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heme/theme5.xml" ContentType="application/vnd.openxmlformats-officedocument.theme+xml"/>
  <Override PartName="/ppt/notesSlides/notesSlide2.xml" ContentType="application/vnd.openxmlformats-officedocument.presentationml.notes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theme/themeOverride1.xml" ContentType="application/vnd.openxmlformats-officedocument.themeOverride+xml"/>
  <Override PartName="/ppt/tags/tag85.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52.xml" ContentType="application/vnd.openxmlformats-officedocument.presentationml.tags+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tags/tag70.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tags/tag5.xml" ContentType="application/vnd.openxmlformats-officedocument.presentationml.tags+xml"/>
  <Override PartName="/ppt/tags/tag79.xml" ContentType="application/vnd.openxmlformats-officedocument.presentationml.tags+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tags/tag86.xml" ContentType="application/vnd.openxmlformats-officedocument.presentationml.tags+xml"/>
  <Override PartName="/ppt/tags/tag97.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57.xml" ContentType="application/vnd.openxmlformats-officedocument.presentationml.tags+xml"/>
  <Override PartName="/ppt/tags/tag75.xml" ContentType="application/vnd.openxmlformats-officedocument.presentationml.tags+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82.xml" ContentType="application/vnd.openxmlformats-officedocument.presentationml.tags+xml"/>
  <Override PartName="/ppt/tags/tag93.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53.xml" ContentType="application/vnd.openxmlformats-officedocument.presentationml.tags+xml"/>
  <Override PartName="/ppt/tags/tag71.xml" ContentType="application/vnd.openxmlformats-officedocument.presentationml.tags+xml"/>
  <Default Extension="gif" ContentType="image/gif"/>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tags/tag98.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slideLayouts/slideLayout44.xml" ContentType="application/vnd.openxmlformats-officedocument.presentationml.slideLayout+xml"/>
  <Override PartName="/ppt/tags/tag87.xml" ContentType="application/vnd.openxmlformats-officedocument.presentationml.tags+xml"/>
  <Default Extension="wmf" ContentType="image/x-wmf"/>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slideLayouts/slideLayout51.xml" ContentType="application/vnd.openxmlformats-officedocument.presentationml.slideLayout+xml"/>
  <Override PartName="/ppt/tags/tag94.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tags/tag7.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tags/tag99.xml" ContentType="application/vnd.openxmlformats-officedocument.presentationml.tags+xml"/>
  <Override PartName="/ppt/slides/slide24.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slideLayouts/slideLayout52.xml" ContentType="application/vnd.openxmlformats-officedocument.presentationml.slideLayout+xml"/>
  <Override PartName="/ppt/tags/tag84.xml" ContentType="application/vnd.openxmlformats-officedocument.presentationml.tags+xml"/>
  <Override PartName="/ppt/tags/tag95.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slideLayouts/slideLayout5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674" r:id="rId3"/>
    <p:sldMasterId id="2147483693" r:id="rId4"/>
  </p:sldMasterIdLst>
  <p:notesMasterIdLst>
    <p:notesMasterId r:id="rId31"/>
  </p:notesMasterIdLst>
  <p:sldIdLst>
    <p:sldId id="370" r:id="rId5"/>
    <p:sldId id="305" r:id="rId6"/>
    <p:sldId id="346" r:id="rId7"/>
    <p:sldId id="344" r:id="rId8"/>
    <p:sldId id="348" r:id="rId9"/>
    <p:sldId id="256" r:id="rId10"/>
    <p:sldId id="373" r:id="rId11"/>
    <p:sldId id="321" r:id="rId12"/>
    <p:sldId id="334" r:id="rId13"/>
    <p:sldId id="349" r:id="rId14"/>
    <p:sldId id="262" r:id="rId15"/>
    <p:sldId id="350" r:id="rId16"/>
    <p:sldId id="352" r:id="rId17"/>
    <p:sldId id="353" r:id="rId18"/>
    <p:sldId id="355" r:id="rId19"/>
    <p:sldId id="354" r:id="rId20"/>
    <p:sldId id="356" r:id="rId21"/>
    <p:sldId id="357" r:id="rId22"/>
    <p:sldId id="358" r:id="rId23"/>
    <p:sldId id="359" r:id="rId24"/>
    <p:sldId id="360" r:id="rId25"/>
    <p:sldId id="361" r:id="rId26"/>
    <p:sldId id="362" r:id="rId27"/>
    <p:sldId id="363" r:id="rId28"/>
    <p:sldId id="364" r:id="rId29"/>
    <p:sldId id="337" r:id="rId3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0000FF"/>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5" d="100"/>
          <a:sy n="85" d="100"/>
        </p:scale>
        <p:origin x="-1122" y="-78"/>
      </p:cViewPr>
      <p:guideLst>
        <p:guide orient="horz" pos="2062"/>
        <p:guide pos="2883"/>
      </p:guideLst>
    </p:cSldViewPr>
  </p:slideViewPr>
  <p:notesTextViewPr>
    <p:cViewPr>
      <p:scale>
        <a:sx n="100" d="100"/>
        <a:sy n="100" d="100"/>
      </p:scale>
      <p:origin x="0" y="0"/>
    </p:cViewPr>
  </p:notesTextViewPr>
  <p:sorterViewPr showFormatting="0">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smtClean="0">
                <a:latin typeface="Arial" panose="020B0604020202020204" pitchFamily="34" charset="0"/>
                <a:ea typeface="宋体" panose="02010600030101010101" pitchFamily="2" charset="-122"/>
              </a:defRPr>
            </a:lvl1pPr>
          </a:lstStyle>
          <a:p>
            <a:pPr>
              <a:defRPr/>
            </a:pPr>
            <a:fld id="{F5E20619-89DC-43FB-8348-013558FC1818}" type="datetimeFigureOut">
              <a:rPr lang="zh-CN" altLang="en-US"/>
              <a:pPr>
                <a:defRPr/>
              </a:pPr>
              <a:t>2019/12/21</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smtClean="0">
                <a:latin typeface="Arial" panose="020B0604020202020204" pitchFamily="34" charset="0"/>
                <a:ea typeface="宋体" panose="02010600030101010101" pitchFamily="2" charset="-122"/>
              </a:defRPr>
            </a:lvl1pPr>
          </a:lstStyle>
          <a:p>
            <a:pPr>
              <a:defRPr/>
            </a:pPr>
            <a:fld id="{CA04A414-DFAA-41C2-9EF9-C083B7D1080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a:spLocks noGrp="1"/>
          </p:cNvSpPr>
          <p:nvPr>
            <p:ph type="sldNum" sz="quarter" idx="5"/>
          </p:nvPr>
        </p:nvSpPr>
        <p:spPr bwMode="auto">
          <a:xfrm>
            <a:off x="3884613" y="8685213"/>
            <a:ext cx="2971800" cy="457200"/>
          </a:xfrm>
          <a:noFill/>
          <a:ln>
            <a:miter lim="800000"/>
            <a:headEnd/>
            <a:tailEnd/>
          </a:ln>
        </p:spPr>
        <p:txBody>
          <a:bodyPr wrap="square" numCol="1" anchorCtr="0" compatLnSpc="1">
            <a:prstTxWarp prst="textNoShape">
              <a:avLst/>
            </a:prstTxWarp>
          </a:bodyPr>
          <a:lstStyle/>
          <a:p>
            <a:fld id="{EC56F51E-9219-4802-B40E-F8752DF27066}" type="slidenum">
              <a:rPr lang="en-US" altLang="zh-CN">
                <a:latin typeface="Arial" charset="0"/>
                <a:ea typeface="宋体" charset="-122"/>
              </a:rPr>
              <a:pPr/>
              <a:t>9</a:t>
            </a:fld>
            <a:endParaRPr lang="en-US" altLang="zh-CN">
              <a:latin typeface="Arial" charset="0"/>
              <a:ea typeface="宋体" charset="-122"/>
            </a:endParaRPr>
          </a:p>
        </p:txBody>
      </p:sp>
      <p:sp>
        <p:nvSpPr>
          <p:cNvPr id="71682" name="幻灯片图像占位符 1"/>
          <p:cNvSpPr>
            <a:spLocks noGrp="1" noRot="1" noChangeAspect="1" noTextEdit="1"/>
          </p:cNvSpPr>
          <p:nvPr>
            <p:ph type="sldImg"/>
          </p:nvPr>
        </p:nvSpPr>
        <p:spPr bwMode="auto">
          <a:noFill/>
          <a:ln>
            <a:solidFill>
              <a:srgbClr val="000000"/>
            </a:solidFill>
            <a:miter lim="800000"/>
            <a:headEnd/>
            <a:tailEnd/>
          </a:ln>
        </p:spPr>
      </p:sp>
      <p:sp>
        <p:nvSpPr>
          <p:cNvPr id="71683"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zh-CN" smtClean="0"/>
          </a:p>
        </p:txBody>
      </p:sp>
      <p:sp>
        <p:nvSpPr>
          <p:cNvPr id="71684"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5F0200D4-FF1E-4C55-A0AD-ADE183097E16}" type="slidenum">
              <a:rPr lang="en-US" altLang="zh-CN" sz="1200">
                <a:solidFill>
                  <a:srgbClr val="00CC00"/>
                </a:solidFill>
                <a:ea typeface="黑体" pitchFamily="49" charset="-122"/>
              </a:rPr>
              <a:pPr algn="r"/>
              <a:t>9</a:t>
            </a:fld>
            <a:endParaRPr lang="en-US" altLang="zh-CN" sz="1200">
              <a:solidFill>
                <a:srgbClr val="00CC00"/>
              </a:solidFill>
              <a:ea typeface="黑体" pitchFamily="49"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p:cNvSpPr>
          <p:nvPr>
            <p:ph type="sldImg"/>
          </p:nvPr>
        </p:nvSpPr>
        <p:spPr bwMode="auto">
          <a:noFill/>
          <a:ln>
            <a:solidFill>
              <a:srgbClr val="000000"/>
            </a:solidFill>
            <a:miter lim="800000"/>
            <a:headEnd/>
            <a:tailEnd/>
          </a:ln>
        </p:spPr>
      </p:sp>
      <p:sp>
        <p:nvSpPr>
          <p:cNvPr id="7373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37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7988007-0CFE-4C37-89D4-70FC82BC015B}" type="slidenum">
              <a:rPr lang="zh-CN" altLang="en-US">
                <a:latin typeface="Arial" charset="0"/>
                <a:ea typeface="宋体" charset="-122"/>
              </a:rPr>
              <a:pPr/>
              <a:t>10</a:t>
            </a:fld>
            <a:endParaRPr lang="en-US" altLang="zh-CN">
              <a:latin typeface="Arial" charset="0"/>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幻灯片图像占位符 1"/>
          <p:cNvSpPr>
            <a:spLocks noGrp="1" noRot="1" noChangeAspect="1"/>
          </p:cNvSpPr>
          <p:nvPr>
            <p:ph type="sldImg" idx="2"/>
          </p:nvPr>
        </p:nvSpPr>
        <p:spPr bwMode="auto">
          <a:noFill/>
          <a:ln>
            <a:solidFill>
              <a:srgbClr val="000000"/>
            </a:solidFill>
            <a:miter lim="800000"/>
            <a:headEnd/>
            <a:tailEnd/>
          </a:ln>
        </p:spPr>
      </p:sp>
      <p:sp>
        <p:nvSpPr>
          <p:cNvPr id="90114" name="文本占位符 2"/>
          <p:cNvSpPr>
            <a:spLocks noGrp="1"/>
          </p:cNvSpPr>
          <p:nvPr>
            <p:ph type="body" idx="3"/>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4.png"/><Relationship Id="rId5" Type="http://schemas.openxmlformats.org/officeDocument/2006/relationships/slideMaster" Target="../slideMasters/slideMaster3.xml"/><Relationship Id="rId4" Type="http://schemas.openxmlformats.org/officeDocument/2006/relationships/tags" Target="../tags/tag10.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5.jpeg"/><Relationship Id="rId5" Type="http://schemas.openxmlformats.org/officeDocument/2006/relationships/slideMaster" Target="../slideMasters/slideMaster3.xml"/><Relationship Id="rId4" Type="http://schemas.openxmlformats.org/officeDocument/2006/relationships/tags" Target="../tags/tag14.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4"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5.jpeg"/><Relationship Id="rId5" Type="http://schemas.openxmlformats.org/officeDocument/2006/relationships/slideMaster" Target="../slideMasters/slideMaster3.xml"/><Relationship Id="rId4" Type="http://schemas.openxmlformats.org/officeDocument/2006/relationships/tags" Target="../tags/tag2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5.jpeg"/><Relationship Id="rId5" Type="http://schemas.openxmlformats.org/officeDocument/2006/relationships/slideMaster" Target="../slideMasters/slideMaster3.xml"/><Relationship Id="rId4" Type="http://schemas.openxmlformats.org/officeDocument/2006/relationships/tags" Target="../tags/tag2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4"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4"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image" Target="../media/image5.jpeg"/><Relationship Id="rId5" Type="http://schemas.openxmlformats.org/officeDocument/2006/relationships/slideMaster" Target="../slideMasters/slideMaster3.xml"/><Relationship Id="rId4" Type="http://schemas.openxmlformats.org/officeDocument/2006/relationships/tags" Target="../tags/tag35.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image" Target="../media/image6.jpeg"/><Relationship Id="rId5" Type="http://schemas.openxmlformats.org/officeDocument/2006/relationships/slideMaster" Target="../slideMasters/slideMaster3.xml"/><Relationship Id="rId4" Type="http://schemas.openxmlformats.org/officeDocument/2006/relationships/tags" Target="../tags/tag39.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image" Target="../media/image6.jpeg"/><Relationship Id="rId5" Type="http://schemas.openxmlformats.org/officeDocument/2006/relationships/slideMaster" Target="../slideMasters/slideMaster3.xml"/><Relationship Id="rId4" Type="http://schemas.openxmlformats.org/officeDocument/2006/relationships/tags" Target="../tags/tag43.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image" Target="../media/image5.jpeg"/><Relationship Id="rId5" Type="http://schemas.openxmlformats.org/officeDocument/2006/relationships/slideMaster" Target="../slideMasters/slideMaster3.xml"/><Relationship Id="rId4" Type="http://schemas.openxmlformats.org/officeDocument/2006/relationships/tags" Target="../tags/tag50.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image" Target="../media/image6.jpeg"/><Relationship Id="rId5" Type="http://schemas.openxmlformats.org/officeDocument/2006/relationships/slideMaster" Target="../slideMasters/slideMaster3.xml"/><Relationship Id="rId4" Type="http://schemas.openxmlformats.org/officeDocument/2006/relationships/tags" Target="../tags/tag54.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57.xml"/><Relationship Id="rId7" Type="http://schemas.openxmlformats.org/officeDocument/2006/relationships/image" Target="../media/image7.jpeg"/><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slideMaster" Target="../slideMasters/slideMaster3.xml"/><Relationship Id="rId5" Type="http://schemas.openxmlformats.org/officeDocument/2006/relationships/tags" Target="../tags/tag59.xml"/><Relationship Id="rId4" Type="http://schemas.openxmlformats.org/officeDocument/2006/relationships/tags" Target="../tags/tag58.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62.xml"/><Relationship Id="rId7" Type="http://schemas.openxmlformats.org/officeDocument/2006/relationships/image" Target="../media/image5.jpeg"/><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slideMaster" Target="../slideMasters/slideMaster3.xml"/><Relationship Id="rId5" Type="http://schemas.openxmlformats.org/officeDocument/2006/relationships/tags" Target="../tags/tag64.xml"/><Relationship Id="rId4" Type="http://schemas.openxmlformats.org/officeDocument/2006/relationships/tags" Target="../tags/tag6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67.xml"/><Relationship Id="rId7" Type="http://schemas.openxmlformats.org/officeDocument/2006/relationships/image" Target="../media/image8.jpeg"/><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slideMaster" Target="../slideMasters/slideMaster3.xml"/><Relationship Id="rId5" Type="http://schemas.openxmlformats.org/officeDocument/2006/relationships/tags" Target="../tags/tag69.xml"/><Relationship Id="rId4" Type="http://schemas.openxmlformats.org/officeDocument/2006/relationships/tags" Target="../tags/tag68.xml"/></Relationships>
</file>

<file path=ppt/slideLayouts/_rels/slideLayout41.xml.rels><?xml version="1.0" encoding="UTF-8" standalone="yes"?>
<Relationships xmlns="http://schemas.openxmlformats.org/package/2006/relationships"><Relationship Id="rId3" Type="http://schemas.openxmlformats.org/officeDocument/2006/relationships/tags" Target="../tags/tag72.xml"/><Relationship Id="rId7" Type="http://schemas.openxmlformats.org/officeDocument/2006/relationships/image" Target="../media/image5.jpeg"/><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3.xml"/><Relationship Id="rId5" Type="http://schemas.openxmlformats.org/officeDocument/2006/relationships/tags" Target="../tags/tag74.xml"/><Relationship Id="rId4" Type="http://schemas.openxmlformats.org/officeDocument/2006/relationships/tags" Target="../tags/tag73.xml"/></Relationships>
</file>

<file path=ppt/slideLayouts/_rels/slideLayout42.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77.xml"/><Relationship Id="rId7" Type="http://schemas.openxmlformats.org/officeDocument/2006/relationships/tags" Target="../tags/tag81.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5" Type="http://schemas.openxmlformats.org/officeDocument/2006/relationships/tags" Target="../tags/tag79.xml"/><Relationship Id="rId10" Type="http://schemas.openxmlformats.org/officeDocument/2006/relationships/image" Target="../media/image9.jpeg"/><Relationship Id="rId4" Type="http://schemas.openxmlformats.org/officeDocument/2006/relationships/tags" Target="../tags/tag78.xml"/><Relationship Id="rId9" Type="http://schemas.openxmlformats.org/officeDocument/2006/relationships/image" Target="../media/image5.jpe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663826"/>
            <a:ext cx="7772400" cy="1470025"/>
          </a:xfrm>
        </p:spPr>
        <p:txBody>
          <a:bodyPr/>
          <a:lstStyle>
            <a:lvl1pPr>
              <a:defRPr sz="4000">
                <a:latin typeface="华文行楷" panose="02010800040101010101" pitchFamily="2" charset="-122"/>
                <a:ea typeface="华文行楷" panose="02010800040101010101" pitchFamily="2" charset="-122"/>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4419600"/>
            <a:ext cx="6400800" cy="1752600"/>
          </a:xfrm>
        </p:spPr>
        <p:txBody>
          <a:bodyPr/>
          <a:lstStyle>
            <a:lvl1pPr marL="0" indent="0" algn="ctr">
              <a:buNone/>
              <a:defRPr sz="2800">
                <a:latin typeface="华文行楷" panose="02010800040101010101" pitchFamily="2" charset="-122"/>
                <a:ea typeface="华文行楷" panose="02010800040101010101" pitchFamily="2" charset="-122"/>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BDA351B-9A44-435C-89B3-38124B05E817}"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87626AFB-87FC-4D7E-96EB-86FB54A0F7FC}"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2737E779-630C-46EF-93A8-C205B0A05AB1}"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标题，文本与媒体剪辑">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媒体占位符 3"/>
          <p:cNvSpPr>
            <a:spLocks noGrp="1"/>
          </p:cNvSpPr>
          <p:nvPr>
            <p:ph type="media" sz="half" idx="2"/>
          </p:nvPr>
        </p:nvSpPr>
        <p:spPr>
          <a:xfrm>
            <a:off x="4629150" y="1825625"/>
            <a:ext cx="3886200" cy="4351338"/>
          </a:xfrm>
        </p:spPr>
        <p:txBody>
          <a:bodyPr/>
          <a:lstStyle/>
          <a:p>
            <a:pPr lvl="0"/>
            <a:endParaRPr lang="zh-CN" alt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F849895C-6458-4C04-93FB-4B326B0E947E}"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扶风县职教中心高一语文备课组  丁晓军</a:t>
            </a:r>
          </a:p>
        </p:txBody>
      </p:sp>
      <p:sp>
        <p:nvSpPr>
          <p:cNvPr id="6" name="Rectangle 6"/>
          <p:cNvSpPr>
            <a:spLocks noGrp="1" noChangeArrowheads="1"/>
          </p:cNvSpPr>
          <p:nvPr>
            <p:ph type="sldNum" sz="quarter" idx="12"/>
          </p:nvPr>
        </p:nvSpPr>
        <p:spPr>
          <a:ln/>
        </p:spPr>
        <p:txBody>
          <a:bodyPr/>
          <a:lstStyle>
            <a:lvl1pPr>
              <a:defRPr/>
            </a:lvl1pPr>
          </a:lstStyle>
          <a:p>
            <a:pPr>
              <a:defRPr/>
            </a:pPr>
            <a:fld id="{0949E121-F4D6-4928-A2E2-D5C7027CB416}" type="slidenum">
              <a:rPr lang="en-US" altLang="zh-CN"/>
              <a:pPr>
                <a:defRPr/>
              </a:pPr>
              <a:t>‹#›</a:t>
            </a:fld>
            <a:endParaRPr lang="en-US" altLang="zh-CN"/>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扶风县职教中心高一语文备课组  丁晓军</a:t>
            </a:r>
          </a:p>
        </p:txBody>
      </p:sp>
      <p:sp>
        <p:nvSpPr>
          <p:cNvPr id="6" name="Rectangle 6"/>
          <p:cNvSpPr>
            <a:spLocks noGrp="1" noChangeArrowheads="1"/>
          </p:cNvSpPr>
          <p:nvPr>
            <p:ph type="sldNum" sz="quarter" idx="12"/>
          </p:nvPr>
        </p:nvSpPr>
        <p:spPr>
          <a:ln/>
        </p:spPr>
        <p:txBody>
          <a:bodyPr/>
          <a:lstStyle>
            <a:lvl1pPr>
              <a:defRPr/>
            </a:lvl1pPr>
          </a:lstStyle>
          <a:p>
            <a:pPr>
              <a:defRPr/>
            </a:pPr>
            <a:fld id="{05F817E1-3FB4-42DE-9B4A-9A4CE44CA52F}" type="slidenum">
              <a:rPr lang="en-US" altLang="zh-CN"/>
              <a:pPr>
                <a:defRPr/>
              </a:pPr>
              <a:t>‹#›</a:t>
            </a:fld>
            <a:endParaRPr lang="en-US" altLang="zh-CN"/>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扶风县职教中心高一语文备课组  丁晓军</a:t>
            </a:r>
          </a:p>
        </p:txBody>
      </p:sp>
      <p:sp>
        <p:nvSpPr>
          <p:cNvPr id="6" name="Rectangle 6"/>
          <p:cNvSpPr>
            <a:spLocks noGrp="1" noChangeArrowheads="1"/>
          </p:cNvSpPr>
          <p:nvPr>
            <p:ph type="sldNum" sz="quarter" idx="12"/>
          </p:nvPr>
        </p:nvSpPr>
        <p:spPr>
          <a:ln/>
        </p:spPr>
        <p:txBody>
          <a:bodyPr/>
          <a:lstStyle>
            <a:lvl1pPr>
              <a:defRPr/>
            </a:lvl1pPr>
          </a:lstStyle>
          <a:p>
            <a:pPr>
              <a:defRPr/>
            </a:pPr>
            <a:fld id="{D5A572ED-23A4-482E-A30D-A3D57A1983FF}" type="slidenum">
              <a:rPr lang="en-US" altLang="zh-CN"/>
              <a:pPr>
                <a:defRPr/>
              </a:pPr>
              <a:t>‹#›</a:t>
            </a:fld>
            <a:endParaRPr lang="en-US" altLang="zh-CN"/>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CN"/>
              <a:t>扶风县职教中心高一语文备课组  丁晓军</a:t>
            </a:r>
          </a:p>
        </p:txBody>
      </p:sp>
      <p:sp>
        <p:nvSpPr>
          <p:cNvPr id="7" name="Rectangle 6"/>
          <p:cNvSpPr>
            <a:spLocks noGrp="1" noChangeArrowheads="1"/>
          </p:cNvSpPr>
          <p:nvPr>
            <p:ph type="sldNum" sz="quarter" idx="12"/>
          </p:nvPr>
        </p:nvSpPr>
        <p:spPr>
          <a:ln/>
        </p:spPr>
        <p:txBody>
          <a:bodyPr/>
          <a:lstStyle>
            <a:lvl1pPr>
              <a:defRPr/>
            </a:lvl1pPr>
          </a:lstStyle>
          <a:p>
            <a:pPr>
              <a:defRPr/>
            </a:pPr>
            <a:fld id="{FBF4B4F6-918C-44F4-8F2F-933DB30B8E5E}" type="slidenum">
              <a:rPr lang="en-US" altLang="zh-CN"/>
              <a:pPr>
                <a:defRPr/>
              </a:pPr>
              <a:t>‹#›</a:t>
            </a:fld>
            <a:endParaRPr lang="en-US" altLang="zh-CN"/>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r>
              <a:rPr lang="en-US" altLang="zh-CN"/>
              <a:t>扶风县职教中心高一语文备课组  丁晓军</a:t>
            </a:r>
          </a:p>
        </p:txBody>
      </p:sp>
      <p:sp>
        <p:nvSpPr>
          <p:cNvPr id="9" name="Rectangle 6"/>
          <p:cNvSpPr>
            <a:spLocks noGrp="1" noChangeArrowheads="1"/>
          </p:cNvSpPr>
          <p:nvPr>
            <p:ph type="sldNum" sz="quarter" idx="12"/>
          </p:nvPr>
        </p:nvSpPr>
        <p:spPr>
          <a:ln/>
        </p:spPr>
        <p:txBody>
          <a:bodyPr/>
          <a:lstStyle>
            <a:lvl1pPr>
              <a:defRPr/>
            </a:lvl1pPr>
          </a:lstStyle>
          <a:p>
            <a:pPr>
              <a:defRPr/>
            </a:pPr>
            <a:fld id="{9BCC17FC-59F8-4FF3-9678-2B9A39229288}" type="slidenum">
              <a:rPr lang="en-US" altLang="zh-CN"/>
              <a:pPr>
                <a:defRPr/>
              </a:pPr>
              <a:t>‹#›</a:t>
            </a:fld>
            <a:endParaRPr lang="en-US" altLang="zh-CN"/>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r>
              <a:rPr lang="en-US" altLang="zh-CN"/>
              <a:t>扶风县职教中心高一语文备课组  丁晓军</a:t>
            </a:r>
          </a:p>
        </p:txBody>
      </p:sp>
      <p:sp>
        <p:nvSpPr>
          <p:cNvPr id="5" name="Rectangle 6"/>
          <p:cNvSpPr>
            <a:spLocks noGrp="1" noChangeArrowheads="1"/>
          </p:cNvSpPr>
          <p:nvPr>
            <p:ph type="sldNum" sz="quarter" idx="12"/>
          </p:nvPr>
        </p:nvSpPr>
        <p:spPr>
          <a:ln/>
        </p:spPr>
        <p:txBody>
          <a:bodyPr/>
          <a:lstStyle>
            <a:lvl1pPr>
              <a:defRPr/>
            </a:lvl1pPr>
          </a:lstStyle>
          <a:p>
            <a:pPr>
              <a:defRPr/>
            </a:pPr>
            <a:fld id="{D9B56703-2392-4A65-B025-EE51B68AEB19}" type="slidenum">
              <a:rPr lang="en-US" altLang="zh-CN"/>
              <a:pPr>
                <a:defRPr/>
              </a:pPr>
              <a:t>‹#›</a:t>
            </a:fld>
            <a:endParaRPr lang="en-US" altLang="zh-CN"/>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r>
              <a:rPr lang="en-US" altLang="zh-CN"/>
              <a:t>扶风县职教中心高一语文备课组  丁晓军</a:t>
            </a:r>
          </a:p>
        </p:txBody>
      </p:sp>
      <p:sp>
        <p:nvSpPr>
          <p:cNvPr id="4" name="Rectangle 6"/>
          <p:cNvSpPr>
            <a:spLocks noGrp="1" noChangeArrowheads="1"/>
          </p:cNvSpPr>
          <p:nvPr>
            <p:ph type="sldNum" sz="quarter" idx="12"/>
          </p:nvPr>
        </p:nvSpPr>
        <p:spPr>
          <a:ln/>
        </p:spPr>
        <p:txBody>
          <a:bodyPr/>
          <a:lstStyle>
            <a:lvl1pPr>
              <a:defRPr/>
            </a:lvl1pPr>
          </a:lstStyle>
          <a:p>
            <a:pPr>
              <a:defRPr/>
            </a:pPr>
            <a:fld id="{7579B583-1E74-499F-8DA6-1425823FA1FD}" type="slidenum">
              <a:rPr lang="en-US" altLang="zh-CN"/>
              <a:pPr>
                <a:defRPr/>
              </a:pPr>
              <a:t>‹#›</a:t>
            </a:fld>
            <a:endParaRPr lang="en-US" altLang="zh-CN"/>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C3567EFD-A450-46CB-932F-D0AB01896158}"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CN"/>
              <a:t>扶风县职教中心高一语文备课组  丁晓军</a:t>
            </a:r>
          </a:p>
        </p:txBody>
      </p:sp>
      <p:sp>
        <p:nvSpPr>
          <p:cNvPr id="7" name="Rectangle 6"/>
          <p:cNvSpPr>
            <a:spLocks noGrp="1" noChangeArrowheads="1"/>
          </p:cNvSpPr>
          <p:nvPr>
            <p:ph type="sldNum" sz="quarter" idx="12"/>
          </p:nvPr>
        </p:nvSpPr>
        <p:spPr>
          <a:ln/>
        </p:spPr>
        <p:txBody>
          <a:bodyPr/>
          <a:lstStyle>
            <a:lvl1pPr>
              <a:defRPr/>
            </a:lvl1pPr>
          </a:lstStyle>
          <a:p>
            <a:pPr>
              <a:defRPr/>
            </a:pPr>
            <a:fld id="{46EC1F41-F078-4F19-87C1-A4EDA774F567}" type="slidenum">
              <a:rPr lang="en-US" altLang="zh-CN"/>
              <a:pPr>
                <a:defRPr/>
              </a:pPr>
              <a:t>‹#›</a:t>
            </a:fld>
            <a:endParaRPr lang="en-US" altLang="zh-CN"/>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CN"/>
              <a:t>扶风县职教中心高一语文备课组  丁晓军</a:t>
            </a:r>
          </a:p>
        </p:txBody>
      </p:sp>
      <p:sp>
        <p:nvSpPr>
          <p:cNvPr id="7" name="Rectangle 6"/>
          <p:cNvSpPr>
            <a:spLocks noGrp="1" noChangeArrowheads="1"/>
          </p:cNvSpPr>
          <p:nvPr>
            <p:ph type="sldNum" sz="quarter" idx="12"/>
          </p:nvPr>
        </p:nvSpPr>
        <p:spPr>
          <a:ln/>
        </p:spPr>
        <p:txBody>
          <a:bodyPr/>
          <a:lstStyle>
            <a:lvl1pPr>
              <a:defRPr/>
            </a:lvl1pPr>
          </a:lstStyle>
          <a:p>
            <a:pPr>
              <a:defRPr/>
            </a:pPr>
            <a:fld id="{0F38ADEA-2E38-40EF-8085-90D346EDE590}" type="slidenum">
              <a:rPr lang="en-US" altLang="zh-CN"/>
              <a:pPr>
                <a:defRPr/>
              </a:pPr>
              <a:t>‹#›</a:t>
            </a:fld>
            <a:endParaRPr lang="en-US" altLang="zh-CN"/>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扶风县职教中心高一语文备课组  丁晓军</a:t>
            </a:r>
          </a:p>
        </p:txBody>
      </p:sp>
      <p:sp>
        <p:nvSpPr>
          <p:cNvPr id="6" name="Rectangle 6"/>
          <p:cNvSpPr>
            <a:spLocks noGrp="1" noChangeArrowheads="1"/>
          </p:cNvSpPr>
          <p:nvPr>
            <p:ph type="sldNum" sz="quarter" idx="12"/>
          </p:nvPr>
        </p:nvSpPr>
        <p:spPr>
          <a:ln/>
        </p:spPr>
        <p:txBody>
          <a:bodyPr/>
          <a:lstStyle>
            <a:lvl1pPr>
              <a:defRPr/>
            </a:lvl1pPr>
          </a:lstStyle>
          <a:p>
            <a:pPr>
              <a:defRPr/>
            </a:pPr>
            <a:fld id="{FF3549FD-84CC-4474-A88E-72A5A0E469E8}" type="slidenum">
              <a:rPr lang="en-US" altLang="zh-CN"/>
              <a:pPr>
                <a:defRPr/>
              </a:pPr>
              <a:t>‹#›</a:t>
            </a:fld>
            <a:endParaRPr lang="en-US" altLang="zh-CN"/>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扶风县职教中心高一语文备课组  丁晓军</a:t>
            </a:r>
          </a:p>
        </p:txBody>
      </p:sp>
      <p:sp>
        <p:nvSpPr>
          <p:cNvPr id="6" name="Rectangle 6"/>
          <p:cNvSpPr>
            <a:spLocks noGrp="1" noChangeArrowheads="1"/>
          </p:cNvSpPr>
          <p:nvPr>
            <p:ph type="sldNum" sz="quarter" idx="12"/>
          </p:nvPr>
        </p:nvSpPr>
        <p:spPr>
          <a:ln/>
        </p:spPr>
        <p:txBody>
          <a:bodyPr/>
          <a:lstStyle>
            <a:lvl1pPr>
              <a:defRPr/>
            </a:lvl1pPr>
          </a:lstStyle>
          <a:p>
            <a:pPr>
              <a:defRPr/>
            </a:pPr>
            <a:fld id="{F52C3E13-FC4B-48FE-8332-8743550CAFBC}" type="slidenum">
              <a:rPr lang="en-US" altLang="zh-CN"/>
              <a:pPr>
                <a:defRPr/>
              </a:pPr>
              <a:t>‹#›</a:t>
            </a:fld>
            <a:endParaRPr lang="en-US" altLang="zh-CN"/>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p:txBody>
          <a:bodyPr/>
          <a:lstStyle>
            <a:lvl1pPr algn="l">
              <a:defRPr/>
            </a:lvl1pPr>
          </a:lstStyle>
          <a:p>
            <a:pPr>
              <a:defRPr/>
            </a:pPr>
            <a:endParaRPr lang="zh-CN" altLang="zh-CN"/>
          </a:p>
        </p:txBody>
      </p:sp>
      <p:sp>
        <p:nvSpPr>
          <p:cNvPr id="5" name="Rectangle 6"/>
          <p:cNvSpPr>
            <a:spLocks noGrp="1" noChangeArrowheads="1"/>
          </p:cNvSpPr>
          <p:nvPr>
            <p:ph type="sldNum" sz="quarter" idx="12"/>
          </p:nvPr>
        </p:nvSpPr>
        <p:spPr/>
        <p:txBody>
          <a:bodyPr/>
          <a:lstStyle>
            <a:lvl1pPr>
              <a:defRPr/>
            </a:lvl1pPr>
          </a:lstStyle>
          <a:p>
            <a:pPr>
              <a:defRPr/>
            </a:pPr>
            <a:fld id="{FD67D2B5-D8DC-427C-8DE9-079CC28874B5}" type="slidenum">
              <a:rPr lang="zh-CN" altLang="zh-CN"/>
              <a:pPr>
                <a:defRPr/>
              </a:pPr>
              <a:t>‹#›</a:t>
            </a:fld>
            <a:endParaRPr lang="zh-CN" altLang="zh-CN"/>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pic>
        <p:nvPicPr>
          <p:cNvPr id="4" name="图片 3" descr="图片1"/>
          <p:cNvPicPr>
            <a:picLocks noChangeAspect="1"/>
          </p:cNvPicPr>
          <p:nvPr userDrawn="1">
            <p:custDataLst>
              <p:tags r:id="rId1"/>
            </p:custDataLst>
          </p:nvPr>
        </p:nvPicPr>
        <p:blipFill>
          <a:blip r:embed="rId6"/>
          <a:srcRect/>
          <a:stretch>
            <a:fillRect/>
          </a:stretch>
        </p:blipFill>
        <p:spPr bwMode="auto">
          <a:xfrm>
            <a:off x="0" y="0"/>
            <a:ext cx="9144000" cy="6858000"/>
          </a:xfrm>
          <a:prstGeom prst="rect">
            <a:avLst/>
          </a:prstGeom>
          <a:noFill/>
          <a:ln w="9525">
            <a:noFill/>
            <a:miter lim="800000"/>
            <a:headEnd/>
            <a:tailEnd/>
          </a:ln>
        </p:spPr>
      </p:pic>
      <p:sp>
        <p:nvSpPr>
          <p:cNvPr id="2" name="标题 1"/>
          <p:cNvSpPr>
            <a:spLocks noGrp="1"/>
          </p:cNvSpPr>
          <p:nvPr>
            <p:ph type="ctrTitle"/>
          </p:nvPr>
        </p:nvSpPr>
        <p:spPr>
          <a:xfrm>
            <a:off x="1964055" y="2108835"/>
            <a:ext cx="5215890" cy="1093470"/>
          </a:xfrm>
        </p:spPr>
        <p:txBody>
          <a:bodyPr lIns="90000" tIns="46800" rIns="90000" bIns="46800" anchor="b">
            <a:normAutofit/>
          </a:bodyPr>
          <a:lstStyle>
            <a:lvl1pPr algn="ctr">
              <a:defRPr sz="6000" spc="600" baseline="0">
                <a:solidFill>
                  <a:schemeClr val="tx1">
                    <a:lumMod val="75000"/>
                    <a:lumOff val="25000"/>
                  </a:schemeClr>
                </a:solidFill>
                <a:latin typeface="Arial" panose="020B0604020202020204" pitchFamily="34" charset="0"/>
                <a:ea typeface="汉仪尚巍手书W" panose="00020600040101010101" pitchFamily="18" charset="-122"/>
              </a:defRPr>
            </a:lvl1pPr>
          </a:lstStyle>
          <a:p>
            <a:r>
              <a:rPr lang="zh-CN" altLang="en-US" dirty="0"/>
              <a:t>单击此处编辑母版标题样式</a:t>
            </a:r>
          </a:p>
        </p:txBody>
      </p:sp>
      <p:sp>
        <p:nvSpPr>
          <p:cNvPr id="3" name="文本占位符 2"/>
          <p:cNvSpPr>
            <a:spLocks noGrp="1"/>
          </p:cNvSpPr>
          <p:nvPr>
            <p:ph type="body" idx="1"/>
          </p:nvPr>
        </p:nvSpPr>
        <p:spPr>
          <a:xfrm>
            <a:off x="2462213" y="3273425"/>
            <a:ext cx="4228148" cy="896620"/>
          </a:xfrm>
        </p:spPr>
        <p:txBody>
          <a:bodyPr lIns="90000" tIns="46800" rIns="90000" bIns="46800" anchor="t" anchorCtr="0"/>
          <a:lstStyle>
            <a:lvl1pPr marL="0" indent="0" algn="ctr" eaLnBrk="1" fontAlgn="auto" latinLnBrk="0" hangingPunct="1">
              <a:buNone/>
              <a:defRPr kumimoji="0" lang="zh-CN" altLang="en-US" sz="24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5" name="日期占位符 15"/>
          <p:cNvSpPr>
            <a:spLocks noGrp="1"/>
          </p:cNvSpPr>
          <p:nvPr>
            <p:ph type="dt" sz="half" idx="10"/>
            <p:custDataLst>
              <p:tags r:id="rId2"/>
            </p:custDataLst>
          </p:nvPr>
        </p:nvSpPr>
        <p:spPr/>
        <p:txBody>
          <a:bodyPr/>
          <a:lstStyle>
            <a:lvl1pPr>
              <a:defRPr/>
            </a:lvl1pPr>
          </a:lstStyle>
          <a:p>
            <a:pPr>
              <a:defRPr/>
            </a:pPr>
            <a:fld id="{16822B66-7FEB-445F-96DF-4A75A8C4C3E7}" type="datetimeFigureOut">
              <a:rPr lang="zh-CN" altLang="en-US"/>
              <a:pPr>
                <a:defRPr/>
              </a:pPr>
              <a:t>2019/12/21</a:t>
            </a:fld>
            <a:endParaRPr lang="zh-CN" altLang="en-US"/>
          </a:p>
        </p:txBody>
      </p:sp>
      <p:sp>
        <p:nvSpPr>
          <p:cNvPr id="6" name="页脚占位符 16"/>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7" name="灯片编号占位符 17"/>
          <p:cNvSpPr>
            <a:spLocks noGrp="1"/>
          </p:cNvSpPr>
          <p:nvPr>
            <p:ph type="sldNum" sz="quarter" idx="12"/>
            <p:custDataLst>
              <p:tags r:id="rId4"/>
            </p:custDataLst>
          </p:nvPr>
        </p:nvSpPr>
        <p:spPr/>
        <p:txBody>
          <a:bodyPr/>
          <a:lstStyle>
            <a:lvl1pPr>
              <a:defRPr/>
            </a:lvl1pPr>
          </a:lstStyle>
          <a:p>
            <a:pPr>
              <a:defRPr/>
            </a:pPr>
            <a:fld id="{31322617-217A-4480-9046-0EF9CE834EE9}" type="slidenum">
              <a:rPr lang="zh-CN" altLang="en-US"/>
              <a:pPr>
                <a:defRPr/>
              </a:pPr>
              <a:t>‹#›</a:t>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4" name="图片 7"/>
          <p:cNvPicPr>
            <a:picLocks noChangeAspect="1"/>
          </p:cNvPicPr>
          <p:nvPr userDrawn="1">
            <p:custDataLst>
              <p:tags r:id="rId1"/>
            </p:custDataLst>
          </p:nvPr>
        </p:nvPicPr>
        <p:blipFill>
          <a:blip r:embed="rId6"/>
          <a:srcRect/>
          <a:stretch>
            <a:fillRect/>
          </a:stretch>
        </p:blipFill>
        <p:spPr bwMode="auto">
          <a:xfrm>
            <a:off x="0" y="6540500"/>
            <a:ext cx="9144000" cy="317500"/>
          </a:xfrm>
          <a:prstGeom prst="rect">
            <a:avLst/>
          </a:prstGeom>
          <a:noFill/>
          <a:ln w="9525">
            <a:noFill/>
            <a:miter lim="800000"/>
            <a:headEnd/>
            <a:tailEnd/>
          </a:ln>
        </p:spPr>
      </p:pic>
      <p:sp>
        <p:nvSpPr>
          <p:cNvPr id="2" name="标题 1"/>
          <p:cNvSpPr>
            <a:spLocks noGrp="1"/>
          </p:cNvSpPr>
          <p:nvPr>
            <p:ph type="title"/>
          </p:nvPr>
        </p:nvSpPr>
        <p:spPr>
          <a:xfrm>
            <a:off x="502412" y="443234"/>
            <a:ext cx="8139178" cy="441964"/>
          </a:xfrm>
        </p:spPr>
        <p:txBody>
          <a:bodyPr lIns="90170" tIns="46990" rIns="90170" bIns="4699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隶书" panose="02010509060101010101" pitchFamily="49" charset="-122"/>
                <a:ea typeface="隶书" panose="02010509060101010101" pitchFamily="49" charset="-122"/>
                <a:cs typeface="+mj-cs"/>
                <a:sym typeface="+mn-ea"/>
              </a:defRPr>
            </a:lvl1pPr>
          </a:lstStyle>
          <a:p>
            <a:pPr lvl="0"/>
            <a:r>
              <a:rPr dirty="0">
                <a:sym typeface="+mn-ea"/>
              </a:rPr>
              <a:t>单击此处编辑母版标题样式</a:t>
            </a:r>
          </a:p>
        </p:txBody>
      </p:sp>
      <p:sp>
        <p:nvSpPr>
          <p:cNvPr id="3" name="内容占位符 2"/>
          <p:cNvSpPr>
            <a:spLocks noGrp="1"/>
          </p:cNvSpPr>
          <p:nvPr>
            <p:ph idx="1"/>
          </p:nvPr>
        </p:nvSpPr>
        <p:spPr>
          <a:xfrm>
            <a:off x="502412" y="952508"/>
            <a:ext cx="8139178" cy="5388907"/>
          </a:xfrm>
        </p:spPr>
        <p:txBody>
          <a:bodyPr lIns="90170" tIns="46990" rIns="90170" bIns="46990"/>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隶书" panose="02010509060101010101" pitchFamily="49" charset="-122"/>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隶书" panose="02010509060101010101" pitchFamily="49" charset="-122"/>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隶书" panose="02010509060101010101" pitchFamily="49" charset="-122"/>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隶书" panose="02010509060101010101" pitchFamily="49" charset="-122"/>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隶书" panose="02010509060101010101" pitchFamily="49" charset="-122"/>
                <a:ea typeface="隶书" panose="02010509060101010101" pitchFamily="49"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日期占位符 3"/>
          <p:cNvSpPr>
            <a:spLocks noGrp="1"/>
          </p:cNvSpPr>
          <p:nvPr>
            <p:ph type="dt" sz="half" idx="10"/>
            <p:custDataLst>
              <p:tags r:id="rId2"/>
            </p:custDataLst>
          </p:nvPr>
        </p:nvSpPr>
        <p:spPr/>
        <p:txBody>
          <a:bodyPr/>
          <a:lstStyle>
            <a:lvl1pPr>
              <a:defRPr/>
            </a:lvl1pPr>
          </a:lstStyle>
          <a:p>
            <a:pPr>
              <a:defRPr/>
            </a:pPr>
            <a:fld id="{6D75A343-92CB-4262-BD31-C28C47DE3E95}" type="datetimeFigureOut">
              <a:rPr lang="zh-CN" altLang="en-US"/>
              <a:pPr>
                <a:defRPr/>
              </a:pPr>
              <a:t>2019/12/21</a:t>
            </a:fld>
            <a:endParaRPr lang="zh-CN" altLang="en-US"/>
          </a:p>
        </p:txBody>
      </p:sp>
      <p:sp>
        <p:nvSpPr>
          <p:cNvPr id="6"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4"/>
            </p:custDataLst>
          </p:nvPr>
        </p:nvSpPr>
        <p:spPr/>
        <p:txBody>
          <a:bodyPr/>
          <a:lstStyle>
            <a:lvl1pPr>
              <a:defRPr/>
            </a:lvl1pPr>
          </a:lstStyle>
          <a:p>
            <a:pPr>
              <a:defRPr/>
            </a:pPr>
            <a:fld id="{C3413DFB-69F5-450C-80D1-3D50989D1E62}" type="slidenum">
              <a:rPr lang="zh-CN" altLang="en-US"/>
              <a:pPr>
                <a:defRPr/>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2622949" y="2551430"/>
            <a:ext cx="3898103" cy="624845"/>
          </a:xfrm>
        </p:spPr>
        <p:txBody>
          <a:bodyPr lIns="90000" tIns="46800" rIns="90000" bIns="46800" anchor="b">
            <a:normAutofit/>
          </a:bodyPr>
          <a:lstStyle>
            <a:lvl1pPr algn="ctr">
              <a:defRPr sz="360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dirty="0"/>
              <a:t>单击此处编辑母版标题样式</a:t>
            </a:r>
          </a:p>
        </p:txBody>
      </p:sp>
      <p:sp>
        <p:nvSpPr>
          <p:cNvPr id="3" name="文本占位符 2"/>
          <p:cNvSpPr>
            <a:spLocks noGrp="1"/>
          </p:cNvSpPr>
          <p:nvPr>
            <p:ph type="body" idx="1"/>
          </p:nvPr>
        </p:nvSpPr>
        <p:spPr>
          <a:xfrm>
            <a:off x="2622949" y="3244850"/>
            <a:ext cx="3898103" cy="1077985"/>
          </a:xfrm>
        </p:spPr>
        <p:txBody>
          <a:bodyPr lIns="90000" tIns="46800" rIns="90000" bIns="46800" anchor="t" anchorCtr="0"/>
          <a:lstStyle>
            <a:lvl1pPr marL="0" indent="0" algn="ctr" eaLnBrk="1" fontAlgn="auto" latinLnBrk="0" hangingPunct="1">
              <a:buNone/>
              <a:defRPr kumimoji="0" lang="zh-CN" altLang="en-US" sz="20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custDataLst>
              <p:tags r:id="rId1"/>
            </p:custDataLst>
          </p:nvPr>
        </p:nvSpPr>
        <p:spPr/>
        <p:txBody>
          <a:bodyPr/>
          <a:lstStyle>
            <a:lvl1pPr>
              <a:defRPr/>
            </a:lvl1pPr>
          </a:lstStyle>
          <a:p>
            <a:pPr>
              <a:defRPr/>
            </a:pPr>
            <a:fld id="{4135CAD9-C941-42EE-890D-51C91D58A229}" type="datetimeFigureOut">
              <a:rPr lang="zh-CN" altLang="en-US"/>
              <a:pPr>
                <a:defRPr/>
              </a:pPr>
              <a:t>2019/12/21</a:t>
            </a:fld>
            <a:endParaRPr lang="zh-CN" altLang="en-US"/>
          </a:p>
        </p:txBody>
      </p:sp>
      <p:sp>
        <p:nvSpPr>
          <p:cNvPr id="5"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3"/>
            </p:custDataLst>
          </p:nvPr>
        </p:nvSpPr>
        <p:spPr/>
        <p:txBody>
          <a:bodyPr/>
          <a:lstStyle>
            <a:lvl1pPr>
              <a:defRPr/>
            </a:lvl1pPr>
          </a:lstStyle>
          <a:p>
            <a:pPr>
              <a:defRPr/>
            </a:pPr>
            <a:fld id="{840A1351-2D02-48B6-A29C-6ACBB420FAF7}" type="slidenum">
              <a:rPr lang="zh-CN" altLang="en-US"/>
              <a:pPr>
                <a:defRPr/>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5" name="图片 8"/>
          <p:cNvPicPr>
            <a:picLocks noChangeAspect="1"/>
          </p:cNvPicPr>
          <p:nvPr userDrawn="1">
            <p:custDataLst>
              <p:tags r:id="rId1"/>
            </p:custDataLst>
          </p:nvPr>
        </p:nvPicPr>
        <p:blipFill>
          <a:blip r:embed="rId6"/>
          <a:srcRect/>
          <a:stretch>
            <a:fillRect/>
          </a:stretch>
        </p:blipFill>
        <p:spPr bwMode="auto">
          <a:xfrm>
            <a:off x="0" y="6540500"/>
            <a:ext cx="9144000" cy="317500"/>
          </a:xfrm>
          <a:prstGeom prst="rect">
            <a:avLst/>
          </a:prstGeom>
          <a:noFill/>
          <a:ln w="9525">
            <a:noFill/>
            <a:miter lim="800000"/>
            <a:headEnd/>
            <a:tailEnd/>
          </a:ln>
        </p:spPr>
      </p:pic>
      <p:sp>
        <p:nvSpPr>
          <p:cNvPr id="2" name="标题 1"/>
          <p:cNvSpPr>
            <a:spLocks noGrp="1"/>
          </p:cNvSpPr>
          <p:nvPr>
            <p:ph type="title"/>
          </p:nvPr>
        </p:nvSpPr>
        <p:spPr>
          <a:xfrm>
            <a:off x="502412" y="443234"/>
            <a:ext cx="8139178" cy="441964"/>
          </a:xfrm>
        </p:spPr>
        <p:txBody>
          <a:bodyPr lIns="90170" tIns="46990" rIns="90170" bIns="4699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nvPr>
        </p:nvSpPr>
        <p:spPr>
          <a:xfrm>
            <a:off x="502448" y="952508"/>
            <a:ext cx="3962432" cy="5388907"/>
          </a:xfrm>
        </p:spPr>
        <p:txBody>
          <a:bodyPr lIns="90170" tIns="46990" rIns="90170" bIns="46990"/>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nvPr>
        </p:nvSpPr>
        <p:spPr>
          <a:xfrm>
            <a:off x="4679158" y="952508"/>
            <a:ext cx="3962432" cy="5388907"/>
          </a:xfrm>
        </p:spPr>
        <p:txBody>
          <a:bodyPr lIns="90170" tIns="46990" rIns="90170" bIns="46990"/>
          <a:lstStyle>
            <a:lvl1pPr>
              <a:defRPr sz="1600" baseline="0">
                <a:solidFill>
                  <a:schemeClr val="tx1">
                    <a:lumMod val="85000"/>
                    <a:lumOff val="15000"/>
                  </a:schemeClr>
                </a:solidFill>
                <a:latin typeface="Arial" panose="020B0604020202020204" pitchFamily="34" charset="0"/>
                <a:ea typeface="隶书" panose="02010509060101010101" pitchFamily="49" charset="-122"/>
              </a:defRPr>
            </a:lvl1pPr>
            <a:lvl2pPr>
              <a:defRPr sz="1600" baseline="0">
                <a:solidFill>
                  <a:schemeClr val="tx1">
                    <a:lumMod val="85000"/>
                    <a:lumOff val="15000"/>
                  </a:schemeClr>
                </a:solidFill>
                <a:latin typeface="Arial" panose="020B0604020202020204" pitchFamily="34" charset="0"/>
                <a:ea typeface="隶书" panose="02010509060101010101" pitchFamily="49" charset="-122"/>
              </a:defRPr>
            </a:lvl2pPr>
            <a:lvl3pPr>
              <a:defRPr sz="1600" baseline="0">
                <a:solidFill>
                  <a:schemeClr val="tx1">
                    <a:lumMod val="85000"/>
                    <a:lumOff val="15000"/>
                  </a:schemeClr>
                </a:solidFill>
                <a:latin typeface="Arial" panose="020B0604020202020204" pitchFamily="34" charset="0"/>
                <a:ea typeface="隶书" panose="02010509060101010101" pitchFamily="49" charset="-122"/>
              </a:defRPr>
            </a:lvl3pPr>
            <a:lvl4pPr>
              <a:defRPr sz="1600" baseline="0">
                <a:solidFill>
                  <a:schemeClr val="tx1">
                    <a:lumMod val="85000"/>
                    <a:lumOff val="15000"/>
                  </a:schemeClr>
                </a:solidFill>
                <a:latin typeface="Arial" panose="020B0604020202020204" pitchFamily="34" charset="0"/>
                <a:ea typeface="隶书" panose="02010509060101010101" pitchFamily="49" charset="-122"/>
              </a:defRPr>
            </a:lvl4pPr>
            <a:lvl5pPr>
              <a:defRPr sz="16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日期占位符 4"/>
          <p:cNvSpPr>
            <a:spLocks noGrp="1"/>
          </p:cNvSpPr>
          <p:nvPr>
            <p:ph type="dt" sz="half" idx="10"/>
            <p:custDataLst>
              <p:tags r:id="rId2"/>
            </p:custDataLst>
          </p:nvPr>
        </p:nvSpPr>
        <p:spPr/>
        <p:txBody>
          <a:bodyPr/>
          <a:lstStyle>
            <a:lvl1pPr>
              <a:defRPr/>
            </a:lvl1pPr>
          </a:lstStyle>
          <a:p>
            <a:pPr>
              <a:defRPr/>
            </a:pPr>
            <a:fld id="{B4E209B4-3236-4560-A743-43B39541CE3B}" type="datetimeFigureOut">
              <a:rPr lang="zh-CN" altLang="en-US"/>
              <a:pPr>
                <a:defRPr/>
              </a:pPr>
              <a:t>2019/12/21</a:t>
            </a:fld>
            <a:endParaRPr lang="zh-CN" altLang="en-US"/>
          </a:p>
        </p:txBody>
      </p:sp>
      <p:sp>
        <p:nvSpPr>
          <p:cNvPr id="7" name="页脚占位符 5"/>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8" name="灯片编号占位符 6"/>
          <p:cNvSpPr>
            <a:spLocks noGrp="1"/>
          </p:cNvSpPr>
          <p:nvPr>
            <p:ph type="sldNum" sz="quarter" idx="12"/>
            <p:custDataLst>
              <p:tags r:id="rId4"/>
            </p:custDataLst>
          </p:nvPr>
        </p:nvSpPr>
        <p:spPr/>
        <p:txBody>
          <a:bodyPr/>
          <a:lstStyle>
            <a:lvl1pPr>
              <a:defRPr/>
            </a:lvl1pPr>
          </a:lstStyle>
          <a:p>
            <a:pPr>
              <a:defRPr/>
            </a:pPr>
            <a:fld id="{AA9B2AE7-1EE1-40F1-8705-486AF79C348B}" type="slidenum">
              <a:rPr lang="zh-CN" altLang="en-US"/>
              <a:pPr>
                <a:defRPr/>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7" name="图片 11"/>
          <p:cNvPicPr>
            <a:picLocks noChangeAspect="1"/>
          </p:cNvPicPr>
          <p:nvPr userDrawn="1">
            <p:custDataLst>
              <p:tags r:id="rId1"/>
            </p:custDataLst>
          </p:nvPr>
        </p:nvPicPr>
        <p:blipFill>
          <a:blip r:embed="rId6"/>
          <a:srcRect/>
          <a:stretch>
            <a:fillRect/>
          </a:stretch>
        </p:blipFill>
        <p:spPr bwMode="auto">
          <a:xfrm>
            <a:off x="0" y="6540500"/>
            <a:ext cx="9144000" cy="317500"/>
          </a:xfrm>
          <a:prstGeom prst="rect">
            <a:avLst/>
          </a:prstGeom>
          <a:noFill/>
          <a:ln w="9525">
            <a:noFill/>
            <a:miter lim="800000"/>
            <a:headEnd/>
            <a:tailEnd/>
          </a:ln>
        </p:spPr>
      </p:pic>
      <p:sp>
        <p:nvSpPr>
          <p:cNvPr id="2" name="标题 1"/>
          <p:cNvSpPr>
            <a:spLocks noGrp="1"/>
          </p:cNvSpPr>
          <p:nvPr>
            <p:ph type="title"/>
          </p:nvPr>
        </p:nvSpPr>
        <p:spPr>
          <a:xfrm>
            <a:off x="502412" y="443234"/>
            <a:ext cx="8139178" cy="441964"/>
          </a:xfrm>
        </p:spPr>
        <p:txBody>
          <a:bodyPr lIns="90170" tIns="46990" rIns="90170" bIns="4699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p:nvPr>
        </p:nvSpPr>
        <p:spPr>
          <a:xfrm>
            <a:off x="502448" y="952508"/>
            <a:ext cx="3962432" cy="381003"/>
          </a:xfrm>
        </p:spPr>
        <p:txBody>
          <a:bodyPr lIns="90170" tIns="46990" rIns="90170" bIns="46990" anchor="t" anchorCtr="0"/>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502444" y="1406525"/>
            <a:ext cx="3962400" cy="4934752"/>
          </a:xfrm>
        </p:spPr>
        <p:txBody>
          <a:bodyPr lIns="90170" tIns="46990" rIns="90170" bIns="46990"/>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p:nvPr>
        </p:nvSpPr>
        <p:spPr>
          <a:xfrm>
            <a:off x="4676813" y="952508"/>
            <a:ext cx="3962432" cy="381003"/>
          </a:xfrm>
        </p:spPr>
        <p:txBody>
          <a:bodyPr lIns="90170" tIns="46990" rIns="90170" bIns="46990" anchor="t" anchorCtr="0"/>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sym typeface="+mn-ea"/>
              </a:rPr>
              <a:t>单击此处编辑母版文本样式</a:t>
            </a:r>
          </a:p>
        </p:txBody>
      </p:sp>
      <p:sp>
        <p:nvSpPr>
          <p:cNvPr id="6" name="内容占位符 5"/>
          <p:cNvSpPr>
            <a:spLocks noGrp="1"/>
          </p:cNvSpPr>
          <p:nvPr>
            <p:ph sz="quarter" idx="4"/>
          </p:nvPr>
        </p:nvSpPr>
        <p:spPr>
          <a:xfrm>
            <a:off x="4676813" y="1406525"/>
            <a:ext cx="3962432" cy="4934752"/>
          </a:xfrm>
        </p:spPr>
        <p:txBody>
          <a:bodyPr lIns="90170" tIns="46990" rIns="90170" bIns="46990"/>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8" name="日期占位符 6"/>
          <p:cNvSpPr>
            <a:spLocks noGrp="1"/>
          </p:cNvSpPr>
          <p:nvPr>
            <p:ph type="dt" sz="half" idx="10"/>
            <p:custDataLst>
              <p:tags r:id="rId2"/>
            </p:custDataLst>
          </p:nvPr>
        </p:nvSpPr>
        <p:spPr/>
        <p:txBody>
          <a:bodyPr/>
          <a:lstStyle>
            <a:lvl1pPr>
              <a:defRPr/>
            </a:lvl1pPr>
          </a:lstStyle>
          <a:p>
            <a:pPr>
              <a:defRPr/>
            </a:pPr>
            <a:fld id="{8716AF9F-2093-487D-B457-22E58DD5BF34}" type="datetimeFigureOut">
              <a:rPr lang="zh-CN" altLang="en-US"/>
              <a:pPr>
                <a:defRPr/>
              </a:pPr>
              <a:t>2019/12/21</a:t>
            </a:fld>
            <a:endParaRPr lang="zh-CN" altLang="en-US"/>
          </a:p>
        </p:txBody>
      </p:sp>
      <p:sp>
        <p:nvSpPr>
          <p:cNvPr id="9" name="页脚占位符 7"/>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10" name="灯片编号占位符 8"/>
          <p:cNvSpPr>
            <a:spLocks noGrp="1"/>
          </p:cNvSpPr>
          <p:nvPr>
            <p:ph type="sldNum" sz="quarter" idx="12"/>
            <p:custDataLst>
              <p:tags r:id="rId4"/>
            </p:custDataLst>
          </p:nvPr>
        </p:nvSpPr>
        <p:spPr/>
        <p:txBody>
          <a:bodyPr/>
          <a:lstStyle>
            <a:lvl1pPr>
              <a:defRPr/>
            </a:lvl1pPr>
          </a:lstStyle>
          <a:p>
            <a:pPr>
              <a:defRPr/>
            </a:pPr>
            <a:fld id="{4E8C0A2A-5308-453A-B55A-5CB7F19FC32E}"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67EA57F0-0610-49F6-A342-A94443F5C0D2}" type="slidenum">
              <a:rPr lang="zh-CN" altLang="en-US"/>
              <a:pPr>
                <a:defRPr/>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lIns="90170" tIns="46990" rIns="90170" bIns="4699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1"/>
            </p:custDataLst>
          </p:nvPr>
        </p:nvSpPr>
        <p:spPr/>
        <p:txBody>
          <a:bodyPr/>
          <a:lstStyle>
            <a:lvl1pPr>
              <a:defRPr/>
            </a:lvl1pPr>
          </a:lstStyle>
          <a:p>
            <a:pPr>
              <a:defRPr/>
            </a:pPr>
            <a:fld id="{CD15CB63-599F-49A9-AC3A-9A55F2640246}" type="datetimeFigureOut">
              <a:rPr lang="zh-CN" altLang="en-US"/>
              <a:pPr>
                <a:defRPr/>
              </a:pPr>
              <a:t>2019/12/21</a:t>
            </a:fld>
            <a:endParaRPr lang="zh-CN" altLang="en-US"/>
          </a:p>
        </p:txBody>
      </p:sp>
      <p:sp>
        <p:nvSpPr>
          <p:cNvPr id="4" name="页脚占位符 3"/>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5" name="灯片编号占位符 4"/>
          <p:cNvSpPr>
            <a:spLocks noGrp="1"/>
          </p:cNvSpPr>
          <p:nvPr>
            <p:ph type="sldNum" sz="quarter" idx="12"/>
            <p:custDataLst>
              <p:tags r:id="rId3"/>
            </p:custDataLst>
          </p:nvPr>
        </p:nvSpPr>
        <p:spPr/>
        <p:txBody>
          <a:bodyPr/>
          <a:lstStyle>
            <a:lvl1pPr>
              <a:defRPr/>
            </a:lvl1pPr>
          </a:lstStyle>
          <a:p>
            <a:pPr>
              <a:defRPr/>
            </a:pPr>
            <a:fld id="{65F1904C-4B58-42FE-A4FD-17D081AA5A63}" type="slidenum">
              <a:rPr lang="zh-CN" altLang="en-US"/>
              <a:pPr>
                <a:defRPr/>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lvl1pPr>
              <a:defRPr/>
            </a:lvl1pPr>
          </a:lstStyle>
          <a:p>
            <a:pPr>
              <a:defRPr/>
            </a:pPr>
            <a:fld id="{7C5942E6-9472-4E11-ACCC-A7B9C3886239}" type="datetimeFigureOut">
              <a:rPr lang="zh-CN" altLang="en-US"/>
              <a:pPr>
                <a:defRPr/>
              </a:pPr>
              <a:t>2019/12/21</a:t>
            </a:fld>
            <a:endParaRPr lang="zh-CN" altLang="en-US"/>
          </a:p>
        </p:txBody>
      </p:sp>
      <p:sp>
        <p:nvSpPr>
          <p:cNvPr id="3" name="页脚占位符 2"/>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4" name="灯片编号占位符 3"/>
          <p:cNvSpPr>
            <a:spLocks noGrp="1"/>
          </p:cNvSpPr>
          <p:nvPr>
            <p:ph type="sldNum" sz="quarter" idx="12"/>
            <p:custDataLst>
              <p:tags r:id="rId3"/>
            </p:custDataLst>
          </p:nvPr>
        </p:nvSpPr>
        <p:spPr/>
        <p:txBody>
          <a:bodyPr/>
          <a:lstStyle>
            <a:lvl1pPr>
              <a:defRPr/>
            </a:lvl1pPr>
          </a:lstStyle>
          <a:p>
            <a:pPr>
              <a:defRPr/>
            </a:pPr>
            <a:fld id="{3E7420AC-F599-4088-A50A-A7424B6C6CE5}" type="slidenum">
              <a:rPr lang="zh-CN" altLang="en-US"/>
              <a:pPr>
                <a:defRPr/>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5" name="图片 8"/>
          <p:cNvPicPr>
            <a:picLocks noChangeAspect="1"/>
          </p:cNvPicPr>
          <p:nvPr userDrawn="1">
            <p:custDataLst>
              <p:tags r:id="rId1"/>
            </p:custDataLst>
          </p:nvPr>
        </p:nvPicPr>
        <p:blipFill>
          <a:blip r:embed="rId6"/>
          <a:srcRect/>
          <a:stretch>
            <a:fillRect/>
          </a:stretch>
        </p:blipFill>
        <p:spPr bwMode="auto">
          <a:xfrm>
            <a:off x="0" y="6540500"/>
            <a:ext cx="9144000" cy="317500"/>
          </a:xfrm>
          <a:prstGeom prst="rect">
            <a:avLst/>
          </a:prstGeom>
          <a:noFill/>
          <a:ln w="9525">
            <a:noFill/>
            <a:miter lim="800000"/>
            <a:headEnd/>
            <a:tailEnd/>
          </a:ln>
        </p:spPr>
      </p:pic>
      <p:sp>
        <p:nvSpPr>
          <p:cNvPr id="2" name="标题 1"/>
          <p:cNvSpPr>
            <a:spLocks noGrp="1"/>
          </p:cNvSpPr>
          <p:nvPr>
            <p:ph type="title"/>
          </p:nvPr>
        </p:nvSpPr>
        <p:spPr>
          <a:xfrm>
            <a:off x="502448" y="443234"/>
            <a:ext cx="8139178" cy="441964"/>
          </a:xfrm>
        </p:spPr>
        <p:txBody>
          <a:bodyPr lIns="90170" tIns="46990" rIns="90170" bIns="4699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nvPr>
        </p:nvSpPr>
        <p:spPr>
          <a:xfrm>
            <a:off x="502448" y="952508"/>
            <a:ext cx="3962432" cy="5388907"/>
          </a:xfrm>
        </p:spPr>
        <p:txBody>
          <a:bodyPr lIns="90170" tIns="46990" rIns="90170" bIns="46990"/>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lang="zh-CN" altLang="en-US" noProof="1">
              <a:sym typeface="+mn-ea"/>
            </a:endParaRPr>
          </a:p>
        </p:txBody>
      </p:sp>
      <p:sp>
        <p:nvSpPr>
          <p:cNvPr id="4" name="文本占位符 3"/>
          <p:cNvSpPr>
            <a:spLocks noGrp="1"/>
          </p:cNvSpPr>
          <p:nvPr>
            <p:ph type="body" sz="half" idx="2"/>
          </p:nvPr>
        </p:nvSpPr>
        <p:spPr>
          <a:xfrm>
            <a:off x="4679194" y="952508"/>
            <a:ext cx="3962432" cy="5388907"/>
          </a:xfrm>
        </p:spPr>
        <p:txBody>
          <a:bodyPr lIns="90170" tIns="46990" rIns="90170" bIns="46990"/>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6" name="日期占位符 4"/>
          <p:cNvSpPr>
            <a:spLocks noGrp="1"/>
          </p:cNvSpPr>
          <p:nvPr>
            <p:ph type="dt" sz="half" idx="10"/>
            <p:custDataLst>
              <p:tags r:id="rId2"/>
            </p:custDataLst>
          </p:nvPr>
        </p:nvSpPr>
        <p:spPr/>
        <p:txBody>
          <a:bodyPr/>
          <a:lstStyle>
            <a:lvl1pPr>
              <a:defRPr/>
            </a:lvl1pPr>
          </a:lstStyle>
          <a:p>
            <a:pPr>
              <a:defRPr/>
            </a:pPr>
            <a:fld id="{262651A3-0EC9-4F38-9EEE-6D4B725E56F7}" type="datetimeFigureOut">
              <a:rPr lang="zh-CN" altLang="en-US"/>
              <a:pPr>
                <a:defRPr/>
              </a:pPr>
              <a:t>2019/12/21</a:t>
            </a:fld>
            <a:endParaRPr lang="zh-CN" altLang="en-US" dirty="0"/>
          </a:p>
        </p:txBody>
      </p:sp>
      <p:sp>
        <p:nvSpPr>
          <p:cNvPr id="7" name="页脚占位符 5"/>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8" name="灯片编号占位符 6"/>
          <p:cNvSpPr>
            <a:spLocks noGrp="1"/>
          </p:cNvSpPr>
          <p:nvPr>
            <p:ph type="sldNum" sz="quarter" idx="12"/>
            <p:custDataLst>
              <p:tags r:id="rId4"/>
            </p:custDataLst>
          </p:nvPr>
        </p:nvSpPr>
        <p:spPr/>
        <p:txBody>
          <a:bodyPr/>
          <a:lstStyle>
            <a:lvl1pPr>
              <a:defRPr/>
            </a:lvl1pPr>
          </a:lstStyle>
          <a:p>
            <a:pPr>
              <a:defRPr/>
            </a:pPr>
            <a:fld id="{EED931FD-9C8D-4800-92CE-3CFA56F4116B}" type="slidenum">
              <a:rPr lang="zh-CN" altLang="en-US"/>
              <a:pPr>
                <a:defRPr/>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4" name="矩形 7"/>
          <p:cNvSpPr/>
          <p:nvPr userDrawn="1">
            <p:custDataLst>
              <p:tags r:id="rId1"/>
            </p:custDataLst>
          </p:nvPr>
        </p:nvSpPr>
        <p:spPr>
          <a:xfrm>
            <a:off x="215900" y="273050"/>
            <a:ext cx="8712200"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CN" sz="1350" dirty="0">
              <a:sym typeface="+mn-ea"/>
            </a:endParaRPr>
          </a:p>
        </p:txBody>
      </p:sp>
      <p:sp>
        <p:nvSpPr>
          <p:cNvPr id="2" name="竖排标题 1"/>
          <p:cNvSpPr>
            <a:spLocks noGrp="1"/>
          </p:cNvSpPr>
          <p:nvPr>
            <p:ph type="title" orient="vert"/>
          </p:nvPr>
        </p:nvSpPr>
        <p:spPr>
          <a:xfrm>
            <a:off x="7928351" y="952508"/>
            <a:ext cx="713238" cy="5388907"/>
          </a:xfrm>
        </p:spPr>
        <p:txBody>
          <a:bodyPr vert="eaVert" lIns="90170" tIns="46990" rIns="90170" bIns="46990" anchor="ctr">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nvPr>
        </p:nvSpPr>
        <p:spPr>
          <a:xfrm>
            <a:off x="502444" y="952500"/>
            <a:ext cx="7371076" cy="5388907"/>
          </a:xfrm>
        </p:spPr>
        <p:txBody>
          <a:bodyPr vert="eaVert" lIns="90170" tIns="46990" rIns="90170" bIns="46990"/>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3"/>
          <p:cNvSpPr>
            <a:spLocks noGrp="1"/>
          </p:cNvSpPr>
          <p:nvPr>
            <p:ph type="dt" sz="half" idx="10"/>
            <p:custDataLst>
              <p:tags r:id="rId2"/>
            </p:custDataLst>
          </p:nvPr>
        </p:nvSpPr>
        <p:spPr/>
        <p:txBody>
          <a:bodyPr/>
          <a:lstStyle>
            <a:lvl1pPr>
              <a:defRPr/>
            </a:lvl1pPr>
          </a:lstStyle>
          <a:p>
            <a:pPr>
              <a:defRPr/>
            </a:pPr>
            <a:fld id="{7EACEEAA-7C4C-4CCF-B96F-4D80B6453309}" type="datetimeFigureOut">
              <a:rPr lang="zh-CN" altLang="en-US"/>
              <a:pPr>
                <a:defRPr/>
              </a:pPr>
              <a:t>2019/12/21</a:t>
            </a:fld>
            <a:endParaRPr lang="zh-CN" altLang="en-US"/>
          </a:p>
        </p:txBody>
      </p:sp>
      <p:sp>
        <p:nvSpPr>
          <p:cNvPr id="6"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4"/>
            </p:custDataLst>
          </p:nvPr>
        </p:nvSpPr>
        <p:spPr/>
        <p:txBody>
          <a:bodyPr/>
          <a:lstStyle>
            <a:lvl1pPr>
              <a:defRPr/>
            </a:lvl1pPr>
          </a:lstStyle>
          <a:p>
            <a:pPr>
              <a:defRPr/>
            </a:pPr>
            <a:fld id="{4C5FFE82-A98E-4F36-BEC3-8A3EA4FAA4D1}" type="slidenum">
              <a:rPr lang="zh-CN" altLang="en-US"/>
              <a:pPr>
                <a:defRPr/>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内容">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3" name="矩形 7"/>
          <p:cNvSpPr/>
          <p:nvPr userDrawn="1">
            <p:custDataLst>
              <p:tags r:id="rId1"/>
            </p:custDataLst>
          </p:nvPr>
        </p:nvSpPr>
        <p:spPr>
          <a:xfrm>
            <a:off x="215900" y="273050"/>
            <a:ext cx="8712200"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CN" sz="1350" dirty="0">
              <a:sym typeface="+mn-ea"/>
            </a:endParaRPr>
          </a:p>
        </p:txBody>
      </p:sp>
      <p:sp>
        <p:nvSpPr>
          <p:cNvPr id="7" name="内容占位符 6"/>
          <p:cNvSpPr>
            <a:spLocks noGrp="1"/>
          </p:cNvSpPr>
          <p:nvPr>
            <p:ph sz="quarter" idx="13"/>
          </p:nvPr>
        </p:nvSpPr>
        <p:spPr>
          <a:xfrm>
            <a:off x="502448" y="952508"/>
            <a:ext cx="8139178" cy="5388907"/>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2"/>
          <p:cNvSpPr>
            <a:spLocks noGrp="1"/>
          </p:cNvSpPr>
          <p:nvPr>
            <p:ph type="dt" sz="half" idx="14"/>
            <p:custDataLst>
              <p:tags r:id="rId2"/>
            </p:custDataLst>
          </p:nvPr>
        </p:nvSpPr>
        <p:spPr/>
        <p:txBody>
          <a:bodyPr/>
          <a:lstStyle>
            <a:lvl1pPr>
              <a:defRPr/>
            </a:lvl1pPr>
          </a:lstStyle>
          <a:p>
            <a:pPr>
              <a:defRPr/>
            </a:pPr>
            <a:fld id="{AC50946C-B159-446F-A33B-2D4A05768CB1}" type="datetimeFigureOut">
              <a:rPr lang="zh-CN" altLang="en-US"/>
              <a:pPr>
                <a:defRPr/>
              </a:pPr>
              <a:t>2019/12/21</a:t>
            </a:fld>
            <a:endParaRPr lang="zh-CN" altLang="en-US"/>
          </a:p>
        </p:txBody>
      </p:sp>
      <p:sp>
        <p:nvSpPr>
          <p:cNvPr id="5" name="页脚占位符 3"/>
          <p:cNvSpPr>
            <a:spLocks noGrp="1"/>
          </p:cNvSpPr>
          <p:nvPr>
            <p:ph type="ftr" sz="quarter" idx="15"/>
            <p:custDataLst>
              <p:tags r:id="rId3"/>
            </p:custDataLst>
          </p:nvPr>
        </p:nvSpPr>
        <p:spPr/>
        <p:txBody>
          <a:bodyPr/>
          <a:lstStyle>
            <a:lvl1pPr>
              <a:defRPr/>
            </a:lvl1pPr>
          </a:lstStyle>
          <a:p>
            <a:pPr>
              <a:defRPr/>
            </a:pPr>
            <a:endParaRPr lang="zh-CN" altLang="en-US"/>
          </a:p>
        </p:txBody>
      </p:sp>
      <p:sp>
        <p:nvSpPr>
          <p:cNvPr id="6" name="灯片编号占位符 4"/>
          <p:cNvSpPr>
            <a:spLocks noGrp="1"/>
          </p:cNvSpPr>
          <p:nvPr>
            <p:ph type="sldNum" sz="quarter" idx="16"/>
            <p:custDataLst>
              <p:tags r:id="rId4"/>
            </p:custDataLst>
          </p:nvPr>
        </p:nvSpPr>
        <p:spPr/>
        <p:txBody>
          <a:bodyPr/>
          <a:lstStyle>
            <a:lvl1pPr>
              <a:defRPr/>
            </a:lvl1pPr>
          </a:lstStyle>
          <a:p>
            <a:pPr>
              <a:defRPr/>
            </a:pPr>
            <a:fld id="{7BE93471-4C05-4D5E-95B3-F7F334CC9228}" type="slidenum">
              <a:rPr lang="zh-CN" altLang="en-US"/>
              <a:pPr>
                <a:defRPr/>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p:nvPr>
        </p:nvSpPr>
        <p:spPr>
          <a:xfrm>
            <a:off x="2979257" y="1929766"/>
            <a:ext cx="3185487" cy="1049048"/>
          </a:xfrm>
        </p:spPr>
        <p:txBody>
          <a:bodyPr lIns="90000" tIns="46800" rIns="90000" bIns="46800" anchor="b">
            <a:normAutofit/>
          </a:bodyPr>
          <a:lstStyle>
            <a:lvl1pPr marL="0" marR="0" algn="ctr" defTabSz="914400" rtl="0" eaLnBrk="1" fontAlgn="auto" latinLnBrk="0" hangingPunct="1">
              <a:lnSpc>
                <a:spcPct val="100000"/>
              </a:lnSpc>
              <a:buNone/>
              <a:defRPr kumimoji="0" lang="zh-CN" altLang="en-US" sz="6000" b="1" i="0" u="none" strike="noStrike" kern="1200" cap="none" spc="600" normalizeH="0" baseline="0" noProof="1" dirty="0">
                <a:solidFill>
                  <a:schemeClr val="tx1">
                    <a:lumMod val="85000"/>
                    <a:lumOff val="15000"/>
                  </a:schemeClr>
                </a:solidFill>
                <a:uFillTx/>
                <a:latin typeface="Arial" panose="020B0604020202020204" pitchFamily="34" charset="0"/>
                <a:ea typeface="汉仪尚巍手书W" panose="00020600040101010101" pitchFamily="18" charset="-122"/>
                <a:cs typeface="+mj-cs"/>
                <a:sym typeface="+mn-ea"/>
              </a:defRPr>
            </a:lvl1pPr>
          </a:lstStyle>
          <a:p>
            <a:pPr lvl="0"/>
            <a:r>
              <a:rPr lang="zh-CN" altLang="en-US" dirty="0">
                <a:sym typeface="+mn-ea"/>
              </a:rPr>
              <a:t>单击此处编辑母版标题样式</a:t>
            </a:r>
            <a:endParaRPr dirty="0">
              <a:sym typeface="+mn-ea"/>
            </a:endParaRPr>
          </a:p>
        </p:txBody>
      </p:sp>
      <p:sp>
        <p:nvSpPr>
          <p:cNvPr id="3" name="日期占位符 2"/>
          <p:cNvSpPr>
            <a:spLocks noGrp="1"/>
          </p:cNvSpPr>
          <p:nvPr>
            <p:ph type="dt" sz="half" idx="10"/>
            <p:custDataLst>
              <p:tags r:id="rId1"/>
            </p:custDataLst>
          </p:nvPr>
        </p:nvSpPr>
        <p:spPr/>
        <p:txBody>
          <a:bodyPr/>
          <a:lstStyle>
            <a:lvl1pPr>
              <a:defRPr/>
            </a:lvl1pPr>
          </a:lstStyle>
          <a:p>
            <a:pPr>
              <a:defRPr/>
            </a:pPr>
            <a:fld id="{91CF9374-11D8-41CD-BEC9-82388A38C16C}" type="datetimeFigureOut">
              <a:rPr lang="zh-CN" altLang="en-US"/>
              <a:pPr>
                <a:defRPr/>
              </a:pPr>
              <a:t>2019/12/21</a:t>
            </a:fld>
            <a:endParaRPr lang="zh-CN" altLang="en-US"/>
          </a:p>
        </p:txBody>
      </p:sp>
      <p:sp>
        <p:nvSpPr>
          <p:cNvPr id="4" name="页脚占位符 3"/>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5" name="灯片编号占位符 4"/>
          <p:cNvSpPr>
            <a:spLocks noGrp="1"/>
          </p:cNvSpPr>
          <p:nvPr>
            <p:ph type="sldNum" sz="quarter" idx="12"/>
            <p:custDataLst>
              <p:tags r:id="rId3"/>
            </p:custDataLst>
          </p:nvPr>
        </p:nvSpPr>
        <p:spPr/>
        <p:txBody>
          <a:bodyPr/>
          <a:lstStyle>
            <a:lvl1pPr>
              <a:defRPr/>
            </a:lvl1pPr>
          </a:lstStyle>
          <a:p>
            <a:pPr>
              <a:defRPr/>
            </a:pPr>
            <a:fld id="{3F2A5464-8396-4521-9006-15B534CAFF95}" type="slidenum">
              <a:rPr lang="zh-CN" altLang="en-US"/>
              <a:pPr>
                <a:defRPr/>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3" name="图片 7"/>
          <p:cNvPicPr>
            <a:picLocks noChangeAspect="1"/>
          </p:cNvPicPr>
          <p:nvPr userDrawn="1">
            <p:custDataLst>
              <p:tags r:id="rId1"/>
            </p:custDataLst>
          </p:nvPr>
        </p:nvPicPr>
        <p:blipFill>
          <a:blip r:embed="rId6"/>
          <a:srcRect/>
          <a:stretch>
            <a:fillRect/>
          </a:stretch>
        </p:blipFill>
        <p:spPr bwMode="auto">
          <a:xfrm>
            <a:off x="0" y="6540500"/>
            <a:ext cx="9144000" cy="317500"/>
          </a:xfrm>
          <a:prstGeom prst="rect">
            <a:avLst/>
          </a:prstGeom>
          <a:noFill/>
          <a:ln w="9525">
            <a:noFill/>
            <a:miter lim="800000"/>
            <a:headEnd/>
            <a:tailEnd/>
          </a:ln>
        </p:spPr>
      </p:pic>
      <p:sp>
        <p:nvSpPr>
          <p:cNvPr id="2" name="标题 1"/>
          <p:cNvSpPr>
            <a:spLocks noGrp="1"/>
          </p:cNvSpPr>
          <p:nvPr>
            <p:ph type="title"/>
          </p:nvPr>
        </p:nvSpPr>
        <p:spPr/>
        <p:txBody>
          <a:bodyPr lIns="90000" tIns="46800" rIns="90000" bIns="46800">
            <a:normAutofit/>
          </a:bodyPr>
          <a:lstStyle>
            <a:lvl1pPr>
              <a:defRPr baseline="0">
                <a:solidFill>
                  <a:schemeClr val="tx1">
                    <a:lumMod val="85000"/>
                    <a:lumOff val="15000"/>
                  </a:schemeClr>
                </a:solidFill>
                <a:latin typeface="隶书" panose="02010509060101010101" pitchFamily="49" charset="-122"/>
                <a:ea typeface="隶书" panose="02010509060101010101" pitchFamily="49" charset="-122"/>
              </a:defRPr>
            </a:lvl1pPr>
          </a:lstStyle>
          <a:p>
            <a:r>
              <a:rPr lang="zh-CN" altLang="en-US" dirty="0"/>
              <a:t>单击此处编辑母版标题样式</a:t>
            </a:r>
          </a:p>
        </p:txBody>
      </p:sp>
      <p:sp>
        <p:nvSpPr>
          <p:cNvPr id="4" name="日期占位符 2"/>
          <p:cNvSpPr>
            <a:spLocks noGrp="1"/>
          </p:cNvSpPr>
          <p:nvPr>
            <p:ph type="dt" sz="half" idx="10"/>
            <p:custDataLst>
              <p:tags r:id="rId2"/>
            </p:custDataLst>
          </p:nvPr>
        </p:nvSpPr>
        <p:spPr/>
        <p:txBody>
          <a:bodyPr/>
          <a:lstStyle>
            <a:lvl1pPr>
              <a:defRPr baseline="0" smtClean="0">
                <a:latin typeface="隶书" panose="02010509060101010101" pitchFamily="49" charset="-122"/>
                <a:ea typeface="隶书" panose="02010509060101010101" pitchFamily="49" charset="-122"/>
              </a:defRPr>
            </a:lvl1pPr>
          </a:lstStyle>
          <a:p>
            <a:pPr>
              <a:defRPr/>
            </a:pPr>
            <a:fld id="{4F859CAA-AE9B-47C6-98CE-0CD37AE4B519}" type="datetimeFigureOut">
              <a:rPr lang="zh-CN" altLang="en-US"/>
              <a:pPr>
                <a:defRPr/>
              </a:pPr>
              <a:t>2019/12/21</a:t>
            </a:fld>
            <a:endParaRPr lang="zh-CN" altLang="en-US"/>
          </a:p>
        </p:txBody>
      </p:sp>
      <p:sp>
        <p:nvSpPr>
          <p:cNvPr id="5" name="页脚占位符 3"/>
          <p:cNvSpPr>
            <a:spLocks noGrp="1"/>
          </p:cNvSpPr>
          <p:nvPr>
            <p:ph type="ftr" sz="quarter" idx="11"/>
            <p:custDataLst>
              <p:tags r:id="rId3"/>
            </p:custDataLst>
          </p:nvPr>
        </p:nvSpPr>
        <p:spPr/>
        <p:txBody>
          <a:bodyPr/>
          <a:lstStyle>
            <a:lvl1pPr>
              <a:defRPr baseline="0" dirty="0">
                <a:latin typeface="隶书" panose="02010509060101010101" pitchFamily="49" charset="-122"/>
                <a:ea typeface="隶书" panose="02010509060101010101" pitchFamily="49" charset="-122"/>
              </a:defRPr>
            </a:lvl1pPr>
          </a:lstStyle>
          <a:p>
            <a:pPr>
              <a:defRPr/>
            </a:pPr>
            <a:endParaRPr lang="zh-CN" altLang="en-US"/>
          </a:p>
        </p:txBody>
      </p:sp>
      <p:sp>
        <p:nvSpPr>
          <p:cNvPr id="6" name="灯片编号占位符 4"/>
          <p:cNvSpPr>
            <a:spLocks noGrp="1"/>
          </p:cNvSpPr>
          <p:nvPr>
            <p:ph type="sldNum" sz="quarter" idx="12"/>
            <p:custDataLst>
              <p:tags r:id="rId4"/>
            </p:custDataLst>
          </p:nvPr>
        </p:nvSpPr>
        <p:spPr/>
        <p:txBody>
          <a:bodyPr/>
          <a:lstStyle>
            <a:lvl1pPr>
              <a:defRPr baseline="0" smtClean="0">
                <a:latin typeface="隶书" panose="02010509060101010101" pitchFamily="49" charset="-122"/>
                <a:ea typeface="隶书" panose="02010509060101010101" pitchFamily="49" charset="-122"/>
              </a:defRPr>
            </a:lvl1pPr>
          </a:lstStyle>
          <a:p>
            <a:pPr>
              <a:defRPr/>
            </a:pPr>
            <a:fld id="{0A51DA7D-8D71-4CEA-AAA1-4E147B8226EE}" type="slidenum">
              <a:rPr lang="zh-CN" altLang="en-US"/>
              <a:pPr>
                <a:defRPr/>
              </a:pPr>
              <a:t>‹#›</a:t>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相框">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4" name="矩形 5"/>
          <p:cNvSpPr/>
          <p:nvPr userDrawn="1">
            <p:custDataLst>
              <p:tags r:id="rId1"/>
            </p:custDataLst>
          </p:nvPr>
        </p:nvSpPr>
        <p:spPr>
          <a:xfrm>
            <a:off x="215900" y="273050"/>
            <a:ext cx="8712200"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CN" sz="1350" dirty="0">
              <a:sym typeface="+mn-ea"/>
            </a:endParaRPr>
          </a:p>
        </p:txBody>
      </p:sp>
      <p:sp>
        <p:nvSpPr>
          <p:cNvPr id="2" name="标题 1"/>
          <p:cNvSpPr>
            <a:spLocks noGrp="1"/>
          </p:cNvSpPr>
          <p:nvPr>
            <p:ph type="title"/>
          </p:nvPr>
        </p:nvSpPr>
        <p:spPr>
          <a:xfrm>
            <a:off x="961200" y="1249200"/>
            <a:ext cx="7219800" cy="723600"/>
          </a:xfrm>
        </p:spPr>
        <p:txBody>
          <a:bodyPr anchor="ctr">
            <a:normAutofit/>
          </a:bodyPr>
          <a:lstStyle>
            <a:lvl1pP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dirty="0"/>
              <a:t>单击此处编辑母版标题样式</a:t>
            </a:r>
          </a:p>
        </p:txBody>
      </p:sp>
      <p:sp>
        <p:nvSpPr>
          <p:cNvPr id="7" name="内容占位符 6"/>
          <p:cNvSpPr>
            <a:spLocks noGrp="1"/>
          </p:cNvSpPr>
          <p:nvPr>
            <p:ph sz="quarter" idx="13"/>
          </p:nvPr>
        </p:nvSpPr>
        <p:spPr>
          <a:xfrm>
            <a:off x="960835" y="2163600"/>
            <a:ext cx="7219950" cy="3445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2"/>
          <p:cNvSpPr>
            <a:spLocks noGrp="1"/>
          </p:cNvSpPr>
          <p:nvPr>
            <p:ph type="dt" sz="half" idx="14"/>
            <p:custDataLst>
              <p:tags r:id="rId2"/>
            </p:custDataLst>
          </p:nvPr>
        </p:nvSpPr>
        <p:spPr/>
        <p:txBody>
          <a:bodyPr/>
          <a:lstStyle>
            <a:lvl1pPr>
              <a:defRPr/>
            </a:lvl1pPr>
          </a:lstStyle>
          <a:p>
            <a:pPr>
              <a:defRPr/>
            </a:pPr>
            <a:fld id="{68F6DCBB-A91C-42FC-99A6-5E3F827102BF}" type="datetimeFigureOut">
              <a:rPr lang="zh-CN" altLang="en-US"/>
              <a:pPr>
                <a:defRPr/>
              </a:pPr>
              <a:t>2019/12/21</a:t>
            </a:fld>
            <a:endParaRPr lang="zh-CN" altLang="en-US"/>
          </a:p>
        </p:txBody>
      </p:sp>
      <p:sp>
        <p:nvSpPr>
          <p:cNvPr id="6" name="页脚占位符 3"/>
          <p:cNvSpPr>
            <a:spLocks noGrp="1"/>
          </p:cNvSpPr>
          <p:nvPr>
            <p:ph type="ftr" sz="quarter" idx="15"/>
            <p:custDataLst>
              <p:tags r:id="rId3"/>
            </p:custDataLst>
          </p:nvPr>
        </p:nvSpPr>
        <p:spPr/>
        <p:txBody>
          <a:bodyPr/>
          <a:lstStyle>
            <a:lvl1pPr>
              <a:defRPr/>
            </a:lvl1pPr>
          </a:lstStyle>
          <a:p>
            <a:pPr>
              <a:defRPr/>
            </a:pPr>
            <a:endParaRPr lang="zh-CN" altLang="en-US"/>
          </a:p>
        </p:txBody>
      </p:sp>
      <p:sp>
        <p:nvSpPr>
          <p:cNvPr id="8" name="灯片编号占位符 4"/>
          <p:cNvSpPr>
            <a:spLocks noGrp="1"/>
          </p:cNvSpPr>
          <p:nvPr>
            <p:ph type="sldNum" sz="quarter" idx="16"/>
            <p:custDataLst>
              <p:tags r:id="rId4"/>
            </p:custDataLst>
          </p:nvPr>
        </p:nvSpPr>
        <p:spPr/>
        <p:txBody>
          <a:bodyPr/>
          <a:lstStyle>
            <a:lvl1pPr>
              <a:defRPr/>
            </a:lvl1pPr>
          </a:lstStyle>
          <a:p>
            <a:pPr>
              <a:defRPr/>
            </a:pPr>
            <a:fld id="{E9E7C27D-B7F0-40AA-B28F-4E070A836F1A}" type="slidenum">
              <a:rPr lang="zh-CN" altLang="en-US"/>
              <a:pPr>
                <a:defRPr/>
              </a:pPr>
              <a:t>‹#›</a:t>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5" name="矩形 7"/>
          <p:cNvSpPr/>
          <p:nvPr userDrawn="1">
            <p:custDataLst>
              <p:tags r:id="rId1"/>
            </p:custDataLst>
          </p:nvPr>
        </p:nvSpPr>
        <p:spPr>
          <a:xfrm>
            <a:off x="11113" y="-4763"/>
            <a:ext cx="3814762" cy="6865938"/>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CN" sz="1350" dirty="0">
              <a:sym typeface="+mn-ea"/>
            </a:endParaRPr>
          </a:p>
        </p:txBody>
      </p:sp>
      <p:pic>
        <p:nvPicPr>
          <p:cNvPr id="6" name="图片 11"/>
          <p:cNvPicPr>
            <a:picLocks noChangeAspect="1"/>
          </p:cNvPicPr>
          <p:nvPr userDrawn="1">
            <p:custDataLst>
              <p:tags r:id="rId2"/>
            </p:custDataLst>
          </p:nvPr>
        </p:nvPicPr>
        <p:blipFill>
          <a:blip r:embed="rId7"/>
          <a:srcRect/>
          <a:stretch>
            <a:fillRect/>
          </a:stretch>
        </p:blipFill>
        <p:spPr bwMode="auto">
          <a:xfrm>
            <a:off x="8866188" y="854075"/>
            <a:ext cx="317500" cy="5146675"/>
          </a:xfrm>
          <a:prstGeom prst="rect">
            <a:avLst/>
          </a:prstGeom>
          <a:noFill/>
          <a:ln w="9525">
            <a:noFill/>
            <a:miter lim="800000"/>
            <a:headEnd/>
            <a:tailEnd/>
          </a:ln>
        </p:spPr>
      </p:pic>
      <p:sp>
        <p:nvSpPr>
          <p:cNvPr id="2" name="标题 1"/>
          <p:cNvSpPr>
            <a:spLocks noGrp="1"/>
          </p:cNvSpPr>
          <p:nvPr>
            <p:ph type="title"/>
          </p:nvPr>
        </p:nvSpPr>
        <p:spPr>
          <a:xfrm>
            <a:off x="437400" y="770400"/>
            <a:ext cx="297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dirty="0"/>
              <a:t>单击此处编辑母版标题样式</a:t>
            </a:r>
          </a:p>
        </p:txBody>
      </p:sp>
      <p:sp>
        <p:nvSpPr>
          <p:cNvPr id="7" name="文本占位符 6"/>
          <p:cNvSpPr>
            <a:spLocks noGrp="1"/>
          </p:cNvSpPr>
          <p:nvPr>
            <p:ph type="body" sz="quarter" idx="13"/>
          </p:nvPr>
        </p:nvSpPr>
        <p:spPr>
          <a:xfrm>
            <a:off x="440100" y="1764000"/>
            <a:ext cx="2967300" cy="4093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nvPr>
        </p:nvSpPr>
        <p:spPr>
          <a:xfrm>
            <a:off x="3825900" y="769938"/>
            <a:ext cx="4860000" cy="5087937"/>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8" name="日期占位符 2"/>
          <p:cNvSpPr>
            <a:spLocks noGrp="1"/>
          </p:cNvSpPr>
          <p:nvPr>
            <p:ph type="dt" sz="half" idx="15"/>
            <p:custDataLst>
              <p:tags r:id="rId3"/>
            </p:custDataLst>
          </p:nvPr>
        </p:nvSpPr>
        <p:spPr/>
        <p:txBody>
          <a:bodyPr/>
          <a:lstStyle>
            <a:lvl1pPr>
              <a:defRPr/>
            </a:lvl1pPr>
          </a:lstStyle>
          <a:p>
            <a:pPr>
              <a:defRPr/>
            </a:pPr>
            <a:fld id="{D2582FF6-7F85-4C0E-956B-5C828F8B5E8B}" type="datetimeFigureOut">
              <a:rPr lang="zh-CN" altLang="en-US"/>
              <a:pPr>
                <a:defRPr/>
              </a:pPr>
              <a:t>2019/12/21</a:t>
            </a:fld>
            <a:endParaRPr lang="zh-CN" altLang="en-US"/>
          </a:p>
        </p:txBody>
      </p:sp>
      <p:sp>
        <p:nvSpPr>
          <p:cNvPr id="10" name="页脚占位符 3"/>
          <p:cNvSpPr>
            <a:spLocks noGrp="1"/>
          </p:cNvSpPr>
          <p:nvPr>
            <p:ph type="ftr" sz="quarter" idx="16"/>
            <p:custDataLst>
              <p:tags r:id="rId4"/>
            </p:custDataLst>
          </p:nvPr>
        </p:nvSpPr>
        <p:spPr/>
        <p:txBody>
          <a:bodyPr/>
          <a:lstStyle>
            <a:lvl1pPr>
              <a:defRPr/>
            </a:lvl1pPr>
          </a:lstStyle>
          <a:p>
            <a:pPr>
              <a:defRPr/>
            </a:pPr>
            <a:endParaRPr lang="zh-CN" altLang="en-US"/>
          </a:p>
        </p:txBody>
      </p:sp>
      <p:sp>
        <p:nvSpPr>
          <p:cNvPr id="11" name="灯片编号占位符 4"/>
          <p:cNvSpPr>
            <a:spLocks noGrp="1"/>
          </p:cNvSpPr>
          <p:nvPr>
            <p:ph type="sldNum" sz="quarter" idx="17"/>
            <p:custDataLst>
              <p:tags r:id="rId5"/>
            </p:custDataLst>
          </p:nvPr>
        </p:nvSpPr>
        <p:spPr/>
        <p:txBody>
          <a:bodyPr/>
          <a:lstStyle>
            <a:lvl1pPr>
              <a:defRPr/>
            </a:lvl1pPr>
          </a:lstStyle>
          <a:p>
            <a:pPr>
              <a:defRPr/>
            </a:pPr>
            <a:fld id="{E855D847-E210-4BB3-BEAA-D6AB2B7B19D3}" type="slidenum">
              <a:rPr lang="zh-CN" altLang="en-US"/>
              <a:pPr>
                <a:defRPr/>
              </a:pPr>
              <a:t>‹#›</a:t>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pic>
        <p:nvPicPr>
          <p:cNvPr id="5" name="图片 11"/>
          <p:cNvPicPr>
            <a:picLocks noChangeAspect="1"/>
          </p:cNvPicPr>
          <p:nvPr userDrawn="1">
            <p:custDataLst>
              <p:tags r:id="rId1"/>
            </p:custDataLst>
          </p:nvPr>
        </p:nvPicPr>
        <p:blipFill>
          <a:blip r:embed="rId7"/>
          <a:srcRect/>
          <a:stretch>
            <a:fillRect/>
          </a:stretch>
        </p:blipFill>
        <p:spPr bwMode="auto">
          <a:xfrm>
            <a:off x="0" y="6540500"/>
            <a:ext cx="9144000" cy="317500"/>
          </a:xfrm>
          <a:prstGeom prst="rect">
            <a:avLst/>
          </a:prstGeom>
          <a:noFill/>
          <a:ln w="9525">
            <a:noFill/>
            <a:miter lim="800000"/>
            <a:headEnd/>
            <a:tailEnd/>
          </a:ln>
        </p:spPr>
      </p:pic>
      <p:sp>
        <p:nvSpPr>
          <p:cNvPr id="6" name="矩形 9"/>
          <p:cNvSpPr/>
          <p:nvPr userDrawn="1">
            <p:custDataLst>
              <p:tags r:id="rId2"/>
            </p:custDataLst>
          </p:nvPr>
        </p:nvSpPr>
        <p:spPr>
          <a:xfrm>
            <a:off x="0" y="0"/>
            <a:ext cx="9144000" cy="266382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CN" sz="1350">
              <a:sym typeface="+mn-ea"/>
            </a:endParaRPr>
          </a:p>
        </p:txBody>
      </p:sp>
      <p:sp>
        <p:nvSpPr>
          <p:cNvPr id="2" name="标题 1"/>
          <p:cNvSpPr>
            <a:spLocks noGrp="1"/>
          </p:cNvSpPr>
          <p:nvPr>
            <p:ph type="title"/>
          </p:nvPr>
        </p:nvSpPr>
        <p:spPr>
          <a:xfrm>
            <a:off x="459000" y="781200"/>
            <a:ext cx="82323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7" name="文本占位符 6"/>
          <p:cNvSpPr>
            <a:spLocks noGrp="1"/>
          </p:cNvSpPr>
          <p:nvPr>
            <p:ph type="body" sz="quarter" idx="13"/>
          </p:nvPr>
        </p:nvSpPr>
        <p:spPr>
          <a:xfrm>
            <a:off x="459000" y="1659600"/>
            <a:ext cx="8231981" cy="828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p>
        </p:txBody>
      </p:sp>
      <p:sp>
        <p:nvSpPr>
          <p:cNvPr id="9" name="内容占位符 8"/>
          <p:cNvSpPr>
            <a:spLocks noGrp="1"/>
          </p:cNvSpPr>
          <p:nvPr>
            <p:ph sz="quarter" idx="14"/>
          </p:nvPr>
        </p:nvSpPr>
        <p:spPr>
          <a:xfrm>
            <a:off x="459581" y="2808000"/>
            <a:ext cx="8224200" cy="3430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8" name="日期占位符 2"/>
          <p:cNvSpPr>
            <a:spLocks noGrp="1"/>
          </p:cNvSpPr>
          <p:nvPr>
            <p:ph type="dt" sz="half" idx="15"/>
            <p:custDataLst>
              <p:tags r:id="rId3"/>
            </p:custDataLst>
          </p:nvPr>
        </p:nvSpPr>
        <p:spPr/>
        <p:txBody>
          <a:bodyPr/>
          <a:lstStyle>
            <a:lvl1pPr>
              <a:defRPr/>
            </a:lvl1pPr>
          </a:lstStyle>
          <a:p>
            <a:pPr>
              <a:defRPr/>
            </a:pPr>
            <a:fld id="{5F2E7465-60C1-4327-AD9E-9BA292719549}" type="datetimeFigureOut">
              <a:rPr lang="zh-CN" altLang="en-US"/>
              <a:pPr>
                <a:defRPr/>
              </a:pPr>
              <a:t>2019/12/21</a:t>
            </a:fld>
            <a:endParaRPr lang="zh-CN" altLang="en-US"/>
          </a:p>
        </p:txBody>
      </p:sp>
      <p:sp>
        <p:nvSpPr>
          <p:cNvPr id="10" name="页脚占位符 3"/>
          <p:cNvSpPr>
            <a:spLocks noGrp="1"/>
          </p:cNvSpPr>
          <p:nvPr>
            <p:ph type="ftr" sz="quarter" idx="16"/>
            <p:custDataLst>
              <p:tags r:id="rId4"/>
            </p:custDataLst>
          </p:nvPr>
        </p:nvSpPr>
        <p:spPr/>
        <p:txBody>
          <a:bodyPr/>
          <a:lstStyle>
            <a:lvl1pPr>
              <a:defRPr/>
            </a:lvl1pPr>
          </a:lstStyle>
          <a:p>
            <a:pPr>
              <a:defRPr/>
            </a:pPr>
            <a:endParaRPr lang="zh-CN" altLang="en-US"/>
          </a:p>
        </p:txBody>
      </p:sp>
      <p:sp>
        <p:nvSpPr>
          <p:cNvPr id="11" name="灯片编号占位符 4"/>
          <p:cNvSpPr>
            <a:spLocks noGrp="1"/>
          </p:cNvSpPr>
          <p:nvPr>
            <p:ph type="sldNum" sz="quarter" idx="17"/>
            <p:custDataLst>
              <p:tags r:id="rId5"/>
            </p:custDataLst>
          </p:nvPr>
        </p:nvSpPr>
        <p:spPr/>
        <p:txBody>
          <a:bodyPr/>
          <a:lstStyle>
            <a:lvl1pPr>
              <a:defRPr/>
            </a:lvl1pPr>
          </a:lstStyle>
          <a:p>
            <a:pPr>
              <a:defRPr/>
            </a:pPr>
            <a:fld id="{2315A9F7-1F97-4FAE-9E5D-DB4C8B4A7D98}" type="slidenum">
              <a:rPr lang="zh-CN" altLang="en-US"/>
              <a:pPr>
                <a:defRPr/>
              </a:pPr>
              <a:t>‹#›</a:t>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BED44E16-7EC6-4595-ABA1-891792005E8B}" type="slidenum">
              <a:rPr lang="zh-CN" altLang="en-US"/>
              <a:pPr>
                <a:defRPr/>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pic>
        <p:nvPicPr>
          <p:cNvPr id="5" name="图片 9"/>
          <p:cNvPicPr>
            <a:picLocks noChangeAspect="1"/>
          </p:cNvPicPr>
          <p:nvPr userDrawn="1">
            <p:custDataLst>
              <p:tags r:id="rId1"/>
            </p:custDataLst>
          </p:nvPr>
        </p:nvPicPr>
        <p:blipFill>
          <a:blip r:embed="rId7"/>
          <a:srcRect/>
          <a:stretch>
            <a:fillRect/>
          </a:stretch>
        </p:blipFill>
        <p:spPr bwMode="auto">
          <a:xfrm>
            <a:off x="0" y="0"/>
            <a:ext cx="9144000" cy="317500"/>
          </a:xfrm>
          <a:prstGeom prst="rect">
            <a:avLst/>
          </a:prstGeom>
          <a:noFill/>
          <a:ln w="9525">
            <a:noFill/>
            <a:miter lim="800000"/>
            <a:headEnd/>
            <a:tailEnd/>
          </a:ln>
        </p:spPr>
      </p:pic>
      <p:sp>
        <p:nvSpPr>
          <p:cNvPr id="6" name="矩形 7"/>
          <p:cNvSpPr/>
          <p:nvPr userDrawn="1">
            <p:custDataLst>
              <p:tags r:id="rId2"/>
            </p:custDataLst>
          </p:nvPr>
        </p:nvSpPr>
        <p:spPr>
          <a:xfrm>
            <a:off x="3175" y="5021263"/>
            <a:ext cx="9144000" cy="1828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CN" sz="1350">
              <a:sym typeface="+mn-ea"/>
            </a:endParaRPr>
          </a:p>
        </p:txBody>
      </p:sp>
      <p:sp>
        <p:nvSpPr>
          <p:cNvPr id="2" name="标题 1"/>
          <p:cNvSpPr>
            <a:spLocks noGrp="1"/>
          </p:cNvSpPr>
          <p:nvPr>
            <p:ph type="title"/>
          </p:nvPr>
        </p:nvSpPr>
        <p:spPr>
          <a:xfrm>
            <a:off x="453600" y="669600"/>
            <a:ext cx="8232300" cy="565200"/>
          </a:xfrm>
        </p:spPr>
        <p:txBody>
          <a:bodyPr anchor="ctr">
            <a:normAutofit/>
          </a:bodyPr>
          <a:lstStyle>
            <a:lvl1pPr algn="ct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dirty="0"/>
              <a:t>单击此处编辑母版标题样式</a:t>
            </a:r>
          </a:p>
        </p:txBody>
      </p:sp>
      <p:sp>
        <p:nvSpPr>
          <p:cNvPr id="7" name="内容占位符 6"/>
          <p:cNvSpPr>
            <a:spLocks noGrp="1"/>
          </p:cNvSpPr>
          <p:nvPr>
            <p:ph sz="quarter" idx="13"/>
          </p:nvPr>
        </p:nvSpPr>
        <p:spPr>
          <a:xfrm>
            <a:off x="453628" y="1681200"/>
            <a:ext cx="8243100" cy="321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nvPr>
        </p:nvSpPr>
        <p:spPr>
          <a:xfrm>
            <a:off x="435023" y="5180400"/>
            <a:ext cx="8251200" cy="1011600"/>
          </a:xfrm>
        </p:spPr>
        <p:txBody>
          <a:bodyPr/>
          <a:lstStyle>
            <a:lvl1pPr marL="0" indent="0">
              <a:buNone/>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p>
        </p:txBody>
      </p:sp>
      <p:sp>
        <p:nvSpPr>
          <p:cNvPr id="8" name="日期占位符 2"/>
          <p:cNvSpPr>
            <a:spLocks noGrp="1"/>
          </p:cNvSpPr>
          <p:nvPr>
            <p:ph type="dt" sz="half" idx="15"/>
            <p:custDataLst>
              <p:tags r:id="rId3"/>
            </p:custDataLst>
          </p:nvPr>
        </p:nvSpPr>
        <p:spPr/>
        <p:txBody>
          <a:bodyPr/>
          <a:lstStyle>
            <a:lvl1pPr>
              <a:defRPr/>
            </a:lvl1pPr>
          </a:lstStyle>
          <a:p>
            <a:pPr>
              <a:defRPr/>
            </a:pPr>
            <a:fld id="{D0432463-8853-4CFB-998F-3A0A3CA4ABFC}" type="datetimeFigureOut">
              <a:rPr lang="zh-CN" altLang="en-US"/>
              <a:pPr>
                <a:defRPr/>
              </a:pPr>
              <a:t>2019/12/21</a:t>
            </a:fld>
            <a:endParaRPr lang="zh-CN" altLang="en-US"/>
          </a:p>
        </p:txBody>
      </p:sp>
      <p:sp>
        <p:nvSpPr>
          <p:cNvPr id="10" name="页脚占位符 3"/>
          <p:cNvSpPr>
            <a:spLocks noGrp="1"/>
          </p:cNvSpPr>
          <p:nvPr>
            <p:ph type="ftr" sz="quarter" idx="16"/>
            <p:custDataLst>
              <p:tags r:id="rId4"/>
            </p:custDataLst>
          </p:nvPr>
        </p:nvSpPr>
        <p:spPr/>
        <p:txBody>
          <a:bodyPr/>
          <a:lstStyle>
            <a:lvl1pPr>
              <a:defRPr/>
            </a:lvl1pPr>
          </a:lstStyle>
          <a:p>
            <a:pPr>
              <a:defRPr/>
            </a:pPr>
            <a:endParaRPr lang="zh-CN" altLang="en-US"/>
          </a:p>
        </p:txBody>
      </p:sp>
      <p:sp>
        <p:nvSpPr>
          <p:cNvPr id="11" name="灯片编号占位符 4"/>
          <p:cNvSpPr>
            <a:spLocks noGrp="1"/>
          </p:cNvSpPr>
          <p:nvPr>
            <p:ph type="sldNum" sz="quarter" idx="17"/>
            <p:custDataLst>
              <p:tags r:id="rId5"/>
            </p:custDataLst>
          </p:nvPr>
        </p:nvSpPr>
        <p:spPr/>
        <p:txBody>
          <a:bodyPr/>
          <a:lstStyle>
            <a:lvl1pPr>
              <a:defRPr/>
            </a:lvl1pPr>
          </a:lstStyle>
          <a:p>
            <a:pPr>
              <a:defRPr/>
            </a:pPr>
            <a:fld id="{CAF370E5-375B-43A1-BE9E-E12D2717BB81}" type="slidenum">
              <a:rPr lang="zh-CN" altLang="en-US"/>
              <a:pPr>
                <a:defRPr/>
              </a:pPr>
              <a:t>‹#›</a:t>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8" name="图片 11"/>
          <p:cNvPicPr>
            <a:picLocks noChangeAspect="1"/>
          </p:cNvPicPr>
          <p:nvPr userDrawn="1">
            <p:custDataLst>
              <p:tags r:id="rId1"/>
            </p:custDataLst>
          </p:nvPr>
        </p:nvPicPr>
        <p:blipFill>
          <a:blip r:embed="rId7"/>
          <a:srcRect/>
          <a:stretch>
            <a:fillRect/>
          </a:stretch>
        </p:blipFill>
        <p:spPr bwMode="auto">
          <a:xfrm>
            <a:off x="0" y="6540500"/>
            <a:ext cx="9144000" cy="317500"/>
          </a:xfrm>
          <a:prstGeom prst="rect">
            <a:avLst/>
          </a:prstGeom>
          <a:noFill/>
          <a:ln w="9525">
            <a:noFill/>
            <a:miter lim="800000"/>
            <a:headEnd/>
            <a:tailEnd/>
          </a:ln>
        </p:spPr>
      </p:pic>
      <p:sp>
        <p:nvSpPr>
          <p:cNvPr id="10" name="矩形 9"/>
          <p:cNvSpPr/>
          <p:nvPr userDrawn="1">
            <p:custDataLst>
              <p:tags r:id="rId2"/>
            </p:custDataLst>
          </p:nvPr>
        </p:nvSpPr>
        <p:spPr>
          <a:xfrm>
            <a:off x="0" y="0"/>
            <a:ext cx="9144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CN" sz="1350">
              <a:sym typeface="+mn-ea"/>
            </a:endParaRPr>
          </a:p>
        </p:txBody>
      </p:sp>
      <p:sp>
        <p:nvSpPr>
          <p:cNvPr id="2" name="标题 1"/>
          <p:cNvSpPr>
            <a:spLocks noGrp="1"/>
          </p:cNvSpPr>
          <p:nvPr>
            <p:ph type="title"/>
          </p:nvPr>
        </p:nvSpPr>
        <p:spPr>
          <a:xfrm>
            <a:off x="434700" y="237600"/>
            <a:ext cx="8278200" cy="441964"/>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dirty="0"/>
              <a:t>单击此处编辑母版标题样式</a:t>
            </a:r>
          </a:p>
        </p:txBody>
      </p:sp>
      <p:sp>
        <p:nvSpPr>
          <p:cNvPr id="7" name="内容占位符 6"/>
          <p:cNvSpPr>
            <a:spLocks noGrp="1"/>
          </p:cNvSpPr>
          <p:nvPr>
            <p:ph sz="quarter" idx="13"/>
          </p:nvPr>
        </p:nvSpPr>
        <p:spPr>
          <a:xfrm>
            <a:off x="434700" y="1663200"/>
            <a:ext cx="40068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nvPr>
        </p:nvSpPr>
        <p:spPr>
          <a:xfrm>
            <a:off x="4681800" y="1663200"/>
            <a:ext cx="40257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nvPr>
        </p:nvSpPr>
        <p:spPr>
          <a:xfrm>
            <a:off x="429300" y="4816800"/>
            <a:ext cx="40068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p>
        </p:txBody>
      </p:sp>
      <p:sp>
        <p:nvSpPr>
          <p:cNvPr id="13" name="文本占位符 12"/>
          <p:cNvSpPr>
            <a:spLocks noGrp="1"/>
          </p:cNvSpPr>
          <p:nvPr>
            <p:ph type="body" sz="quarter" idx="16"/>
          </p:nvPr>
        </p:nvSpPr>
        <p:spPr>
          <a:xfrm>
            <a:off x="4689900" y="4813200"/>
            <a:ext cx="40257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p>
        </p:txBody>
      </p:sp>
      <p:sp>
        <p:nvSpPr>
          <p:cNvPr id="12" name="日期占位符 2"/>
          <p:cNvSpPr>
            <a:spLocks noGrp="1"/>
          </p:cNvSpPr>
          <p:nvPr>
            <p:ph type="dt" sz="half" idx="17"/>
            <p:custDataLst>
              <p:tags r:id="rId3"/>
            </p:custDataLst>
          </p:nvPr>
        </p:nvSpPr>
        <p:spPr/>
        <p:txBody>
          <a:bodyPr/>
          <a:lstStyle>
            <a:lvl1pPr>
              <a:defRPr/>
            </a:lvl1pPr>
          </a:lstStyle>
          <a:p>
            <a:pPr>
              <a:defRPr/>
            </a:pPr>
            <a:fld id="{DD78FF25-90E4-4D4F-9D43-274D3461AFE2}" type="datetimeFigureOut">
              <a:rPr lang="zh-CN" altLang="en-US"/>
              <a:pPr>
                <a:defRPr/>
              </a:pPr>
              <a:t>2019/12/21</a:t>
            </a:fld>
            <a:endParaRPr lang="zh-CN" altLang="en-US"/>
          </a:p>
        </p:txBody>
      </p:sp>
      <p:sp>
        <p:nvSpPr>
          <p:cNvPr id="14" name="页脚占位符 3"/>
          <p:cNvSpPr>
            <a:spLocks noGrp="1"/>
          </p:cNvSpPr>
          <p:nvPr>
            <p:ph type="ftr" sz="quarter" idx="18"/>
            <p:custDataLst>
              <p:tags r:id="rId4"/>
            </p:custDataLst>
          </p:nvPr>
        </p:nvSpPr>
        <p:spPr/>
        <p:txBody>
          <a:bodyPr/>
          <a:lstStyle>
            <a:lvl1pPr>
              <a:defRPr/>
            </a:lvl1pPr>
          </a:lstStyle>
          <a:p>
            <a:pPr>
              <a:defRPr/>
            </a:pPr>
            <a:endParaRPr lang="zh-CN" altLang="en-US"/>
          </a:p>
        </p:txBody>
      </p:sp>
      <p:sp>
        <p:nvSpPr>
          <p:cNvPr id="15" name="灯片编号占位符 4"/>
          <p:cNvSpPr>
            <a:spLocks noGrp="1"/>
          </p:cNvSpPr>
          <p:nvPr>
            <p:ph type="sldNum" sz="quarter" idx="19"/>
            <p:custDataLst>
              <p:tags r:id="rId5"/>
            </p:custDataLst>
          </p:nvPr>
        </p:nvSpPr>
        <p:spPr/>
        <p:txBody>
          <a:bodyPr/>
          <a:lstStyle>
            <a:lvl1pPr>
              <a:defRPr/>
            </a:lvl1pPr>
          </a:lstStyle>
          <a:p>
            <a:pPr>
              <a:defRPr/>
            </a:pPr>
            <a:fld id="{FCD49CA1-7D24-4EB0-9704-95999199CBE5}" type="slidenum">
              <a:rPr lang="zh-CN" altLang="en-US"/>
              <a:pPr>
                <a:defRPr/>
              </a:pPr>
              <a:t>‹#›</a:t>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grpSp>
        <p:nvGrpSpPr>
          <p:cNvPr id="4" name="组合 12"/>
          <p:cNvGrpSpPr>
            <a:grpSpLocks/>
          </p:cNvGrpSpPr>
          <p:nvPr userDrawn="1">
            <p:custDataLst>
              <p:tags r:id="rId1"/>
            </p:custDataLst>
          </p:nvPr>
        </p:nvGrpSpPr>
        <p:grpSpPr bwMode="auto">
          <a:xfrm>
            <a:off x="0" y="0"/>
            <a:ext cx="9144000" cy="6858000"/>
            <a:chOff x="0" y="0"/>
            <a:chExt cx="12192000" cy="6858000"/>
          </a:xfrm>
        </p:grpSpPr>
        <p:pic>
          <p:nvPicPr>
            <p:cNvPr id="5" name="图片 10"/>
            <p:cNvPicPr>
              <a:picLocks noChangeAspect="1"/>
            </p:cNvPicPr>
            <p:nvPr userDrawn="1">
              <p:custDataLst>
                <p:tags r:id="rId6"/>
              </p:custDataLst>
            </p:nvPr>
          </p:nvPicPr>
          <p:blipFill>
            <a:blip r:embed="rId9"/>
            <a:srcRect/>
            <a:stretch>
              <a:fillRect/>
            </a:stretch>
          </p:blipFill>
          <p:spPr bwMode="auto">
            <a:xfrm>
              <a:off x="0" y="6541200"/>
              <a:ext cx="12192000" cy="316800"/>
            </a:xfrm>
            <a:prstGeom prst="rect">
              <a:avLst/>
            </a:prstGeom>
            <a:noFill/>
            <a:ln w="9525">
              <a:noFill/>
              <a:miter lim="800000"/>
              <a:headEnd/>
              <a:tailEnd/>
            </a:ln>
          </p:spPr>
        </p:pic>
        <p:pic>
          <p:nvPicPr>
            <p:cNvPr id="6" name="图片 11"/>
            <p:cNvPicPr>
              <a:picLocks noChangeAspect="1"/>
            </p:cNvPicPr>
            <p:nvPr userDrawn="1">
              <p:custDataLst>
                <p:tags r:id="rId7"/>
              </p:custDataLst>
            </p:nvPr>
          </p:nvPicPr>
          <p:blipFill>
            <a:blip r:embed="rId10"/>
            <a:srcRect/>
            <a:stretch>
              <a:fillRect/>
            </a:stretch>
          </p:blipFill>
          <p:spPr bwMode="auto">
            <a:xfrm rot="10800000">
              <a:off x="0" y="0"/>
              <a:ext cx="12192000" cy="316800"/>
            </a:xfrm>
            <a:prstGeom prst="rect">
              <a:avLst/>
            </a:prstGeom>
            <a:noFill/>
            <a:ln w="9525">
              <a:noFill/>
              <a:miter lim="800000"/>
              <a:headEnd/>
              <a:tailEnd/>
            </a:ln>
          </p:spPr>
        </p:pic>
      </p:grpSp>
      <p:sp>
        <p:nvSpPr>
          <p:cNvPr id="8" name="矩形 9"/>
          <p:cNvSpPr/>
          <p:nvPr userDrawn="1">
            <p:custDataLst>
              <p:tags r:id="rId2"/>
            </p:custDataLst>
          </p:nvPr>
        </p:nvSpPr>
        <p:spPr>
          <a:xfrm>
            <a:off x="0" y="958850"/>
            <a:ext cx="9144000" cy="49403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CN" sz="1350">
              <a:sym typeface="+mn-ea"/>
            </a:endParaRPr>
          </a:p>
        </p:txBody>
      </p:sp>
      <p:sp>
        <p:nvSpPr>
          <p:cNvPr id="2" name="标题 1"/>
          <p:cNvSpPr>
            <a:spLocks noGrp="1"/>
          </p:cNvSpPr>
          <p:nvPr>
            <p:ph type="title"/>
          </p:nvPr>
        </p:nvSpPr>
        <p:spPr>
          <a:xfrm>
            <a:off x="1142100" y="1339200"/>
            <a:ext cx="6858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dirty="0"/>
              <a:t>单击此处编辑母版标题样式</a:t>
            </a:r>
          </a:p>
        </p:txBody>
      </p:sp>
      <p:sp>
        <p:nvSpPr>
          <p:cNvPr id="7" name="文本占位符 6"/>
          <p:cNvSpPr>
            <a:spLocks noGrp="1"/>
          </p:cNvSpPr>
          <p:nvPr>
            <p:ph type="body" sz="quarter" idx="13"/>
          </p:nvPr>
        </p:nvSpPr>
        <p:spPr>
          <a:xfrm>
            <a:off x="1141810" y="3862800"/>
            <a:ext cx="6858000" cy="1656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p>
        </p:txBody>
      </p:sp>
      <p:sp>
        <p:nvSpPr>
          <p:cNvPr id="9" name="日期占位符 2"/>
          <p:cNvSpPr>
            <a:spLocks noGrp="1"/>
          </p:cNvSpPr>
          <p:nvPr>
            <p:ph type="dt" sz="half" idx="14"/>
            <p:custDataLst>
              <p:tags r:id="rId3"/>
            </p:custDataLst>
          </p:nvPr>
        </p:nvSpPr>
        <p:spPr/>
        <p:txBody>
          <a:bodyPr/>
          <a:lstStyle>
            <a:lvl1pPr>
              <a:defRPr/>
            </a:lvl1pPr>
          </a:lstStyle>
          <a:p>
            <a:pPr>
              <a:defRPr/>
            </a:pPr>
            <a:fld id="{27FBA2C1-0CF6-4F76-9E41-E6619284632A}" type="datetimeFigureOut">
              <a:rPr lang="zh-CN" altLang="en-US"/>
              <a:pPr>
                <a:defRPr/>
              </a:pPr>
              <a:t>2019/12/21</a:t>
            </a:fld>
            <a:endParaRPr lang="zh-CN" altLang="en-US"/>
          </a:p>
        </p:txBody>
      </p:sp>
      <p:sp>
        <p:nvSpPr>
          <p:cNvPr id="10" name="页脚占位符 3"/>
          <p:cNvSpPr>
            <a:spLocks noGrp="1"/>
          </p:cNvSpPr>
          <p:nvPr>
            <p:ph type="ftr" sz="quarter" idx="15"/>
            <p:custDataLst>
              <p:tags r:id="rId4"/>
            </p:custDataLst>
          </p:nvPr>
        </p:nvSpPr>
        <p:spPr/>
        <p:txBody>
          <a:bodyPr/>
          <a:lstStyle>
            <a:lvl1pPr>
              <a:defRPr/>
            </a:lvl1pPr>
          </a:lstStyle>
          <a:p>
            <a:pPr>
              <a:defRPr/>
            </a:pPr>
            <a:endParaRPr lang="zh-CN" altLang="en-US"/>
          </a:p>
        </p:txBody>
      </p:sp>
      <p:sp>
        <p:nvSpPr>
          <p:cNvPr id="11" name="灯片编号占位符 4"/>
          <p:cNvSpPr>
            <a:spLocks noGrp="1"/>
          </p:cNvSpPr>
          <p:nvPr>
            <p:ph type="sldNum" sz="quarter" idx="16"/>
            <p:custDataLst>
              <p:tags r:id="rId5"/>
            </p:custDataLst>
          </p:nvPr>
        </p:nvSpPr>
        <p:spPr/>
        <p:txBody>
          <a:bodyPr/>
          <a:lstStyle>
            <a:lvl1pPr>
              <a:defRPr/>
            </a:lvl1pPr>
          </a:lstStyle>
          <a:p>
            <a:pPr>
              <a:defRPr/>
            </a:pPr>
            <a:fld id="{ECF7CA42-A69E-42B8-A5F9-9FBD475F1604}" type="slidenum">
              <a:rPr lang="zh-CN" altLang="en-US"/>
              <a:pPr>
                <a:defRPr/>
              </a:pPr>
              <a:t>‹#›</a:t>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3C2329F1-214F-4319-B8C1-304DEBDBA3DF}" type="slidenum">
              <a:rPr lang="zh-CN" altLang="zh-CN"/>
              <a:pPr>
                <a:defRPr/>
              </a:pPr>
              <a:t>‹#›</a:t>
            </a:fld>
            <a:endParaRPr lang="zh-CN" alt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26387F03-CC82-450D-81F5-530C6E4A5AE8}" type="slidenum">
              <a:rPr lang="zh-CN" altLang="zh-CN"/>
              <a:pPr>
                <a:defRPr/>
              </a:pPr>
              <a:t>‹#›</a:t>
            </a:fld>
            <a:endParaRPr lang="zh-CN" altLang="zh-CN"/>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0FFC75F6-0D2D-45C8-B9F5-58B64A009AA5}" type="slidenum">
              <a:rPr lang="zh-CN" altLang="zh-CN"/>
              <a:pPr>
                <a:defRPr/>
              </a:pPr>
              <a:t>‹#›</a:t>
            </a:fld>
            <a:endParaRPr lang="zh-CN" altLang="zh-CN"/>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01AB22B3-9FAB-42AE-8142-61792E205C16}" type="slidenum">
              <a:rPr lang="zh-CN" altLang="zh-CN"/>
              <a:pPr>
                <a:defRPr/>
              </a:pPr>
              <a:t>‹#›</a:t>
            </a:fld>
            <a:endParaRPr lang="zh-CN" altLang="zh-CN"/>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a:ln/>
        </p:spPr>
        <p:txBody>
          <a:bodyPr/>
          <a:lstStyle>
            <a:lvl1pPr>
              <a:defRPr/>
            </a:lvl1pPr>
          </a:lstStyle>
          <a:p>
            <a:pPr>
              <a:defRPr/>
            </a:pPr>
            <a:fld id="{DA5AD0A8-AEE5-4CBF-8EEB-E72406AEFD3D}" type="slidenum">
              <a:rPr lang="zh-CN" altLang="zh-CN"/>
              <a:pPr>
                <a:defRPr/>
              </a:pPr>
              <a:t>‹#›</a:t>
            </a:fld>
            <a:endParaRPr lang="zh-CN" altLang="zh-CN"/>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a:ln/>
        </p:spPr>
        <p:txBody>
          <a:bodyPr/>
          <a:lstStyle>
            <a:lvl1pPr>
              <a:defRPr/>
            </a:lvl1pPr>
          </a:lstStyle>
          <a:p>
            <a:pPr>
              <a:defRPr/>
            </a:pPr>
            <a:fld id="{D72D1ED6-73C7-4A96-A957-863C22A076AA}" type="slidenum">
              <a:rPr lang="zh-CN" altLang="zh-CN"/>
              <a:pPr>
                <a:defRPr/>
              </a:pPr>
              <a:t>‹#›</a:t>
            </a:fld>
            <a:endParaRPr lang="zh-CN" altLang="zh-CN"/>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a:ln/>
        </p:spPr>
        <p:txBody>
          <a:bodyPr/>
          <a:lstStyle>
            <a:lvl1pPr>
              <a:defRPr/>
            </a:lvl1pPr>
          </a:lstStyle>
          <a:p>
            <a:pPr>
              <a:defRPr/>
            </a:pPr>
            <a:fld id="{BFA020E9-4C27-47BC-9EB2-E3F3D229D5AA}" type="slidenum">
              <a:rPr lang="zh-CN" altLang="zh-CN"/>
              <a:pPr>
                <a:defRPr/>
              </a:pPr>
              <a:t>‹#›</a:t>
            </a:fld>
            <a:endParaRPr lang="zh-CN"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a:ln/>
        </p:spPr>
        <p:txBody>
          <a:bodyPr/>
          <a:lstStyle>
            <a:lvl1pPr>
              <a:defRPr/>
            </a:lvl1pPr>
          </a:lstStyle>
          <a:p>
            <a:pPr>
              <a:defRPr/>
            </a:pPr>
            <a:fld id="{139340EC-9772-4208-B9CE-750CB06FCC05}" type="slidenum">
              <a:rPr lang="zh-CN" altLang="en-US"/>
              <a:pPr>
                <a:defRPr/>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0E5C082A-F1BC-422A-9980-CF4E64B77B20}" type="slidenum">
              <a:rPr lang="zh-CN" altLang="zh-CN"/>
              <a:pPr>
                <a:defRPr/>
              </a:pPr>
              <a:t>‹#›</a:t>
            </a:fld>
            <a:endParaRPr lang="zh-CN" altLang="zh-CN"/>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B9B36DA6-F490-434A-B347-022BC5ABCE22}" type="slidenum">
              <a:rPr lang="zh-CN" altLang="zh-CN"/>
              <a:pPr>
                <a:defRPr/>
              </a:pPr>
              <a:t>‹#›</a:t>
            </a:fld>
            <a:endParaRPr lang="zh-CN" altLang="zh-CN"/>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FA6E17FC-6408-4027-8654-48FC6D8EB6F2}" type="slidenum">
              <a:rPr lang="zh-CN" altLang="zh-CN"/>
              <a:pPr>
                <a:defRPr/>
              </a:pPr>
              <a:t>‹#›</a:t>
            </a:fld>
            <a:endParaRPr lang="zh-CN" altLang="zh-CN"/>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012D8179-EA49-4D77-85A1-FC3406992590}" type="slidenum">
              <a:rPr lang="zh-CN" altLang="zh-CN"/>
              <a:pPr>
                <a:defRPr/>
              </a:pPr>
              <a:t>‹#›</a:t>
            </a:fld>
            <a:endParaRPr lang="zh-CN" altLang="zh-CN"/>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clipArtAndTx" preserve="1">
  <p:cSld name="标题，剪贴画与文本">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联机映像占位符 2"/>
          <p:cNvSpPr>
            <a:spLocks noGrp="1"/>
          </p:cNvSpPr>
          <p:nvPr>
            <p:ph type="clipArt" sz="half" idx="1"/>
          </p:nvPr>
        </p:nvSpPr>
        <p:spPr>
          <a:xfrm>
            <a:off x="457200" y="1600200"/>
            <a:ext cx="4038600" cy="4525963"/>
          </a:xfrm>
        </p:spPr>
        <p:txBody>
          <a:bodyPr/>
          <a:lstStyle/>
          <a:p>
            <a:pPr lvl="0"/>
            <a:endParaRPr lang="zh-CN" altLang="en-US" noProof="0" smtClean="0"/>
          </a:p>
        </p:txBody>
      </p:sp>
      <p:sp>
        <p:nvSpPr>
          <p:cNvPr id="4" name="文本占位符 3"/>
          <p:cNvSpPr>
            <a:spLocks noGrp="1"/>
          </p:cNvSpPr>
          <p:nvPr>
            <p:ph type="body"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7CFA38A9-EAB2-4F0F-9C93-7F7967308581}" type="slidenum">
              <a:rPr lang="zh-CN" altLang="zh-CN"/>
              <a:pPr>
                <a:defRPr/>
              </a:pPr>
              <a:t>‹#›</a:t>
            </a:fld>
            <a:endParaRPr lang="zh-CN" altLang="zh-CN"/>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a:ln/>
        </p:spPr>
        <p:txBody>
          <a:bodyPr/>
          <a:lstStyle>
            <a:lvl1pPr>
              <a:defRPr/>
            </a:lvl1pPr>
          </a:lstStyle>
          <a:p>
            <a:pPr>
              <a:defRPr/>
            </a:pPr>
            <a:fld id="{87697554-264C-4601-B18C-A7D1A728673E}" type="slidenum">
              <a:rPr lang="zh-CN" altLang="zh-CN"/>
              <a:pPr>
                <a:defRPr/>
              </a:pPr>
              <a:t>‹#›</a:t>
            </a:fld>
            <a:endParaRPr lang="zh-CN"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5B26F82D-C99D-486E-A1A8-BA4DD5E91F31}"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a:ln/>
        </p:spPr>
        <p:txBody>
          <a:bodyPr/>
          <a:lstStyle>
            <a:lvl1pPr>
              <a:defRPr/>
            </a:lvl1pPr>
          </a:lstStyle>
          <a:p>
            <a:pPr>
              <a:defRPr/>
            </a:pPr>
            <a:fld id="{892B7A1A-E708-484E-A6B8-4CB8D8CDB6AE}"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E6E9BCA2-12AB-47F3-8992-B845805AAEEC}"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A0599188-308A-4744-8412-D5EE65ECE165}"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26" Type="http://schemas.openxmlformats.org/officeDocument/2006/relationships/image" Target="../media/image3.jpeg"/><Relationship Id="rId3" Type="http://schemas.openxmlformats.org/officeDocument/2006/relationships/slideLayout" Target="../slideLayouts/slideLayout27.xml"/><Relationship Id="rId21" Type="http://schemas.openxmlformats.org/officeDocument/2006/relationships/tags" Target="../tags/tag2.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tags" Target="../tags/tag6.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tags" Target="../tags/tag1.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tags" Target="../tags/tag5.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tags" Target="../tags/tag4.xml"/><Relationship Id="rId10" Type="http://schemas.openxmlformats.org/officeDocument/2006/relationships/slideLayout" Target="../slideLayouts/slideLayout34.xml"/><Relationship Id="rId19" Type="http://schemas.openxmlformats.org/officeDocument/2006/relationships/theme" Target="../theme/theme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tags" Target="../tags/tag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6813"/>
            <a:ext cx="2133600" cy="476250"/>
          </a:xfrm>
          <a:prstGeom prst="rect">
            <a:avLst/>
          </a:prstGeom>
          <a:noFill/>
          <a:ln w="9525">
            <a:noFill/>
            <a:miter lim="800000"/>
          </a:ln>
          <a:effectLst/>
        </p:spPr>
        <p:txBody>
          <a:bodyPr vert="horz" wrap="square" lIns="91440" tIns="45720" rIns="91440" bIns="45720" numCol="1" anchor="t" anchorCtr="0" compatLnSpc="1"/>
          <a:lstStyle>
            <a:lvl1pPr fontAlgn="auto">
              <a:spcBef>
                <a:spcPts val="0"/>
              </a:spcBef>
              <a:spcAft>
                <a:spcPts val="0"/>
              </a:spcAft>
              <a:defRPr sz="1400">
                <a:latin typeface="Arial" panose="020B0604020202020204" pitchFamily="34" charset="0"/>
                <a:ea typeface="宋体" panose="02010600030101010101" pitchFamily="2" charset="-122"/>
              </a:defRPr>
            </a:lvl1pPr>
          </a:lstStyle>
          <a:p>
            <a:pPr>
              <a:defRPr/>
            </a:pPr>
            <a:endParaRPr lang="zh-CN" altLang="en-US"/>
          </a:p>
        </p:txBody>
      </p:sp>
      <p:sp>
        <p:nvSpPr>
          <p:cNvPr id="1029" name="Rectangle 5"/>
          <p:cNvSpPr>
            <a:spLocks noGrp="1" noChangeArrowheads="1"/>
          </p:cNvSpPr>
          <p:nvPr>
            <p:ph type="ftr" sz="quarter" idx="3"/>
          </p:nvPr>
        </p:nvSpPr>
        <p:spPr bwMode="auto">
          <a:xfrm>
            <a:off x="3124200" y="6246813"/>
            <a:ext cx="2895600" cy="476250"/>
          </a:xfrm>
          <a:prstGeom prst="rect">
            <a:avLst/>
          </a:prstGeom>
          <a:noFill/>
          <a:ln w="9525">
            <a:noFill/>
            <a:miter lim="800000"/>
          </a:ln>
          <a:effectLst/>
        </p:spPr>
        <p:txBody>
          <a:bodyPr vert="horz" wrap="square" lIns="91440" tIns="45720" rIns="91440" bIns="45720" numCol="1" anchor="t" anchorCtr="0" compatLnSpc="1"/>
          <a:lstStyle>
            <a:lvl1pPr algn="ctr" fontAlgn="auto">
              <a:spcBef>
                <a:spcPts val="0"/>
              </a:spcBef>
              <a:spcAft>
                <a:spcPts val="0"/>
              </a:spcAft>
              <a:defRPr sz="1400">
                <a:latin typeface="Arial" panose="020B0604020202020204" pitchFamily="34" charset="0"/>
                <a:ea typeface="宋体" panose="02010600030101010101" pitchFamily="2" charset="-122"/>
              </a:defRPr>
            </a:lvl1pPr>
          </a:lstStyle>
          <a:p>
            <a:pPr>
              <a:defRPr/>
            </a:pPr>
            <a:endParaRPr lang="zh-CN" altLang="en-US"/>
          </a:p>
        </p:txBody>
      </p:sp>
      <p:sp>
        <p:nvSpPr>
          <p:cNvPr id="1030" name="Rectangle 6"/>
          <p:cNvSpPr>
            <a:spLocks noGrp="1" noChangeArrowheads="1"/>
          </p:cNvSpPr>
          <p:nvPr>
            <p:ph type="sldNum" sz="quarter" idx="4"/>
          </p:nvPr>
        </p:nvSpPr>
        <p:spPr bwMode="auto">
          <a:xfrm>
            <a:off x="6553200" y="6246813"/>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dirty="0">
                <a:latin typeface="Arial" panose="020B0604020202020204" pitchFamily="34" charset="0"/>
                <a:ea typeface="宋体" panose="02010600030101010101" pitchFamily="2" charset="-122"/>
              </a:defRPr>
            </a:lvl1pPr>
          </a:lstStyle>
          <a:p>
            <a:pPr>
              <a:defRPr/>
            </a:pPr>
            <a:fld id="{B5DFA642-0FE7-4591-839A-8A2CA611FFA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49" r:id="rId1"/>
    <p:sldLayoutId id="2147483724" r:id="rId2"/>
    <p:sldLayoutId id="2147483723" r:id="rId3"/>
    <p:sldLayoutId id="2147483722" r:id="rId4"/>
    <p:sldLayoutId id="2147483721" r:id="rId5"/>
    <p:sldLayoutId id="2147483720" r:id="rId6"/>
    <p:sldLayoutId id="2147483719" r:id="rId7"/>
    <p:sldLayoutId id="2147483718" r:id="rId8"/>
    <p:sldLayoutId id="2147483717" r:id="rId9"/>
    <p:sldLayoutId id="2147483716" r:id="rId10"/>
    <p:sldLayoutId id="2147483715" r:id="rId11"/>
    <p:sldLayoutId id="2147483714" r:id="rId12"/>
  </p:sldLayoutIdLst>
  <p:hf sldNum="0" hdr="0" ftr="0" dt="0"/>
  <p:txStyles>
    <p:titleStyle>
      <a:lvl1pPr algn="ctr" rtl="0" eaLnBrk="0" fontAlgn="base" hangingPunct="0">
        <a:spcBef>
          <a:spcPct val="0"/>
        </a:spcBef>
        <a:spcAft>
          <a:spcPct val="0"/>
        </a:spcAft>
        <a:defRPr sz="3600">
          <a:solidFill>
            <a:schemeClr val="tx2"/>
          </a:solidFill>
          <a:latin typeface="华文行楷" panose="02010800040101010101" pitchFamily="2" charset="-122"/>
          <a:ea typeface="华文行楷" panose="02010800040101010101" pitchFamily="2" charset="-122"/>
          <a:cs typeface="华文行楷"/>
        </a:defRPr>
      </a:lvl1pPr>
      <a:lvl2pPr algn="ctr" rtl="0" eaLnBrk="0" fontAlgn="base" hangingPunct="0">
        <a:spcBef>
          <a:spcPct val="0"/>
        </a:spcBef>
        <a:spcAft>
          <a:spcPct val="0"/>
        </a:spcAft>
        <a:defRPr sz="3600">
          <a:solidFill>
            <a:schemeClr val="tx2"/>
          </a:solidFill>
          <a:latin typeface="华文行楷" panose="02010800040101010101" pitchFamily="2" charset="-122"/>
          <a:ea typeface="华文行楷" panose="02010800040101010101" pitchFamily="2" charset="-122"/>
          <a:cs typeface="华文行楷"/>
        </a:defRPr>
      </a:lvl2pPr>
      <a:lvl3pPr algn="ctr" rtl="0" eaLnBrk="0" fontAlgn="base" hangingPunct="0">
        <a:spcBef>
          <a:spcPct val="0"/>
        </a:spcBef>
        <a:spcAft>
          <a:spcPct val="0"/>
        </a:spcAft>
        <a:defRPr sz="3600">
          <a:solidFill>
            <a:schemeClr val="tx2"/>
          </a:solidFill>
          <a:latin typeface="华文行楷" panose="02010800040101010101" pitchFamily="2" charset="-122"/>
          <a:ea typeface="华文行楷" panose="02010800040101010101" pitchFamily="2" charset="-122"/>
          <a:cs typeface="华文行楷"/>
        </a:defRPr>
      </a:lvl3pPr>
      <a:lvl4pPr algn="ctr" rtl="0" eaLnBrk="0" fontAlgn="base" hangingPunct="0">
        <a:spcBef>
          <a:spcPct val="0"/>
        </a:spcBef>
        <a:spcAft>
          <a:spcPct val="0"/>
        </a:spcAft>
        <a:defRPr sz="3600">
          <a:solidFill>
            <a:schemeClr val="tx2"/>
          </a:solidFill>
          <a:latin typeface="华文行楷" panose="02010800040101010101" pitchFamily="2" charset="-122"/>
          <a:ea typeface="华文行楷" panose="02010800040101010101" pitchFamily="2" charset="-122"/>
          <a:cs typeface="华文行楷"/>
        </a:defRPr>
      </a:lvl4pPr>
      <a:lvl5pPr algn="ctr" rtl="0" eaLnBrk="0" fontAlgn="base" hangingPunct="0">
        <a:spcBef>
          <a:spcPct val="0"/>
        </a:spcBef>
        <a:spcAft>
          <a:spcPct val="0"/>
        </a:spcAft>
        <a:defRPr sz="3600">
          <a:solidFill>
            <a:schemeClr val="tx2"/>
          </a:solidFill>
          <a:latin typeface="华文行楷" panose="02010800040101010101" pitchFamily="2" charset="-122"/>
          <a:ea typeface="华文行楷" panose="02010800040101010101" pitchFamily="2" charset="-122"/>
          <a:cs typeface="华文行楷"/>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2400">
          <a:solidFill>
            <a:schemeClr val="tx1"/>
          </a:solidFill>
          <a:latin typeface="华文行楷" panose="02010800040101010101" pitchFamily="2" charset="-122"/>
          <a:ea typeface="华文行楷" panose="02010800040101010101" pitchFamily="2" charset="-122"/>
          <a:cs typeface="华文行楷"/>
        </a:defRPr>
      </a:lvl1pPr>
      <a:lvl2pPr marL="742950" indent="-285750" algn="l" rtl="0" eaLnBrk="0" fontAlgn="base" hangingPunct="0">
        <a:spcBef>
          <a:spcPct val="20000"/>
        </a:spcBef>
        <a:spcAft>
          <a:spcPct val="0"/>
        </a:spcAft>
        <a:buChar char="–"/>
        <a:defRPr sz="2000">
          <a:solidFill>
            <a:schemeClr val="tx1"/>
          </a:solidFill>
          <a:latin typeface="华文行楷" panose="02010800040101010101" pitchFamily="2" charset="-122"/>
          <a:ea typeface="华文行楷" panose="02010800040101010101" pitchFamily="2" charset="-122"/>
          <a:cs typeface="华文行楷"/>
        </a:defRPr>
      </a:lvl2pPr>
      <a:lvl3pPr marL="1143000" indent="-228600" algn="l" rtl="0" eaLnBrk="0" fontAlgn="base" hangingPunct="0">
        <a:spcBef>
          <a:spcPct val="20000"/>
        </a:spcBef>
        <a:spcAft>
          <a:spcPct val="0"/>
        </a:spcAft>
        <a:buChar char="•"/>
        <a:defRPr sz="2400">
          <a:solidFill>
            <a:schemeClr val="tx1"/>
          </a:solidFill>
          <a:latin typeface="华文行楷" panose="02010800040101010101" pitchFamily="2" charset="-122"/>
          <a:ea typeface="华文行楷" panose="02010800040101010101" pitchFamily="2" charset="-122"/>
          <a:cs typeface="华文行楷"/>
        </a:defRPr>
      </a:lvl3pPr>
      <a:lvl4pPr marL="1600200" indent="-228600" algn="l" rtl="0" eaLnBrk="0" fontAlgn="base" hangingPunct="0">
        <a:spcBef>
          <a:spcPct val="20000"/>
        </a:spcBef>
        <a:spcAft>
          <a:spcPct val="0"/>
        </a:spcAft>
        <a:buChar char="–"/>
        <a:defRPr sz="1600">
          <a:solidFill>
            <a:schemeClr val="tx1"/>
          </a:solidFill>
          <a:latin typeface="华文行楷" panose="02010800040101010101" pitchFamily="2" charset="-122"/>
          <a:ea typeface="华文行楷" panose="02010800040101010101" pitchFamily="2" charset="-122"/>
          <a:cs typeface="华文行楷"/>
        </a:defRPr>
      </a:lvl4pPr>
      <a:lvl5pPr marL="2057400" indent="-228600" algn="l" rtl="0" eaLnBrk="0" fontAlgn="base" hangingPunct="0">
        <a:spcBef>
          <a:spcPct val="20000"/>
        </a:spcBef>
        <a:spcAft>
          <a:spcPct val="0"/>
        </a:spcAft>
        <a:buChar char="»"/>
        <a:defRPr sz="1600">
          <a:solidFill>
            <a:schemeClr val="tx1"/>
          </a:solidFill>
          <a:latin typeface="华文行楷" panose="02010800040101010101" pitchFamily="2" charset="-122"/>
          <a:ea typeface="华文行楷" panose="02010800040101010101" pitchFamily="2" charset="-122"/>
          <a:cs typeface="华文行楷"/>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339" name="Rectangle 3"/>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l">
              <a:defRPr kumimoji="0" sz="1400">
                <a:solidFill>
                  <a:schemeClr val="tx1"/>
                </a:solidFill>
                <a:latin typeface="Arial" panose="020B0604020202020204" pitchFamily="34" charset="0"/>
                <a:ea typeface="宋体" panose="02010600030101010101"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kumimoji="0" sz="1400">
                <a:solidFill>
                  <a:schemeClr val="tx1"/>
                </a:solidFill>
                <a:latin typeface="Arial" panose="020B0604020202020204" pitchFamily="34" charset="0"/>
                <a:ea typeface="宋体" panose="02010600030101010101" pitchFamily="2" charset="-122"/>
              </a:defRPr>
            </a:lvl1pPr>
          </a:lstStyle>
          <a:p>
            <a:pPr>
              <a:defRPr/>
            </a:pPr>
            <a:r>
              <a:rPr lang="en-US" altLang="zh-CN"/>
              <a:t>扶风县职教中心高一语文备课组  丁晓军</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dirty="0">
                <a:solidFill>
                  <a:schemeClr val="tx1"/>
                </a:solidFill>
                <a:latin typeface="Arial" panose="020B0604020202020204" pitchFamily="34" charset="0"/>
                <a:ea typeface="宋体" panose="02010600030101010101" pitchFamily="2" charset="-122"/>
              </a:defRPr>
            </a:lvl1pPr>
          </a:lstStyle>
          <a:p>
            <a:pPr>
              <a:defRPr/>
            </a:pPr>
            <a:fld id="{CCA2F657-9139-44B2-9F06-63AE5BF4B518}"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35" r:id="rId1"/>
    <p:sldLayoutId id="2147483734" r:id="rId2"/>
    <p:sldLayoutId id="2147483733" r:id="rId3"/>
    <p:sldLayoutId id="2147483732" r:id="rId4"/>
    <p:sldLayoutId id="2147483731" r:id="rId5"/>
    <p:sldLayoutId id="2147483730" r:id="rId6"/>
    <p:sldLayoutId id="2147483729" r:id="rId7"/>
    <p:sldLayoutId id="2147483728" r:id="rId8"/>
    <p:sldLayoutId id="2147483727" r:id="rId9"/>
    <p:sldLayoutId id="2147483726" r:id="rId10"/>
    <p:sldLayoutId id="2147483725" r:id="rId11"/>
    <p:sldLayoutId id="2147483750" r:id="rId12"/>
  </p:sldLayoutIdLst>
  <p:transition spd="med"/>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26"/>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1650" y="442913"/>
            <a:ext cx="8140700" cy="442912"/>
          </a:xfrm>
          <a:prstGeom prst="rect">
            <a:avLst/>
          </a:prstGeom>
        </p:spPr>
        <p:txBody>
          <a:bodyPr vert="horz" lIns="101600" tIns="38100" rIns="76200" bIns="38100" rtlCol="0" anchor="t" anchorCtr="0">
            <a:no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1650" y="952500"/>
            <a:ext cx="8140700" cy="5389563"/>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60400" y="6350000"/>
            <a:ext cx="2024063" cy="315913"/>
          </a:xfrm>
          <a:prstGeom prst="rect">
            <a:avLst/>
          </a:prstGeom>
        </p:spPr>
        <p:txBody>
          <a:bodyPr vert="horz" lIns="91440" tIns="45720" rIns="91440" bIns="45720" rtlCol="0" anchor="ctr">
            <a:normAutofit/>
          </a:bodyPr>
          <a:lstStyle>
            <a:lvl1pPr algn="l">
              <a:defRPr sz="1200" smtClean="0">
                <a:solidFill>
                  <a:schemeClr val="tx1">
                    <a:tint val="75000"/>
                  </a:schemeClr>
                </a:solidFill>
                <a:latin typeface="Arial" panose="020B0604020202020204" pitchFamily="34" charset="0"/>
                <a:ea typeface="宋体" panose="02010600030101010101" pitchFamily="2" charset="-122"/>
              </a:defRPr>
            </a:lvl1pPr>
          </a:lstStyle>
          <a:p>
            <a:pPr>
              <a:defRPr/>
            </a:pPr>
            <a:fld id="{3D01FB09-4272-4449-8B48-46ED2F2AEDA8}" type="datetimeFigureOut">
              <a:rPr lang="zh-CN" altLang="en-US"/>
              <a:pPr>
                <a:defRPr/>
              </a:pPr>
              <a:t>2019/12/21</a:t>
            </a:fld>
            <a:endParaRPr lang="zh-CN" altLang="en-US"/>
          </a:p>
        </p:txBody>
      </p:sp>
      <p:sp>
        <p:nvSpPr>
          <p:cNvPr id="5" name="页脚占位符 4"/>
          <p:cNvSpPr>
            <a:spLocks noGrp="1"/>
          </p:cNvSpPr>
          <p:nvPr>
            <p:ph type="ftr" sz="quarter" idx="3"/>
            <p:custDataLst>
              <p:tags r:id="rId23"/>
            </p:custDataLst>
          </p:nvPr>
        </p:nvSpPr>
        <p:spPr>
          <a:xfrm>
            <a:off x="3087688" y="6350000"/>
            <a:ext cx="2968625" cy="315913"/>
          </a:xfrm>
          <a:prstGeom prst="rect">
            <a:avLst/>
          </a:prstGeom>
        </p:spPr>
        <p:txBody>
          <a:bodyPr vert="horz" lIns="91440" tIns="45720" rIns="91440" bIns="45720" rtlCol="0" anchor="ctr">
            <a:normAutofit/>
          </a:bodyPr>
          <a:lstStyle>
            <a:lvl1pPr algn="ctr">
              <a:defRPr sz="1200" dirty="0">
                <a:solidFill>
                  <a:schemeClr val="tx1">
                    <a:tint val="75000"/>
                  </a:schemeClr>
                </a:solidFill>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4"/>
            <p:custDataLst>
              <p:tags r:id="rId24"/>
            </p:custDataLst>
          </p:nvPr>
        </p:nvSpPr>
        <p:spPr>
          <a:xfrm>
            <a:off x="6457950" y="6350000"/>
            <a:ext cx="2025650" cy="315913"/>
          </a:xfrm>
          <a:prstGeom prst="rect">
            <a:avLst/>
          </a:prstGeom>
        </p:spPr>
        <p:txBody>
          <a:bodyPr vert="horz" lIns="91440" tIns="45720" rIns="91440" bIns="45720" rtlCol="0" anchor="ctr">
            <a:normAutofit/>
          </a:bodyPr>
          <a:lstStyle>
            <a:lvl1pPr algn="r">
              <a:defRPr sz="1200" smtClean="0">
                <a:solidFill>
                  <a:schemeClr val="tx1">
                    <a:tint val="75000"/>
                  </a:schemeClr>
                </a:solidFill>
                <a:latin typeface="Arial" panose="020B0604020202020204" pitchFamily="34" charset="0"/>
                <a:ea typeface="宋体" panose="02010600030101010101" pitchFamily="2" charset="-122"/>
              </a:defRPr>
            </a:lvl1pPr>
          </a:lstStyle>
          <a:p>
            <a:pPr>
              <a:defRPr/>
            </a:pPr>
            <a:fld id="{9724B0BC-9F3E-45BF-9C53-9D82977D40EA}" type="slidenum">
              <a:rPr lang="zh-CN" altLang="en-US"/>
              <a:pPr>
                <a:defRPr/>
              </a:pPr>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Tree>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 id="2147483764" r:id="rId14"/>
    <p:sldLayoutId id="2147483765" r:id="rId15"/>
    <p:sldLayoutId id="2147483766" r:id="rId16"/>
    <p:sldLayoutId id="2147483767" r:id="rId17"/>
    <p:sldLayoutId id="2147483768" r:id="rId18"/>
  </p:sldLayoutIdLst>
  <p:txStyles>
    <p:titleStyle>
      <a:lvl1pPr algn="l" rtl="0" fontAlgn="base">
        <a:spcBef>
          <a:spcPct val="0"/>
        </a:spcBef>
        <a:spcAft>
          <a:spcPct val="0"/>
        </a:spcAft>
        <a:defRPr sz="2400" b="1" kern="1200" spc="200">
          <a:solidFill>
            <a:schemeClr val="tx1"/>
          </a:solidFill>
          <a:latin typeface="隶书" panose="02010509060101010101" pitchFamily="49" charset="-122"/>
          <a:ea typeface="隶书" panose="02010509060101010101" pitchFamily="49" charset="-122"/>
          <a:cs typeface="隶书"/>
        </a:defRPr>
      </a:lvl1pPr>
      <a:lvl2pPr algn="l" rtl="0" fontAlgn="base">
        <a:spcBef>
          <a:spcPct val="0"/>
        </a:spcBef>
        <a:spcAft>
          <a:spcPct val="0"/>
        </a:spcAft>
        <a:defRPr sz="2400" b="1">
          <a:solidFill>
            <a:schemeClr val="tx1"/>
          </a:solidFill>
          <a:latin typeface="隶书"/>
          <a:ea typeface="隶书"/>
          <a:cs typeface="隶书"/>
        </a:defRPr>
      </a:lvl2pPr>
      <a:lvl3pPr algn="l" rtl="0" fontAlgn="base">
        <a:spcBef>
          <a:spcPct val="0"/>
        </a:spcBef>
        <a:spcAft>
          <a:spcPct val="0"/>
        </a:spcAft>
        <a:defRPr sz="2400" b="1">
          <a:solidFill>
            <a:schemeClr val="tx1"/>
          </a:solidFill>
          <a:latin typeface="隶书"/>
          <a:ea typeface="隶书"/>
          <a:cs typeface="隶书"/>
        </a:defRPr>
      </a:lvl3pPr>
      <a:lvl4pPr algn="l" rtl="0" fontAlgn="base">
        <a:spcBef>
          <a:spcPct val="0"/>
        </a:spcBef>
        <a:spcAft>
          <a:spcPct val="0"/>
        </a:spcAft>
        <a:defRPr sz="2400" b="1">
          <a:solidFill>
            <a:schemeClr val="tx1"/>
          </a:solidFill>
          <a:latin typeface="隶书"/>
          <a:ea typeface="隶书"/>
          <a:cs typeface="隶书"/>
        </a:defRPr>
      </a:lvl4pPr>
      <a:lvl5pPr algn="l" rtl="0" fontAlgn="base">
        <a:spcBef>
          <a:spcPct val="0"/>
        </a:spcBef>
        <a:spcAft>
          <a:spcPct val="0"/>
        </a:spcAft>
        <a:defRPr sz="2400" b="1">
          <a:solidFill>
            <a:schemeClr val="tx1"/>
          </a:solidFill>
          <a:latin typeface="隶书"/>
          <a:ea typeface="隶书"/>
          <a:cs typeface="隶书"/>
        </a:defRPr>
      </a:lvl5pPr>
      <a:lvl6pPr marL="457200" algn="l" rtl="0" fontAlgn="base">
        <a:spcBef>
          <a:spcPct val="0"/>
        </a:spcBef>
        <a:spcAft>
          <a:spcPct val="0"/>
        </a:spcAft>
        <a:defRPr sz="2400" b="1">
          <a:solidFill>
            <a:schemeClr val="tx1"/>
          </a:solidFill>
          <a:latin typeface="隶书"/>
          <a:ea typeface="隶书"/>
          <a:cs typeface="隶书"/>
        </a:defRPr>
      </a:lvl6pPr>
      <a:lvl7pPr marL="914400" algn="l" rtl="0" fontAlgn="base">
        <a:spcBef>
          <a:spcPct val="0"/>
        </a:spcBef>
        <a:spcAft>
          <a:spcPct val="0"/>
        </a:spcAft>
        <a:defRPr sz="2400" b="1">
          <a:solidFill>
            <a:schemeClr val="tx1"/>
          </a:solidFill>
          <a:latin typeface="隶书"/>
          <a:ea typeface="隶书"/>
          <a:cs typeface="隶书"/>
        </a:defRPr>
      </a:lvl7pPr>
      <a:lvl8pPr marL="1371600" algn="l" rtl="0" fontAlgn="base">
        <a:spcBef>
          <a:spcPct val="0"/>
        </a:spcBef>
        <a:spcAft>
          <a:spcPct val="0"/>
        </a:spcAft>
        <a:defRPr sz="2400" b="1">
          <a:solidFill>
            <a:schemeClr val="tx1"/>
          </a:solidFill>
          <a:latin typeface="隶书"/>
          <a:ea typeface="隶书"/>
          <a:cs typeface="隶书"/>
        </a:defRPr>
      </a:lvl8pPr>
      <a:lvl9pPr marL="1828800" algn="l" rtl="0" fontAlgn="base">
        <a:spcBef>
          <a:spcPct val="0"/>
        </a:spcBef>
        <a:spcAft>
          <a:spcPct val="0"/>
        </a:spcAft>
        <a:defRPr sz="2400" b="1">
          <a:solidFill>
            <a:schemeClr val="tx1"/>
          </a:solidFill>
          <a:latin typeface="隶书"/>
          <a:ea typeface="隶书"/>
          <a:cs typeface="隶书"/>
        </a:defRPr>
      </a:lvl9pPr>
    </p:titleStyle>
    <p:bodyStyle>
      <a:lvl1pPr marL="228600" indent="-228600" algn="l" rtl="0" fontAlgn="base">
        <a:lnSpc>
          <a:spcPct val="130000"/>
        </a:lnSpc>
        <a:spcBef>
          <a:spcPct val="0"/>
        </a:spcBef>
        <a:spcAft>
          <a:spcPts val="1000"/>
        </a:spcAft>
        <a:buFont typeface="Arial" charset="0"/>
        <a:buChar char="•"/>
        <a:defRPr sz="1600" kern="1200" spc="150">
          <a:solidFill>
            <a:schemeClr val="tx1"/>
          </a:solidFill>
          <a:latin typeface="隶书" panose="02010509060101010101" pitchFamily="49" charset="-122"/>
          <a:ea typeface="隶书" panose="02010509060101010101" pitchFamily="49" charset="-122"/>
          <a:cs typeface="隶书"/>
        </a:defRPr>
      </a:lvl1pPr>
      <a:lvl2pPr marL="685800" indent="-228600" algn="l" rtl="0" fontAlgn="base">
        <a:lnSpc>
          <a:spcPct val="130000"/>
        </a:lnSpc>
        <a:spcBef>
          <a:spcPct val="0"/>
        </a:spcBef>
        <a:spcAft>
          <a:spcPts val="1000"/>
        </a:spcAft>
        <a:buFont typeface="Arial" charset="0"/>
        <a:buChar char="•"/>
        <a:tabLst>
          <a:tab pos="1609725" algn="l"/>
        </a:tabLst>
        <a:defRPr sz="1600" kern="1200" spc="150">
          <a:solidFill>
            <a:schemeClr val="tx1"/>
          </a:solidFill>
          <a:latin typeface="隶书" panose="02010509060101010101" pitchFamily="49" charset="-122"/>
          <a:ea typeface="隶书" panose="02010509060101010101" pitchFamily="49" charset="-122"/>
          <a:cs typeface="隶书"/>
        </a:defRPr>
      </a:lvl2pPr>
      <a:lvl3pPr marL="1143000" indent="-228600" algn="l" rtl="0" fontAlgn="base">
        <a:lnSpc>
          <a:spcPct val="130000"/>
        </a:lnSpc>
        <a:spcBef>
          <a:spcPct val="0"/>
        </a:spcBef>
        <a:spcAft>
          <a:spcPts val="1000"/>
        </a:spcAft>
        <a:buFont typeface="Arial" charset="0"/>
        <a:buChar char="•"/>
        <a:defRPr sz="1600" kern="1200" spc="150">
          <a:solidFill>
            <a:schemeClr val="tx1"/>
          </a:solidFill>
          <a:latin typeface="隶书" panose="02010509060101010101" pitchFamily="49" charset="-122"/>
          <a:ea typeface="隶书" panose="02010509060101010101" pitchFamily="49" charset="-122"/>
          <a:cs typeface="隶书"/>
        </a:defRPr>
      </a:lvl3pPr>
      <a:lvl4pPr marL="1600200" indent="-228600" algn="l" rtl="0" fontAlgn="base">
        <a:lnSpc>
          <a:spcPct val="130000"/>
        </a:lnSpc>
        <a:spcBef>
          <a:spcPct val="0"/>
        </a:spcBef>
        <a:spcAft>
          <a:spcPts val="1000"/>
        </a:spcAft>
        <a:buFont typeface="Arial" charset="0"/>
        <a:buChar char="•"/>
        <a:defRPr sz="1600" kern="1200" spc="150">
          <a:solidFill>
            <a:schemeClr val="tx1"/>
          </a:solidFill>
          <a:latin typeface="隶书" panose="02010509060101010101" pitchFamily="49" charset="-122"/>
          <a:ea typeface="隶书" panose="02010509060101010101" pitchFamily="49" charset="-122"/>
          <a:cs typeface="隶书"/>
        </a:defRPr>
      </a:lvl4pPr>
      <a:lvl5pPr marL="2057400" indent="-228600" algn="l" rtl="0" fontAlgn="base">
        <a:lnSpc>
          <a:spcPct val="130000"/>
        </a:lnSpc>
        <a:spcBef>
          <a:spcPct val="0"/>
        </a:spcBef>
        <a:spcAft>
          <a:spcPts val="1000"/>
        </a:spcAft>
        <a:buFont typeface="Arial" charset="0"/>
        <a:buChar char="•"/>
        <a:defRPr sz="1600" kern="1200" spc="150">
          <a:solidFill>
            <a:schemeClr val="tx1"/>
          </a:solidFill>
          <a:latin typeface="隶书" panose="02010509060101010101" pitchFamily="49" charset="-122"/>
          <a:ea typeface="隶书" panose="02010509060101010101" pitchFamily="49" charset="-122"/>
          <a:cs typeface="隶书"/>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Rectangle 2"/>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47107" name="Rectangle 3"/>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lstStyle>
            <a:lvl1pPr eaLnBrk="1" hangingPunct="1">
              <a:buFont typeface="Arial" panose="020B0604020202020204" pitchFamily="34" charset="0"/>
              <a:buNone/>
              <a:defRPr sz="1400" b="0" u="none">
                <a:effectLst/>
                <a:latin typeface="Arial" panose="020B0604020202020204" pitchFamily="34" charset="0"/>
                <a:ea typeface="宋体" panose="02010600030101010101" pitchFamily="2" charset="-122"/>
              </a:defRPr>
            </a:lvl1pPr>
          </a:lstStyle>
          <a:p>
            <a:pPr>
              <a:defRPr/>
            </a:pPr>
            <a:endParaRPr lang="zh-CN"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lstStyle>
            <a:lvl1pPr algn="ctr" eaLnBrk="1" hangingPunct="1">
              <a:buFont typeface="Arial" panose="020B0604020202020204" pitchFamily="34" charset="0"/>
              <a:buNone/>
              <a:defRPr sz="1400" b="0" u="none">
                <a:effectLst/>
                <a:latin typeface="Arial" panose="020B0604020202020204" pitchFamily="34" charset="0"/>
                <a:ea typeface="宋体" panose="02010600030101010101" pitchFamily="2" charset="-122"/>
              </a:defRPr>
            </a:lvl1pPr>
          </a:lstStyle>
          <a:p>
            <a:pPr>
              <a:defRPr/>
            </a:pPr>
            <a:endParaRPr lang="zh-CN"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lstStyle>
            <a:lvl1pPr algn="r" eaLnBrk="1" hangingPunct="1">
              <a:buFont typeface="Arial" panose="020B0604020202020204" pitchFamily="34" charset="0"/>
              <a:buNone/>
              <a:defRPr sz="1400" b="0" u="none">
                <a:effectLst/>
                <a:latin typeface="Arial" panose="020B0604020202020204" pitchFamily="34" charset="0"/>
                <a:ea typeface="宋体" panose="02010600030101010101" pitchFamily="2" charset="-122"/>
              </a:defRPr>
            </a:lvl1pPr>
          </a:lstStyle>
          <a:p>
            <a:pPr>
              <a:defRPr/>
            </a:pPr>
            <a:fld id="{F0F2CB0C-8C33-46B6-A600-56B9E2BB57A9}" type="slidenum">
              <a:rPr lang="zh-CN" altLang="zh-CN"/>
              <a:pPr>
                <a:defRPr/>
              </a:pPr>
              <a:t>‹#›</a:t>
            </a:fld>
            <a:endParaRPr lang="zh-CN" altLang="zh-CN"/>
          </a:p>
        </p:txBody>
      </p:sp>
    </p:spTree>
  </p:cSld>
  <p:clrMap bg1="lt1" tx1="dk1" bg2="lt2" tx2="dk2" accent1="accent1" accent2="accent2" accent3="accent3" accent4="accent4" accent5="accent5" accent6="accent6" hlink="hlink" folHlink="folHlink"/>
  <p:sldLayoutIdLst>
    <p:sldLayoutId id="2147483748" r:id="rId1"/>
    <p:sldLayoutId id="2147483747" r:id="rId2"/>
    <p:sldLayoutId id="2147483746" r:id="rId3"/>
    <p:sldLayoutId id="2147483745" r:id="rId4"/>
    <p:sldLayoutId id="2147483744" r:id="rId5"/>
    <p:sldLayoutId id="2147483743" r:id="rId6"/>
    <p:sldLayoutId id="2147483742" r:id="rId7"/>
    <p:sldLayoutId id="2147483741" r:id="rId8"/>
    <p:sldLayoutId id="2147483740" r:id="rId9"/>
    <p:sldLayoutId id="2147483739" r:id="rId10"/>
    <p:sldLayoutId id="2147483738" r:id="rId11"/>
    <p:sldLayoutId id="2147483737" r:id="rId12"/>
    <p:sldLayoutId id="2147483736" r:id="rId13"/>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hemeOverride" Target="../theme/themeOverride1.xml"/><Relationship Id="rId5" Type="http://schemas.openxmlformats.org/officeDocument/2006/relationships/image" Target="../media/image10.png"/><Relationship Id="rId4"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8" Type="http://schemas.openxmlformats.org/officeDocument/2006/relationships/video" Target="NULL" TargetMode="External"/><Relationship Id="rId13" Type="http://schemas.openxmlformats.org/officeDocument/2006/relationships/tags" Target="../tags/tag96.xml"/><Relationship Id="rId18" Type="http://schemas.openxmlformats.org/officeDocument/2006/relationships/image" Target="../media/image22.png"/><Relationship Id="rId3" Type="http://schemas.openxmlformats.org/officeDocument/2006/relationships/tags" Target="../tags/tag87.xml"/><Relationship Id="rId7" Type="http://schemas.openxmlformats.org/officeDocument/2006/relationships/tags" Target="../tags/tag91.xml"/><Relationship Id="rId12" Type="http://schemas.openxmlformats.org/officeDocument/2006/relationships/tags" Target="../tags/tag95.xml"/><Relationship Id="rId17" Type="http://schemas.openxmlformats.org/officeDocument/2006/relationships/image" Target="../media/image21.png"/><Relationship Id="rId2" Type="http://schemas.openxmlformats.org/officeDocument/2006/relationships/tags" Target="../tags/tag86.xml"/><Relationship Id="rId16" Type="http://schemas.openxmlformats.org/officeDocument/2006/relationships/notesSlide" Target="../notesSlides/notesSlide2.xml"/><Relationship Id="rId1" Type="http://schemas.openxmlformats.org/officeDocument/2006/relationships/tags" Target="../tags/tag85.xml"/><Relationship Id="rId6" Type="http://schemas.openxmlformats.org/officeDocument/2006/relationships/tags" Target="../tags/tag90.xml"/><Relationship Id="rId11" Type="http://schemas.openxmlformats.org/officeDocument/2006/relationships/tags" Target="../tags/tag94.xml"/><Relationship Id="rId5" Type="http://schemas.openxmlformats.org/officeDocument/2006/relationships/tags" Target="../tags/tag89.xml"/><Relationship Id="rId15" Type="http://schemas.openxmlformats.org/officeDocument/2006/relationships/slideLayout" Target="../slideLayouts/slideLayout18.xml"/><Relationship Id="rId10" Type="http://schemas.openxmlformats.org/officeDocument/2006/relationships/tags" Target="../tags/tag93.xml"/><Relationship Id="rId4" Type="http://schemas.openxmlformats.org/officeDocument/2006/relationships/tags" Target="../tags/tag88.xml"/><Relationship Id="rId9" Type="http://schemas.openxmlformats.org/officeDocument/2006/relationships/tags" Target="../tags/tag92.xml"/><Relationship Id="rId14" Type="http://schemas.openxmlformats.org/officeDocument/2006/relationships/tags" Target="../tags/tag97.xml"/></Relationships>
</file>

<file path=ppt/slides/_rels/slide11.xml.rels><?xml version="1.0" encoding="UTF-8" standalone="yes"?>
<Relationships xmlns="http://schemas.openxmlformats.org/package/2006/relationships"><Relationship Id="rId2" Type="http://schemas.openxmlformats.org/officeDocument/2006/relationships/hyperlink" Target="../Documents/WeChat%20Files/lyf18974368362/FileStorage/File/2019-11/&#38518;&#28170;&#26126;-&#24402;&#22253;&#30000;&#23621;%20&#20854;&#19968;.mp3"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5.png"/><Relationship Id="rId1" Type="http://schemas.openxmlformats.org/officeDocument/2006/relationships/slideLayout" Target="../slideLayouts/slideLayout14.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9.jpeg"/><Relationship Id="rId1" Type="http://schemas.openxmlformats.org/officeDocument/2006/relationships/slideLayout" Target="../slideLayouts/slideLayout24.xml"/><Relationship Id="rId5" Type="http://schemas.openxmlformats.org/officeDocument/2006/relationships/image" Target="../media/image32.pn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hemeOverride" Target="../theme/themeOverride2.xml"/><Relationship Id="rId4"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4.xml"/></Relationships>
</file>

<file path=ppt/slides/_rels/slide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19.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文本占位符 3"/>
          <p:cNvSpPr>
            <a:spLocks noGrp="1"/>
          </p:cNvSpPr>
          <p:nvPr>
            <p:ph type="body" idx="1"/>
            <p:custDataLst>
              <p:tags r:id="rId3"/>
            </p:custDataLst>
          </p:nvPr>
        </p:nvSpPr>
        <p:spPr>
          <a:xfrm>
            <a:off x="1631950" y="2516188"/>
            <a:ext cx="6383338" cy="1587500"/>
          </a:xfrm>
        </p:spPr>
        <p:txBody>
          <a:bodyPr>
            <a:noAutofit/>
          </a:bodyPr>
          <a:lstStyle/>
          <a:p>
            <a:pPr>
              <a:spcBef>
                <a:spcPts val="0"/>
              </a:spcBef>
              <a:buFont typeface="Arial" panose="020B0604020202020204" pitchFamily="34" charset="0"/>
              <a:buNone/>
              <a:defRPr/>
            </a:pPr>
            <a:r>
              <a:rPr sz="3600" dirty="0" smtClean="0"/>
              <a:t>湖南师范大学附属田家湖学校</a:t>
            </a:r>
            <a:endParaRPr sz="3600" dirty="0"/>
          </a:p>
        </p:txBody>
      </p:sp>
      <p:pic>
        <p:nvPicPr>
          <p:cNvPr id="62467" name="图片 5"/>
          <p:cNvPicPr>
            <a:picLocks noChangeAspect="1"/>
          </p:cNvPicPr>
          <p:nvPr/>
        </p:nvPicPr>
        <p:blipFill>
          <a:blip r:embed="rId5"/>
          <a:srcRect/>
          <a:stretch>
            <a:fillRect/>
          </a:stretch>
        </p:blipFill>
        <p:spPr bwMode="auto">
          <a:xfrm>
            <a:off x="677863" y="785813"/>
            <a:ext cx="7802562" cy="1401762"/>
          </a:xfrm>
          <a:prstGeom prst="rect">
            <a:avLst/>
          </a:prstGeom>
          <a:noFill/>
          <a:ln w="9525">
            <a:noFill/>
            <a:miter lim="800000"/>
            <a:headEnd/>
            <a:tailEnd/>
          </a:ln>
        </p:spPr>
      </p:pic>
    </p:spTree>
    <p:custDataLst>
      <p:tags r:id="rId2"/>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custDataLst>
              <p:tags r:id="rId2"/>
            </p:custDataLst>
          </p:nvPr>
        </p:nvSpPr>
        <p:spPr>
          <a:xfrm>
            <a:off x="658813" y="542925"/>
            <a:ext cx="7824787" cy="4100513"/>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350"/>
              <a:t>读准字音</a:t>
            </a:r>
          </a:p>
        </p:txBody>
      </p:sp>
      <p:pic>
        <p:nvPicPr>
          <p:cNvPr id="72706" name="图片 15"/>
          <p:cNvPicPr>
            <a:picLocks noChangeAspect="1"/>
          </p:cNvPicPr>
          <p:nvPr>
            <p:custDataLst>
              <p:tags r:id="rId3"/>
            </p:custDataLst>
          </p:nvPr>
        </p:nvPicPr>
        <p:blipFill>
          <a:blip r:embed="rId17"/>
          <a:srcRect/>
          <a:stretch>
            <a:fillRect/>
          </a:stretch>
        </p:blipFill>
        <p:spPr bwMode="auto">
          <a:xfrm>
            <a:off x="922338" y="2311400"/>
            <a:ext cx="1833562" cy="2617788"/>
          </a:xfrm>
          <a:prstGeom prst="rect">
            <a:avLst/>
          </a:prstGeom>
          <a:noFill/>
          <a:ln w="9525">
            <a:noFill/>
            <a:miter lim="800000"/>
            <a:headEnd/>
            <a:tailEnd/>
          </a:ln>
        </p:spPr>
      </p:pic>
      <p:sp>
        <p:nvSpPr>
          <p:cNvPr id="72707" name="文本框 13"/>
          <p:cNvSpPr txBox="1">
            <a:spLocks noChangeArrowheads="1"/>
          </p:cNvSpPr>
          <p:nvPr>
            <p:custDataLst>
              <p:tags r:id="rId4"/>
            </p:custDataLst>
          </p:nvPr>
        </p:nvSpPr>
        <p:spPr bwMode="auto">
          <a:xfrm>
            <a:off x="1130300" y="546100"/>
            <a:ext cx="1406525" cy="5526088"/>
          </a:xfrm>
          <a:prstGeom prst="rect">
            <a:avLst/>
          </a:prstGeom>
          <a:noFill/>
          <a:ln w="9525">
            <a:noFill/>
            <a:miter lim="800000"/>
            <a:headEnd/>
            <a:tailEnd/>
          </a:ln>
        </p:spPr>
        <p:txBody>
          <a:bodyPr vert="eaVert"/>
          <a:lstStyle/>
          <a:p>
            <a:r>
              <a:rPr lang="zh-CN" altLang="en-US" sz="3600">
                <a:ea typeface="汉仪尚巍手书W"/>
                <a:cs typeface="汉仪尚巍手书W"/>
                <a:sym typeface="隶书"/>
              </a:rPr>
              <a:t>吟咏诗歌，体验情感</a:t>
            </a:r>
          </a:p>
        </p:txBody>
      </p:sp>
      <p:grpSp>
        <p:nvGrpSpPr>
          <p:cNvPr id="72708" name="组合 10"/>
          <p:cNvGrpSpPr>
            <a:grpSpLocks/>
          </p:cNvGrpSpPr>
          <p:nvPr>
            <p:custDataLst>
              <p:tags r:id="rId5"/>
            </p:custDataLst>
          </p:nvPr>
        </p:nvGrpSpPr>
        <p:grpSpPr bwMode="auto">
          <a:xfrm>
            <a:off x="2728913" y="2443163"/>
            <a:ext cx="595312" cy="2344737"/>
            <a:chOff x="5754" y="3330"/>
            <a:chExt cx="958" cy="4925"/>
          </a:xfrm>
        </p:grpSpPr>
        <p:sp>
          <p:nvSpPr>
            <p:cNvPr id="23" name="文本框 22"/>
            <p:cNvSpPr txBox="1"/>
            <p:nvPr>
              <p:custDataLst>
                <p:tags r:id="rId13"/>
              </p:custDataLst>
            </p:nvPr>
          </p:nvSpPr>
          <p:spPr>
            <a:xfrm>
              <a:off x="5795" y="3330"/>
              <a:ext cx="695" cy="630"/>
            </a:xfrm>
            <a:prstGeom prst="rect">
              <a:avLst/>
            </a:prstGeom>
            <a:solidFill>
              <a:schemeClr val="bg1">
                <a:lumMod val="75000"/>
              </a:schemeClr>
            </a:solidFill>
            <a:effectLst>
              <a:outerShdw blurRad="50800" dist="12700" dir="5400000" algn="ctr" rotWithShape="0">
                <a:srgbClr val="000000">
                  <a:alpha val="43137"/>
                </a:srgbClr>
              </a:outerShdw>
            </a:effectLst>
          </p:spPr>
          <p:txBody>
            <a:bodyPr>
              <a:normAutofit fontScale="95000" lnSpcReduction="10000"/>
            </a:bodyPr>
            <a:lstStyle/>
            <a:p>
              <a:pPr algn="ctr">
                <a:defRPr/>
              </a:pPr>
              <a:r>
                <a:rPr lang="en-US" altLang="zh-CN" sz="1500" dirty="0">
                  <a:solidFill>
                    <a:schemeClr val="bg1"/>
                  </a:solidFill>
                  <a:latin typeface="Arial" panose="020B0604020202020204" pitchFamily="34" charset="0"/>
                  <a:ea typeface="隶书" panose="02010509060101010101" pitchFamily="49" charset="-122"/>
                </a:rPr>
                <a:t>01</a:t>
              </a:r>
            </a:p>
          </p:txBody>
        </p:sp>
        <p:sp>
          <p:nvSpPr>
            <p:cNvPr id="24" name="矩形 23"/>
            <p:cNvSpPr/>
            <p:nvPr>
              <p:custDataLst>
                <p:tags r:id="rId14"/>
              </p:custDataLst>
            </p:nvPr>
          </p:nvSpPr>
          <p:spPr>
            <a:xfrm>
              <a:off x="5754" y="3330"/>
              <a:ext cx="958" cy="4925"/>
            </a:xfrm>
            <a:prstGeom prst="rect">
              <a:avLst/>
            </a:prstGeom>
          </p:spPr>
          <p:txBody>
            <a:bodyPr vert="eaVert" anchor="ctr"/>
            <a:lstStyle/>
            <a:p>
              <a:pPr algn="ctr">
                <a:defRPr/>
              </a:pPr>
              <a:r>
                <a:rPr lang="zh-CN" altLang="en-US" sz="3600" b="1" dirty="0">
                  <a:solidFill>
                    <a:schemeClr val="tx1">
                      <a:lumMod val="75000"/>
                      <a:lumOff val="25000"/>
                    </a:schemeClr>
                  </a:solidFill>
                  <a:latin typeface="Arial" panose="020B0604020202020204" pitchFamily="34" charset="0"/>
                  <a:ea typeface="隶书" panose="02010509060101010101" pitchFamily="49" charset="-122"/>
                </a:rPr>
                <a:t>读准字音</a:t>
              </a:r>
            </a:p>
          </p:txBody>
        </p:sp>
      </p:grpSp>
      <p:grpSp>
        <p:nvGrpSpPr>
          <p:cNvPr id="72709" name="组合 9"/>
          <p:cNvGrpSpPr>
            <a:grpSpLocks/>
          </p:cNvGrpSpPr>
          <p:nvPr>
            <p:custDataLst>
              <p:tags r:id="rId6"/>
            </p:custDataLst>
          </p:nvPr>
        </p:nvGrpSpPr>
        <p:grpSpPr bwMode="auto">
          <a:xfrm>
            <a:off x="3797300" y="2443163"/>
            <a:ext cx="369888" cy="2346325"/>
            <a:chOff x="8153" y="3330"/>
            <a:chExt cx="776" cy="4925"/>
          </a:xfrm>
        </p:grpSpPr>
        <p:sp>
          <p:nvSpPr>
            <p:cNvPr id="32" name="文本框 31"/>
            <p:cNvSpPr txBox="1"/>
            <p:nvPr>
              <p:custDataLst>
                <p:tags r:id="rId11"/>
              </p:custDataLst>
            </p:nvPr>
          </p:nvSpPr>
          <p:spPr>
            <a:xfrm>
              <a:off x="8193" y="3330"/>
              <a:ext cx="693" cy="630"/>
            </a:xfrm>
            <a:prstGeom prst="rect">
              <a:avLst/>
            </a:prstGeom>
            <a:solidFill>
              <a:schemeClr val="bg1">
                <a:lumMod val="75000"/>
              </a:schemeClr>
            </a:solidFill>
            <a:effectLst>
              <a:outerShdw blurRad="50800" dist="12700" dir="5400000" algn="ctr" rotWithShape="0">
                <a:srgbClr val="000000">
                  <a:alpha val="43137"/>
                </a:srgbClr>
              </a:outerShdw>
            </a:effectLst>
          </p:spPr>
          <p:txBody>
            <a:bodyPr>
              <a:normAutofit fontScale="67500" lnSpcReduction="20000"/>
            </a:bodyPr>
            <a:lstStyle/>
            <a:p>
              <a:pPr algn="ctr">
                <a:defRPr/>
              </a:pPr>
              <a:r>
                <a:rPr lang="en-US" altLang="zh-CN" sz="1500" dirty="0">
                  <a:solidFill>
                    <a:schemeClr val="bg1"/>
                  </a:solidFill>
                  <a:latin typeface="Arial" panose="020B0604020202020204" pitchFamily="34" charset="0"/>
                  <a:ea typeface="隶书" panose="02010509060101010101" pitchFamily="49" charset="-122"/>
                </a:rPr>
                <a:t>02</a:t>
              </a:r>
            </a:p>
          </p:txBody>
        </p:sp>
        <p:sp>
          <p:nvSpPr>
            <p:cNvPr id="33" name="矩形 32"/>
            <p:cNvSpPr/>
            <p:nvPr>
              <p:custDataLst>
                <p:tags r:id="rId12"/>
              </p:custDataLst>
            </p:nvPr>
          </p:nvSpPr>
          <p:spPr>
            <a:xfrm>
              <a:off x="8153" y="3330"/>
              <a:ext cx="776" cy="4925"/>
            </a:xfrm>
            <a:prstGeom prst="rect">
              <a:avLst/>
            </a:prstGeom>
          </p:spPr>
          <p:txBody>
            <a:bodyPr vert="eaVert" anchor="ctr"/>
            <a:lstStyle/>
            <a:p>
              <a:pPr algn="ctr">
                <a:defRPr/>
              </a:pPr>
              <a:r>
                <a:rPr lang="zh-CN" altLang="en-US" sz="3600" b="1" dirty="0">
                  <a:solidFill>
                    <a:schemeClr val="tx1">
                      <a:lumMod val="75000"/>
                      <a:lumOff val="25000"/>
                    </a:schemeClr>
                  </a:solidFill>
                  <a:latin typeface="Arial" panose="020B0604020202020204" pitchFamily="34" charset="0"/>
                  <a:ea typeface="隶书" panose="02010509060101010101" pitchFamily="49" charset="-122"/>
                </a:rPr>
                <a:t>读准节奏</a:t>
              </a:r>
            </a:p>
          </p:txBody>
        </p:sp>
      </p:grpSp>
      <p:grpSp>
        <p:nvGrpSpPr>
          <p:cNvPr id="72710" name="组合 7"/>
          <p:cNvGrpSpPr>
            <a:grpSpLocks/>
          </p:cNvGrpSpPr>
          <p:nvPr>
            <p:custDataLst>
              <p:tags r:id="rId7"/>
            </p:custDataLst>
          </p:nvPr>
        </p:nvGrpSpPr>
        <p:grpSpPr bwMode="auto">
          <a:xfrm>
            <a:off x="4641850" y="2443163"/>
            <a:ext cx="568325" cy="2344737"/>
            <a:chOff x="10344" y="3330"/>
            <a:chExt cx="1191" cy="4923"/>
          </a:xfrm>
        </p:grpSpPr>
        <p:sp>
          <p:nvSpPr>
            <p:cNvPr id="35" name="文本框 34"/>
            <p:cNvSpPr txBox="1"/>
            <p:nvPr>
              <p:custDataLst>
                <p:tags r:id="rId9"/>
              </p:custDataLst>
            </p:nvPr>
          </p:nvSpPr>
          <p:spPr>
            <a:xfrm>
              <a:off x="10594" y="3330"/>
              <a:ext cx="692" cy="630"/>
            </a:xfrm>
            <a:prstGeom prst="rect">
              <a:avLst/>
            </a:prstGeom>
            <a:solidFill>
              <a:schemeClr val="bg1">
                <a:lumMod val="75000"/>
              </a:schemeClr>
            </a:solidFill>
            <a:effectLst>
              <a:outerShdw blurRad="50800" dist="12700" dir="5400000" algn="ctr" rotWithShape="0">
                <a:srgbClr val="000000">
                  <a:alpha val="43137"/>
                </a:srgbClr>
              </a:outerShdw>
            </a:effectLst>
          </p:spPr>
          <p:txBody>
            <a:bodyPr>
              <a:normAutofit fontScale="67500" lnSpcReduction="20000"/>
            </a:bodyPr>
            <a:lstStyle/>
            <a:p>
              <a:pPr algn="ctr">
                <a:defRPr/>
              </a:pPr>
              <a:r>
                <a:rPr lang="en-US" altLang="zh-CN" sz="1500" dirty="0">
                  <a:solidFill>
                    <a:schemeClr val="bg1"/>
                  </a:solidFill>
                  <a:latin typeface="Arial" panose="020B0604020202020204" pitchFamily="34" charset="0"/>
                  <a:ea typeface="隶书" panose="02010509060101010101" pitchFamily="49" charset="-122"/>
                </a:rPr>
                <a:t>03</a:t>
              </a:r>
            </a:p>
          </p:txBody>
        </p:sp>
        <p:sp>
          <p:nvSpPr>
            <p:cNvPr id="36" name="矩形 35"/>
            <p:cNvSpPr/>
            <p:nvPr>
              <p:custDataLst>
                <p:tags r:id="rId10"/>
              </p:custDataLst>
            </p:nvPr>
          </p:nvSpPr>
          <p:spPr>
            <a:xfrm>
              <a:off x="10344" y="3330"/>
              <a:ext cx="1191" cy="4923"/>
            </a:xfrm>
            <a:prstGeom prst="rect">
              <a:avLst/>
            </a:prstGeom>
          </p:spPr>
          <p:txBody>
            <a:bodyPr vert="eaVert" anchor="ctr"/>
            <a:lstStyle/>
            <a:p>
              <a:pPr algn="ctr">
                <a:defRPr/>
              </a:pPr>
              <a:r>
                <a:rPr lang="zh-CN" altLang="en-US" sz="3600" b="1" dirty="0">
                  <a:solidFill>
                    <a:schemeClr val="tx1">
                      <a:lumMod val="75000"/>
                      <a:lumOff val="25000"/>
                    </a:schemeClr>
                  </a:solidFill>
                  <a:latin typeface="Arial" panose="020B0604020202020204" pitchFamily="34" charset="0"/>
                  <a:ea typeface="隶书" panose="02010509060101010101" pitchFamily="49" charset="-122"/>
                </a:rPr>
                <a:t>读出情感</a:t>
              </a:r>
            </a:p>
          </p:txBody>
        </p:sp>
      </p:grpSp>
      <p:pic>
        <p:nvPicPr>
          <p:cNvPr id="2" name="Shape">
            <a:hlinkClick r:id="" action="ppaction://media"/>
          </p:cNvPr>
          <p:cNvPicPr>
            <a:picLocks noRot="1" noChangeAspect="1" noChangeArrowheads="1"/>
          </p:cNvPicPr>
          <p:nvPr>
            <a:videoFile r:link="rId8"/>
          </p:nvPr>
        </p:nvPicPr>
        <p:blipFill>
          <a:blip r:embed="rId18"/>
          <a:srcRect/>
          <a:stretch>
            <a:fillRect/>
          </a:stretch>
        </p:blipFill>
        <p:spPr bwMode="auto">
          <a:xfrm>
            <a:off x="7126288" y="1355725"/>
            <a:ext cx="619125" cy="619125"/>
          </a:xfrm>
          <a:prstGeom prst="rect">
            <a:avLst/>
          </a:prstGeom>
          <a:noFill/>
          <a:ln w="9525">
            <a:noFill/>
            <a:miter lim="800000"/>
            <a:headEnd/>
            <a:tailEnd/>
          </a:ln>
        </p:spPr>
      </p:pic>
    </p:spTree>
    <p:custDataLst>
      <p:tags r:id="rId1"/>
    </p:custDataLst>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1" presetClass="mediacall" presetSubtype="0" fill="hold" nodeType="afterEffect">
                                  <p:stCondLst>
                                    <p:cond delay="0"/>
                                  </p:stCondLst>
                                  <p:childTnLst>
                                    <p:cmd type="call" cmd="playFrom(0.0)">
                                      <p:cBhvr additive="base">
                                        <p:cTn id="10" dur="36386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1" fill="hold" display="1">
                  <p:stCondLst>
                    <p:cond delay="indefinite"/>
                  </p:stCondLst>
                  <p:endCondLst>
                    <p:cond evt="onNext" delay="0">
                      <p:tgtEl>
                        <p:sldTgt/>
                      </p:tgtEl>
                    </p:cond>
                    <p:cond evt="onPrev" delay="0">
                      <p:tgtEl>
                        <p:sldTgt/>
                      </p:tgtEl>
                    </p:cond>
                    <p:cond evt="onStopAudio" delay="0">
                      <p:tgtEl>
                        <p:sldTgt/>
                      </p:tgtEl>
                    </p:cond>
                  </p:endCondLst>
                </p:cTn>
                <p:tgtEl>
                  <p:spTgt spid="2"/>
                </p:tgtEl>
              </p:cMediaNode>
            </p:video>
          </p:childTnLst>
        </p:cTn>
      </p:par>
    </p:tnLst>
    <p:bldLst>
      <p:bldP spid="1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ext Box 1026"/>
          <p:cNvSpPr txBox="1">
            <a:spLocks noChangeArrowheads="1"/>
          </p:cNvSpPr>
          <p:nvPr/>
        </p:nvSpPr>
        <p:spPr bwMode="auto">
          <a:xfrm>
            <a:off x="38100" y="1470025"/>
            <a:ext cx="8786813" cy="4281488"/>
          </a:xfrm>
          <a:prstGeom prst="rect">
            <a:avLst/>
          </a:prstGeom>
          <a:noFill/>
          <a:ln w="9525">
            <a:noFill/>
            <a:miter lim="800000"/>
            <a:headEnd/>
            <a:tailEnd/>
          </a:ln>
        </p:spPr>
        <p:txBody>
          <a:bodyPr>
            <a:spAutoFit/>
          </a:bodyPr>
          <a:lstStyle/>
          <a:p>
            <a:pPr>
              <a:lnSpc>
                <a:spcPts val="3238"/>
              </a:lnSpc>
            </a:pPr>
            <a:r>
              <a:rPr lang="zh-CN" altLang="en-US" sz="2800" b="1">
                <a:solidFill>
                  <a:srgbClr val="333399"/>
                </a:solidFill>
                <a:latin typeface="宋体" charset="-122"/>
                <a:ea typeface="仿宋_GB2312"/>
                <a:cs typeface="仿宋_GB2312"/>
              </a:rPr>
              <a:t>少无适俗韵，性本爱丘山。误落尘网中，一去三十年。</a:t>
            </a:r>
          </a:p>
          <a:p>
            <a:pPr>
              <a:lnSpc>
                <a:spcPts val="3238"/>
              </a:lnSpc>
            </a:pPr>
            <a:endParaRPr lang="en-US" altLang="zh-CN" sz="2800" b="1">
              <a:solidFill>
                <a:srgbClr val="FF9900"/>
              </a:solidFill>
              <a:latin typeface="宋体" charset="-122"/>
              <a:ea typeface="仿宋_GB2312"/>
              <a:cs typeface="仿宋_GB2312"/>
            </a:endParaRPr>
          </a:p>
          <a:p>
            <a:pPr>
              <a:lnSpc>
                <a:spcPts val="3238"/>
              </a:lnSpc>
            </a:pPr>
            <a:r>
              <a:rPr lang="zh-CN" altLang="en-US" sz="2800" b="1">
                <a:solidFill>
                  <a:srgbClr val="FF0000"/>
                </a:solidFill>
                <a:latin typeface="宋体" charset="-122"/>
                <a:ea typeface="仿宋_GB2312"/>
                <a:cs typeface="仿宋_GB2312"/>
              </a:rPr>
              <a:t>羁</a:t>
            </a:r>
            <a:r>
              <a:rPr lang="zh-CN" altLang="en-US" sz="2800" b="1">
                <a:solidFill>
                  <a:srgbClr val="333399"/>
                </a:solidFill>
                <a:latin typeface="宋体" charset="-122"/>
                <a:ea typeface="仿宋_GB2312"/>
                <a:cs typeface="仿宋_GB2312"/>
              </a:rPr>
              <a:t>鸟恋旧林</a:t>
            </a:r>
            <a:r>
              <a:rPr lang="en-US" altLang="zh-CN" sz="2800" b="1">
                <a:solidFill>
                  <a:srgbClr val="333399"/>
                </a:solidFill>
                <a:latin typeface="宋体" charset="-122"/>
                <a:ea typeface="仿宋_GB2312"/>
                <a:cs typeface="仿宋_GB2312"/>
              </a:rPr>
              <a:t>, </a:t>
            </a:r>
            <a:r>
              <a:rPr lang="zh-CN" altLang="en-US" sz="2800" b="1">
                <a:solidFill>
                  <a:srgbClr val="333399"/>
                </a:solidFill>
                <a:latin typeface="宋体" charset="-122"/>
                <a:ea typeface="仿宋_GB2312"/>
                <a:cs typeface="仿宋_GB2312"/>
              </a:rPr>
              <a:t>池鱼思故渊。开荒南野际，守</a:t>
            </a:r>
            <a:r>
              <a:rPr lang="zh-CN" altLang="en-US" sz="2800" b="1">
                <a:solidFill>
                  <a:srgbClr val="FF0000"/>
                </a:solidFill>
                <a:latin typeface="宋体" charset="-122"/>
                <a:ea typeface="仿宋_GB2312"/>
                <a:cs typeface="仿宋_GB2312"/>
              </a:rPr>
              <a:t>拙</a:t>
            </a:r>
            <a:r>
              <a:rPr lang="zh-CN" altLang="en-US" sz="2800" b="1">
                <a:solidFill>
                  <a:srgbClr val="333399"/>
                </a:solidFill>
                <a:latin typeface="宋体" charset="-122"/>
                <a:ea typeface="仿宋_GB2312"/>
                <a:cs typeface="仿宋_GB2312"/>
              </a:rPr>
              <a:t>归园田。</a:t>
            </a:r>
            <a:endParaRPr lang="en-US" altLang="zh-CN" sz="2800" b="1">
              <a:solidFill>
                <a:srgbClr val="333399"/>
              </a:solidFill>
              <a:latin typeface="宋体" charset="-122"/>
              <a:ea typeface="仿宋_GB2312"/>
              <a:cs typeface="仿宋_GB2312"/>
            </a:endParaRPr>
          </a:p>
          <a:p>
            <a:pPr>
              <a:lnSpc>
                <a:spcPts val="3238"/>
              </a:lnSpc>
            </a:pPr>
            <a:endParaRPr lang="en-US" altLang="zh-CN" sz="2800" b="1">
              <a:solidFill>
                <a:srgbClr val="333399"/>
              </a:solidFill>
              <a:latin typeface="宋体" charset="-122"/>
              <a:ea typeface="仿宋_GB2312"/>
              <a:cs typeface="仿宋_GB2312"/>
            </a:endParaRPr>
          </a:p>
          <a:p>
            <a:pPr>
              <a:lnSpc>
                <a:spcPts val="3238"/>
              </a:lnSpc>
            </a:pPr>
            <a:r>
              <a:rPr lang="zh-CN" altLang="en-US" sz="2800" b="1">
                <a:solidFill>
                  <a:srgbClr val="333399"/>
                </a:solidFill>
                <a:latin typeface="宋体" charset="-122"/>
                <a:ea typeface="仿宋_GB2312"/>
                <a:cs typeface="仿宋_GB2312"/>
              </a:rPr>
              <a:t>方宅十余亩，草屋八九间。榆柳</a:t>
            </a:r>
            <a:r>
              <a:rPr lang="zh-CN" altLang="en-US" sz="2800" b="1">
                <a:solidFill>
                  <a:srgbClr val="FF0000"/>
                </a:solidFill>
                <a:latin typeface="宋体" charset="-122"/>
                <a:ea typeface="仿宋_GB2312"/>
                <a:cs typeface="仿宋_GB2312"/>
              </a:rPr>
              <a:t>荫</a:t>
            </a:r>
            <a:r>
              <a:rPr lang="zh-CN" altLang="en-US" sz="2800" b="1">
                <a:solidFill>
                  <a:srgbClr val="333399"/>
                </a:solidFill>
                <a:latin typeface="宋体" charset="-122"/>
                <a:ea typeface="仿宋_GB2312"/>
                <a:cs typeface="仿宋_GB2312"/>
              </a:rPr>
              <a:t>后檐，桃李</a:t>
            </a:r>
            <a:r>
              <a:rPr lang="zh-CN" altLang="en-US" sz="2800" b="1">
                <a:solidFill>
                  <a:srgbClr val="002060"/>
                </a:solidFill>
                <a:latin typeface="宋体" charset="-122"/>
                <a:ea typeface="仿宋_GB2312"/>
                <a:cs typeface="仿宋_GB2312"/>
              </a:rPr>
              <a:t>罗</a:t>
            </a:r>
            <a:r>
              <a:rPr lang="zh-CN" altLang="en-US" sz="2800" b="1">
                <a:solidFill>
                  <a:srgbClr val="333399"/>
                </a:solidFill>
                <a:latin typeface="宋体" charset="-122"/>
                <a:ea typeface="仿宋_GB2312"/>
                <a:cs typeface="仿宋_GB2312"/>
              </a:rPr>
              <a:t>堂前。</a:t>
            </a:r>
          </a:p>
          <a:p>
            <a:pPr>
              <a:lnSpc>
                <a:spcPts val="3238"/>
              </a:lnSpc>
            </a:pPr>
            <a:endParaRPr lang="en-US" altLang="zh-CN" sz="2800" b="1">
              <a:solidFill>
                <a:srgbClr val="FF9900"/>
              </a:solidFill>
              <a:latin typeface="宋体" charset="-122"/>
              <a:ea typeface="仿宋_GB2312"/>
              <a:cs typeface="仿宋_GB2312"/>
            </a:endParaRPr>
          </a:p>
          <a:p>
            <a:pPr>
              <a:lnSpc>
                <a:spcPts val="3238"/>
              </a:lnSpc>
            </a:pPr>
            <a:r>
              <a:rPr lang="zh-CN" altLang="en-US" sz="2800" b="1">
                <a:solidFill>
                  <a:srgbClr val="FF0000"/>
                </a:solidFill>
                <a:latin typeface="宋体" charset="-122"/>
                <a:ea typeface="仿宋_GB2312"/>
                <a:cs typeface="仿宋_GB2312"/>
              </a:rPr>
              <a:t>暧暧</a:t>
            </a:r>
            <a:r>
              <a:rPr lang="zh-CN" altLang="en-US" sz="2800" b="1">
                <a:solidFill>
                  <a:srgbClr val="333399"/>
                </a:solidFill>
                <a:latin typeface="宋体" charset="-122"/>
                <a:ea typeface="仿宋_GB2312"/>
                <a:cs typeface="仿宋_GB2312"/>
              </a:rPr>
              <a:t>远人村，依依墟里烟。狗吠深巷中，鸡鸣桑树颠。</a:t>
            </a:r>
            <a:endParaRPr lang="en-US" altLang="zh-CN" sz="2800" b="1">
              <a:solidFill>
                <a:srgbClr val="333399"/>
              </a:solidFill>
              <a:latin typeface="宋体" charset="-122"/>
              <a:ea typeface="仿宋_GB2312"/>
              <a:cs typeface="仿宋_GB2312"/>
            </a:endParaRPr>
          </a:p>
          <a:p>
            <a:pPr>
              <a:lnSpc>
                <a:spcPts val="3238"/>
              </a:lnSpc>
            </a:pPr>
            <a:endParaRPr lang="en-US" altLang="zh-CN" sz="2800" b="1">
              <a:solidFill>
                <a:srgbClr val="333399"/>
              </a:solidFill>
              <a:latin typeface="宋体" charset="-122"/>
              <a:ea typeface="仿宋_GB2312"/>
              <a:cs typeface="仿宋_GB2312"/>
            </a:endParaRPr>
          </a:p>
          <a:p>
            <a:pPr>
              <a:lnSpc>
                <a:spcPts val="3238"/>
              </a:lnSpc>
            </a:pPr>
            <a:r>
              <a:rPr lang="zh-CN" altLang="en-US" sz="2800" b="1">
                <a:solidFill>
                  <a:srgbClr val="333399"/>
                </a:solidFill>
                <a:latin typeface="宋体" charset="-122"/>
                <a:ea typeface="仿宋_GB2312"/>
                <a:cs typeface="仿宋_GB2312"/>
              </a:rPr>
              <a:t>户庭无尘杂，虚室有余闲。久在</a:t>
            </a:r>
            <a:r>
              <a:rPr lang="zh-CN" altLang="en-US" sz="2800" b="1">
                <a:solidFill>
                  <a:srgbClr val="FF0000"/>
                </a:solidFill>
                <a:latin typeface="宋体" charset="-122"/>
                <a:ea typeface="仿宋_GB2312"/>
                <a:cs typeface="仿宋_GB2312"/>
              </a:rPr>
              <a:t>樊</a:t>
            </a:r>
            <a:r>
              <a:rPr lang="zh-CN" altLang="en-US" sz="2800" b="1">
                <a:solidFill>
                  <a:srgbClr val="333399"/>
                </a:solidFill>
                <a:latin typeface="宋体" charset="-122"/>
                <a:ea typeface="仿宋_GB2312"/>
                <a:cs typeface="仿宋_GB2312"/>
              </a:rPr>
              <a:t>笼里，复得返自然。</a:t>
            </a:r>
            <a:endParaRPr lang="zh-CN" altLang="en-US" sz="2400" b="1">
              <a:solidFill>
                <a:srgbClr val="333399"/>
              </a:solidFill>
              <a:latin typeface="宋体" charset="-122"/>
              <a:ea typeface="仿宋_GB2312"/>
              <a:cs typeface="仿宋_GB2312"/>
            </a:endParaRPr>
          </a:p>
          <a:p>
            <a:pPr>
              <a:lnSpc>
                <a:spcPct val="65000"/>
              </a:lnSpc>
              <a:spcBef>
                <a:spcPct val="50000"/>
              </a:spcBef>
            </a:pPr>
            <a:endParaRPr lang="zh-CN" altLang="en-US" sz="2800" b="1">
              <a:solidFill>
                <a:srgbClr val="333399"/>
              </a:solidFill>
              <a:latin typeface="宋体" charset="-122"/>
              <a:ea typeface="仿宋_GB2312"/>
              <a:cs typeface="仿宋_GB2312"/>
            </a:endParaRPr>
          </a:p>
        </p:txBody>
      </p:sp>
      <p:sp>
        <p:nvSpPr>
          <p:cNvPr id="6" name="TextBox 5"/>
          <p:cNvSpPr txBox="1">
            <a:spLocks noChangeArrowheads="1"/>
          </p:cNvSpPr>
          <p:nvPr/>
        </p:nvSpPr>
        <p:spPr bwMode="auto">
          <a:xfrm>
            <a:off x="179388" y="1855788"/>
            <a:ext cx="500062" cy="522287"/>
          </a:xfrm>
          <a:prstGeom prst="rect">
            <a:avLst/>
          </a:prstGeom>
          <a:noFill/>
          <a:ln w="9525">
            <a:noFill/>
            <a:miter lim="800000"/>
            <a:headEnd/>
            <a:tailEnd/>
          </a:ln>
        </p:spPr>
        <p:txBody>
          <a:bodyPr>
            <a:spAutoFit/>
          </a:bodyPr>
          <a:lstStyle/>
          <a:p>
            <a:r>
              <a:rPr lang="en-US" altLang="zh-CN" sz="2800"/>
              <a:t>jī</a:t>
            </a:r>
            <a:endParaRPr lang="zh-CN" altLang="en-US" sz="2800"/>
          </a:p>
        </p:txBody>
      </p:sp>
      <p:sp>
        <p:nvSpPr>
          <p:cNvPr id="7" name="TextBox 6"/>
          <p:cNvSpPr txBox="1">
            <a:spLocks noChangeArrowheads="1"/>
          </p:cNvSpPr>
          <p:nvPr/>
        </p:nvSpPr>
        <p:spPr bwMode="auto">
          <a:xfrm>
            <a:off x="6659563" y="1951038"/>
            <a:ext cx="1285875" cy="519112"/>
          </a:xfrm>
          <a:prstGeom prst="rect">
            <a:avLst/>
          </a:prstGeom>
          <a:noFill/>
          <a:ln w="9525">
            <a:noFill/>
            <a:miter lim="800000"/>
            <a:headEnd/>
            <a:tailEnd/>
          </a:ln>
        </p:spPr>
        <p:txBody>
          <a:bodyPr>
            <a:spAutoFit/>
          </a:bodyPr>
          <a:lstStyle/>
          <a:p>
            <a:r>
              <a:rPr lang="en-US" altLang="zh-CN" sz="2800"/>
              <a:t>zhuō</a:t>
            </a:r>
            <a:endParaRPr lang="zh-CN" altLang="en-US" sz="2800"/>
          </a:p>
        </p:txBody>
      </p:sp>
      <p:sp>
        <p:nvSpPr>
          <p:cNvPr id="8" name="TextBox 7"/>
          <p:cNvSpPr txBox="1">
            <a:spLocks noChangeArrowheads="1"/>
          </p:cNvSpPr>
          <p:nvPr/>
        </p:nvSpPr>
        <p:spPr bwMode="auto">
          <a:xfrm>
            <a:off x="5003800" y="2727325"/>
            <a:ext cx="869950" cy="522288"/>
          </a:xfrm>
          <a:prstGeom prst="rect">
            <a:avLst/>
          </a:prstGeom>
          <a:noFill/>
          <a:ln w="9525">
            <a:noFill/>
            <a:miter lim="800000"/>
            <a:headEnd/>
            <a:tailEnd/>
          </a:ln>
        </p:spPr>
        <p:txBody>
          <a:bodyPr>
            <a:spAutoFit/>
          </a:bodyPr>
          <a:lstStyle/>
          <a:p>
            <a:r>
              <a:rPr lang="en-US" altLang="zh-CN" sz="2800"/>
              <a:t>y</a:t>
            </a:r>
            <a:r>
              <a:rPr lang="en-US" altLang="en-US" sz="2800"/>
              <a:t>ì</a:t>
            </a:r>
            <a:r>
              <a:rPr lang="en-US" altLang="zh-CN" sz="2800"/>
              <a:t>n</a:t>
            </a:r>
            <a:endParaRPr lang="zh-CN" altLang="en-US" sz="2800"/>
          </a:p>
        </p:txBody>
      </p:sp>
      <p:sp>
        <p:nvSpPr>
          <p:cNvPr id="9" name="TextBox 8"/>
          <p:cNvSpPr txBox="1">
            <a:spLocks noChangeArrowheads="1"/>
          </p:cNvSpPr>
          <p:nvPr/>
        </p:nvSpPr>
        <p:spPr bwMode="auto">
          <a:xfrm>
            <a:off x="74613" y="3586163"/>
            <a:ext cx="939800" cy="522287"/>
          </a:xfrm>
          <a:prstGeom prst="rect">
            <a:avLst/>
          </a:prstGeom>
          <a:noFill/>
          <a:ln w="9525">
            <a:noFill/>
            <a:miter lim="800000"/>
            <a:headEnd/>
            <a:tailEnd/>
          </a:ln>
        </p:spPr>
        <p:txBody>
          <a:bodyPr>
            <a:spAutoFit/>
          </a:bodyPr>
          <a:lstStyle/>
          <a:p>
            <a:r>
              <a:rPr lang="en-US" altLang="en-US" sz="2800"/>
              <a:t>à</a:t>
            </a:r>
            <a:r>
              <a:rPr lang="en-US" altLang="zh-CN" sz="2800"/>
              <a:t>i</a:t>
            </a:r>
            <a:endParaRPr lang="zh-CN" altLang="en-US" sz="2800"/>
          </a:p>
        </p:txBody>
      </p:sp>
      <p:sp>
        <p:nvSpPr>
          <p:cNvPr id="10" name="TextBox 9"/>
          <p:cNvSpPr txBox="1">
            <a:spLocks noChangeArrowheads="1"/>
          </p:cNvSpPr>
          <p:nvPr/>
        </p:nvSpPr>
        <p:spPr bwMode="auto">
          <a:xfrm>
            <a:off x="5003800" y="4383088"/>
            <a:ext cx="1285875" cy="519112"/>
          </a:xfrm>
          <a:prstGeom prst="rect">
            <a:avLst/>
          </a:prstGeom>
          <a:noFill/>
          <a:ln w="9525">
            <a:noFill/>
            <a:miter lim="800000"/>
            <a:headEnd/>
            <a:tailEnd/>
          </a:ln>
        </p:spPr>
        <p:txBody>
          <a:bodyPr>
            <a:spAutoFit/>
          </a:bodyPr>
          <a:lstStyle/>
          <a:p>
            <a:r>
              <a:rPr lang="en-US" altLang="zh-CN" sz="2800"/>
              <a:t>fán</a:t>
            </a:r>
            <a:endParaRPr lang="zh-CN" altLang="en-US" sz="2800"/>
          </a:p>
        </p:txBody>
      </p:sp>
      <p:sp>
        <p:nvSpPr>
          <p:cNvPr id="11275" name="标题 1"/>
          <p:cNvSpPr/>
          <p:nvPr/>
        </p:nvSpPr>
        <p:spPr>
          <a:xfrm>
            <a:off x="544513" y="0"/>
            <a:ext cx="7772400" cy="1470025"/>
          </a:xfrm>
          <a:prstGeom prst="rect">
            <a:avLst/>
          </a:prstGeom>
          <a:noFill/>
          <a:ln w="9525">
            <a:noFill/>
          </a:ln>
        </p:spPr>
        <p:txBody>
          <a:bodyPr anchor="ctr"/>
          <a:lstStyle>
            <a:lvl1pPr lvl="0" algn="ctr" rtl="0" fontAlgn="base">
              <a:spcBef>
                <a:spcPct val="0"/>
              </a:spcBef>
              <a:spcAft>
                <a:spcPct val="0"/>
              </a:spcAft>
              <a:defRPr sz="3600">
                <a:solidFill>
                  <a:schemeClr val="tx2"/>
                </a:solidFill>
                <a:latin typeface="华文行楷" panose="02010800040101010101" pitchFamily="2" charset="-122"/>
                <a:ea typeface="华文行楷" panose="02010800040101010101" pitchFamily="2" charset="-122"/>
                <a:cs typeface="+mj-cs"/>
              </a:defRPr>
            </a:lvl1pPr>
            <a:lvl2pPr algn="ctr" rtl="0" fontAlgn="base">
              <a:spcBef>
                <a:spcPct val="0"/>
              </a:spcBef>
              <a:spcAft>
                <a:spcPct val="0"/>
              </a:spcAft>
              <a:defRPr sz="3600">
                <a:solidFill>
                  <a:schemeClr val="tx2"/>
                </a:solidFill>
                <a:latin typeface="华文行楷" panose="02010800040101010101" pitchFamily="2" charset="-122"/>
                <a:ea typeface="华文行楷" panose="02010800040101010101" pitchFamily="2" charset="-122"/>
              </a:defRPr>
            </a:lvl2pPr>
            <a:lvl3pPr algn="ctr" rtl="0" fontAlgn="base">
              <a:spcBef>
                <a:spcPct val="0"/>
              </a:spcBef>
              <a:spcAft>
                <a:spcPct val="0"/>
              </a:spcAft>
              <a:defRPr sz="3600">
                <a:solidFill>
                  <a:schemeClr val="tx2"/>
                </a:solidFill>
                <a:latin typeface="华文行楷" panose="02010800040101010101" pitchFamily="2" charset="-122"/>
                <a:ea typeface="华文行楷" panose="02010800040101010101" pitchFamily="2" charset="-122"/>
              </a:defRPr>
            </a:lvl3pPr>
            <a:lvl4pPr algn="ctr" rtl="0" fontAlgn="base">
              <a:spcBef>
                <a:spcPct val="0"/>
              </a:spcBef>
              <a:spcAft>
                <a:spcPct val="0"/>
              </a:spcAft>
              <a:defRPr sz="3600">
                <a:solidFill>
                  <a:schemeClr val="tx2"/>
                </a:solidFill>
                <a:latin typeface="华文行楷" panose="02010800040101010101" pitchFamily="2" charset="-122"/>
                <a:ea typeface="华文行楷" panose="02010800040101010101" pitchFamily="2" charset="-122"/>
              </a:defRPr>
            </a:lvl4pPr>
            <a:lvl5pPr algn="ctr" rtl="0" fontAlgn="base">
              <a:spcBef>
                <a:spcPct val="0"/>
              </a:spcBef>
              <a:spcAft>
                <a:spcPct val="0"/>
              </a:spcAft>
              <a:defRPr sz="3600">
                <a:solidFill>
                  <a:schemeClr val="tx2"/>
                </a:solidFill>
                <a:latin typeface="华文行楷" panose="02010800040101010101" pitchFamily="2" charset="-122"/>
                <a:ea typeface="华文行楷" panose="02010800040101010101" pitchFamily="2" charset="-122"/>
              </a:defRPr>
            </a:lvl5pPr>
          </a:lstStyle>
          <a:p>
            <a:pPr>
              <a:defRPr/>
            </a:pPr>
            <a:r>
              <a:rPr lang="en-US" altLang="zh-CN" sz="6000">
                <a:effectLst>
                  <a:outerShdw blurRad="38100" dist="38100" dir="2700000">
                    <a:srgbClr val="FFFFFF"/>
                  </a:outerShdw>
                </a:effectLst>
              </a:rPr>
              <a:t>《</a:t>
            </a:r>
            <a:r>
              <a:rPr lang="zh-CN" altLang="en-US" sz="6000" dirty="0">
                <a:effectLst>
                  <a:outerShdw blurRad="38100" dist="38100" dir="2700000">
                    <a:srgbClr val="FFFFFF"/>
                  </a:outerShdw>
                </a:effectLst>
              </a:rPr>
              <a:t>归园田居</a:t>
            </a:r>
            <a:r>
              <a:rPr lang="en-US" altLang="zh-CN" sz="6000">
                <a:effectLst>
                  <a:outerShdw blurRad="38100" dist="38100" dir="2700000">
                    <a:srgbClr val="FFFFFF"/>
                  </a:outerShdw>
                </a:effectLst>
              </a:rPr>
              <a:t>》</a:t>
            </a:r>
            <a:r>
              <a:rPr lang="zh-CN" altLang="en-US" sz="4400" dirty="0">
                <a:effectLst>
                  <a:outerShdw blurRad="38100" dist="38100" dir="2700000">
                    <a:srgbClr val="FFFFFF"/>
                  </a:outerShdw>
                </a:effectLst>
              </a:rPr>
              <a:t>其一</a:t>
            </a:r>
          </a:p>
        </p:txBody>
      </p:sp>
      <p:sp>
        <p:nvSpPr>
          <p:cNvPr id="11277" name="Tree">
            <a:hlinkClick r:id="rId2" action="ppaction://hlinkfile"/>
          </p:cNvPr>
          <p:cNvSpPr>
            <a:spLocks noEditPoints="1"/>
          </p:cNvSpPr>
          <p:nvPr/>
        </p:nvSpPr>
        <p:spPr>
          <a:xfrm>
            <a:off x="8526463" y="6169025"/>
            <a:ext cx="617537" cy="688975"/>
          </a:xfrm>
          <a:custGeom>
            <a:avLst/>
            <a:gdLst>
              <a:gd name="A1" fmla="val 18900"/>
              <a:gd name="G0" fmla="+- 0 0 0"/>
              <a:gd name="G1" fmla="*/ A1 1 3"/>
              <a:gd name="G2" fmla="*/ A1 2 3"/>
              <a:gd name="G3" fmla="+- A1 0 0"/>
              <a:gd name="txL" fmla="*/ 761 w 21600"/>
              <a:gd name="txT" fmla="*/ 22454 h 21600"/>
              <a:gd name="txR" fmla="*/ 21069 w 21600"/>
              <a:gd name="txB" fmla="*/ 28282 h 21600"/>
            </a:gdLst>
            <a:ahLst/>
            <a:cxnLst>
              <a:cxn ang="17694720">
                <a:pos x="10800" y="0"/>
              </a:cxn>
              <a:cxn ang="11796480">
                <a:pos x="6171" y="G1"/>
              </a:cxn>
              <a:cxn ang="11796480">
                <a:pos x="3086" y="G2"/>
              </a:cxn>
              <a:cxn ang="11796480">
                <a:pos x="0" y="G3"/>
              </a:cxn>
              <a:cxn ang="0">
                <a:pos x="15429" y="G1"/>
              </a:cxn>
              <a:cxn ang="0">
                <a:pos x="18514" y="G2"/>
              </a:cxn>
              <a:cxn ang="0">
                <a:pos x="21600" y="G3"/>
              </a:cxn>
            </a:cxnLst>
            <a:rect l="txL" t="txT" r="txR" b="txB"/>
            <a:pathLst>
              <a:path w="21600" h="21600">
                <a:moveTo>
                  <a:pt x="0" y="G3"/>
                </a:moveTo>
                <a:lnTo>
                  <a:pt x="9257" y="G3"/>
                </a:lnTo>
                <a:lnTo>
                  <a:pt x="9257" y="21600"/>
                </a:lnTo>
                <a:lnTo>
                  <a:pt x="12343" y="21600"/>
                </a:lnTo>
                <a:lnTo>
                  <a:pt x="12343" y="G3"/>
                </a:lnTo>
                <a:lnTo>
                  <a:pt x="21600" y="G3"/>
                </a:lnTo>
                <a:lnTo>
                  <a:pt x="12343" y="G2"/>
                </a:lnTo>
                <a:lnTo>
                  <a:pt x="18514" y="G2"/>
                </a:lnTo>
                <a:lnTo>
                  <a:pt x="12343" y="G1"/>
                </a:lnTo>
                <a:lnTo>
                  <a:pt x="15429" y="G1"/>
                </a:lnTo>
                <a:lnTo>
                  <a:pt x="10800" y="0"/>
                </a:lnTo>
                <a:lnTo>
                  <a:pt x="6171" y="G1"/>
                </a:lnTo>
                <a:lnTo>
                  <a:pt x="9257" y="G1"/>
                </a:lnTo>
                <a:lnTo>
                  <a:pt x="3086" y="G2"/>
                </a:lnTo>
                <a:lnTo>
                  <a:pt x="9257" y="G2"/>
                </a:lnTo>
                <a:close/>
              </a:path>
            </a:pathLst>
          </a:custGeom>
          <a:solidFill>
            <a:srgbClr val="008000"/>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a:lstStyle/>
          <a:p>
            <a:pPr>
              <a:defRPr/>
            </a:pPr>
            <a:endParaRPr lang="zh-CN" altLang="en-US">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noChangeArrowheads="1"/>
          </p:cNvSpPr>
          <p:nvPr>
            <p:ph idx="1"/>
          </p:nvPr>
        </p:nvSpPr>
        <p:spPr>
          <a:xfrm>
            <a:off x="430213" y="1101725"/>
            <a:ext cx="8256587" cy="5516563"/>
          </a:xfrm>
        </p:spPr>
        <p:txBody>
          <a:bodyPr/>
          <a:lstStyle/>
          <a:p>
            <a:pPr eaLnBrk="1" hangingPunct="1"/>
            <a:r>
              <a:rPr lang="zh-CN" altLang="en-US" sz="3200" smtClean="0">
                <a:latin typeface="华文行楷"/>
                <a:ea typeface="华文行楷"/>
              </a:rPr>
              <a:t>请同学们带着你的理解，怀揣着情感，再次大声地诵读诗歌《归园田居》。</a:t>
            </a:r>
          </a:p>
          <a:p>
            <a:pPr eaLnBrk="1" hangingPunct="1"/>
            <a:r>
              <a:rPr lang="zh-CN" altLang="en-US" sz="3200" smtClean="0">
                <a:latin typeface="华文行楷"/>
                <a:ea typeface="华文行楷"/>
              </a:rPr>
              <a:t>情感：无奈、后悔、厌恶</a:t>
            </a:r>
            <a:r>
              <a:rPr lang="en-US" altLang="zh-CN" sz="3200" smtClean="0">
                <a:latin typeface="华文行楷"/>
                <a:ea typeface="华文行楷"/>
              </a:rPr>
              <a:t>——</a:t>
            </a:r>
            <a:r>
              <a:rPr lang="zh-CN" altLang="en-US" sz="3200" smtClean="0">
                <a:latin typeface="华文行楷"/>
                <a:ea typeface="华文行楷"/>
              </a:rPr>
              <a:t>喜爱</a:t>
            </a:r>
            <a:r>
              <a:rPr lang="en-US" altLang="zh-CN" sz="3200" smtClean="0">
                <a:latin typeface="华文行楷"/>
                <a:ea typeface="华文行楷"/>
              </a:rPr>
              <a:t>——</a:t>
            </a:r>
            <a:r>
              <a:rPr lang="zh-CN" altLang="en-US" sz="3200" smtClean="0">
                <a:latin typeface="华文行楷"/>
                <a:ea typeface="华文行楷"/>
              </a:rPr>
              <a:t>愉悦、自由</a:t>
            </a:r>
          </a:p>
        </p:txBody>
      </p:sp>
      <p:sp>
        <p:nvSpPr>
          <p:cNvPr id="4" name="矩形 3"/>
          <p:cNvSpPr/>
          <p:nvPr/>
        </p:nvSpPr>
        <p:spPr>
          <a:xfrm>
            <a:off x="3638549" y="234949"/>
            <a:ext cx="1866900" cy="76835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lgn="ctr">
              <a:buFont typeface="Arial" panose="020B0604020202020204" pitchFamily="34" charset="0"/>
              <a:buNone/>
              <a:defRPr/>
            </a:pPr>
            <a:r>
              <a:rPr lang="zh-CN" altLang="en-US" sz="4400" noProof="1">
                <a:blipFill>
                  <a:blip r:embed="rId2"/>
                  <a:stretch>
                    <a:fillRect/>
                  </a:stretch>
                </a:blipFill>
                <a:effectLst>
                  <a:outerShdw blurRad="38100" dist="19050" dir="2700000" algn="tl" rotWithShape="0">
                    <a:schemeClr val="dk1">
                      <a:alpha val="40000"/>
                    </a:schemeClr>
                  </a:outerShdw>
                </a:effectLst>
              </a:rPr>
              <a:t>诵经典</a:t>
            </a:r>
          </a:p>
        </p:txBody>
      </p:sp>
      <p:pic>
        <p:nvPicPr>
          <p:cNvPr id="6" name="图片 5"/>
          <p:cNvPicPr>
            <a:picLocks noChangeAspect="1" noChangeArrowheads="1"/>
          </p:cNvPicPr>
          <p:nvPr/>
        </p:nvPicPr>
        <p:blipFill>
          <a:blip r:embed="rId3"/>
          <a:srcRect/>
          <a:stretch>
            <a:fillRect/>
          </a:stretch>
        </p:blipFill>
        <p:spPr bwMode="auto">
          <a:xfrm>
            <a:off x="2171700" y="2873375"/>
            <a:ext cx="4772025" cy="3562350"/>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0" presetClass="entr" presetSubtype="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edge">
                                      <p:cBhvr>
                                        <p:cTn id="2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611188" y="1270000"/>
            <a:ext cx="8208962" cy="3505200"/>
          </a:xfrm>
          <a:prstGeom prst="rect">
            <a:avLst/>
          </a:prstGeom>
          <a:noFill/>
          <a:ln w="9525">
            <a:noFill/>
            <a:miter lim="800000"/>
            <a:headEnd/>
            <a:tailEnd/>
          </a:ln>
        </p:spPr>
        <p:txBody>
          <a:bodyPr>
            <a:spAutoFit/>
          </a:bodyPr>
          <a:lstStyle/>
          <a:p>
            <a:r>
              <a:rPr lang="zh-CN" altLang="en-US" sz="3200">
                <a:latin typeface="Times New Roman" pitchFamily="18" charset="0"/>
              </a:rPr>
              <a:t>     “归园田居”标题的题眼是哪个字？</a:t>
            </a:r>
          </a:p>
          <a:p>
            <a:endParaRPr lang="zh-CN" altLang="en-US" sz="3200">
              <a:latin typeface="Times New Roman" pitchFamily="18" charset="0"/>
            </a:endParaRPr>
          </a:p>
          <a:p>
            <a:endParaRPr lang="zh-CN" altLang="en-US" sz="3200">
              <a:solidFill>
                <a:srgbClr val="000000"/>
              </a:solidFill>
            </a:endParaRPr>
          </a:p>
          <a:p>
            <a:r>
              <a:rPr lang="zh-CN" altLang="en-US" sz="3200">
                <a:solidFill>
                  <a:srgbClr val="000000"/>
                </a:solidFill>
              </a:rPr>
              <a:t>思考:　“</a:t>
            </a:r>
            <a:r>
              <a:rPr lang="zh-CN" altLang="en-US" sz="3200">
                <a:solidFill>
                  <a:srgbClr val="009900"/>
                </a:solidFill>
              </a:rPr>
              <a:t>归园田居</a:t>
            </a:r>
            <a:r>
              <a:rPr lang="zh-CN" altLang="en-US" sz="3200">
                <a:solidFill>
                  <a:srgbClr val="000000"/>
                </a:solidFill>
              </a:rPr>
              <a:t>”的意思告诉我们要回到园田生活,在这个显性信息下还潜藏着哪些值得我们思考的问题?</a:t>
            </a:r>
          </a:p>
          <a:p>
            <a:endParaRPr lang="zh-CN" altLang="en-US" sz="3200">
              <a:solidFill>
                <a:srgbClr val="000000"/>
              </a:solidFill>
            </a:endParaRPr>
          </a:p>
        </p:txBody>
      </p:sp>
      <p:pic>
        <p:nvPicPr>
          <p:cNvPr id="16387" name="Picture 3" descr="Q_011"/>
          <p:cNvPicPr>
            <a:picLocks noChangeAspect="1" noChangeArrowheads="1"/>
          </p:cNvPicPr>
          <p:nvPr/>
        </p:nvPicPr>
        <p:blipFill>
          <a:blip r:embed="rId2"/>
          <a:srcRect/>
          <a:stretch>
            <a:fillRect/>
          </a:stretch>
        </p:blipFill>
        <p:spPr bwMode="auto">
          <a:xfrm rot="697463">
            <a:off x="5148263" y="404813"/>
            <a:ext cx="863600" cy="863600"/>
          </a:xfrm>
          <a:prstGeom prst="rect">
            <a:avLst/>
          </a:prstGeom>
          <a:noFill/>
          <a:ln w="9525">
            <a:noFill/>
            <a:miter lim="800000"/>
            <a:headEnd/>
            <a:tailEnd/>
          </a:ln>
        </p:spPr>
      </p:pic>
      <p:sp>
        <p:nvSpPr>
          <p:cNvPr id="16388" name="WordArt 4"/>
          <p:cNvSpPr>
            <a:spLocks noChangeArrowheads="1" noChangeShapeType="1"/>
          </p:cNvSpPr>
          <p:nvPr/>
        </p:nvSpPr>
        <p:spPr bwMode="auto">
          <a:xfrm>
            <a:off x="3924300" y="260350"/>
            <a:ext cx="1009650" cy="844550"/>
          </a:xfrm>
          <a:prstGeom prst="rect">
            <a:avLst/>
          </a:prstGeom>
        </p:spPr>
        <p:txBody>
          <a:bodyPr wrap="none" fromWordArt="1">
            <a:prstTxWarp prst="textInflate">
              <a:avLst>
                <a:gd name="adj" fmla="val 13634"/>
              </a:avLst>
            </a:prstTxWarp>
          </a:bodyPr>
          <a:lstStyle/>
          <a:p>
            <a:pPr algn="ctr"/>
            <a:r>
              <a:rPr lang="zh-CN" altLang="en-US" sz="4000" kern="10">
                <a:ln w="12700">
                  <a:solidFill>
                    <a:srgbClr val="FF00FF"/>
                  </a:solidFill>
                  <a:round/>
                  <a:headEnd/>
                  <a:tailEnd/>
                </a:ln>
                <a:solidFill>
                  <a:srgbClr val="0000FF"/>
                </a:solidFill>
                <a:effectLst>
                  <a:outerShdw dist="45791" dir="2021404" algn="ctr" rotWithShape="0">
                    <a:srgbClr val="808080">
                      <a:alpha val="75000"/>
                    </a:srgbClr>
                  </a:outerShdw>
                </a:effectLst>
                <a:latin typeface="宋体"/>
                <a:ea typeface="宋体"/>
              </a:rPr>
              <a:t>思考</a:t>
            </a:r>
          </a:p>
        </p:txBody>
      </p:sp>
      <p:sp>
        <p:nvSpPr>
          <p:cNvPr id="16389" name="Text Box 5"/>
          <p:cNvSpPr txBox="1">
            <a:spLocks noChangeArrowheads="1"/>
          </p:cNvSpPr>
          <p:nvPr/>
        </p:nvSpPr>
        <p:spPr bwMode="auto">
          <a:xfrm>
            <a:off x="3132138" y="1917700"/>
            <a:ext cx="742950" cy="762000"/>
          </a:xfrm>
          <a:prstGeom prst="rect">
            <a:avLst/>
          </a:prstGeom>
          <a:noFill/>
          <a:ln w="9525">
            <a:noFill/>
            <a:miter lim="800000"/>
            <a:headEnd/>
            <a:tailEnd/>
          </a:ln>
        </p:spPr>
        <p:txBody>
          <a:bodyPr>
            <a:spAutoFit/>
          </a:bodyPr>
          <a:lstStyle/>
          <a:p>
            <a:r>
              <a:rPr lang="zh-CN" altLang="zh-CN" sz="4400">
                <a:solidFill>
                  <a:srgbClr val="0000FF"/>
                </a:solidFill>
                <a:latin typeface="Times New Roman" pitchFamily="18" charset="0"/>
              </a:rPr>
              <a:t>归</a:t>
            </a:r>
          </a:p>
        </p:txBody>
      </p:sp>
      <p:sp>
        <p:nvSpPr>
          <p:cNvPr id="16390" name="Text Box 6"/>
          <p:cNvSpPr txBox="1">
            <a:spLocks noChangeArrowheads="1"/>
          </p:cNvSpPr>
          <p:nvPr/>
        </p:nvSpPr>
        <p:spPr bwMode="auto">
          <a:xfrm>
            <a:off x="395288" y="4870450"/>
            <a:ext cx="7920037" cy="1187450"/>
          </a:xfrm>
          <a:prstGeom prst="rect">
            <a:avLst/>
          </a:prstGeom>
          <a:noFill/>
          <a:ln w="9525">
            <a:noFill/>
            <a:miter lim="800000"/>
            <a:headEnd/>
            <a:tailEnd/>
          </a:ln>
        </p:spPr>
        <p:txBody>
          <a:bodyPr>
            <a:spAutoFit/>
          </a:bodyPr>
          <a:lstStyle/>
          <a:p>
            <a:r>
              <a:rPr lang="zh-CN" altLang="zh-CN" sz="3600">
                <a:solidFill>
                  <a:srgbClr val="FF00FF"/>
                </a:solidFill>
                <a:latin typeface="黑体" pitchFamily="49" charset="-122"/>
                <a:ea typeface="黑体" pitchFamily="49" charset="-122"/>
              </a:rPr>
              <a:t>1、从何而归？   2、为何而归？</a:t>
            </a:r>
          </a:p>
          <a:p>
            <a:r>
              <a:rPr lang="zh-CN" altLang="zh-CN" sz="3600">
                <a:solidFill>
                  <a:srgbClr val="FF00FF"/>
                </a:solidFill>
                <a:latin typeface="黑体" pitchFamily="49" charset="-122"/>
                <a:ea typeface="黑体" pitchFamily="49" charset="-122"/>
              </a:rPr>
              <a:t>3、归向何处？   4、归去如何？</a:t>
            </a:r>
          </a:p>
        </p:txBody>
      </p:sp>
      <p:sp>
        <p:nvSpPr>
          <p:cNvPr id="16391" name="WordArt 7"/>
          <p:cNvSpPr>
            <a:spLocks noChangeArrowheads="1" noChangeShapeType="1"/>
          </p:cNvSpPr>
          <p:nvPr/>
        </p:nvSpPr>
        <p:spPr bwMode="auto">
          <a:xfrm>
            <a:off x="327025" y="4221163"/>
            <a:ext cx="2376488" cy="649287"/>
          </a:xfrm>
          <a:prstGeom prst="rect">
            <a:avLst/>
          </a:prstGeom>
        </p:spPr>
        <p:txBody>
          <a:bodyPr wrap="none" fromWordArt="1">
            <a:prstTxWarp prst="textWave1">
              <a:avLst>
                <a:gd name="adj1" fmla="val 13005"/>
                <a:gd name="adj2" fmla="val 0"/>
              </a:avLst>
            </a:prstTxWarp>
          </a:bodyPr>
          <a:lstStyle/>
          <a:p>
            <a:pPr algn="ctr"/>
            <a:r>
              <a:rPr lang="zh-CN" altLang="en-US" sz="4000" kern="10">
                <a:ln w="9525">
                  <a:solidFill>
                    <a:srgbClr val="993300"/>
                  </a:solidFill>
                  <a:round/>
                  <a:headEnd/>
                  <a:tailEnd/>
                </a:ln>
                <a:solidFill>
                  <a:srgbClr val="993366"/>
                </a:solidFill>
                <a:effectLst>
                  <a:outerShdw dist="53882" dir="2700000" algn="ctr" rotWithShape="0">
                    <a:srgbClr val="C0C0C0">
                      <a:alpha val="75000"/>
                    </a:srgbClr>
                  </a:outerShdw>
                </a:effectLst>
                <a:latin typeface="宋体"/>
                <a:ea typeface="宋体"/>
              </a:rPr>
              <a:t>探究、合作</a:t>
            </a:r>
          </a:p>
        </p:txBody>
      </p:sp>
      <p:sp>
        <p:nvSpPr>
          <p:cNvPr id="16392" name="WordArt 8"/>
          <p:cNvSpPr>
            <a:spLocks noChangeArrowheads="1" noChangeShapeType="1"/>
          </p:cNvSpPr>
          <p:nvPr/>
        </p:nvSpPr>
        <p:spPr bwMode="auto">
          <a:xfrm>
            <a:off x="0" y="0"/>
            <a:ext cx="2339975" cy="1628775"/>
          </a:xfrm>
          <a:prstGeom prst="rect">
            <a:avLst/>
          </a:prstGeom>
          <a:extLst>
            <a:ext uri="{AF507438-7753-43E0-B8FC-AC1667EBCBE1}"/>
          </a:extLst>
        </p:spPr>
        <p:txBody>
          <a:bodyPr wrap="none" fromWordArt="1">
            <a:prstTxWarp prst="textCascadeUp">
              <a:avLst>
                <a:gd name="adj" fmla="val 44444"/>
              </a:avLst>
            </a:prstTxWarp>
            <a:scene3d>
              <a:camera prst="legacyPerspectiveFront">
                <a:rot lat="20519999" lon="1080000" rev="0"/>
              </a:camera>
              <a:lightRig rig="legacyFlat1" dir="r"/>
            </a:scene3d>
            <a:sp3d extrusionH="430200" prstMaterial="legacyMatte">
              <a:extrusionClr>
                <a:srgbClr val="FF6600"/>
              </a:extrusionClr>
              <a:contourClr>
                <a:srgbClr val="FFE701"/>
              </a:contourClr>
            </a:sp3d>
          </a:bodyPr>
          <a:lstStyle/>
          <a:p>
            <a:pPr algn="ctr">
              <a:buFont typeface="Arial" panose="020B0604020202020204" pitchFamily="34" charset="0"/>
              <a:buNone/>
              <a:defRPr/>
            </a:pPr>
            <a:r>
              <a:rPr lang="zh-CN" altLang="en-US" sz="3600">
                <a:ln w="9525" cmpd="sng">
                  <a:round/>
                </a:ln>
                <a:gradFill rotWithShape="0">
                  <a:gsLst>
                    <a:gs pos="0">
                      <a:srgbClr val="FFE701"/>
                    </a:gs>
                    <a:gs pos="100000">
                      <a:srgbClr val="FE3E02"/>
                    </a:gs>
                  </a:gsLst>
                  <a:lin ang="5400000" scaled="1"/>
                </a:gradFill>
                <a:latin typeface="宋体" panose="02010600030101010101" pitchFamily="2" charset="-122"/>
                <a:ea typeface="宋体" panose="02010600030101010101" pitchFamily="2" charset="-122"/>
              </a:rPr>
              <a:t>眉目传情</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additive="base">
                                        <p:cTn id="7" dur="500" fill="hold"/>
                                        <p:tgtEl>
                                          <p:spTgt spid="16388"/>
                                        </p:tgtEl>
                                        <p:attrNameLst>
                                          <p:attrName>ppt_x</p:attrName>
                                        </p:attrNameLst>
                                      </p:cBhvr>
                                      <p:tavLst>
                                        <p:tav tm="0">
                                          <p:val>
                                            <p:strVal val="#ppt_x"/>
                                          </p:val>
                                        </p:tav>
                                        <p:tav tm="100000">
                                          <p:val>
                                            <p:strVal val="#ppt_x"/>
                                          </p:val>
                                        </p:tav>
                                      </p:tavLst>
                                    </p:anim>
                                    <p:anim calcmode="lin" valueType="num">
                                      <p:cBhvr additive="base">
                                        <p:cTn id="8"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386">
                                            <p:txEl>
                                              <p:pRg st="0" end="0"/>
                                            </p:txEl>
                                          </p:spTgt>
                                        </p:tgtEl>
                                        <p:attrNameLst>
                                          <p:attrName>style.visibility</p:attrName>
                                        </p:attrNameLst>
                                      </p:cBhvr>
                                      <p:to>
                                        <p:strVal val="visible"/>
                                      </p:to>
                                    </p:set>
                                    <p:anim calcmode="lin" valueType="num">
                                      <p:cBhvr additive="base">
                                        <p:cTn id="13" dur="500" fill="hold"/>
                                        <p:tgtEl>
                                          <p:spTgt spid="1638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16389"/>
                                        </p:tgtEl>
                                        <p:attrNameLst>
                                          <p:attrName>style.visibility</p:attrName>
                                        </p:attrNameLst>
                                      </p:cBhvr>
                                      <p:to>
                                        <p:strVal val="visible"/>
                                      </p:to>
                                    </p:set>
                                    <p:animEffect transition="in" filter="wipe(down)">
                                      <p:cBhvr>
                                        <p:cTn id="19" dur="580">
                                          <p:stCondLst>
                                            <p:cond delay="0"/>
                                          </p:stCondLst>
                                        </p:cTn>
                                        <p:tgtEl>
                                          <p:spTgt spid="16389"/>
                                        </p:tgtEl>
                                      </p:cBhvr>
                                    </p:animEffect>
                                    <p:anim calcmode="lin" valueType="num">
                                      <p:cBhvr>
                                        <p:cTn id="20" dur="1822" tmFilter="0,0; 0.14,0.36; 0.43,0.73; 0.71,0.91; 1.0,1.0">
                                          <p:stCondLst>
                                            <p:cond delay="0"/>
                                          </p:stCondLst>
                                        </p:cTn>
                                        <p:tgtEl>
                                          <p:spTgt spid="16389"/>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16389"/>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16389"/>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16389"/>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16389"/>
                                        </p:tgtEl>
                                        <p:attrNameLst>
                                          <p:attrName>ppt_y</p:attrName>
                                        </p:attrNameLst>
                                      </p:cBhvr>
                                      <p:tavLst>
                                        <p:tav tm="0" fmla="#ppt_y-sin(pi*$)/81">
                                          <p:val>
                                            <p:fltVal val="0"/>
                                          </p:val>
                                        </p:tav>
                                        <p:tav tm="100000">
                                          <p:val>
                                            <p:fltVal val="1"/>
                                          </p:val>
                                        </p:tav>
                                      </p:tavLst>
                                    </p:anim>
                                    <p:animScale>
                                      <p:cBhvr>
                                        <p:cTn id="25" dur="26">
                                          <p:stCondLst>
                                            <p:cond delay="650"/>
                                          </p:stCondLst>
                                        </p:cTn>
                                        <p:tgtEl>
                                          <p:spTgt spid="16389"/>
                                        </p:tgtEl>
                                      </p:cBhvr>
                                      <p:to x="100000" y="60000"/>
                                    </p:animScale>
                                    <p:animScale>
                                      <p:cBhvr>
                                        <p:cTn id="26" dur="166" decel="50000">
                                          <p:stCondLst>
                                            <p:cond delay="676"/>
                                          </p:stCondLst>
                                        </p:cTn>
                                        <p:tgtEl>
                                          <p:spTgt spid="16389"/>
                                        </p:tgtEl>
                                      </p:cBhvr>
                                      <p:to x="100000" y="100000"/>
                                    </p:animScale>
                                    <p:animScale>
                                      <p:cBhvr>
                                        <p:cTn id="27" dur="26">
                                          <p:stCondLst>
                                            <p:cond delay="1312"/>
                                          </p:stCondLst>
                                        </p:cTn>
                                        <p:tgtEl>
                                          <p:spTgt spid="16389"/>
                                        </p:tgtEl>
                                      </p:cBhvr>
                                      <p:to x="100000" y="80000"/>
                                    </p:animScale>
                                    <p:animScale>
                                      <p:cBhvr>
                                        <p:cTn id="28" dur="166" decel="50000">
                                          <p:stCondLst>
                                            <p:cond delay="1338"/>
                                          </p:stCondLst>
                                        </p:cTn>
                                        <p:tgtEl>
                                          <p:spTgt spid="16389"/>
                                        </p:tgtEl>
                                      </p:cBhvr>
                                      <p:to x="100000" y="100000"/>
                                    </p:animScale>
                                    <p:animScale>
                                      <p:cBhvr>
                                        <p:cTn id="29" dur="26">
                                          <p:stCondLst>
                                            <p:cond delay="1642"/>
                                          </p:stCondLst>
                                        </p:cTn>
                                        <p:tgtEl>
                                          <p:spTgt spid="16389"/>
                                        </p:tgtEl>
                                      </p:cBhvr>
                                      <p:to x="100000" y="90000"/>
                                    </p:animScale>
                                    <p:animScale>
                                      <p:cBhvr>
                                        <p:cTn id="30" dur="166" decel="50000">
                                          <p:stCondLst>
                                            <p:cond delay="1668"/>
                                          </p:stCondLst>
                                        </p:cTn>
                                        <p:tgtEl>
                                          <p:spTgt spid="16389"/>
                                        </p:tgtEl>
                                      </p:cBhvr>
                                      <p:to x="100000" y="100000"/>
                                    </p:animScale>
                                    <p:animScale>
                                      <p:cBhvr>
                                        <p:cTn id="31" dur="26">
                                          <p:stCondLst>
                                            <p:cond delay="1808"/>
                                          </p:stCondLst>
                                        </p:cTn>
                                        <p:tgtEl>
                                          <p:spTgt spid="16389"/>
                                        </p:tgtEl>
                                      </p:cBhvr>
                                      <p:to x="100000" y="95000"/>
                                    </p:animScale>
                                    <p:animScale>
                                      <p:cBhvr>
                                        <p:cTn id="32" dur="166" decel="50000">
                                          <p:stCondLst>
                                            <p:cond delay="1834"/>
                                          </p:stCondLst>
                                        </p:cTn>
                                        <p:tgtEl>
                                          <p:spTgt spid="16389"/>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6386">
                                            <p:txEl>
                                              <p:pRg st="3" end="3"/>
                                            </p:txEl>
                                          </p:spTgt>
                                        </p:tgtEl>
                                        <p:attrNameLst>
                                          <p:attrName>style.visibility</p:attrName>
                                        </p:attrNameLst>
                                      </p:cBhvr>
                                      <p:to>
                                        <p:strVal val="visible"/>
                                      </p:to>
                                    </p:set>
                                    <p:anim calcmode="lin" valueType="num">
                                      <p:cBhvr additive="base">
                                        <p:cTn id="37" dur="500" fill="hold"/>
                                        <p:tgtEl>
                                          <p:spTgt spid="16386">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638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16387"/>
                                        </p:tgtEl>
                                        <p:attrNameLst>
                                          <p:attrName>style.visibility</p:attrName>
                                        </p:attrNameLst>
                                      </p:cBhvr>
                                      <p:to>
                                        <p:strVal val="visible"/>
                                      </p:to>
                                    </p:set>
                                    <p:animEffect transition="in" filter="wipe(down)">
                                      <p:cBhvr>
                                        <p:cTn id="43" dur="1450">
                                          <p:stCondLst>
                                            <p:cond delay="0"/>
                                          </p:stCondLst>
                                        </p:cTn>
                                        <p:tgtEl>
                                          <p:spTgt spid="16387"/>
                                        </p:tgtEl>
                                      </p:cBhvr>
                                    </p:animEffect>
                                    <p:anim calcmode="lin" valueType="num">
                                      <p:cBhvr>
                                        <p:cTn id="44" dur="4555" tmFilter="0,0; 0.14,0.36; 0.43,0.73; 0.71,0.91; 1.0,1.0">
                                          <p:stCondLst>
                                            <p:cond delay="0"/>
                                          </p:stCondLst>
                                        </p:cTn>
                                        <p:tgtEl>
                                          <p:spTgt spid="16387"/>
                                        </p:tgtEl>
                                        <p:attrNameLst>
                                          <p:attrName>ppt_x</p:attrName>
                                        </p:attrNameLst>
                                      </p:cBhvr>
                                      <p:tavLst>
                                        <p:tav tm="0">
                                          <p:val>
                                            <p:strVal val="#ppt_x-0.25"/>
                                          </p:val>
                                        </p:tav>
                                        <p:tav tm="100000">
                                          <p:val>
                                            <p:strVal val="#ppt_x"/>
                                          </p:val>
                                        </p:tav>
                                      </p:tavLst>
                                    </p:anim>
                                    <p:anim calcmode="lin" valueType="num">
                                      <p:cBhvr>
                                        <p:cTn id="45" dur="1660" tmFilter="0.0,0.0; 0.25,0.07; 0.50,0.2; 0.75,0.467; 1.0,1.0">
                                          <p:stCondLst>
                                            <p:cond delay="0"/>
                                          </p:stCondLst>
                                        </p:cTn>
                                        <p:tgtEl>
                                          <p:spTgt spid="16387"/>
                                        </p:tgtEl>
                                        <p:attrNameLst>
                                          <p:attrName>ppt_y</p:attrName>
                                        </p:attrNameLst>
                                      </p:cBhvr>
                                      <p:tavLst>
                                        <p:tav tm="0" fmla="#ppt_y-sin(pi*$)/3">
                                          <p:val>
                                            <p:fltVal val="0.5"/>
                                          </p:val>
                                        </p:tav>
                                        <p:tav tm="100000">
                                          <p:val>
                                            <p:fltVal val="1"/>
                                          </p:val>
                                        </p:tav>
                                      </p:tavLst>
                                    </p:anim>
                                    <p:anim calcmode="lin" valueType="num">
                                      <p:cBhvr>
                                        <p:cTn id="46" dur="1660" tmFilter="0, 0; 0.125,0.2665; 0.25,0.4; 0.375,0.465; 0.5,0.5;  0.625,0.535; 0.75,0.6; 0.875,0.7335; 1,1">
                                          <p:stCondLst>
                                            <p:cond delay="1660"/>
                                          </p:stCondLst>
                                        </p:cTn>
                                        <p:tgtEl>
                                          <p:spTgt spid="16387"/>
                                        </p:tgtEl>
                                        <p:attrNameLst>
                                          <p:attrName>ppt_y</p:attrName>
                                        </p:attrNameLst>
                                      </p:cBhvr>
                                      <p:tavLst>
                                        <p:tav tm="0" fmla="#ppt_y-sin(pi*$)/9">
                                          <p:val>
                                            <p:fltVal val="0"/>
                                          </p:val>
                                        </p:tav>
                                        <p:tav tm="100000">
                                          <p:val>
                                            <p:fltVal val="1"/>
                                          </p:val>
                                        </p:tav>
                                      </p:tavLst>
                                    </p:anim>
                                    <p:anim calcmode="lin" valueType="num">
                                      <p:cBhvr>
                                        <p:cTn id="47" dur="830" tmFilter="0, 0; 0.125,0.2665; 0.25,0.4; 0.375,0.465; 0.5,0.5;  0.625,0.535; 0.75,0.6; 0.875,0.7335; 1,1">
                                          <p:stCondLst>
                                            <p:cond delay="3310"/>
                                          </p:stCondLst>
                                        </p:cTn>
                                        <p:tgtEl>
                                          <p:spTgt spid="16387"/>
                                        </p:tgtEl>
                                        <p:attrNameLst>
                                          <p:attrName>ppt_y</p:attrName>
                                        </p:attrNameLst>
                                      </p:cBhvr>
                                      <p:tavLst>
                                        <p:tav tm="0" fmla="#ppt_y-sin(pi*$)/27">
                                          <p:val>
                                            <p:fltVal val="0"/>
                                          </p:val>
                                        </p:tav>
                                        <p:tav tm="100000">
                                          <p:val>
                                            <p:fltVal val="1"/>
                                          </p:val>
                                        </p:tav>
                                      </p:tavLst>
                                    </p:anim>
                                    <p:anim calcmode="lin" valueType="num">
                                      <p:cBhvr>
                                        <p:cTn id="48" dur="410" tmFilter="0, 0; 0.125,0.2665; 0.25,0.4; 0.375,0.465; 0.5,0.5;  0.625,0.535; 0.75,0.6; 0.875,0.7335; 1,1">
                                          <p:stCondLst>
                                            <p:cond delay="4140"/>
                                          </p:stCondLst>
                                        </p:cTn>
                                        <p:tgtEl>
                                          <p:spTgt spid="16387"/>
                                        </p:tgtEl>
                                        <p:attrNameLst>
                                          <p:attrName>ppt_y</p:attrName>
                                        </p:attrNameLst>
                                      </p:cBhvr>
                                      <p:tavLst>
                                        <p:tav tm="0" fmla="#ppt_y-sin(pi*$)/81">
                                          <p:val>
                                            <p:fltVal val="0"/>
                                          </p:val>
                                        </p:tav>
                                        <p:tav tm="100000">
                                          <p:val>
                                            <p:fltVal val="1"/>
                                          </p:val>
                                        </p:tav>
                                      </p:tavLst>
                                    </p:anim>
                                    <p:animScale>
                                      <p:cBhvr>
                                        <p:cTn id="49" dur="65">
                                          <p:stCondLst>
                                            <p:cond delay="1625"/>
                                          </p:stCondLst>
                                        </p:cTn>
                                        <p:tgtEl>
                                          <p:spTgt spid="16387"/>
                                        </p:tgtEl>
                                      </p:cBhvr>
                                      <p:to x="100000" y="60000"/>
                                    </p:animScale>
                                    <p:animScale>
                                      <p:cBhvr>
                                        <p:cTn id="50" dur="415" decel="50000">
                                          <p:stCondLst>
                                            <p:cond delay="1690"/>
                                          </p:stCondLst>
                                        </p:cTn>
                                        <p:tgtEl>
                                          <p:spTgt spid="16387"/>
                                        </p:tgtEl>
                                      </p:cBhvr>
                                      <p:to x="100000" y="100000"/>
                                    </p:animScale>
                                    <p:animScale>
                                      <p:cBhvr>
                                        <p:cTn id="51" dur="65">
                                          <p:stCondLst>
                                            <p:cond delay="3280"/>
                                          </p:stCondLst>
                                        </p:cTn>
                                        <p:tgtEl>
                                          <p:spTgt spid="16387"/>
                                        </p:tgtEl>
                                      </p:cBhvr>
                                      <p:to x="100000" y="80000"/>
                                    </p:animScale>
                                    <p:animScale>
                                      <p:cBhvr>
                                        <p:cTn id="52" dur="415" decel="50000">
                                          <p:stCondLst>
                                            <p:cond delay="3345"/>
                                          </p:stCondLst>
                                        </p:cTn>
                                        <p:tgtEl>
                                          <p:spTgt spid="16387"/>
                                        </p:tgtEl>
                                      </p:cBhvr>
                                      <p:to x="100000" y="100000"/>
                                    </p:animScale>
                                    <p:animScale>
                                      <p:cBhvr>
                                        <p:cTn id="53" dur="65">
                                          <p:stCondLst>
                                            <p:cond delay="4105"/>
                                          </p:stCondLst>
                                        </p:cTn>
                                        <p:tgtEl>
                                          <p:spTgt spid="16387"/>
                                        </p:tgtEl>
                                      </p:cBhvr>
                                      <p:to x="100000" y="90000"/>
                                    </p:animScale>
                                    <p:animScale>
                                      <p:cBhvr>
                                        <p:cTn id="54" dur="415" decel="50000">
                                          <p:stCondLst>
                                            <p:cond delay="4170"/>
                                          </p:stCondLst>
                                        </p:cTn>
                                        <p:tgtEl>
                                          <p:spTgt spid="16387"/>
                                        </p:tgtEl>
                                      </p:cBhvr>
                                      <p:to x="100000" y="100000"/>
                                    </p:animScale>
                                    <p:animScale>
                                      <p:cBhvr>
                                        <p:cTn id="55" dur="65">
                                          <p:stCondLst>
                                            <p:cond delay="4520"/>
                                          </p:stCondLst>
                                        </p:cTn>
                                        <p:tgtEl>
                                          <p:spTgt spid="16387"/>
                                        </p:tgtEl>
                                      </p:cBhvr>
                                      <p:to x="100000" y="95000"/>
                                    </p:animScale>
                                    <p:animScale>
                                      <p:cBhvr>
                                        <p:cTn id="56" dur="415" decel="50000">
                                          <p:stCondLst>
                                            <p:cond delay="4585"/>
                                          </p:stCondLst>
                                        </p:cTn>
                                        <p:tgtEl>
                                          <p:spTgt spid="16387"/>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6391"/>
                                        </p:tgtEl>
                                        <p:attrNameLst>
                                          <p:attrName>style.visibility</p:attrName>
                                        </p:attrNameLst>
                                      </p:cBhvr>
                                      <p:to>
                                        <p:strVal val="visible"/>
                                      </p:to>
                                    </p:set>
                                    <p:anim calcmode="lin" valueType="num">
                                      <p:cBhvr additive="base">
                                        <p:cTn id="61" dur="500" fill="hold"/>
                                        <p:tgtEl>
                                          <p:spTgt spid="16391"/>
                                        </p:tgtEl>
                                        <p:attrNameLst>
                                          <p:attrName>ppt_x</p:attrName>
                                        </p:attrNameLst>
                                      </p:cBhvr>
                                      <p:tavLst>
                                        <p:tav tm="0">
                                          <p:val>
                                            <p:strVal val="#ppt_x"/>
                                          </p:val>
                                        </p:tav>
                                        <p:tav tm="100000">
                                          <p:val>
                                            <p:strVal val="#ppt_x"/>
                                          </p:val>
                                        </p:tav>
                                      </p:tavLst>
                                    </p:anim>
                                    <p:anim calcmode="lin" valueType="num">
                                      <p:cBhvr additive="base">
                                        <p:cTn id="62" dur="500" fill="hold"/>
                                        <p:tgtEl>
                                          <p:spTgt spid="16391"/>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6390"/>
                                        </p:tgtEl>
                                        <p:attrNameLst>
                                          <p:attrName>style.visibility</p:attrName>
                                        </p:attrNameLst>
                                      </p:cBhvr>
                                      <p:to>
                                        <p:strVal val="visible"/>
                                      </p:to>
                                    </p:set>
                                    <p:anim calcmode="lin" valueType="num">
                                      <p:cBhvr additive="base">
                                        <p:cTn id="67" dur="500" fill="hold"/>
                                        <p:tgtEl>
                                          <p:spTgt spid="16390"/>
                                        </p:tgtEl>
                                        <p:attrNameLst>
                                          <p:attrName>ppt_x</p:attrName>
                                        </p:attrNameLst>
                                      </p:cBhvr>
                                      <p:tavLst>
                                        <p:tav tm="0">
                                          <p:val>
                                            <p:strVal val="#ppt_x"/>
                                          </p:val>
                                        </p:tav>
                                        <p:tav tm="100000">
                                          <p:val>
                                            <p:strVal val="#ppt_x"/>
                                          </p:val>
                                        </p:tav>
                                      </p:tavLst>
                                    </p:anim>
                                    <p:anim calcmode="lin" valueType="num">
                                      <p:cBhvr additive="base">
                                        <p:cTn id="68" dur="500" fill="hold"/>
                                        <p:tgtEl>
                                          <p:spTgt spid="163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uiExpand="1" build="allAtOnce" bldLvl="0" autoUpdateAnimBg="0"/>
      <p:bldP spid="16388" grpId="0" animBg="1"/>
      <p:bldP spid="16389" grpId="0" autoUpdateAnimBg="0"/>
      <p:bldP spid="16390" grpId="0" autoUpdateAnimBg="0"/>
      <p:bldP spid="1639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5" name="Picture 2" descr="小屋"/>
          <p:cNvPicPr>
            <a:picLocks noChangeAspect="1" noChangeArrowheads="1"/>
          </p:cNvPicPr>
          <p:nvPr/>
        </p:nvPicPr>
        <p:blipFill>
          <a:blip r:embed="rId2"/>
          <a:srcRect/>
          <a:stretch>
            <a:fillRect/>
          </a:stretch>
        </p:blipFill>
        <p:spPr bwMode="auto">
          <a:xfrm>
            <a:off x="679450" y="500063"/>
            <a:ext cx="7983538" cy="5857875"/>
          </a:xfrm>
          <a:prstGeom prst="rect">
            <a:avLst/>
          </a:prstGeom>
          <a:noFill/>
          <a:ln w="9525">
            <a:noFill/>
            <a:miter lim="800000"/>
            <a:headEnd/>
            <a:tailEnd/>
          </a:ln>
        </p:spPr>
      </p:pic>
      <p:sp>
        <p:nvSpPr>
          <p:cNvPr id="17411" name="Text Box 3"/>
          <p:cNvSpPr txBox="1">
            <a:spLocks noChangeArrowheads="1"/>
          </p:cNvSpPr>
          <p:nvPr/>
        </p:nvSpPr>
        <p:spPr bwMode="auto">
          <a:xfrm>
            <a:off x="3492500" y="477838"/>
            <a:ext cx="2952750" cy="823912"/>
          </a:xfrm>
          <a:prstGeom prst="rect">
            <a:avLst/>
          </a:prstGeom>
          <a:solidFill>
            <a:srgbClr val="CCFFCC"/>
          </a:solidFill>
          <a:ln w="9525">
            <a:noFill/>
            <a:miter lim="800000"/>
            <a:headEnd/>
            <a:tailEnd/>
          </a:ln>
        </p:spPr>
        <p:txBody>
          <a:bodyPr>
            <a:spAutoFit/>
          </a:bodyPr>
          <a:lstStyle/>
          <a:p>
            <a:pPr>
              <a:spcBef>
                <a:spcPct val="50000"/>
              </a:spcBef>
            </a:pPr>
            <a:r>
              <a:rPr lang="zh-CN" altLang="zh-CN" sz="4800">
                <a:solidFill>
                  <a:srgbClr val="FF0066"/>
                </a:solidFill>
                <a:ea typeface="隶书"/>
                <a:cs typeface="隶书"/>
              </a:rPr>
              <a:t>从何</a:t>
            </a:r>
            <a:r>
              <a:rPr lang="zh-CN" altLang="zh-CN" sz="4800">
                <a:solidFill>
                  <a:srgbClr val="3333FF"/>
                </a:solidFill>
                <a:ea typeface="隶书"/>
                <a:cs typeface="隶书"/>
              </a:rPr>
              <a:t>而归?</a:t>
            </a:r>
          </a:p>
        </p:txBody>
      </p:sp>
      <p:sp>
        <p:nvSpPr>
          <p:cNvPr id="17412" name="Rectangle 4"/>
          <p:cNvSpPr>
            <a:spLocks noChangeArrowheads="1"/>
          </p:cNvSpPr>
          <p:nvPr/>
        </p:nvSpPr>
        <p:spPr bwMode="auto">
          <a:xfrm>
            <a:off x="3779838" y="4343400"/>
            <a:ext cx="1200150" cy="579438"/>
          </a:xfrm>
          <a:prstGeom prst="rect">
            <a:avLst/>
          </a:prstGeom>
          <a:noFill/>
          <a:ln w="9525">
            <a:noFill/>
            <a:miter lim="800000"/>
            <a:headEnd/>
            <a:tailEnd/>
          </a:ln>
        </p:spPr>
        <p:txBody>
          <a:bodyPr anchor="ctr">
            <a:spAutoFit/>
          </a:bodyPr>
          <a:lstStyle/>
          <a:p>
            <a:r>
              <a:rPr lang="zh-CN" altLang="zh-CN" sz="3200">
                <a:latin typeface="华文新魏"/>
                <a:ea typeface="华文新魏"/>
                <a:cs typeface="华文新魏"/>
              </a:rPr>
              <a:t>官场 </a:t>
            </a:r>
          </a:p>
        </p:txBody>
      </p:sp>
      <p:sp>
        <p:nvSpPr>
          <p:cNvPr id="17413" name="Rectangle 5"/>
          <p:cNvSpPr>
            <a:spLocks noChangeArrowheads="1"/>
          </p:cNvSpPr>
          <p:nvPr/>
        </p:nvSpPr>
        <p:spPr bwMode="auto">
          <a:xfrm>
            <a:off x="3425825" y="3175000"/>
            <a:ext cx="2289175" cy="577850"/>
          </a:xfrm>
          <a:prstGeom prst="rect">
            <a:avLst/>
          </a:prstGeom>
          <a:noFill/>
          <a:ln w="9525">
            <a:noFill/>
            <a:miter lim="800000"/>
            <a:headEnd/>
            <a:tailEnd/>
          </a:ln>
        </p:spPr>
        <p:txBody>
          <a:bodyPr anchor="ctr">
            <a:spAutoFit/>
          </a:bodyPr>
          <a:lstStyle/>
          <a:p>
            <a:r>
              <a:rPr lang="zh-CN" altLang="zh-CN" sz="3200">
                <a:latin typeface="华文新魏"/>
                <a:ea typeface="华文新魏"/>
                <a:cs typeface="华文新魏"/>
              </a:rPr>
              <a:t>尘网、樊笼</a:t>
            </a:r>
          </a:p>
        </p:txBody>
      </p:sp>
      <p:sp>
        <p:nvSpPr>
          <p:cNvPr id="17414" name="Rectangle 6"/>
          <p:cNvSpPr>
            <a:spLocks noChangeArrowheads="1"/>
          </p:cNvSpPr>
          <p:nvPr/>
        </p:nvSpPr>
        <p:spPr bwMode="auto">
          <a:xfrm>
            <a:off x="6011863" y="3140075"/>
            <a:ext cx="2419350" cy="577850"/>
          </a:xfrm>
          <a:prstGeom prst="rect">
            <a:avLst/>
          </a:prstGeom>
          <a:noFill/>
          <a:ln w="9525">
            <a:noFill/>
            <a:miter lim="800000"/>
            <a:headEnd/>
            <a:tailEnd/>
          </a:ln>
        </p:spPr>
        <p:txBody>
          <a:bodyPr anchor="ctr">
            <a:spAutoFit/>
          </a:bodyPr>
          <a:lstStyle/>
          <a:p>
            <a:r>
              <a:rPr lang="zh-CN" altLang="zh-CN" sz="3200">
                <a:latin typeface="华文新魏"/>
                <a:ea typeface="华文新魏"/>
                <a:cs typeface="华文新魏"/>
              </a:rPr>
              <a:t>羁鸟、池鱼 </a:t>
            </a:r>
          </a:p>
        </p:txBody>
      </p:sp>
      <p:pic>
        <p:nvPicPr>
          <p:cNvPr id="77830" name="Picture 7" descr="jj"/>
          <p:cNvPicPr>
            <a:picLocks noChangeAspect="1" noChangeArrowheads="1"/>
          </p:cNvPicPr>
          <p:nvPr/>
        </p:nvPicPr>
        <p:blipFill>
          <a:blip r:embed="rId3">
            <a:lum bright="10000" contrast="4000"/>
          </a:blip>
          <a:srcRect/>
          <a:stretch>
            <a:fillRect/>
          </a:stretch>
        </p:blipFill>
        <p:spPr bwMode="auto">
          <a:xfrm>
            <a:off x="6300788" y="5013325"/>
            <a:ext cx="1873250" cy="1449388"/>
          </a:xfrm>
          <a:prstGeom prst="rect">
            <a:avLst/>
          </a:prstGeom>
          <a:noFill/>
          <a:ln w="9525">
            <a:noFill/>
            <a:miter lim="800000"/>
            <a:headEnd/>
            <a:tailEnd/>
          </a:ln>
        </p:spPr>
      </p:pic>
      <p:sp>
        <p:nvSpPr>
          <p:cNvPr id="17416" name="Text Box 8"/>
          <p:cNvSpPr txBox="1">
            <a:spLocks noChangeArrowheads="1"/>
          </p:cNvSpPr>
          <p:nvPr/>
        </p:nvSpPr>
        <p:spPr bwMode="auto">
          <a:xfrm>
            <a:off x="6661150" y="4221163"/>
            <a:ext cx="1079500" cy="579437"/>
          </a:xfrm>
          <a:prstGeom prst="rect">
            <a:avLst/>
          </a:prstGeom>
          <a:noFill/>
          <a:ln w="9525">
            <a:noFill/>
            <a:miter lim="800000"/>
            <a:headEnd/>
            <a:tailEnd/>
          </a:ln>
        </p:spPr>
        <p:txBody>
          <a:bodyPr anchor="ctr">
            <a:spAutoFit/>
          </a:bodyPr>
          <a:lstStyle/>
          <a:p>
            <a:r>
              <a:rPr lang="zh-CN" altLang="zh-CN" sz="3200">
                <a:latin typeface="华文新魏"/>
                <a:ea typeface="华文新魏"/>
                <a:cs typeface="华文新魏"/>
              </a:rPr>
              <a:t>自己</a:t>
            </a:r>
          </a:p>
        </p:txBody>
      </p:sp>
      <p:sp>
        <p:nvSpPr>
          <p:cNvPr id="17417" name="AutoShape 9"/>
          <p:cNvSpPr>
            <a:spLocks noChangeArrowheads="1"/>
          </p:cNvSpPr>
          <p:nvPr/>
        </p:nvSpPr>
        <p:spPr bwMode="auto">
          <a:xfrm rot="16200000" flipH="1">
            <a:off x="6950075" y="4003676"/>
            <a:ext cx="504825" cy="76200"/>
          </a:xfrm>
          <a:prstGeom prst="rightArrow">
            <a:avLst>
              <a:gd name="adj1" fmla="val 50000"/>
              <a:gd name="adj2" fmla="val 581466"/>
            </a:avLst>
          </a:prstGeom>
          <a:solidFill>
            <a:schemeClr val="tx1"/>
          </a:solidFill>
          <a:ln w="9525" cmpd="sng">
            <a:solidFill>
              <a:schemeClr val="tx1"/>
            </a:solidFill>
            <a:miter lim="800000"/>
          </a:ln>
          <a:effectLst/>
          <a:extLst>
            <a:ext uri="{AF507438-7753-43E0-B8FC-AC1667EBCBE1}"/>
          </a:extLst>
        </p:spPr>
        <p:txBody>
          <a:bodyPr wrap="none" anchor="ctr"/>
          <a:lstStyle/>
          <a:p>
            <a:pPr>
              <a:buFont typeface="Arial" panose="020B0604020202020204" pitchFamily="34" charset="0"/>
              <a:buNone/>
              <a:defRPr/>
            </a:pPr>
            <a:endParaRPr lang="zh-CN" altLang="en-US">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
        <p:nvSpPr>
          <p:cNvPr id="17418" name="AutoShape 10"/>
          <p:cNvSpPr>
            <a:spLocks noChangeArrowheads="1"/>
          </p:cNvSpPr>
          <p:nvPr/>
        </p:nvSpPr>
        <p:spPr bwMode="auto">
          <a:xfrm rot="16200000" flipH="1">
            <a:off x="4143375" y="4075113"/>
            <a:ext cx="647700" cy="76200"/>
          </a:xfrm>
          <a:prstGeom prst="rightArrow">
            <a:avLst>
              <a:gd name="adj1" fmla="val 50000"/>
              <a:gd name="adj2" fmla="val 212500"/>
            </a:avLst>
          </a:prstGeom>
          <a:solidFill>
            <a:schemeClr val="tx1"/>
          </a:solidFill>
          <a:ln w="9525" cmpd="sng">
            <a:solidFill>
              <a:schemeClr val="tx1"/>
            </a:solidFill>
            <a:miter lim="800000"/>
          </a:ln>
          <a:effectLst/>
          <a:extLst>
            <a:ext uri="{AF507438-7753-43E0-B8FC-AC1667EBCBE1}"/>
          </a:extLst>
        </p:spPr>
        <p:txBody>
          <a:bodyPr wrap="none" anchor="ctr"/>
          <a:lstStyle/>
          <a:p>
            <a:pPr>
              <a:buFont typeface="Arial" panose="020B0604020202020204" pitchFamily="34" charset="0"/>
              <a:buNone/>
              <a:defRPr/>
            </a:pPr>
            <a:endParaRPr lang="zh-CN" altLang="en-US">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
        <p:nvSpPr>
          <p:cNvPr id="17419" name="Text Box 11"/>
          <p:cNvSpPr txBox="1">
            <a:spLocks noChangeArrowheads="1"/>
          </p:cNvSpPr>
          <p:nvPr/>
        </p:nvSpPr>
        <p:spPr bwMode="auto">
          <a:xfrm>
            <a:off x="3425825" y="1401763"/>
            <a:ext cx="4748213" cy="1382712"/>
          </a:xfrm>
          <a:prstGeom prst="rect">
            <a:avLst/>
          </a:prstGeom>
          <a:noFill/>
          <a:ln w="9525">
            <a:noFill/>
            <a:miter lim="800000"/>
            <a:headEnd/>
            <a:tailEnd/>
          </a:ln>
        </p:spPr>
        <p:txBody>
          <a:bodyPr>
            <a:spAutoFit/>
          </a:bodyPr>
          <a:lstStyle/>
          <a:p>
            <a:r>
              <a:rPr lang="zh-CN" altLang="zh-CN" sz="2800">
                <a:latin typeface="宋体" charset="-122"/>
              </a:rPr>
              <a:t>误落</a:t>
            </a:r>
            <a:r>
              <a:rPr lang="zh-CN" altLang="zh-CN" sz="2800">
                <a:solidFill>
                  <a:srgbClr val="FF5050"/>
                </a:solidFill>
                <a:latin typeface="宋体" charset="-122"/>
              </a:rPr>
              <a:t>尘网</a:t>
            </a:r>
            <a:r>
              <a:rPr lang="zh-CN" altLang="zh-CN" sz="2800">
                <a:latin typeface="宋体" charset="-122"/>
              </a:rPr>
              <a:t>中，一去三十年</a:t>
            </a:r>
          </a:p>
          <a:p>
            <a:r>
              <a:rPr lang="zh-CN" altLang="zh-CN" sz="2800">
                <a:latin typeface="宋体" charset="-122"/>
              </a:rPr>
              <a:t>久在</a:t>
            </a:r>
            <a:r>
              <a:rPr lang="zh-CN" altLang="zh-CN" sz="2800">
                <a:solidFill>
                  <a:srgbClr val="FF5050"/>
                </a:solidFill>
                <a:latin typeface="宋体" charset="-122"/>
              </a:rPr>
              <a:t>樊笼</a:t>
            </a:r>
            <a:r>
              <a:rPr lang="zh-CN" altLang="zh-CN" sz="2800">
                <a:latin typeface="宋体" charset="-122"/>
              </a:rPr>
              <a:t>里，复得返自然</a:t>
            </a:r>
          </a:p>
          <a:p>
            <a:endParaRPr lang="zh-CN" altLang="zh-CN" sz="2800">
              <a:latin typeface="宋体" charset="-122"/>
            </a:endParaRPr>
          </a:p>
        </p:txBody>
      </p:sp>
      <p:sp>
        <p:nvSpPr>
          <p:cNvPr id="17420" name="Text Box 12"/>
          <p:cNvSpPr txBox="1">
            <a:spLocks noChangeArrowheads="1"/>
          </p:cNvSpPr>
          <p:nvPr/>
        </p:nvSpPr>
        <p:spPr bwMode="auto">
          <a:xfrm>
            <a:off x="2555875" y="5157788"/>
            <a:ext cx="5473700" cy="1066800"/>
          </a:xfrm>
          <a:prstGeom prst="rect">
            <a:avLst/>
          </a:prstGeom>
          <a:noFill/>
          <a:ln w="9525">
            <a:noFill/>
            <a:miter lim="800000"/>
            <a:headEnd/>
            <a:tailEnd/>
          </a:ln>
        </p:spPr>
        <p:txBody>
          <a:bodyPr>
            <a:spAutoFit/>
          </a:bodyPr>
          <a:lstStyle/>
          <a:p>
            <a:r>
              <a:rPr lang="en-US" altLang="zh-CN" sz="3200"/>
              <a:t>※</a:t>
            </a:r>
            <a:r>
              <a:rPr lang="zh-CN" altLang="en-US" sz="3200"/>
              <a:t>为什么要如此比喻？表达了诗人怎样的情感？</a:t>
            </a:r>
          </a:p>
        </p:txBody>
      </p:sp>
      <p:sp>
        <p:nvSpPr>
          <p:cNvPr id="17421" name="Text Box 13"/>
          <p:cNvSpPr txBox="1">
            <a:spLocks noChangeArrowheads="1"/>
          </p:cNvSpPr>
          <p:nvPr/>
        </p:nvSpPr>
        <p:spPr bwMode="auto">
          <a:xfrm>
            <a:off x="6229350" y="838200"/>
            <a:ext cx="1800225" cy="398463"/>
          </a:xfrm>
          <a:prstGeom prst="rect">
            <a:avLst/>
          </a:prstGeom>
          <a:noFill/>
          <a:ln w="9525">
            <a:noFill/>
            <a:miter lim="800000"/>
            <a:headEnd/>
            <a:tailEnd/>
          </a:ln>
        </p:spPr>
        <p:txBody>
          <a:bodyPr>
            <a:spAutoFit/>
          </a:bodyPr>
          <a:lstStyle/>
          <a:p>
            <a:r>
              <a:rPr lang="zh-CN" altLang="en-US" sz="2000"/>
              <a:t>（找诗句回答）</a:t>
            </a:r>
          </a:p>
        </p:txBody>
      </p:sp>
      <p:sp>
        <p:nvSpPr>
          <p:cNvPr id="17422" name="Text Box 14"/>
          <p:cNvSpPr txBox="1">
            <a:spLocks noChangeArrowheads="1"/>
          </p:cNvSpPr>
          <p:nvPr/>
        </p:nvSpPr>
        <p:spPr bwMode="auto">
          <a:xfrm>
            <a:off x="4068763" y="3789363"/>
            <a:ext cx="939800" cy="519112"/>
          </a:xfrm>
          <a:prstGeom prst="rect">
            <a:avLst/>
          </a:prstGeom>
          <a:noFill/>
          <a:ln w="9525">
            <a:noFill/>
            <a:miter lim="800000"/>
            <a:headEnd/>
            <a:tailEnd/>
          </a:ln>
        </p:spPr>
        <p:txBody>
          <a:bodyPr>
            <a:spAutoFit/>
          </a:bodyPr>
          <a:lstStyle/>
          <a:p>
            <a:r>
              <a:rPr lang="zh-CN" altLang="en-US" sz="2800">
                <a:solidFill>
                  <a:srgbClr val="FF0000"/>
                </a:solidFill>
              </a:rPr>
              <a:t>比喻</a:t>
            </a:r>
          </a:p>
        </p:txBody>
      </p:sp>
      <p:sp>
        <p:nvSpPr>
          <p:cNvPr id="17423" name="Text Box 15"/>
          <p:cNvSpPr txBox="1">
            <a:spLocks noChangeArrowheads="1"/>
          </p:cNvSpPr>
          <p:nvPr/>
        </p:nvSpPr>
        <p:spPr bwMode="auto">
          <a:xfrm>
            <a:off x="6877050" y="3862388"/>
            <a:ext cx="935038" cy="457200"/>
          </a:xfrm>
          <a:prstGeom prst="rect">
            <a:avLst/>
          </a:prstGeom>
          <a:noFill/>
          <a:ln w="9525">
            <a:noFill/>
            <a:miter lim="800000"/>
            <a:headEnd/>
            <a:tailEnd/>
          </a:ln>
        </p:spPr>
        <p:txBody>
          <a:bodyPr>
            <a:spAutoFit/>
          </a:bodyPr>
          <a:lstStyle/>
          <a:p>
            <a:r>
              <a:rPr lang="zh-CN" altLang="en-US" sz="2400">
                <a:solidFill>
                  <a:srgbClr val="FF0000"/>
                </a:solidFill>
              </a:rPr>
              <a:t>比喻</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p:cTn id="7" dur="500" fill="hold"/>
                                        <p:tgtEl>
                                          <p:spTgt spid="17411"/>
                                        </p:tgtEl>
                                        <p:attrNameLst>
                                          <p:attrName>ppt_w</p:attrName>
                                        </p:attrNameLst>
                                      </p:cBhvr>
                                      <p:tavLst>
                                        <p:tav tm="0">
                                          <p:val>
                                            <p:fltVal val="0"/>
                                          </p:val>
                                        </p:tav>
                                        <p:tav tm="100000">
                                          <p:val>
                                            <p:strVal val="#ppt_w"/>
                                          </p:val>
                                        </p:tav>
                                      </p:tavLst>
                                    </p:anim>
                                    <p:anim calcmode="lin" valueType="num">
                                      <p:cBhvr>
                                        <p:cTn id="8" dur="500" fill="hold"/>
                                        <p:tgtEl>
                                          <p:spTgt spid="17411"/>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21"/>
                                        </p:tgtEl>
                                        <p:attrNameLst>
                                          <p:attrName>style.visibility</p:attrName>
                                        </p:attrNameLst>
                                      </p:cBhvr>
                                      <p:to>
                                        <p:strVal val="visible"/>
                                      </p:to>
                                    </p:set>
                                    <p:anim calcmode="lin" valueType="num">
                                      <p:cBhvr additive="base">
                                        <p:cTn id="13" dur="500" fill="hold"/>
                                        <p:tgtEl>
                                          <p:spTgt spid="17421"/>
                                        </p:tgtEl>
                                        <p:attrNameLst>
                                          <p:attrName>ppt_x</p:attrName>
                                        </p:attrNameLst>
                                      </p:cBhvr>
                                      <p:tavLst>
                                        <p:tav tm="0">
                                          <p:val>
                                            <p:strVal val="#ppt_x"/>
                                          </p:val>
                                        </p:tav>
                                        <p:tav tm="100000">
                                          <p:val>
                                            <p:strVal val="#ppt_x"/>
                                          </p:val>
                                        </p:tav>
                                      </p:tavLst>
                                    </p:anim>
                                    <p:anim calcmode="lin" valueType="num">
                                      <p:cBhvr additive="base">
                                        <p:cTn id="14" dur="500" fill="hold"/>
                                        <p:tgtEl>
                                          <p:spTgt spid="1742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19"/>
                                        </p:tgtEl>
                                        <p:attrNameLst>
                                          <p:attrName>style.visibility</p:attrName>
                                        </p:attrNameLst>
                                      </p:cBhvr>
                                      <p:to>
                                        <p:strVal val="visible"/>
                                      </p:to>
                                    </p:set>
                                    <p:anim calcmode="lin" valueType="num">
                                      <p:cBhvr additive="base">
                                        <p:cTn id="19" dur="500" fill="hold"/>
                                        <p:tgtEl>
                                          <p:spTgt spid="17419"/>
                                        </p:tgtEl>
                                        <p:attrNameLst>
                                          <p:attrName>ppt_x</p:attrName>
                                        </p:attrNameLst>
                                      </p:cBhvr>
                                      <p:tavLst>
                                        <p:tav tm="0">
                                          <p:val>
                                            <p:strVal val="#ppt_x"/>
                                          </p:val>
                                        </p:tav>
                                        <p:tav tm="100000">
                                          <p:val>
                                            <p:strVal val="#ppt_x"/>
                                          </p:val>
                                        </p:tav>
                                      </p:tavLst>
                                    </p:anim>
                                    <p:anim calcmode="lin" valueType="num">
                                      <p:cBhvr additive="base">
                                        <p:cTn id="20" dur="500" fill="hold"/>
                                        <p:tgtEl>
                                          <p:spTgt spid="1741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7413"/>
                                        </p:tgtEl>
                                        <p:attrNameLst>
                                          <p:attrName>style.visibility</p:attrName>
                                        </p:attrNameLst>
                                      </p:cBhvr>
                                      <p:to>
                                        <p:strVal val="visible"/>
                                      </p:to>
                                    </p:set>
                                    <p:animEffect transition="in" filter="fade">
                                      <p:cBhvr>
                                        <p:cTn id="25" dur="500"/>
                                        <p:tgtEl>
                                          <p:spTgt spid="17413"/>
                                        </p:tgtEl>
                                      </p:cBhvr>
                                    </p:animEffect>
                                    <p:anim calcmode="lin" valueType="num">
                                      <p:cBhvr>
                                        <p:cTn id="26" dur="500" fill="hold"/>
                                        <p:tgtEl>
                                          <p:spTgt spid="17413"/>
                                        </p:tgtEl>
                                        <p:attrNameLst>
                                          <p:attrName>ppt_x</p:attrName>
                                        </p:attrNameLst>
                                      </p:cBhvr>
                                      <p:tavLst>
                                        <p:tav tm="0">
                                          <p:val>
                                            <p:strVal val="#ppt_x"/>
                                          </p:val>
                                        </p:tav>
                                        <p:tav tm="100000">
                                          <p:val>
                                            <p:strVal val="#ppt_x"/>
                                          </p:val>
                                        </p:tav>
                                      </p:tavLst>
                                    </p:anim>
                                    <p:anim calcmode="lin" valueType="num">
                                      <p:cBhvr>
                                        <p:cTn id="27" dur="500" fill="hold"/>
                                        <p:tgtEl>
                                          <p:spTgt spid="17413"/>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7" presetClass="entr" presetSubtype="10" fill="hold" nodeType="clickEffect">
                                  <p:stCondLst>
                                    <p:cond delay="0"/>
                                  </p:stCondLst>
                                  <p:childTnLst>
                                    <p:set>
                                      <p:cBhvr>
                                        <p:cTn id="31" dur="1" fill="hold">
                                          <p:stCondLst>
                                            <p:cond delay="0"/>
                                          </p:stCondLst>
                                        </p:cTn>
                                        <p:tgtEl>
                                          <p:spTgt spid="17418"/>
                                        </p:tgtEl>
                                        <p:attrNameLst>
                                          <p:attrName>style.visibility</p:attrName>
                                        </p:attrNameLst>
                                      </p:cBhvr>
                                      <p:to>
                                        <p:strVal val="visible"/>
                                      </p:to>
                                    </p:set>
                                    <p:anim calcmode="lin" valueType="num">
                                      <p:cBhvr>
                                        <p:cTn id="32" dur="500" fill="hold"/>
                                        <p:tgtEl>
                                          <p:spTgt spid="17418"/>
                                        </p:tgtEl>
                                        <p:attrNameLst>
                                          <p:attrName>ppt_w</p:attrName>
                                        </p:attrNameLst>
                                      </p:cBhvr>
                                      <p:tavLst>
                                        <p:tav tm="0">
                                          <p:val>
                                            <p:fltVal val="0"/>
                                          </p:val>
                                        </p:tav>
                                        <p:tav tm="100000">
                                          <p:val>
                                            <p:strVal val="#ppt_w"/>
                                          </p:val>
                                        </p:tav>
                                      </p:tavLst>
                                    </p:anim>
                                    <p:anim calcmode="lin" valueType="num">
                                      <p:cBhvr>
                                        <p:cTn id="33" dur="500" fill="hold"/>
                                        <p:tgtEl>
                                          <p:spTgt spid="17418"/>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7422"/>
                                        </p:tgtEl>
                                        <p:attrNameLst>
                                          <p:attrName>style.visibility</p:attrName>
                                        </p:attrNameLst>
                                      </p:cBhvr>
                                      <p:to>
                                        <p:strVal val="visible"/>
                                      </p:to>
                                    </p:set>
                                    <p:anim calcmode="lin" valueType="num">
                                      <p:cBhvr additive="base">
                                        <p:cTn id="38" dur="500" fill="hold"/>
                                        <p:tgtEl>
                                          <p:spTgt spid="17422"/>
                                        </p:tgtEl>
                                        <p:attrNameLst>
                                          <p:attrName>ppt_x</p:attrName>
                                        </p:attrNameLst>
                                      </p:cBhvr>
                                      <p:tavLst>
                                        <p:tav tm="0">
                                          <p:val>
                                            <p:strVal val="#ppt_x"/>
                                          </p:val>
                                        </p:tav>
                                        <p:tav tm="100000">
                                          <p:val>
                                            <p:strVal val="#ppt_x"/>
                                          </p:val>
                                        </p:tav>
                                      </p:tavLst>
                                    </p:anim>
                                    <p:anim calcmode="lin" valueType="num">
                                      <p:cBhvr additive="base">
                                        <p:cTn id="39" dur="500" fill="hold"/>
                                        <p:tgtEl>
                                          <p:spTgt spid="17422"/>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7412"/>
                                        </p:tgtEl>
                                        <p:attrNameLst>
                                          <p:attrName>style.visibility</p:attrName>
                                        </p:attrNameLst>
                                      </p:cBhvr>
                                      <p:to>
                                        <p:strVal val="visible"/>
                                      </p:to>
                                    </p:set>
                                    <p:animEffect transition="in" filter="fade">
                                      <p:cBhvr>
                                        <p:cTn id="44" dur="500"/>
                                        <p:tgtEl>
                                          <p:spTgt spid="17412"/>
                                        </p:tgtEl>
                                      </p:cBhvr>
                                    </p:animEffect>
                                    <p:anim calcmode="lin" valueType="num">
                                      <p:cBhvr>
                                        <p:cTn id="45" dur="500" fill="hold"/>
                                        <p:tgtEl>
                                          <p:spTgt spid="17412"/>
                                        </p:tgtEl>
                                        <p:attrNameLst>
                                          <p:attrName>ppt_x</p:attrName>
                                        </p:attrNameLst>
                                      </p:cBhvr>
                                      <p:tavLst>
                                        <p:tav tm="0">
                                          <p:val>
                                            <p:strVal val="#ppt_x"/>
                                          </p:val>
                                        </p:tav>
                                        <p:tav tm="100000">
                                          <p:val>
                                            <p:strVal val="#ppt_x"/>
                                          </p:val>
                                        </p:tav>
                                      </p:tavLst>
                                    </p:anim>
                                    <p:anim calcmode="lin" valueType="num">
                                      <p:cBhvr>
                                        <p:cTn id="46" dur="500" fill="hold"/>
                                        <p:tgtEl>
                                          <p:spTgt spid="17412"/>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7414"/>
                                        </p:tgtEl>
                                        <p:attrNameLst>
                                          <p:attrName>style.visibility</p:attrName>
                                        </p:attrNameLst>
                                      </p:cBhvr>
                                      <p:to>
                                        <p:strVal val="visible"/>
                                      </p:to>
                                    </p:set>
                                    <p:animEffect transition="in" filter="fade">
                                      <p:cBhvr>
                                        <p:cTn id="51" dur="500"/>
                                        <p:tgtEl>
                                          <p:spTgt spid="17414"/>
                                        </p:tgtEl>
                                      </p:cBhvr>
                                    </p:animEffect>
                                    <p:anim calcmode="lin" valueType="num">
                                      <p:cBhvr>
                                        <p:cTn id="52" dur="500" fill="hold"/>
                                        <p:tgtEl>
                                          <p:spTgt spid="17414"/>
                                        </p:tgtEl>
                                        <p:attrNameLst>
                                          <p:attrName>ppt_x</p:attrName>
                                        </p:attrNameLst>
                                      </p:cBhvr>
                                      <p:tavLst>
                                        <p:tav tm="0">
                                          <p:val>
                                            <p:strVal val="#ppt_x"/>
                                          </p:val>
                                        </p:tav>
                                        <p:tav tm="100000">
                                          <p:val>
                                            <p:strVal val="#ppt_x"/>
                                          </p:val>
                                        </p:tav>
                                      </p:tavLst>
                                    </p:anim>
                                    <p:anim calcmode="lin" valueType="num">
                                      <p:cBhvr>
                                        <p:cTn id="53" dur="500" fill="hold"/>
                                        <p:tgtEl>
                                          <p:spTgt spid="17414"/>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7" presetClass="entr" presetSubtype="10" fill="hold" nodeType="clickEffect">
                                  <p:stCondLst>
                                    <p:cond delay="0"/>
                                  </p:stCondLst>
                                  <p:childTnLst>
                                    <p:set>
                                      <p:cBhvr>
                                        <p:cTn id="57" dur="1" fill="hold">
                                          <p:stCondLst>
                                            <p:cond delay="0"/>
                                          </p:stCondLst>
                                        </p:cTn>
                                        <p:tgtEl>
                                          <p:spTgt spid="17417"/>
                                        </p:tgtEl>
                                        <p:attrNameLst>
                                          <p:attrName>style.visibility</p:attrName>
                                        </p:attrNameLst>
                                      </p:cBhvr>
                                      <p:to>
                                        <p:strVal val="visible"/>
                                      </p:to>
                                    </p:set>
                                    <p:anim calcmode="lin" valueType="num">
                                      <p:cBhvr>
                                        <p:cTn id="58" dur="500" fill="hold"/>
                                        <p:tgtEl>
                                          <p:spTgt spid="17417"/>
                                        </p:tgtEl>
                                        <p:attrNameLst>
                                          <p:attrName>ppt_w</p:attrName>
                                        </p:attrNameLst>
                                      </p:cBhvr>
                                      <p:tavLst>
                                        <p:tav tm="0">
                                          <p:val>
                                            <p:fltVal val="0"/>
                                          </p:val>
                                        </p:tav>
                                        <p:tav tm="100000">
                                          <p:val>
                                            <p:strVal val="#ppt_w"/>
                                          </p:val>
                                        </p:tav>
                                      </p:tavLst>
                                    </p:anim>
                                    <p:anim calcmode="lin" valueType="num">
                                      <p:cBhvr>
                                        <p:cTn id="59" dur="500" fill="hold"/>
                                        <p:tgtEl>
                                          <p:spTgt spid="17417"/>
                                        </p:tgtEl>
                                        <p:attrNameLst>
                                          <p:attrName>ppt_h</p:attrName>
                                        </p:attrNameLst>
                                      </p:cBhvr>
                                      <p:tavLst>
                                        <p:tav tm="0">
                                          <p:val>
                                            <p:strVal val="#ppt_h"/>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17423"/>
                                        </p:tgtEl>
                                        <p:attrNameLst>
                                          <p:attrName>style.visibility</p:attrName>
                                        </p:attrNameLst>
                                      </p:cBhvr>
                                      <p:to>
                                        <p:strVal val="visible"/>
                                      </p:to>
                                    </p:set>
                                    <p:anim calcmode="lin" valueType="num">
                                      <p:cBhvr additive="base">
                                        <p:cTn id="64" dur="500" fill="hold"/>
                                        <p:tgtEl>
                                          <p:spTgt spid="17423"/>
                                        </p:tgtEl>
                                        <p:attrNameLst>
                                          <p:attrName>ppt_x</p:attrName>
                                        </p:attrNameLst>
                                      </p:cBhvr>
                                      <p:tavLst>
                                        <p:tav tm="0">
                                          <p:val>
                                            <p:strVal val="#ppt_x"/>
                                          </p:val>
                                        </p:tav>
                                        <p:tav tm="100000">
                                          <p:val>
                                            <p:strVal val="#ppt_x"/>
                                          </p:val>
                                        </p:tav>
                                      </p:tavLst>
                                    </p:anim>
                                    <p:anim calcmode="lin" valueType="num">
                                      <p:cBhvr additive="base">
                                        <p:cTn id="65" dur="500" fill="hold"/>
                                        <p:tgtEl>
                                          <p:spTgt spid="17423"/>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7416"/>
                                        </p:tgtEl>
                                        <p:attrNameLst>
                                          <p:attrName>style.visibility</p:attrName>
                                        </p:attrNameLst>
                                      </p:cBhvr>
                                      <p:to>
                                        <p:strVal val="visible"/>
                                      </p:to>
                                    </p:set>
                                    <p:animEffect transition="in" filter="fade">
                                      <p:cBhvr>
                                        <p:cTn id="70" dur="500"/>
                                        <p:tgtEl>
                                          <p:spTgt spid="17416"/>
                                        </p:tgtEl>
                                      </p:cBhvr>
                                    </p:animEffect>
                                    <p:anim calcmode="lin" valueType="num">
                                      <p:cBhvr>
                                        <p:cTn id="71" dur="500" fill="hold"/>
                                        <p:tgtEl>
                                          <p:spTgt spid="17416"/>
                                        </p:tgtEl>
                                        <p:attrNameLst>
                                          <p:attrName>ppt_x</p:attrName>
                                        </p:attrNameLst>
                                      </p:cBhvr>
                                      <p:tavLst>
                                        <p:tav tm="0">
                                          <p:val>
                                            <p:strVal val="#ppt_x"/>
                                          </p:val>
                                        </p:tav>
                                        <p:tav tm="100000">
                                          <p:val>
                                            <p:strVal val="#ppt_x"/>
                                          </p:val>
                                        </p:tav>
                                      </p:tavLst>
                                    </p:anim>
                                    <p:anim calcmode="lin" valueType="num">
                                      <p:cBhvr>
                                        <p:cTn id="72" dur="500" fill="hold"/>
                                        <p:tgtEl>
                                          <p:spTgt spid="17416"/>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7420"/>
                                        </p:tgtEl>
                                        <p:attrNameLst>
                                          <p:attrName>style.visibility</p:attrName>
                                        </p:attrNameLst>
                                      </p:cBhvr>
                                      <p:to>
                                        <p:strVal val="visible"/>
                                      </p:to>
                                    </p:set>
                                    <p:anim calcmode="lin" valueType="num">
                                      <p:cBhvr additive="base">
                                        <p:cTn id="77" dur="500" fill="hold"/>
                                        <p:tgtEl>
                                          <p:spTgt spid="17420"/>
                                        </p:tgtEl>
                                        <p:attrNameLst>
                                          <p:attrName>ppt_x</p:attrName>
                                        </p:attrNameLst>
                                      </p:cBhvr>
                                      <p:tavLst>
                                        <p:tav tm="0">
                                          <p:val>
                                            <p:strVal val="#ppt_x"/>
                                          </p:val>
                                        </p:tav>
                                        <p:tav tm="100000">
                                          <p:val>
                                            <p:strVal val="#ppt_x"/>
                                          </p:val>
                                        </p:tav>
                                      </p:tavLst>
                                    </p:anim>
                                    <p:anim calcmode="lin" valueType="num">
                                      <p:cBhvr additive="base">
                                        <p:cTn id="78" dur="500" fill="hold"/>
                                        <p:tgtEl>
                                          <p:spTgt spid="174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ldLvl="0" animBg="1" autoUpdateAnimBg="0"/>
      <p:bldP spid="17412" grpId="0" autoUpdateAnimBg="0"/>
      <p:bldP spid="17413" grpId="0" autoUpdateAnimBg="0"/>
      <p:bldP spid="17414" grpId="0" autoUpdateAnimBg="0"/>
      <p:bldP spid="17416" grpId="0" autoUpdateAnimBg="0"/>
      <p:bldP spid="17419" grpId="0" bldLvl="0" autoUpdateAnimBg="0"/>
      <p:bldP spid="17420" grpId="0" bldLvl="0" autoUpdateAnimBg="0"/>
      <p:bldP spid="17421" grpId="0" bldLvl="0" autoUpdateAnimBg="0"/>
      <p:bldP spid="17422" grpId="0" bldLvl="0" autoUpdateAnimBg="0"/>
      <p:bldP spid="17423"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49" name="Picture 2" descr="小屋"/>
          <p:cNvPicPr>
            <a:picLocks noChangeAspect="1" noChangeArrowheads="1"/>
          </p:cNvPicPr>
          <p:nvPr/>
        </p:nvPicPr>
        <p:blipFill>
          <a:blip r:embed="rId2"/>
          <a:srcRect/>
          <a:stretch>
            <a:fillRect/>
          </a:stretch>
        </p:blipFill>
        <p:spPr bwMode="auto">
          <a:xfrm>
            <a:off x="611188" y="620713"/>
            <a:ext cx="7351712" cy="5715000"/>
          </a:xfrm>
          <a:prstGeom prst="rect">
            <a:avLst/>
          </a:prstGeom>
          <a:noFill/>
          <a:ln w="9525">
            <a:noFill/>
            <a:miter lim="800000"/>
            <a:headEnd/>
            <a:tailEnd/>
          </a:ln>
        </p:spPr>
      </p:pic>
      <p:sp>
        <p:nvSpPr>
          <p:cNvPr id="78850" name="Text Box 3"/>
          <p:cNvSpPr txBox="1">
            <a:spLocks noChangeArrowheads="1"/>
          </p:cNvSpPr>
          <p:nvPr/>
        </p:nvSpPr>
        <p:spPr bwMode="auto">
          <a:xfrm>
            <a:off x="3492500" y="333375"/>
            <a:ext cx="2952750" cy="823913"/>
          </a:xfrm>
          <a:prstGeom prst="rect">
            <a:avLst/>
          </a:prstGeom>
          <a:solidFill>
            <a:srgbClr val="CCFFCC"/>
          </a:solidFill>
          <a:ln w="9525">
            <a:noFill/>
            <a:miter lim="800000"/>
            <a:headEnd/>
            <a:tailEnd/>
          </a:ln>
        </p:spPr>
        <p:txBody>
          <a:bodyPr>
            <a:spAutoFit/>
          </a:bodyPr>
          <a:lstStyle/>
          <a:p>
            <a:pPr>
              <a:spcBef>
                <a:spcPct val="50000"/>
              </a:spcBef>
            </a:pPr>
            <a:r>
              <a:rPr lang="zh-CN" altLang="zh-CN" sz="4800">
                <a:solidFill>
                  <a:srgbClr val="FF0066"/>
                </a:solidFill>
                <a:ea typeface="隶书"/>
                <a:cs typeface="隶书"/>
              </a:rPr>
              <a:t>从何</a:t>
            </a:r>
            <a:r>
              <a:rPr lang="zh-CN" altLang="zh-CN" sz="4800">
                <a:solidFill>
                  <a:srgbClr val="3333FF"/>
                </a:solidFill>
                <a:ea typeface="隶书"/>
                <a:cs typeface="隶书"/>
              </a:rPr>
              <a:t>而归?</a:t>
            </a:r>
          </a:p>
        </p:txBody>
      </p:sp>
      <p:sp>
        <p:nvSpPr>
          <p:cNvPr id="78851" name="Rectangle 4"/>
          <p:cNvSpPr>
            <a:spLocks noChangeArrowheads="1"/>
          </p:cNvSpPr>
          <p:nvPr/>
        </p:nvSpPr>
        <p:spPr bwMode="auto">
          <a:xfrm>
            <a:off x="3779838" y="2852738"/>
            <a:ext cx="1200150" cy="579437"/>
          </a:xfrm>
          <a:prstGeom prst="rect">
            <a:avLst/>
          </a:prstGeom>
          <a:noFill/>
          <a:ln w="9525">
            <a:noFill/>
            <a:miter lim="800000"/>
            <a:headEnd/>
            <a:tailEnd/>
          </a:ln>
        </p:spPr>
        <p:txBody>
          <a:bodyPr anchor="ctr">
            <a:spAutoFit/>
          </a:bodyPr>
          <a:lstStyle/>
          <a:p>
            <a:r>
              <a:rPr lang="zh-CN" altLang="zh-CN" sz="3200">
                <a:latin typeface="华文新魏"/>
                <a:ea typeface="华文新魏"/>
                <a:cs typeface="华文新魏"/>
              </a:rPr>
              <a:t>官场 </a:t>
            </a:r>
          </a:p>
        </p:txBody>
      </p:sp>
      <p:sp>
        <p:nvSpPr>
          <p:cNvPr id="78852" name="Rectangle 5"/>
          <p:cNvSpPr>
            <a:spLocks noChangeArrowheads="1"/>
          </p:cNvSpPr>
          <p:nvPr/>
        </p:nvSpPr>
        <p:spPr bwMode="auto">
          <a:xfrm>
            <a:off x="3419475" y="1341438"/>
            <a:ext cx="2287588" cy="579437"/>
          </a:xfrm>
          <a:prstGeom prst="rect">
            <a:avLst/>
          </a:prstGeom>
          <a:noFill/>
          <a:ln w="9525">
            <a:noFill/>
            <a:miter lim="800000"/>
            <a:headEnd/>
            <a:tailEnd/>
          </a:ln>
        </p:spPr>
        <p:txBody>
          <a:bodyPr anchor="ctr">
            <a:spAutoFit/>
          </a:bodyPr>
          <a:lstStyle/>
          <a:p>
            <a:r>
              <a:rPr lang="zh-CN" altLang="zh-CN" sz="3200">
                <a:latin typeface="华文新魏"/>
                <a:ea typeface="华文新魏"/>
                <a:cs typeface="华文新魏"/>
              </a:rPr>
              <a:t>尘网、樊笼</a:t>
            </a:r>
          </a:p>
        </p:txBody>
      </p:sp>
      <p:sp>
        <p:nvSpPr>
          <p:cNvPr id="18438" name="Rectangle 6"/>
          <p:cNvSpPr>
            <a:spLocks noChangeArrowheads="1"/>
          </p:cNvSpPr>
          <p:nvPr/>
        </p:nvSpPr>
        <p:spPr bwMode="auto">
          <a:xfrm>
            <a:off x="755650" y="3429000"/>
            <a:ext cx="6408738" cy="641350"/>
          </a:xfrm>
          <a:prstGeom prst="rect">
            <a:avLst/>
          </a:prstGeom>
          <a:noFill/>
          <a:ln w="9525">
            <a:noFill/>
            <a:miter lim="800000"/>
            <a:headEnd/>
            <a:tailEnd/>
          </a:ln>
        </p:spPr>
        <p:txBody>
          <a:bodyPr anchor="ctr">
            <a:spAutoFit/>
          </a:bodyPr>
          <a:lstStyle/>
          <a:p>
            <a:r>
              <a:rPr lang="zh-CN" altLang="zh-CN" sz="3600">
                <a:solidFill>
                  <a:srgbClr val="0000D2"/>
                </a:solidFill>
                <a:latin typeface="华文行楷"/>
                <a:ea typeface="华文行楷"/>
                <a:cs typeface="华文行楷"/>
              </a:rPr>
              <a:t>表达了作者怎样的感情？ </a:t>
            </a:r>
          </a:p>
        </p:txBody>
      </p:sp>
      <p:sp>
        <p:nvSpPr>
          <p:cNvPr id="78854" name="Rectangle 7"/>
          <p:cNvSpPr>
            <a:spLocks noChangeArrowheads="1"/>
          </p:cNvSpPr>
          <p:nvPr/>
        </p:nvSpPr>
        <p:spPr bwMode="auto">
          <a:xfrm>
            <a:off x="6011863" y="1341438"/>
            <a:ext cx="2419350" cy="579437"/>
          </a:xfrm>
          <a:prstGeom prst="rect">
            <a:avLst/>
          </a:prstGeom>
          <a:noFill/>
          <a:ln w="9525">
            <a:noFill/>
            <a:miter lim="800000"/>
            <a:headEnd/>
            <a:tailEnd/>
          </a:ln>
        </p:spPr>
        <p:txBody>
          <a:bodyPr wrap="none" anchor="ctr">
            <a:spAutoFit/>
          </a:bodyPr>
          <a:lstStyle/>
          <a:p>
            <a:r>
              <a:rPr lang="zh-CN" altLang="zh-CN" sz="3200">
                <a:latin typeface="华文新魏"/>
                <a:ea typeface="华文新魏"/>
                <a:cs typeface="华文新魏"/>
              </a:rPr>
              <a:t>羁鸟、池鱼 </a:t>
            </a:r>
          </a:p>
        </p:txBody>
      </p:sp>
      <p:pic>
        <p:nvPicPr>
          <p:cNvPr id="78855" name="Picture 8" descr="jj"/>
          <p:cNvPicPr>
            <a:picLocks noChangeAspect="1" noChangeArrowheads="1"/>
          </p:cNvPicPr>
          <p:nvPr/>
        </p:nvPicPr>
        <p:blipFill>
          <a:blip r:embed="rId3">
            <a:lum bright="10000" contrast="4000"/>
          </a:blip>
          <a:srcRect/>
          <a:stretch>
            <a:fillRect/>
          </a:stretch>
        </p:blipFill>
        <p:spPr bwMode="auto">
          <a:xfrm>
            <a:off x="6300788" y="5013325"/>
            <a:ext cx="1873250" cy="1449388"/>
          </a:xfrm>
          <a:prstGeom prst="rect">
            <a:avLst/>
          </a:prstGeom>
          <a:noFill/>
          <a:ln w="9525">
            <a:noFill/>
            <a:miter lim="800000"/>
            <a:headEnd/>
            <a:tailEnd/>
          </a:ln>
        </p:spPr>
      </p:pic>
      <p:sp>
        <p:nvSpPr>
          <p:cNvPr id="78856" name="Text Box 9"/>
          <p:cNvSpPr txBox="1">
            <a:spLocks noChangeArrowheads="1"/>
          </p:cNvSpPr>
          <p:nvPr/>
        </p:nvSpPr>
        <p:spPr bwMode="auto">
          <a:xfrm>
            <a:off x="6443663" y="2852738"/>
            <a:ext cx="996950" cy="579437"/>
          </a:xfrm>
          <a:prstGeom prst="rect">
            <a:avLst/>
          </a:prstGeom>
          <a:noFill/>
          <a:ln w="9525">
            <a:noFill/>
            <a:miter lim="800000"/>
            <a:headEnd/>
            <a:tailEnd/>
          </a:ln>
        </p:spPr>
        <p:txBody>
          <a:bodyPr wrap="none" anchor="ctr">
            <a:spAutoFit/>
          </a:bodyPr>
          <a:lstStyle/>
          <a:p>
            <a:r>
              <a:rPr lang="zh-CN" altLang="zh-CN" sz="3200">
                <a:latin typeface="华文新魏"/>
                <a:ea typeface="华文新魏"/>
                <a:cs typeface="华文新魏"/>
              </a:rPr>
              <a:t>自己</a:t>
            </a:r>
          </a:p>
        </p:txBody>
      </p:sp>
      <p:sp>
        <p:nvSpPr>
          <p:cNvPr id="18442" name="AutoShape 10"/>
          <p:cNvSpPr>
            <a:spLocks noChangeArrowheads="1"/>
          </p:cNvSpPr>
          <p:nvPr/>
        </p:nvSpPr>
        <p:spPr bwMode="auto">
          <a:xfrm rot="16200000" flipH="1">
            <a:off x="6623050" y="2239963"/>
            <a:ext cx="1009650" cy="76200"/>
          </a:xfrm>
          <a:prstGeom prst="rightArrow">
            <a:avLst>
              <a:gd name="adj1" fmla="val 50000"/>
              <a:gd name="adj2" fmla="val 331250"/>
            </a:avLst>
          </a:prstGeom>
          <a:solidFill>
            <a:schemeClr val="tx1"/>
          </a:solidFill>
          <a:ln w="9525" cmpd="sng">
            <a:solidFill>
              <a:schemeClr val="tx1"/>
            </a:solidFill>
            <a:miter lim="800000"/>
          </a:ln>
          <a:effectLst/>
          <a:extLst>
            <a:ext uri="{AF507438-7753-43E0-B8FC-AC1667EBCBE1}"/>
          </a:extLst>
        </p:spPr>
        <p:txBody>
          <a:bodyPr wrap="none" anchor="ctr"/>
          <a:lstStyle/>
          <a:p>
            <a:pPr>
              <a:buFont typeface="Arial" panose="020B0604020202020204" pitchFamily="34" charset="0"/>
              <a:buNone/>
              <a:defRPr/>
            </a:pPr>
            <a:endParaRPr lang="zh-CN" altLang="en-US">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
        <p:nvSpPr>
          <p:cNvPr id="18443" name="AutoShape 11"/>
          <p:cNvSpPr>
            <a:spLocks noChangeArrowheads="1"/>
          </p:cNvSpPr>
          <p:nvPr/>
        </p:nvSpPr>
        <p:spPr bwMode="auto">
          <a:xfrm rot="5400000">
            <a:off x="3975101" y="2368550"/>
            <a:ext cx="976312" cy="71437"/>
          </a:xfrm>
          <a:prstGeom prst="rightArrow">
            <a:avLst>
              <a:gd name="adj1" fmla="val 50000"/>
              <a:gd name="adj2" fmla="val 341669"/>
            </a:avLst>
          </a:prstGeom>
          <a:solidFill>
            <a:schemeClr val="tx1"/>
          </a:solidFill>
          <a:ln w="9525" cmpd="sng">
            <a:solidFill>
              <a:schemeClr val="tx1"/>
            </a:solidFill>
            <a:miter lim="800000"/>
          </a:ln>
          <a:effectLst/>
          <a:extLst>
            <a:ext uri="{AF507438-7753-43E0-B8FC-AC1667EBCBE1}"/>
          </a:extLst>
        </p:spPr>
        <p:txBody>
          <a:bodyPr wrap="none" anchor="ctr"/>
          <a:lstStyle/>
          <a:p>
            <a:pPr>
              <a:buFont typeface="Arial" panose="020B0604020202020204" pitchFamily="34" charset="0"/>
              <a:buNone/>
              <a:defRPr/>
            </a:pPr>
            <a:endParaRPr lang="zh-CN" altLang="en-US">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
        <p:nvSpPr>
          <p:cNvPr id="18444" name="Rectangle 12"/>
          <p:cNvSpPr>
            <a:spLocks noChangeArrowheads="1"/>
          </p:cNvSpPr>
          <p:nvPr/>
        </p:nvSpPr>
        <p:spPr bwMode="auto">
          <a:xfrm>
            <a:off x="1331913" y="4149725"/>
            <a:ext cx="3714750" cy="641350"/>
          </a:xfrm>
          <a:prstGeom prst="rect">
            <a:avLst/>
          </a:prstGeom>
          <a:noFill/>
          <a:ln w="9525">
            <a:noFill/>
            <a:miter lim="800000"/>
            <a:headEnd/>
            <a:tailEnd/>
          </a:ln>
        </p:spPr>
        <p:txBody>
          <a:bodyPr wrap="none" anchor="ctr">
            <a:spAutoFit/>
          </a:bodyPr>
          <a:lstStyle/>
          <a:p>
            <a:r>
              <a:rPr lang="zh-CN" altLang="zh-CN" sz="3200">
                <a:latin typeface="华文新魏"/>
                <a:ea typeface="华文新魏"/>
                <a:cs typeface="华文新魏"/>
              </a:rPr>
              <a:t>对官场生活的厌</a:t>
            </a:r>
            <a:r>
              <a:rPr lang="zh-CN" altLang="zh-CN" sz="3600">
                <a:latin typeface="华文新魏"/>
                <a:ea typeface="华文新魏"/>
                <a:cs typeface="华文新魏"/>
              </a:rPr>
              <a:t>恶 </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fade">
                                      <p:cBhvr>
                                        <p:cTn id="7" dur="1000"/>
                                        <p:tgtEl>
                                          <p:spTgt spid="18438"/>
                                        </p:tgtEl>
                                      </p:cBhvr>
                                    </p:animEffect>
                                    <p:anim calcmode="lin" valueType="num">
                                      <p:cBhvr>
                                        <p:cTn id="8" dur="1000" fill="hold"/>
                                        <p:tgtEl>
                                          <p:spTgt spid="18438"/>
                                        </p:tgtEl>
                                        <p:attrNameLst>
                                          <p:attrName>ppt_x</p:attrName>
                                        </p:attrNameLst>
                                      </p:cBhvr>
                                      <p:tavLst>
                                        <p:tav tm="0">
                                          <p:val>
                                            <p:strVal val="#ppt_x"/>
                                          </p:val>
                                        </p:tav>
                                        <p:tav tm="100000">
                                          <p:val>
                                            <p:strVal val="#ppt_x"/>
                                          </p:val>
                                        </p:tav>
                                      </p:tavLst>
                                    </p:anim>
                                    <p:anim calcmode="lin" valueType="num">
                                      <p:cBhvr>
                                        <p:cTn id="9" dur="1000" fill="hold"/>
                                        <p:tgtEl>
                                          <p:spTgt spid="1843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444"/>
                                        </p:tgtEl>
                                        <p:attrNameLst>
                                          <p:attrName>style.visibility</p:attrName>
                                        </p:attrNameLst>
                                      </p:cBhvr>
                                      <p:to>
                                        <p:strVal val="visible"/>
                                      </p:to>
                                    </p:set>
                                    <p:animEffect transition="in" filter="fade">
                                      <p:cBhvr>
                                        <p:cTn id="14" dur="1000"/>
                                        <p:tgtEl>
                                          <p:spTgt spid="18444"/>
                                        </p:tgtEl>
                                      </p:cBhvr>
                                    </p:animEffect>
                                    <p:anim calcmode="lin" valueType="num">
                                      <p:cBhvr>
                                        <p:cTn id="15" dur="1000" fill="hold"/>
                                        <p:tgtEl>
                                          <p:spTgt spid="18444"/>
                                        </p:tgtEl>
                                        <p:attrNameLst>
                                          <p:attrName>ppt_x</p:attrName>
                                        </p:attrNameLst>
                                      </p:cBhvr>
                                      <p:tavLst>
                                        <p:tav tm="0">
                                          <p:val>
                                            <p:strVal val="#ppt_x"/>
                                          </p:val>
                                        </p:tav>
                                        <p:tav tm="100000">
                                          <p:val>
                                            <p:strVal val="#ppt_x"/>
                                          </p:val>
                                        </p:tav>
                                      </p:tavLst>
                                    </p:anim>
                                    <p:anim calcmode="lin" valueType="num">
                                      <p:cBhvr>
                                        <p:cTn id="16" dur="1000" fill="hold"/>
                                        <p:tgtEl>
                                          <p:spTgt spid="184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autoUpdateAnimBg="0"/>
      <p:bldP spid="18444"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3" name="Picture 2" descr="小屋"/>
          <p:cNvPicPr>
            <a:picLocks noChangeAspect="1" noChangeArrowheads="1"/>
          </p:cNvPicPr>
          <p:nvPr/>
        </p:nvPicPr>
        <p:blipFill>
          <a:blip r:embed="rId2"/>
          <a:srcRect/>
          <a:stretch>
            <a:fillRect/>
          </a:stretch>
        </p:blipFill>
        <p:spPr bwMode="auto">
          <a:xfrm>
            <a:off x="468313" y="0"/>
            <a:ext cx="7351712" cy="5715000"/>
          </a:xfrm>
          <a:prstGeom prst="rect">
            <a:avLst/>
          </a:prstGeom>
          <a:noFill/>
          <a:ln w="9525">
            <a:noFill/>
            <a:miter lim="800000"/>
            <a:headEnd/>
            <a:tailEnd/>
          </a:ln>
        </p:spPr>
      </p:pic>
      <p:sp>
        <p:nvSpPr>
          <p:cNvPr id="19459" name="Rectangle 3"/>
          <p:cNvSpPr>
            <a:spLocks noChangeArrowheads="1"/>
          </p:cNvSpPr>
          <p:nvPr/>
        </p:nvSpPr>
        <p:spPr bwMode="auto">
          <a:xfrm>
            <a:off x="3492500" y="1054100"/>
            <a:ext cx="7345363" cy="577850"/>
          </a:xfrm>
          <a:prstGeom prst="rect">
            <a:avLst/>
          </a:prstGeom>
          <a:noFill/>
          <a:ln w="9525">
            <a:noFill/>
            <a:miter lim="800000"/>
            <a:headEnd/>
            <a:tailEnd/>
          </a:ln>
        </p:spPr>
        <p:txBody>
          <a:bodyPr anchor="ctr">
            <a:spAutoFit/>
          </a:bodyPr>
          <a:lstStyle/>
          <a:p>
            <a:r>
              <a:rPr lang="zh-CN" altLang="zh-CN" sz="3200">
                <a:latin typeface="华文行楷"/>
                <a:ea typeface="华文行楷"/>
                <a:cs typeface="华文行楷"/>
              </a:rPr>
              <a:t>（用原文的诗句回答） </a:t>
            </a:r>
          </a:p>
        </p:txBody>
      </p:sp>
      <p:sp>
        <p:nvSpPr>
          <p:cNvPr id="19460" name="Rectangle 4"/>
          <p:cNvSpPr>
            <a:spLocks noChangeArrowheads="1"/>
          </p:cNvSpPr>
          <p:nvPr/>
        </p:nvSpPr>
        <p:spPr bwMode="auto">
          <a:xfrm>
            <a:off x="1765300" y="1779588"/>
            <a:ext cx="5832475" cy="1189037"/>
          </a:xfrm>
          <a:prstGeom prst="rect">
            <a:avLst/>
          </a:prstGeom>
          <a:noFill/>
          <a:ln w="9525">
            <a:noFill/>
            <a:miter lim="800000"/>
            <a:headEnd/>
            <a:tailEnd/>
          </a:ln>
        </p:spPr>
        <p:txBody>
          <a:bodyPr anchor="ctr">
            <a:spAutoFit/>
          </a:bodyPr>
          <a:lstStyle/>
          <a:p>
            <a:r>
              <a:rPr lang="zh-CN" altLang="en-US" sz="3600">
                <a:solidFill>
                  <a:srgbClr val="0000D2"/>
                </a:solidFill>
                <a:latin typeface="黑体" pitchFamily="49" charset="-122"/>
                <a:ea typeface="黑体" pitchFamily="49" charset="-122"/>
              </a:rPr>
              <a:t>少</a:t>
            </a:r>
            <a:r>
              <a:rPr lang="zh-CN" altLang="en-US" sz="3600">
                <a:solidFill>
                  <a:srgbClr val="D60093"/>
                </a:solidFill>
                <a:latin typeface="黑体" pitchFamily="49" charset="-122"/>
                <a:ea typeface="黑体" pitchFamily="49" charset="-122"/>
              </a:rPr>
              <a:t>无</a:t>
            </a:r>
            <a:r>
              <a:rPr lang="zh-CN" altLang="en-US" sz="3600">
                <a:solidFill>
                  <a:srgbClr val="0000FF"/>
                </a:solidFill>
                <a:latin typeface="黑体" pitchFamily="49" charset="-122"/>
                <a:ea typeface="黑体" pitchFamily="49" charset="-122"/>
              </a:rPr>
              <a:t>适俗韵</a:t>
            </a:r>
            <a:r>
              <a:rPr lang="zh-CN" altLang="en-US" sz="3600">
                <a:solidFill>
                  <a:srgbClr val="0000D2"/>
                </a:solidFill>
                <a:latin typeface="黑体" pitchFamily="49" charset="-122"/>
                <a:ea typeface="黑体" pitchFamily="49" charset="-122"/>
              </a:rPr>
              <a:t>，性本</a:t>
            </a:r>
            <a:r>
              <a:rPr lang="zh-CN" altLang="en-US" sz="3600">
                <a:solidFill>
                  <a:srgbClr val="D60093"/>
                </a:solidFill>
                <a:latin typeface="黑体" pitchFamily="49" charset="-122"/>
                <a:ea typeface="黑体" pitchFamily="49" charset="-122"/>
              </a:rPr>
              <a:t>爱丘山</a:t>
            </a:r>
            <a:r>
              <a:rPr lang="zh-CN" altLang="en-US" sz="3600">
                <a:solidFill>
                  <a:srgbClr val="0000D2"/>
                </a:solidFill>
                <a:latin typeface="黑体" pitchFamily="49" charset="-122"/>
                <a:ea typeface="黑体" pitchFamily="49" charset="-122"/>
              </a:rPr>
              <a:t>。</a:t>
            </a:r>
            <a:r>
              <a:rPr lang="zh-CN" altLang="en-US" sz="3600">
                <a:solidFill>
                  <a:srgbClr val="0000FF"/>
                </a:solidFill>
                <a:latin typeface="Times New Roman" pitchFamily="18" charset="0"/>
              </a:rPr>
              <a:t>开荒南野际，</a:t>
            </a:r>
            <a:r>
              <a:rPr lang="zh-CN" altLang="en-US" sz="3600">
                <a:solidFill>
                  <a:srgbClr val="FF00FF"/>
                </a:solidFill>
                <a:latin typeface="Times New Roman" pitchFamily="18" charset="0"/>
              </a:rPr>
              <a:t>守拙</a:t>
            </a:r>
            <a:r>
              <a:rPr lang="zh-CN" altLang="en-US" sz="3600">
                <a:solidFill>
                  <a:srgbClr val="0000FF"/>
                </a:solidFill>
                <a:latin typeface="Times New Roman" pitchFamily="18" charset="0"/>
              </a:rPr>
              <a:t>归园田。</a:t>
            </a:r>
          </a:p>
        </p:txBody>
      </p:sp>
      <p:pic>
        <p:nvPicPr>
          <p:cNvPr id="79876" name="Picture 5" descr="山水"/>
          <p:cNvPicPr>
            <a:picLocks noChangeAspect="1" noChangeArrowheads="1"/>
          </p:cNvPicPr>
          <p:nvPr/>
        </p:nvPicPr>
        <p:blipFill>
          <a:blip r:embed="rId3"/>
          <a:srcRect/>
          <a:stretch>
            <a:fillRect/>
          </a:stretch>
        </p:blipFill>
        <p:spPr bwMode="auto">
          <a:xfrm>
            <a:off x="5148263" y="4953000"/>
            <a:ext cx="3744912" cy="1905000"/>
          </a:xfrm>
          <a:prstGeom prst="rect">
            <a:avLst/>
          </a:prstGeom>
          <a:noFill/>
          <a:ln w="9525">
            <a:noFill/>
            <a:miter lim="800000"/>
            <a:headEnd/>
            <a:tailEnd/>
          </a:ln>
        </p:spPr>
      </p:pic>
      <p:pic>
        <p:nvPicPr>
          <p:cNvPr id="79877" name="Picture 6" descr="jj"/>
          <p:cNvPicPr>
            <a:picLocks noChangeAspect="1" noChangeArrowheads="1"/>
          </p:cNvPicPr>
          <p:nvPr/>
        </p:nvPicPr>
        <p:blipFill>
          <a:blip r:embed="rId4">
            <a:lum bright="10000" contrast="4000"/>
          </a:blip>
          <a:srcRect/>
          <a:stretch>
            <a:fillRect/>
          </a:stretch>
        </p:blipFill>
        <p:spPr bwMode="auto">
          <a:xfrm>
            <a:off x="539750" y="3284538"/>
            <a:ext cx="1050925" cy="1017587"/>
          </a:xfrm>
          <a:prstGeom prst="rect">
            <a:avLst/>
          </a:prstGeom>
          <a:noFill/>
          <a:ln w="9525">
            <a:noFill/>
            <a:miter lim="800000"/>
            <a:headEnd/>
            <a:tailEnd/>
          </a:ln>
        </p:spPr>
      </p:pic>
      <p:sp>
        <p:nvSpPr>
          <p:cNvPr id="79878" name="Rectangle 7"/>
          <p:cNvSpPr>
            <a:spLocks noChangeArrowheads="1"/>
          </p:cNvSpPr>
          <p:nvPr/>
        </p:nvSpPr>
        <p:spPr bwMode="auto">
          <a:xfrm>
            <a:off x="3565525" y="260350"/>
            <a:ext cx="3527425" cy="762000"/>
          </a:xfrm>
          <a:prstGeom prst="rect">
            <a:avLst/>
          </a:prstGeom>
          <a:noFill/>
          <a:ln w="9525">
            <a:noFill/>
            <a:miter lim="800000"/>
            <a:headEnd/>
            <a:tailEnd/>
          </a:ln>
        </p:spPr>
        <p:txBody>
          <a:bodyPr>
            <a:spAutoFit/>
          </a:bodyPr>
          <a:lstStyle/>
          <a:p>
            <a:r>
              <a:rPr lang="zh-CN" altLang="zh-CN" sz="4400">
                <a:solidFill>
                  <a:srgbClr val="CC0000"/>
                </a:solidFill>
              </a:rPr>
              <a:t>为何</a:t>
            </a:r>
            <a:r>
              <a:rPr lang="zh-CN" altLang="zh-CN" sz="4400">
                <a:solidFill>
                  <a:srgbClr val="0000D2"/>
                </a:solidFill>
              </a:rPr>
              <a:t>而归?</a:t>
            </a:r>
          </a:p>
        </p:txBody>
      </p:sp>
      <p:sp>
        <p:nvSpPr>
          <p:cNvPr id="79879" name="Text Box 8"/>
          <p:cNvSpPr txBox="1">
            <a:spLocks noChangeArrowheads="1"/>
          </p:cNvSpPr>
          <p:nvPr/>
        </p:nvSpPr>
        <p:spPr bwMode="auto">
          <a:xfrm>
            <a:off x="2392363" y="4298950"/>
            <a:ext cx="184150" cy="366713"/>
          </a:xfrm>
          <a:prstGeom prst="rect">
            <a:avLst/>
          </a:prstGeom>
          <a:noFill/>
          <a:ln w="9525">
            <a:noFill/>
            <a:miter lim="800000"/>
            <a:headEnd/>
            <a:tailEnd/>
          </a:ln>
        </p:spPr>
        <p:txBody>
          <a:bodyPr wrap="none">
            <a:spAutoFit/>
          </a:bodyPr>
          <a:lstStyle/>
          <a:p>
            <a:endParaRPr lang="zh-CN" altLang="zh-CN"/>
          </a:p>
        </p:txBody>
      </p:sp>
      <p:sp>
        <p:nvSpPr>
          <p:cNvPr id="19465" name="Text Box 9"/>
          <p:cNvSpPr txBox="1">
            <a:spLocks noChangeArrowheads="1"/>
          </p:cNvSpPr>
          <p:nvPr/>
        </p:nvSpPr>
        <p:spPr bwMode="auto">
          <a:xfrm>
            <a:off x="3094038" y="4365625"/>
            <a:ext cx="3998912" cy="365125"/>
          </a:xfrm>
          <a:prstGeom prst="rect">
            <a:avLst/>
          </a:prstGeom>
          <a:noFill/>
          <a:ln>
            <a:noFill/>
          </a:ln>
          <a:extLst>
            <a:ext uri="{909E8E84-426E-40DD-AFC4-6F175D3DCCD1}"/>
            <a:ext uri="{91240B29-F687-4F45-9708-019B960494DF}"/>
          </a:extLst>
        </p:spPr>
        <p:txBody>
          <a:bodyPr>
            <a:spAutoFit/>
          </a:bodyPr>
          <a:lstStyle/>
          <a:p>
            <a:pPr>
              <a:buFont typeface="Arial" panose="020B0604020202020204" pitchFamily="34" charset="0"/>
              <a:buNone/>
              <a:defRPr/>
            </a:pPr>
            <a:endParaRPr lang="zh-CN" altLang="zh-CN">
              <a:effectLst>
                <a:outerShdw blurRad="38100" dist="38100" dir="2700000" algn="tl">
                  <a:srgbClr val="FFFFFF"/>
                </a:outerShdw>
              </a:effectLst>
              <a:latin typeface="Arial" panose="020B0604020202020204" pitchFamily="34" charset="0"/>
              <a:ea typeface="宋体" panose="02010600030101010101" pitchFamily="2" charset="-122"/>
            </a:endParaRPr>
          </a:p>
        </p:txBody>
      </p:sp>
      <p:sp>
        <p:nvSpPr>
          <p:cNvPr id="19466" name="Text Box 10"/>
          <p:cNvSpPr txBox="1">
            <a:spLocks noChangeArrowheads="1"/>
          </p:cNvSpPr>
          <p:nvPr/>
        </p:nvSpPr>
        <p:spPr bwMode="auto">
          <a:xfrm>
            <a:off x="1908175" y="3068638"/>
            <a:ext cx="5472113" cy="1066800"/>
          </a:xfrm>
          <a:prstGeom prst="rect">
            <a:avLst/>
          </a:prstGeom>
          <a:noFill/>
          <a:ln w="9525">
            <a:noFill/>
            <a:miter lim="800000"/>
            <a:headEnd/>
            <a:tailEnd/>
          </a:ln>
        </p:spPr>
        <p:txBody>
          <a:bodyPr>
            <a:spAutoFit/>
          </a:bodyPr>
          <a:lstStyle/>
          <a:p>
            <a:r>
              <a:rPr lang="en-US" altLang="zh-CN" sz="3200"/>
              <a:t>※</a:t>
            </a:r>
            <a:r>
              <a:rPr lang="zh-CN" altLang="en-US" sz="3200"/>
              <a:t>为什么要“守拙”？</a:t>
            </a:r>
          </a:p>
          <a:p>
            <a:endParaRPr lang="zh-CN" altLang="en-US" sz="3200"/>
          </a:p>
        </p:txBody>
      </p:sp>
      <p:sp>
        <p:nvSpPr>
          <p:cNvPr id="19467" name="Text Box 11"/>
          <p:cNvSpPr txBox="1">
            <a:spLocks noChangeArrowheads="1"/>
          </p:cNvSpPr>
          <p:nvPr/>
        </p:nvSpPr>
        <p:spPr bwMode="auto">
          <a:xfrm>
            <a:off x="2052638" y="3717925"/>
            <a:ext cx="5722937" cy="1371600"/>
          </a:xfrm>
          <a:prstGeom prst="rect">
            <a:avLst/>
          </a:prstGeom>
          <a:noFill/>
          <a:ln w="9525">
            <a:noFill/>
            <a:miter lim="800000"/>
            <a:headEnd/>
            <a:tailEnd/>
          </a:ln>
        </p:spPr>
        <p:txBody>
          <a:bodyPr>
            <a:spAutoFit/>
          </a:bodyPr>
          <a:lstStyle/>
          <a:p>
            <a:r>
              <a:rPr lang="zh-CN" altLang="en-US" sz="2800">
                <a:latin typeface="Times New Roman" pitchFamily="18" charset="0"/>
                <a:ea typeface="楷体_GB2312"/>
                <a:cs typeface="楷体_GB2312"/>
              </a:rPr>
              <a:t>守住愚拙，指不随波逐流，固守节操。</a:t>
            </a:r>
            <a:r>
              <a:rPr lang="zh-CN" altLang="en-US" sz="2800">
                <a:solidFill>
                  <a:srgbClr val="FF0000"/>
                </a:solidFill>
                <a:latin typeface="华文楷体"/>
                <a:ea typeface="华文楷体"/>
                <a:cs typeface="华文楷体"/>
              </a:rPr>
              <a:t>远离官场中的勾心斗角、尔虞我诈。</a:t>
            </a:r>
          </a:p>
        </p:txBody>
      </p:sp>
      <p:sp>
        <p:nvSpPr>
          <p:cNvPr id="19468" name="Text Box 12"/>
          <p:cNvSpPr txBox="1">
            <a:spLocks noChangeArrowheads="1"/>
          </p:cNvSpPr>
          <p:nvPr/>
        </p:nvSpPr>
        <p:spPr bwMode="auto">
          <a:xfrm>
            <a:off x="1549400" y="5157788"/>
            <a:ext cx="6481763" cy="1736725"/>
          </a:xfrm>
          <a:prstGeom prst="rect">
            <a:avLst/>
          </a:prstGeom>
          <a:noFill/>
          <a:ln w="9525">
            <a:noFill/>
            <a:miter lim="800000"/>
            <a:headEnd/>
            <a:tailEnd/>
          </a:ln>
        </p:spPr>
        <p:txBody>
          <a:bodyPr>
            <a:spAutoFit/>
          </a:bodyPr>
          <a:lstStyle/>
          <a:p>
            <a:r>
              <a:rPr lang="zh-CN" altLang="en-US" sz="3600">
                <a:latin typeface="微软雅黑" pitchFamily="34" charset="-122"/>
                <a:ea typeface="微软雅黑" pitchFamily="34" charset="-122"/>
              </a:rPr>
              <a:t>根本原因：保持自己精神上的自由和独立</a:t>
            </a:r>
          </a:p>
          <a:p>
            <a:endParaRPr lang="zh-CN" altLang="en-US" sz="3600">
              <a:latin typeface="微软雅黑" pitchFamily="34" charset="-122"/>
              <a:ea typeface="微软雅黑" pitchFamily="34" charset="-122"/>
            </a:endParaRPr>
          </a:p>
        </p:txBody>
      </p:sp>
      <p:sp>
        <p:nvSpPr>
          <p:cNvPr id="19469" name="Text Box 13"/>
          <p:cNvSpPr txBox="1">
            <a:spLocks noChangeArrowheads="1"/>
          </p:cNvSpPr>
          <p:nvPr/>
        </p:nvSpPr>
        <p:spPr bwMode="auto">
          <a:xfrm>
            <a:off x="755650" y="1773238"/>
            <a:ext cx="309563" cy="2530475"/>
          </a:xfrm>
          <a:prstGeom prst="rect">
            <a:avLst/>
          </a:prstGeom>
          <a:noFill/>
          <a:ln w="9525">
            <a:noFill/>
            <a:miter lim="800000"/>
            <a:headEnd/>
            <a:tailEnd/>
          </a:ln>
        </p:spPr>
        <p:txBody>
          <a:bodyPr>
            <a:spAutoFit/>
          </a:bodyPr>
          <a:lstStyle/>
          <a:p>
            <a:r>
              <a:rPr lang="zh-CN" altLang="en-US" sz="4000">
                <a:solidFill>
                  <a:srgbClr val="CB0727"/>
                </a:solidFill>
              </a:rPr>
              <a:t>本性使然</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fade">
                                      <p:cBhvr>
                                        <p:cTn id="7" dur="1000"/>
                                        <p:tgtEl>
                                          <p:spTgt spid="19459"/>
                                        </p:tgtEl>
                                      </p:cBhvr>
                                    </p:animEffect>
                                    <p:anim calcmode="lin" valueType="num">
                                      <p:cBhvr>
                                        <p:cTn id="8" dur="1000" fill="hold"/>
                                        <p:tgtEl>
                                          <p:spTgt spid="19459"/>
                                        </p:tgtEl>
                                        <p:attrNameLst>
                                          <p:attrName>ppt_x</p:attrName>
                                        </p:attrNameLst>
                                      </p:cBhvr>
                                      <p:tavLst>
                                        <p:tav tm="0">
                                          <p:val>
                                            <p:strVal val="#ppt_x"/>
                                          </p:val>
                                        </p:tav>
                                        <p:tav tm="100000">
                                          <p:val>
                                            <p:strVal val="#ppt_x"/>
                                          </p:val>
                                        </p:tav>
                                      </p:tavLst>
                                    </p:anim>
                                    <p:anim calcmode="lin" valueType="num">
                                      <p:cBhvr>
                                        <p:cTn id="9" dur="1000" fill="hold"/>
                                        <p:tgtEl>
                                          <p:spTgt spid="1945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460"/>
                                        </p:tgtEl>
                                        <p:attrNameLst>
                                          <p:attrName>style.visibility</p:attrName>
                                        </p:attrNameLst>
                                      </p:cBhvr>
                                      <p:to>
                                        <p:strVal val="visible"/>
                                      </p:to>
                                    </p:set>
                                    <p:animEffect transition="in" filter="fade">
                                      <p:cBhvr>
                                        <p:cTn id="14" dur="1000"/>
                                        <p:tgtEl>
                                          <p:spTgt spid="19460"/>
                                        </p:tgtEl>
                                      </p:cBhvr>
                                    </p:animEffect>
                                    <p:anim calcmode="lin" valueType="num">
                                      <p:cBhvr>
                                        <p:cTn id="15" dur="1000" fill="hold"/>
                                        <p:tgtEl>
                                          <p:spTgt spid="19460"/>
                                        </p:tgtEl>
                                        <p:attrNameLst>
                                          <p:attrName>ppt_x</p:attrName>
                                        </p:attrNameLst>
                                      </p:cBhvr>
                                      <p:tavLst>
                                        <p:tav tm="0">
                                          <p:val>
                                            <p:strVal val="#ppt_x"/>
                                          </p:val>
                                        </p:tav>
                                        <p:tav tm="100000">
                                          <p:val>
                                            <p:strVal val="#ppt_x"/>
                                          </p:val>
                                        </p:tav>
                                      </p:tavLst>
                                    </p:anim>
                                    <p:anim calcmode="lin" valueType="num">
                                      <p:cBhvr>
                                        <p:cTn id="16" dur="1000" fill="hold"/>
                                        <p:tgtEl>
                                          <p:spTgt spid="1946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9469">
                                            <p:txEl>
                                              <p:pRg st="0" end="0"/>
                                            </p:txEl>
                                          </p:spTgt>
                                        </p:tgtEl>
                                        <p:attrNameLst>
                                          <p:attrName>style.visibility</p:attrName>
                                        </p:attrNameLst>
                                      </p:cBhvr>
                                      <p:to>
                                        <p:strVal val="visible"/>
                                      </p:to>
                                    </p:set>
                                    <p:anim calcmode="lin" valueType="num">
                                      <p:cBhvr additive="base">
                                        <p:cTn id="21" dur="500" fill="hold"/>
                                        <p:tgtEl>
                                          <p:spTgt spid="19469">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946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9466"/>
                                        </p:tgtEl>
                                        <p:attrNameLst>
                                          <p:attrName>style.visibility</p:attrName>
                                        </p:attrNameLst>
                                      </p:cBhvr>
                                      <p:to>
                                        <p:strVal val="visible"/>
                                      </p:to>
                                    </p:set>
                                    <p:anim calcmode="lin" valueType="num">
                                      <p:cBhvr additive="base">
                                        <p:cTn id="27" dur="500" fill="hold"/>
                                        <p:tgtEl>
                                          <p:spTgt spid="19466"/>
                                        </p:tgtEl>
                                        <p:attrNameLst>
                                          <p:attrName>ppt_x</p:attrName>
                                        </p:attrNameLst>
                                      </p:cBhvr>
                                      <p:tavLst>
                                        <p:tav tm="0">
                                          <p:val>
                                            <p:strVal val="#ppt_x"/>
                                          </p:val>
                                        </p:tav>
                                        <p:tav tm="100000">
                                          <p:val>
                                            <p:strVal val="#ppt_x"/>
                                          </p:val>
                                        </p:tav>
                                      </p:tavLst>
                                    </p:anim>
                                    <p:anim calcmode="lin" valueType="num">
                                      <p:cBhvr additive="base">
                                        <p:cTn id="28" dur="500" fill="hold"/>
                                        <p:tgtEl>
                                          <p:spTgt spid="1946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9467"/>
                                        </p:tgtEl>
                                        <p:attrNameLst>
                                          <p:attrName>style.visibility</p:attrName>
                                        </p:attrNameLst>
                                      </p:cBhvr>
                                      <p:to>
                                        <p:strVal val="visible"/>
                                      </p:to>
                                    </p:set>
                                    <p:anim calcmode="lin" valueType="num">
                                      <p:cBhvr additive="base">
                                        <p:cTn id="33" dur="500" fill="hold"/>
                                        <p:tgtEl>
                                          <p:spTgt spid="19467"/>
                                        </p:tgtEl>
                                        <p:attrNameLst>
                                          <p:attrName>ppt_x</p:attrName>
                                        </p:attrNameLst>
                                      </p:cBhvr>
                                      <p:tavLst>
                                        <p:tav tm="0">
                                          <p:val>
                                            <p:strVal val="#ppt_x"/>
                                          </p:val>
                                        </p:tav>
                                        <p:tav tm="100000">
                                          <p:val>
                                            <p:strVal val="#ppt_x"/>
                                          </p:val>
                                        </p:tav>
                                      </p:tavLst>
                                    </p:anim>
                                    <p:anim calcmode="lin" valueType="num">
                                      <p:cBhvr additive="base">
                                        <p:cTn id="34" dur="500" fill="hold"/>
                                        <p:tgtEl>
                                          <p:spTgt spid="1946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9468"/>
                                        </p:tgtEl>
                                        <p:attrNameLst>
                                          <p:attrName>style.visibility</p:attrName>
                                        </p:attrNameLst>
                                      </p:cBhvr>
                                      <p:to>
                                        <p:strVal val="visible"/>
                                      </p:to>
                                    </p:set>
                                    <p:anim calcmode="lin" valueType="num">
                                      <p:cBhvr additive="base">
                                        <p:cTn id="39" dur="500" fill="hold"/>
                                        <p:tgtEl>
                                          <p:spTgt spid="19468"/>
                                        </p:tgtEl>
                                        <p:attrNameLst>
                                          <p:attrName>ppt_x</p:attrName>
                                        </p:attrNameLst>
                                      </p:cBhvr>
                                      <p:tavLst>
                                        <p:tav tm="0">
                                          <p:val>
                                            <p:strVal val="#ppt_x"/>
                                          </p:val>
                                        </p:tav>
                                        <p:tav tm="100000">
                                          <p:val>
                                            <p:strVal val="#ppt_x"/>
                                          </p:val>
                                        </p:tav>
                                      </p:tavLst>
                                    </p:anim>
                                    <p:anim calcmode="lin" valueType="num">
                                      <p:cBhvr additive="base">
                                        <p:cTn id="40" dur="500" fill="hold"/>
                                        <p:tgtEl>
                                          <p:spTgt spid="194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utoUpdateAnimBg="0"/>
      <p:bldP spid="19460" grpId="0" autoUpdateAnimBg="0"/>
      <p:bldP spid="19466" grpId="0" bldLvl="0" autoUpdateAnimBg="0"/>
      <p:bldP spid="19467" grpId="0" bldLvl="0" autoUpdateAnimBg="0"/>
      <p:bldP spid="19468"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ChangeArrowheads="1"/>
          </p:cNvSpPr>
          <p:nvPr>
            <p:ph type="body" idx="1"/>
          </p:nvPr>
        </p:nvSpPr>
        <p:spPr>
          <a:xfrm>
            <a:off x="323850" y="692150"/>
            <a:ext cx="8229600" cy="4525963"/>
          </a:xfrm>
        </p:spPr>
        <p:txBody>
          <a:bodyPr/>
          <a:lstStyle/>
          <a:p>
            <a:pPr eaLnBrk="1" hangingPunct="1">
              <a:spcBef>
                <a:spcPct val="0"/>
              </a:spcBef>
              <a:buFontTx/>
              <a:buNone/>
            </a:pPr>
            <a:r>
              <a:rPr lang="zh-CN" altLang="zh-CN" b="1" smtClean="0"/>
              <a:t>       </a:t>
            </a:r>
          </a:p>
          <a:p>
            <a:pPr eaLnBrk="1" hangingPunct="1">
              <a:spcBef>
                <a:spcPct val="0"/>
              </a:spcBef>
              <a:buFontTx/>
              <a:buNone/>
            </a:pPr>
            <a:r>
              <a:rPr lang="zh-CN" altLang="zh-CN" sz="4400" b="1" smtClean="0">
                <a:solidFill>
                  <a:srgbClr val="D60093"/>
                </a:solidFill>
              </a:rPr>
              <a:t>           </a:t>
            </a:r>
            <a:r>
              <a:rPr lang="zh-CN" altLang="zh-CN" sz="4400" b="1" smtClean="0"/>
              <a:t>归向</a:t>
            </a:r>
            <a:r>
              <a:rPr lang="zh-CN" altLang="zh-CN" sz="4400" b="1" smtClean="0">
                <a:solidFill>
                  <a:srgbClr val="D60093"/>
                </a:solidFill>
              </a:rPr>
              <a:t>何处</a:t>
            </a:r>
            <a:r>
              <a:rPr lang="zh-CN" altLang="zh-CN" sz="4400" b="1" smtClean="0"/>
              <a:t>？</a:t>
            </a:r>
          </a:p>
          <a:p>
            <a:pPr eaLnBrk="1" hangingPunct="1">
              <a:spcBef>
                <a:spcPct val="0"/>
              </a:spcBef>
              <a:buFontTx/>
              <a:buNone/>
            </a:pPr>
            <a:endParaRPr lang="zh-CN" altLang="zh-CN" b="1" smtClean="0"/>
          </a:p>
          <a:p>
            <a:pPr eaLnBrk="1" hangingPunct="1">
              <a:spcBef>
                <a:spcPct val="0"/>
              </a:spcBef>
              <a:buFontTx/>
              <a:buNone/>
            </a:pPr>
            <a:endParaRPr lang="zh-CN" altLang="zh-CN" sz="4000" b="1" smtClean="0"/>
          </a:p>
          <a:p>
            <a:pPr eaLnBrk="1" hangingPunct="1">
              <a:spcBef>
                <a:spcPct val="0"/>
              </a:spcBef>
              <a:buFontTx/>
              <a:buNone/>
            </a:pPr>
            <a:r>
              <a:rPr lang="zh-CN" altLang="zh-CN" sz="4000" b="1" smtClean="0"/>
              <a:t>  尘网、樊笼</a:t>
            </a:r>
          </a:p>
          <a:p>
            <a:pPr eaLnBrk="1" hangingPunct="1">
              <a:spcBef>
                <a:spcPct val="0"/>
              </a:spcBef>
              <a:buFontTx/>
              <a:buNone/>
            </a:pPr>
            <a:endParaRPr lang="zh-CN" altLang="zh-CN" sz="4000" b="1" smtClean="0"/>
          </a:p>
          <a:p>
            <a:pPr eaLnBrk="1" hangingPunct="1">
              <a:spcBef>
                <a:spcPct val="0"/>
              </a:spcBef>
              <a:buFontTx/>
              <a:buNone/>
            </a:pPr>
            <a:endParaRPr lang="zh-CN" altLang="zh-CN" sz="4000" b="1" smtClean="0"/>
          </a:p>
          <a:p>
            <a:pPr eaLnBrk="1" hangingPunct="1">
              <a:spcBef>
                <a:spcPct val="0"/>
              </a:spcBef>
              <a:buFontTx/>
              <a:buNone/>
            </a:pPr>
            <a:endParaRPr lang="zh-CN" altLang="zh-CN" b="1" smtClean="0"/>
          </a:p>
          <a:p>
            <a:pPr eaLnBrk="1" hangingPunct="1"/>
            <a:endParaRPr lang="zh-CN" altLang="zh-CN" smtClean="0"/>
          </a:p>
        </p:txBody>
      </p:sp>
      <p:sp>
        <p:nvSpPr>
          <p:cNvPr id="20483" name="Rectangle 3"/>
          <p:cNvSpPr>
            <a:spLocks noChangeArrowheads="1"/>
          </p:cNvSpPr>
          <p:nvPr/>
        </p:nvSpPr>
        <p:spPr bwMode="auto">
          <a:xfrm>
            <a:off x="4284663" y="2924175"/>
            <a:ext cx="1368425" cy="701675"/>
          </a:xfrm>
          <a:prstGeom prst="rect">
            <a:avLst/>
          </a:prstGeom>
          <a:noFill/>
          <a:ln w="9525">
            <a:noFill/>
            <a:miter lim="800000"/>
            <a:headEnd/>
            <a:tailEnd/>
          </a:ln>
        </p:spPr>
        <p:txBody>
          <a:bodyPr>
            <a:spAutoFit/>
          </a:bodyPr>
          <a:lstStyle/>
          <a:p>
            <a:r>
              <a:rPr lang="zh-CN" altLang="zh-CN" sz="4000">
                <a:solidFill>
                  <a:srgbClr val="0000FF"/>
                </a:solidFill>
              </a:rPr>
              <a:t>园田</a:t>
            </a:r>
            <a:endParaRPr lang="zh-CN" altLang="zh-CN" sz="3600">
              <a:solidFill>
                <a:srgbClr val="0000FF"/>
              </a:solidFill>
            </a:endParaRPr>
          </a:p>
        </p:txBody>
      </p:sp>
      <p:sp>
        <p:nvSpPr>
          <p:cNvPr id="80899" name="Text Box 4"/>
          <p:cNvSpPr txBox="1">
            <a:spLocks noChangeArrowheads="1"/>
          </p:cNvSpPr>
          <p:nvPr/>
        </p:nvSpPr>
        <p:spPr bwMode="auto">
          <a:xfrm>
            <a:off x="1116013" y="4221163"/>
            <a:ext cx="258762" cy="457200"/>
          </a:xfrm>
          <a:prstGeom prst="rect">
            <a:avLst/>
          </a:prstGeom>
          <a:noFill/>
          <a:ln w="9525">
            <a:noFill/>
            <a:miter lim="800000"/>
            <a:headEnd/>
            <a:tailEnd/>
          </a:ln>
        </p:spPr>
        <p:txBody>
          <a:bodyPr wrap="none">
            <a:spAutoFit/>
          </a:bodyPr>
          <a:lstStyle/>
          <a:p>
            <a:r>
              <a:rPr lang="zh-CN" altLang="zh-CN" sz="2400">
                <a:latin typeface="Times New Roman" pitchFamily="18" charset="0"/>
              </a:rPr>
              <a:t> </a:t>
            </a:r>
          </a:p>
        </p:txBody>
      </p:sp>
      <p:sp>
        <p:nvSpPr>
          <p:cNvPr id="20485" name="Text Box 5"/>
          <p:cNvSpPr txBox="1">
            <a:spLocks noChangeArrowheads="1"/>
          </p:cNvSpPr>
          <p:nvPr/>
        </p:nvSpPr>
        <p:spPr bwMode="auto">
          <a:xfrm>
            <a:off x="5435600" y="2924175"/>
            <a:ext cx="1728788" cy="701675"/>
          </a:xfrm>
          <a:prstGeom prst="rect">
            <a:avLst/>
          </a:prstGeom>
          <a:noFill/>
          <a:ln w="9525">
            <a:noFill/>
            <a:miter lim="800000"/>
            <a:headEnd/>
            <a:tailEnd/>
          </a:ln>
        </p:spPr>
        <p:txBody>
          <a:bodyPr>
            <a:spAutoFit/>
          </a:bodyPr>
          <a:lstStyle/>
          <a:p>
            <a:r>
              <a:rPr lang="zh-CN" altLang="zh-CN" sz="4000">
                <a:solidFill>
                  <a:srgbClr val="0000FF"/>
                </a:solidFill>
              </a:rPr>
              <a:t>、自然</a:t>
            </a:r>
          </a:p>
        </p:txBody>
      </p:sp>
      <p:sp>
        <p:nvSpPr>
          <p:cNvPr id="20486" name="Line 6"/>
          <p:cNvSpPr>
            <a:spLocks noChangeShapeType="1"/>
          </p:cNvSpPr>
          <p:nvPr/>
        </p:nvSpPr>
        <p:spPr bwMode="auto">
          <a:xfrm>
            <a:off x="3203575" y="3284538"/>
            <a:ext cx="1008063" cy="0"/>
          </a:xfrm>
          <a:prstGeom prst="line">
            <a:avLst/>
          </a:prstGeom>
          <a:noFill/>
          <a:ln w="38100" cmpd="sng">
            <a:solidFill>
              <a:schemeClr val="tx1"/>
            </a:solidFill>
            <a:round/>
            <a:tailEnd type="triangle" w="med" len="med"/>
          </a:ln>
          <a:effectLst/>
          <a:extLst>
            <a:ext uri="{909E8E84-426E-40DD-AFC4-6F175D3DCCD1}"/>
            <a:ext uri="{AF507438-7753-43E0-B8FC-AC1667EBCBE1}"/>
          </a:extLst>
        </p:spPr>
        <p:txBody>
          <a:bodyPr/>
          <a:lstStyle/>
          <a:p>
            <a:pPr>
              <a:buFont typeface="Arial" panose="020B0604020202020204" pitchFamily="34" charset="0"/>
              <a:buNone/>
              <a:defRPr/>
            </a:pPr>
            <a:endParaRPr lang="zh-CN" altLang="en-US">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86"/>
                                        </p:tgtEl>
                                        <p:attrNameLst>
                                          <p:attrName>style.visibility</p:attrName>
                                        </p:attrNameLst>
                                      </p:cBhvr>
                                      <p:to>
                                        <p:strVal val="visible"/>
                                      </p:to>
                                    </p:set>
                                    <p:anim calcmode="lin" valueType="num">
                                      <p:cBhvr additive="base">
                                        <p:cTn id="7" dur="500" fill="hold"/>
                                        <p:tgtEl>
                                          <p:spTgt spid="20486"/>
                                        </p:tgtEl>
                                        <p:attrNameLst>
                                          <p:attrName>ppt_x</p:attrName>
                                        </p:attrNameLst>
                                      </p:cBhvr>
                                      <p:tavLst>
                                        <p:tav tm="0">
                                          <p:val>
                                            <p:strVal val="#ppt_x"/>
                                          </p:val>
                                        </p:tav>
                                        <p:tav tm="100000">
                                          <p:val>
                                            <p:strVal val="#ppt_x"/>
                                          </p:val>
                                        </p:tav>
                                      </p:tavLst>
                                    </p:anim>
                                    <p:anim calcmode="lin" valueType="num">
                                      <p:cBhvr additive="base">
                                        <p:cTn id="8" dur="500" fill="hold"/>
                                        <p:tgtEl>
                                          <p:spTgt spid="2048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3"/>
                                        </p:tgtEl>
                                        <p:attrNameLst>
                                          <p:attrName>style.visibility</p:attrName>
                                        </p:attrNameLst>
                                      </p:cBhvr>
                                      <p:to>
                                        <p:strVal val="visible"/>
                                      </p:to>
                                    </p:set>
                                    <p:anim calcmode="lin" valueType="num">
                                      <p:cBhvr additive="base">
                                        <p:cTn id="13" dur="500" fill="hold"/>
                                        <p:tgtEl>
                                          <p:spTgt spid="20483"/>
                                        </p:tgtEl>
                                        <p:attrNameLst>
                                          <p:attrName>ppt_x</p:attrName>
                                        </p:attrNameLst>
                                      </p:cBhvr>
                                      <p:tavLst>
                                        <p:tav tm="0">
                                          <p:val>
                                            <p:strVal val="#ppt_x"/>
                                          </p:val>
                                        </p:tav>
                                        <p:tav tm="100000">
                                          <p:val>
                                            <p:strVal val="#ppt_x"/>
                                          </p:val>
                                        </p:tav>
                                      </p:tavLst>
                                    </p:anim>
                                    <p:anim calcmode="lin" valueType="num">
                                      <p:cBhvr additive="base">
                                        <p:cTn id="14" dur="500" fill="hold"/>
                                        <p:tgtEl>
                                          <p:spTgt spid="2048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485"/>
                                        </p:tgtEl>
                                        <p:attrNameLst>
                                          <p:attrName>style.visibility</p:attrName>
                                        </p:attrNameLst>
                                      </p:cBhvr>
                                      <p:to>
                                        <p:strVal val="visible"/>
                                      </p:to>
                                    </p:set>
                                    <p:anim calcmode="lin" valueType="num">
                                      <p:cBhvr additive="base">
                                        <p:cTn id="19" dur="500" fill="hold"/>
                                        <p:tgtEl>
                                          <p:spTgt spid="20485"/>
                                        </p:tgtEl>
                                        <p:attrNameLst>
                                          <p:attrName>ppt_x</p:attrName>
                                        </p:attrNameLst>
                                      </p:cBhvr>
                                      <p:tavLst>
                                        <p:tav tm="0">
                                          <p:val>
                                            <p:strVal val="#ppt_x"/>
                                          </p:val>
                                        </p:tav>
                                        <p:tav tm="100000">
                                          <p:val>
                                            <p:strVal val="#ppt_x"/>
                                          </p:val>
                                        </p:tav>
                                      </p:tavLst>
                                    </p:anim>
                                    <p:anim calcmode="lin" valueType="num">
                                      <p:cBhvr additive="base">
                                        <p:cTn id="20" dur="500" fill="hold"/>
                                        <p:tgtEl>
                                          <p:spTgt spid="204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autoUpdateAnimBg="0"/>
      <p:bldP spid="20485"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900113" y="1773238"/>
            <a:ext cx="5257800" cy="2087562"/>
          </a:xfrm>
        </p:spPr>
        <p:txBody>
          <a:bodyPr/>
          <a:lstStyle/>
          <a:p>
            <a:pPr algn="l" eaLnBrk="1" hangingPunct="1"/>
            <a:r>
              <a:rPr lang="zh-CN" altLang="en-US" sz="3600" b="1" smtClean="0">
                <a:solidFill>
                  <a:schemeClr val="tx1"/>
                </a:solidFill>
                <a:ea typeface="黑体" pitchFamily="49" charset="-122"/>
              </a:rPr>
              <a:t>      </a:t>
            </a:r>
            <a:r>
              <a:rPr lang="zh-CN" altLang="en-US" sz="3600" b="1" smtClean="0">
                <a:solidFill>
                  <a:schemeClr val="tx1"/>
                </a:solidFill>
                <a:ea typeface="楷体_GB2312"/>
                <a:cs typeface="楷体_GB2312"/>
              </a:rPr>
              <a:t>找出描写田园生活的诗句说说诗人为我们描绘了一幅怎样的生活图景呢？</a:t>
            </a:r>
          </a:p>
        </p:txBody>
      </p:sp>
      <p:sp>
        <p:nvSpPr>
          <p:cNvPr id="81922" name="Text Box 3"/>
          <p:cNvSpPr txBox="1">
            <a:spLocks noChangeArrowheads="1"/>
          </p:cNvSpPr>
          <p:nvPr/>
        </p:nvSpPr>
        <p:spPr bwMode="auto">
          <a:xfrm>
            <a:off x="395288" y="620713"/>
            <a:ext cx="2376487" cy="701675"/>
          </a:xfrm>
          <a:prstGeom prst="rect">
            <a:avLst/>
          </a:prstGeom>
          <a:noFill/>
          <a:ln w="9525">
            <a:noFill/>
            <a:miter lim="800000"/>
            <a:headEnd/>
            <a:tailEnd/>
          </a:ln>
        </p:spPr>
        <p:txBody>
          <a:bodyPr>
            <a:spAutoFit/>
          </a:bodyPr>
          <a:lstStyle/>
          <a:p>
            <a:pPr algn="ctr">
              <a:spcBef>
                <a:spcPct val="50000"/>
              </a:spcBef>
            </a:pPr>
            <a:r>
              <a:rPr lang="zh-CN" altLang="zh-CN" sz="4000">
                <a:solidFill>
                  <a:srgbClr val="800000"/>
                </a:solidFill>
                <a:ea typeface="黑体" pitchFamily="49" charset="-122"/>
              </a:rPr>
              <a:t>感受意境</a:t>
            </a:r>
          </a:p>
        </p:txBody>
      </p:sp>
      <p:pic>
        <p:nvPicPr>
          <p:cNvPr id="81923" name="Picture 4" descr="150"/>
          <p:cNvPicPr>
            <a:picLocks noChangeAspect="1" noChangeArrowheads="1"/>
          </p:cNvPicPr>
          <p:nvPr/>
        </p:nvPicPr>
        <p:blipFill>
          <a:blip r:embed="rId2"/>
          <a:srcRect/>
          <a:stretch>
            <a:fillRect/>
          </a:stretch>
        </p:blipFill>
        <p:spPr bwMode="auto">
          <a:xfrm>
            <a:off x="6443663" y="0"/>
            <a:ext cx="2700337" cy="6858000"/>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p:cTn id="7" dur="1000" fill="hold"/>
                                        <p:tgtEl>
                                          <p:spTgt spid="21506"/>
                                        </p:tgtEl>
                                        <p:attrNameLst>
                                          <p:attrName>ppt_w</p:attrName>
                                        </p:attrNameLst>
                                      </p:cBhvr>
                                      <p:tavLst>
                                        <p:tav tm="0">
                                          <p:val>
                                            <p:strVal val="#ppt_w*0.70"/>
                                          </p:val>
                                        </p:tav>
                                        <p:tav tm="100000">
                                          <p:val>
                                            <p:strVal val="#ppt_w"/>
                                          </p:val>
                                        </p:tav>
                                      </p:tavLst>
                                    </p:anim>
                                    <p:anim calcmode="lin" valueType="num">
                                      <p:cBhvr>
                                        <p:cTn id="8" dur="1000" fill="hold"/>
                                        <p:tgtEl>
                                          <p:spTgt spid="21506"/>
                                        </p:tgtEl>
                                        <p:attrNameLst>
                                          <p:attrName>ppt_h</p:attrName>
                                        </p:attrNameLst>
                                      </p:cBhvr>
                                      <p:tavLst>
                                        <p:tav tm="0">
                                          <p:val>
                                            <p:strVal val="#ppt_h"/>
                                          </p:val>
                                        </p:tav>
                                        <p:tav tm="100000">
                                          <p:val>
                                            <p:strVal val="#ppt_h"/>
                                          </p:val>
                                        </p:tav>
                                      </p:tavLst>
                                    </p:anim>
                                    <p:animEffect transition="in" filter="fade">
                                      <p:cBhvr>
                                        <p:cTn id="9" dur="10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5" name="Picture 2" descr="N2501"/>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82946" name="Picture 3" descr="图片33"/>
          <p:cNvPicPr>
            <a:picLocks noChangeAspect="1" noChangeArrowheads="1"/>
          </p:cNvPicPr>
          <p:nvPr/>
        </p:nvPicPr>
        <p:blipFill>
          <a:blip r:embed="rId3"/>
          <a:srcRect/>
          <a:stretch>
            <a:fillRect/>
          </a:stretch>
        </p:blipFill>
        <p:spPr bwMode="auto">
          <a:xfrm>
            <a:off x="539750" y="1989138"/>
            <a:ext cx="8353425" cy="4319587"/>
          </a:xfrm>
          <a:prstGeom prst="rect">
            <a:avLst/>
          </a:prstGeom>
          <a:noFill/>
          <a:ln w="9525">
            <a:noFill/>
            <a:miter lim="800000"/>
            <a:headEnd/>
            <a:tailEnd/>
          </a:ln>
        </p:spPr>
      </p:pic>
      <p:sp>
        <p:nvSpPr>
          <p:cNvPr id="23556" name="Text Box 4"/>
          <p:cNvSpPr txBox="1">
            <a:spLocks noChangeArrowheads="1"/>
          </p:cNvSpPr>
          <p:nvPr/>
        </p:nvSpPr>
        <p:spPr bwMode="auto">
          <a:xfrm>
            <a:off x="1636713" y="1393825"/>
            <a:ext cx="6464300" cy="366713"/>
          </a:xfrm>
          <a:prstGeom prst="rect">
            <a:avLst/>
          </a:prstGeom>
          <a:noFill/>
          <a:ln>
            <a:noFill/>
          </a:ln>
          <a:extLst>
            <a:ext uri="{909E8E84-426E-40DD-AFC4-6F175D3DCCD1}"/>
            <a:ext uri="{91240B29-F687-4F45-9708-019B960494DF}"/>
          </a:extLst>
        </p:spPr>
        <p:txBody>
          <a:bodyPr>
            <a:spAutoFit/>
          </a:bodyPr>
          <a:lstStyle/>
          <a:p>
            <a:pPr>
              <a:buFont typeface="Arial" panose="020B0604020202020204" pitchFamily="34" charset="0"/>
              <a:buNone/>
              <a:defRPr/>
            </a:pPr>
            <a:endParaRPr lang="zh-CN" altLang="zh-CN">
              <a:effectLst>
                <a:outerShdw blurRad="38100" dist="38100" dir="2700000" algn="tl">
                  <a:srgbClr val="C0C0C0"/>
                </a:outerShdw>
              </a:effectLst>
              <a:latin typeface="Arial" panose="020B0604020202020204" pitchFamily="34" charset="0"/>
              <a:ea typeface="宋体" panose="02010600030101010101" pitchFamily="2" charset="-122"/>
            </a:endParaRPr>
          </a:p>
        </p:txBody>
      </p:sp>
      <p:sp>
        <p:nvSpPr>
          <p:cNvPr id="23557" name="Text Box 5"/>
          <p:cNvSpPr txBox="1">
            <a:spLocks noChangeArrowheads="1"/>
          </p:cNvSpPr>
          <p:nvPr/>
        </p:nvSpPr>
        <p:spPr bwMode="auto">
          <a:xfrm>
            <a:off x="949325" y="927100"/>
            <a:ext cx="7223125" cy="1554163"/>
          </a:xfrm>
          <a:prstGeom prst="rect">
            <a:avLst/>
          </a:prstGeom>
          <a:noFill/>
          <a:ln w="9525">
            <a:noFill/>
            <a:miter lim="800000"/>
            <a:headEnd/>
            <a:tailEnd/>
          </a:ln>
        </p:spPr>
        <p:txBody>
          <a:bodyPr>
            <a:spAutoFit/>
          </a:bodyPr>
          <a:lstStyle/>
          <a:p>
            <a:r>
              <a:rPr lang="zh-CN" altLang="zh-CN" sz="3200">
                <a:solidFill>
                  <a:srgbClr val="0000FF"/>
                </a:solidFill>
              </a:rPr>
              <a:t>反复吟读“开荒南野际……鸡鸣桑树颠”，体会诗中的意象，构建优美富有情趣的田园意境。</a:t>
            </a:r>
          </a:p>
        </p:txBody>
      </p:sp>
      <p:sp>
        <p:nvSpPr>
          <p:cNvPr id="23558" name="Text Box 6"/>
          <p:cNvSpPr txBox="1">
            <a:spLocks noChangeArrowheads="1"/>
          </p:cNvSpPr>
          <p:nvPr/>
        </p:nvSpPr>
        <p:spPr bwMode="auto">
          <a:xfrm>
            <a:off x="1527175" y="2727325"/>
            <a:ext cx="5924550" cy="2225675"/>
          </a:xfrm>
          <a:prstGeom prst="rect">
            <a:avLst/>
          </a:prstGeom>
          <a:noFill/>
          <a:ln w="9525">
            <a:noFill/>
            <a:miter lim="800000"/>
            <a:headEnd/>
            <a:tailEnd/>
          </a:ln>
        </p:spPr>
        <p:txBody>
          <a:bodyPr>
            <a:spAutoFit/>
          </a:bodyPr>
          <a:lstStyle/>
          <a:p>
            <a:r>
              <a:rPr lang="zh-CN" altLang="en-US" sz="2800">
                <a:solidFill>
                  <a:srgbClr val="FF0000"/>
                </a:solidFill>
                <a:latin typeface="Calibri" pitchFamily="34" charset="0"/>
                <a:sym typeface="宋体" charset="-122"/>
              </a:rPr>
              <a:t>意象</a:t>
            </a:r>
            <a:r>
              <a:rPr lang="zh-CN" altLang="en-US" sz="2800">
                <a:solidFill>
                  <a:srgbClr val="000000"/>
                </a:solidFill>
                <a:latin typeface="Calibri" pitchFamily="34" charset="0"/>
                <a:sym typeface="宋体" charset="-122"/>
              </a:rPr>
              <a:t>是指熔铸了作者主观感情的形象。</a:t>
            </a:r>
          </a:p>
          <a:p>
            <a:r>
              <a:rPr lang="zh-CN" altLang="en-US" sz="2800">
                <a:solidFill>
                  <a:srgbClr val="C00000"/>
                </a:solidFill>
                <a:latin typeface="Calibri" pitchFamily="34" charset="0"/>
                <a:sym typeface="宋体" charset="-122"/>
              </a:rPr>
              <a:t>意境</a:t>
            </a:r>
            <a:r>
              <a:rPr lang="zh-CN" altLang="en-US" sz="2800">
                <a:solidFill>
                  <a:srgbClr val="000000"/>
                </a:solidFill>
                <a:latin typeface="Calibri" pitchFamily="34" charset="0"/>
                <a:sym typeface="宋体" charset="-122"/>
              </a:rPr>
              <a:t>是文学作品中所描绘的客观图景和所表现的思想感情融合一致而形成的一种艺术境界。</a:t>
            </a:r>
          </a:p>
          <a:p>
            <a:endParaRPr lang="zh-CN" altLang="en-US" sz="2800">
              <a:solidFill>
                <a:srgbClr val="000000"/>
              </a:solidFill>
              <a:latin typeface="Calibri" pitchFamily="34" charset="0"/>
              <a:sym typeface="宋体" charset="-122"/>
            </a:endParaRPr>
          </a:p>
        </p:txBody>
      </p:sp>
      <p:sp>
        <p:nvSpPr>
          <p:cNvPr id="23559" name="Text Box 7"/>
          <p:cNvSpPr txBox="1">
            <a:spLocks noChangeArrowheads="1"/>
          </p:cNvSpPr>
          <p:nvPr/>
        </p:nvSpPr>
        <p:spPr bwMode="auto">
          <a:xfrm>
            <a:off x="1476375" y="4438650"/>
            <a:ext cx="6410325" cy="1797050"/>
          </a:xfrm>
          <a:prstGeom prst="rect">
            <a:avLst/>
          </a:prstGeom>
          <a:noFill/>
          <a:ln w="9525">
            <a:noFill/>
            <a:miter lim="800000"/>
            <a:headEnd/>
            <a:tailEnd/>
          </a:ln>
        </p:spPr>
        <p:txBody>
          <a:bodyPr>
            <a:spAutoFit/>
          </a:bodyPr>
          <a:lstStyle/>
          <a:p>
            <a:r>
              <a:rPr lang="zh-CN" altLang="en-US" sz="2800">
                <a:solidFill>
                  <a:srgbClr val="FF0000"/>
                </a:solidFill>
              </a:rPr>
              <a:t>意象：枯藤老树昏鸦小桥流水</a:t>
            </a:r>
          </a:p>
          <a:p>
            <a:r>
              <a:rPr lang="zh-CN" altLang="en-US" sz="2800">
                <a:solidFill>
                  <a:srgbClr val="FF0000"/>
                </a:solidFill>
              </a:rPr>
              <a:t>          人家古道西风瘦马</a:t>
            </a:r>
          </a:p>
          <a:p>
            <a:r>
              <a:rPr lang="zh-CN" altLang="en-US" sz="2800">
                <a:solidFill>
                  <a:srgbClr val="FF0000"/>
                </a:solidFill>
              </a:rPr>
              <a:t>意境：苍凉寂寥</a:t>
            </a:r>
          </a:p>
          <a:p>
            <a:r>
              <a:rPr lang="zh-CN" altLang="en-US" sz="2800">
                <a:solidFill>
                  <a:srgbClr val="FF0000"/>
                </a:solidFill>
              </a:rPr>
              <a:t>情感：浓烈的思乡之情。</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7"/>
                                        </p:tgtEl>
                                        <p:attrNameLst>
                                          <p:attrName>style.visibility</p:attrName>
                                        </p:attrNameLst>
                                      </p:cBhvr>
                                      <p:to>
                                        <p:strVal val="visible"/>
                                      </p:to>
                                    </p:set>
                                    <p:anim calcmode="lin" valueType="num">
                                      <p:cBhvr additive="base">
                                        <p:cTn id="7" dur="500" fill="hold"/>
                                        <p:tgtEl>
                                          <p:spTgt spid="23557"/>
                                        </p:tgtEl>
                                        <p:attrNameLst>
                                          <p:attrName>ppt_x</p:attrName>
                                        </p:attrNameLst>
                                      </p:cBhvr>
                                      <p:tavLst>
                                        <p:tav tm="0">
                                          <p:val>
                                            <p:strVal val="#ppt_x"/>
                                          </p:val>
                                        </p:tav>
                                        <p:tav tm="100000">
                                          <p:val>
                                            <p:strVal val="#ppt_x"/>
                                          </p:val>
                                        </p:tav>
                                      </p:tavLst>
                                    </p:anim>
                                    <p:anim calcmode="lin" valueType="num">
                                      <p:cBhvr additive="base">
                                        <p:cTn id="8" dur="500" fill="hold"/>
                                        <p:tgtEl>
                                          <p:spTgt spid="2355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58"/>
                                        </p:tgtEl>
                                        <p:attrNameLst>
                                          <p:attrName>style.visibility</p:attrName>
                                        </p:attrNameLst>
                                      </p:cBhvr>
                                      <p:to>
                                        <p:strVal val="visible"/>
                                      </p:to>
                                    </p:set>
                                    <p:anim calcmode="lin" valueType="num">
                                      <p:cBhvr additive="base">
                                        <p:cTn id="13" dur="500" fill="hold"/>
                                        <p:tgtEl>
                                          <p:spTgt spid="23558"/>
                                        </p:tgtEl>
                                        <p:attrNameLst>
                                          <p:attrName>ppt_x</p:attrName>
                                        </p:attrNameLst>
                                      </p:cBhvr>
                                      <p:tavLst>
                                        <p:tav tm="0">
                                          <p:val>
                                            <p:strVal val="#ppt_x"/>
                                          </p:val>
                                        </p:tav>
                                        <p:tav tm="100000">
                                          <p:val>
                                            <p:strVal val="#ppt_x"/>
                                          </p:val>
                                        </p:tav>
                                      </p:tavLst>
                                    </p:anim>
                                    <p:anim calcmode="lin" valueType="num">
                                      <p:cBhvr additive="base">
                                        <p:cTn id="14" dur="500" fill="hold"/>
                                        <p:tgtEl>
                                          <p:spTgt spid="2355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559"/>
                                        </p:tgtEl>
                                        <p:attrNameLst>
                                          <p:attrName>style.visibility</p:attrName>
                                        </p:attrNameLst>
                                      </p:cBhvr>
                                      <p:to>
                                        <p:strVal val="visible"/>
                                      </p:to>
                                    </p:set>
                                    <p:anim calcmode="lin" valueType="num">
                                      <p:cBhvr additive="base">
                                        <p:cTn id="19" dur="500" fill="hold"/>
                                        <p:tgtEl>
                                          <p:spTgt spid="23559"/>
                                        </p:tgtEl>
                                        <p:attrNameLst>
                                          <p:attrName>ppt_x</p:attrName>
                                        </p:attrNameLst>
                                      </p:cBhvr>
                                      <p:tavLst>
                                        <p:tav tm="0">
                                          <p:val>
                                            <p:strVal val="#ppt_x"/>
                                          </p:val>
                                        </p:tav>
                                        <p:tav tm="100000">
                                          <p:val>
                                            <p:strVal val="#ppt_x"/>
                                          </p:val>
                                        </p:tav>
                                      </p:tavLst>
                                    </p:anim>
                                    <p:anim calcmode="lin" valueType="num">
                                      <p:cBhvr additive="base">
                                        <p:cTn id="20" dur="500" fill="hold"/>
                                        <p:tgtEl>
                                          <p:spTgt spid="235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bldLvl="0" autoUpdateAnimBg="0"/>
      <p:bldP spid="23558" grpId="0" bldLvl="0" autoUpdateAnimBg="0"/>
      <p:bldP spid="23559"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图片 76801" descr="g6"/>
          <p:cNvPicPr>
            <a:picLocks noChangeAspect="1"/>
          </p:cNvPicPr>
          <p:nvPr/>
        </p:nvPicPr>
        <p:blipFill>
          <a:blip r:embed="rId2"/>
          <a:srcRect/>
          <a:stretch>
            <a:fillRect/>
          </a:stretch>
        </p:blipFill>
        <p:spPr bwMode="auto">
          <a:xfrm>
            <a:off x="252413" y="1123950"/>
            <a:ext cx="3887787" cy="4826000"/>
          </a:xfrm>
          <a:prstGeom prst="rect">
            <a:avLst/>
          </a:prstGeom>
          <a:noFill/>
          <a:ln w="9525">
            <a:noFill/>
            <a:miter lim="800000"/>
            <a:headEnd/>
            <a:tailEnd/>
          </a:ln>
        </p:spPr>
      </p:pic>
      <p:sp>
        <p:nvSpPr>
          <p:cNvPr id="76804" name="文本框 76803"/>
          <p:cNvSpPr txBox="1">
            <a:spLocks noChangeArrowheads="1"/>
          </p:cNvSpPr>
          <p:nvPr/>
        </p:nvSpPr>
        <p:spPr bwMode="auto">
          <a:xfrm>
            <a:off x="4284663" y="5846763"/>
            <a:ext cx="4608512" cy="822325"/>
          </a:xfrm>
          <a:prstGeom prst="rect">
            <a:avLst/>
          </a:prstGeom>
          <a:noFill/>
          <a:ln w="9525">
            <a:noFill/>
            <a:miter lim="800000"/>
            <a:headEnd/>
            <a:tailEnd/>
          </a:ln>
        </p:spPr>
        <p:txBody>
          <a:bodyPr>
            <a:spAutoFit/>
          </a:bodyPr>
          <a:lstStyle/>
          <a:p>
            <a:r>
              <a:rPr lang="zh-CN" altLang="en-US" sz="2400" b="1">
                <a:solidFill>
                  <a:srgbClr val="000066"/>
                </a:solidFill>
                <a:latin typeface="Times New Roman" pitchFamily="18" charset="0"/>
              </a:rPr>
              <a:t>采菊东篱下，悠然见南山。</a:t>
            </a:r>
          </a:p>
          <a:p>
            <a:r>
              <a:rPr lang="en-US" altLang="zh-CN" sz="2400" b="1">
                <a:solidFill>
                  <a:srgbClr val="000066"/>
                </a:solidFill>
                <a:latin typeface="Times New Roman" pitchFamily="18" charset="0"/>
              </a:rPr>
              <a:t>                          ——《</a:t>
            </a:r>
            <a:r>
              <a:rPr lang="zh-CN" altLang="en-US" sz="2400" b="1">
                <a:solidFill>
                  <a:srgbClr val="000066"/>
                </a:solidFill>
                <a:latin typeface="Times New Roman" pitchFamily="18" charset="0"/>
              </a:rPr>
              <a:t>饮酒</a:t>
            </a:r>
            <a:r>
              <a:rPr lang="en-US" altLang="zh-CN" sz="2400" b="1">
                <a:solidFill>
                  <a:srgbClr val="000066"/>
                </a:solidFill>
                <a:latin typeface="Times New Roman" pitchFamily="18" charset="0"/>
              </a:rPr>
              <a:t>》</a:t>
            </a:r>
            <a:r>
              <a:rPr lang="zh-CN" altLang="en-US" sz="2400" b="1">
                <a:solidFill>
                  <a:srgbClr val="000066"/>
                </a:solidFill>
                <a:latin typeface="Times New Roman" pitchFamily="18" charset="0"/>
              </a:rPr>
              <a:t>其五</a:t>
            </a:r>
            <a:endParaRPr lang="zh-CN" altLang="en-US" sz="2400">
              <a:latin typeface="Times New Roman" pitchFamily="18" charset="0"/>
            </a:endParaRPr>
          </a:p>
        </p:txBody>
      </p:sp>
      <p:sp>
        <p:nvSpPr>
          <p:cNvPr id="76805" name="文本框 76804"/>
          <p:cNvSpPr txBox="1">
            <a:spLocks noChangeArrowheads="1"/>
          </p:cNvSpPr>
          <p:nvPr/>
        </p:nvSpPr>
        <p:spPr bwMode="auto">
          <a:xfrm>
            <a:off x="177800" y="5954713"/>
            <a:ext cx="4249738" cy="930275"/>
          </a:xfrm>
          <a:prstGeom prst="rect">
            <a:avLst/>
          </a:prstGeom>
          <a:noFill/>
          <a:ln w="9525">
            <a:noFill/>
            <a:miter lim="800000"/>
            <a:headEnd/>
            <a:tailEnd/>
          </a:ln>
        </p:spPr>
        <p:txBody>
          <a:bodyPr>
            <a:spAutoFit/>
          </a:bodyPr>
          <a:lstStyle/>
          <a:p>
            <a:pPr>
              <a:spcBef>
                <a:spcPct val="50000"/>
              </a:spcBef>
            </a:pPr>
            <a:r>
              <a:rPr lang="zh-CN" altLang="en-US" sz="2200" b="1">
                <a:solidFill>
                  <a:srgbClr val="FF0066"/>
                </a:solidFill>
                <a:latin typeface="宋体" charset="-122"/>
              </a:rPr>
              <a:t>晨兴理荒秽，带月荷锄归。</a:t>
            </a:r>
          </a:p>
          <a:p>
            <a:pPr>
              <a:spcBef>
                <a:spcPct val="50000"/>
              </a:spcBef>
            </a:pPr>
            <a:r>
              <a:rPr lang="en-US" altLang="zh-CN" sz="2200" b="1">
                <a:solidFill>
                  <a:srgbClr val="FF0066"/>
                </a:solidFill>
                <a:latin typeface="宋体" charset="-122"/>
              </a:rPr>
              <a:t>      ——《</a:t>
            </a:r>
            <a:r>
              <a:rPr lang="zh-CN" altLang="en-US" sz="2200" b="1">
                <a:solidFill>
                  <a:srgbClr val="FF0066"/>
                </a:solidFill>
                <a:latin typeface="宋体" charset="-122"/>
              </a:rPr>
              <a:t>归园田居</a:t>
            </a:r>
            <a:r>
              <a:rPr lang="en-US" altLang="zh-CN" sz="2200" b="1">
                <a:solidFill>
                  <a:srgbClr val="FF0066"/>
                </a:solidFill>
                <a:latin typeface="宋体" charset="-122"/>
              </a:rPr>
              <a:t>》</a:t>
            </a:r>
            <a:r>
              <a:rPr lang="zh-CN" altLang="en-US" sz="2200" b="1">
                <a:solidFill>
                  <a:srgbClr val="FF0066"/>
                </a:solidFill>
                <a:latin typeface="宋体" charset="-122"/>
              </a:rPr>
              <a:t>其三</a:t>
            </a:r>
          </a:p>
        </p:txBody>
      </p:sp>
      <p:sp>
        <p:nvSpPr>
          <p:cNvPr id="63492" name="矩形 76807"/>
          <p:cNvSpPr>
            <a:spLocks noChangeArrowheads="1" noChangeShapeType="1" noTextEdit="1"/>
          </p:cNvSpPr>
          <p:nvPr/>
        </p:nvSpPr>
        <p:spPr bwMode="auto">
          <a:xfrm>
            <a:off x="1403350" y="333375"/>
            <a:ext cx="2019300" cy="504825"/>
          </a:xfrm>
          <a:prstGeom prst="rect">
            <a:avLst/>
          </a:prstGeom>
        </p:spPr>
        <p:txBody>
          <a:bodyPr wrap="none" fromWordArt="1">
            <a:prstTxWarp prst="textPlain">
              <a:avLst>
                <a:gd name="adj" fmla="val 50000"/>
              </a:avLst>
            </a:prstTxWarp>
          </a:bodyPr>
          <a:lstStyle/>
          <a:p>
            <a:pPr algn="ctr"/>
            <a:r>
              <a:rPr lang="zh-CN" altLang="en-US" sz="4000"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宋体"/>
                <a:ea typeface="宋体"/>
              </a:rPr>
              <a:t>看图猜文</a:t>
            </a:r>
          </a:p>
        </p:txBody>
      </p:sp>
      <p:pic>
        <p:nvPicPr>
          <p:cNvPr id="76809" name="图片 76808" descr="photos_1220014947"/>
          <p:cNvPicPr>
            <a:picLocks noChangeAspect="1"/>
          </p:cNvPicPr>
          <p:nvPr/>
        </p:nvPicPr>
        <p:blipFill>
          <a:blip r:embed="rId3">
            <a:lum bright="6000" contrast="6000"/>
          </a:blip>
          <a:srcRect t="19220" b="8987"/>
          <a:stretch>
            <a:fillRect/>
          </a:stretch>
        </p:blipFill>
        <p:spPr bwMode="auto">
          <a:xfrm>
            <a:off x="4429125" y="260350"/>
            <a:ext cx="4464050" cy="5400675"/>
          </a:xfrm>
          <a:prstGeom prst="rect">
            <a:avLst/>
          </a:prstGeom>
          <a:noFill/>
          <a:ln w="9525">
            <a:solidFill>
              <a:srgbClr val="CC33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6802"/>
                                        </p:tgtEl>
                                        <p:attrNameLst>
                                          <p:attrName>style.visibility</p:attrName>
                                        </p:attrNameLst>
                                      </p:cBhvr>
                                      <p:to>
                                        <p:strVal val="visible"/>
                                      </p:to>
                                    </p:set>
                                    <p:animEffect transition="in" filter="slide(fromBottom)">
                                      <p:cBhvr>
                                        <p:cTn id="7" dur="500"/>
                                        <p:tgtEl>
                                          <p:spTgt spid="76802"/>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76805"/>
                                        </p:tgtEl>
                                        <p:attrNameLst>
                                          <p:attrName>style.visibility</p:attrName>
                                        </p:attrNameLst>
                                      </p:cBhvr>
                                      <p:to>
                                        <p:strVal val="visible"/>
                                      </p:to>
                                    </p:set>
                                    <p:anim calcmode="lin" valueType="num">
                                      <p:cBhvr>
                                        <p:cTn id="12" dur="500" fill="hold"/>
                                        <p:tgtEl>
                                          <p:spTgt spid="76805"/>
                                        </p:tgtEl>
                                        <p:attrNameLst>
                                          <p:attrName>ppt_w</p:attrName>
                                        </p:attrNameLst>
                                      </p:cBhvr>
                                      <p:tavLst>
                                        <p:tav tm="0">
                                          <p:val>
                                            <p:fltVal val="0"/>
                                          </p:val>
                                        </p:tav>
                                        <p:tav tm="100000">
                                          <p:val>
                                            <p:strVal val="#ppt_w"/>
                                          </p:val>
                                        </p:tav>
                                      </p:tavLst>
                                    </p:anim>
                                    <p:anim calcmode="lin" valueType="num">
                                      <p:cBhvr>
                                        <p:cTn id="13" dur="500" fill="hold"/>
                                        <p:tgtEl>
                                          <p:spTgt spid="76805"/>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76809"/>
                                        </p:tgtEl>
                                        <p:attrNameLst>
                                          <p:attrName>style.visibility</p:attrName>
                                        </p:attrNameLst>
                                      </p:cBhvr>
                                      <p:to>
                                        <p:strVal val="visible"/>
                                      </p:to>
                                    </p:set>
                                    <p:animEffect transition="in" filter="slide(fromBottom)">
                                      <p:cBhvr>
                                        <p:cTn id="18" dur="500"/>
                                        <p:tgtEl>
                                          <p:spTgt spid="7680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6804"/>
                                        </p:tgtEl>
                                        <p:attrNameLst>
                                          <p:attrName>style.visibility</p:attrName>
                                        </p:attrNameLst>
                                      </p:cBhvr>
                                      <p:to>
                                        <p:strVal val="visible"/>
                                      </p:to>
                                    </p:set>
                                    <p:animEffect transition="in" filter="blinds(horizontal)">
                                      <p:cBhvr>
                                        <p:cTn id="23" dur="500"/>
                                        <p:tgtEl>
                                          <p:spTgt spid="768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4" grpId="0"/>
      <p:bldP spid="7680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ChangeArrowheads="1"/>
          </p:cNvSpPr>
          <p:nvPr/>
        </p:nvSpPr>
        <p:spPr bwMode="auto">
          <a:xfrm>
            <a:off x="539750" y="188913"/>
            <a:ext cx="8208963" cy="1554162"/>
          </a:xfrm>
          <a:prstGeom prst="rect">
            <a:avLst/>
          </a:prstGeom>
          <a:noFill/>
          <a:ln w="9525">
            <a:noFill/>
            <a:miter lim="800000"/>
            <a:headEnd/>
            <a:tailEnd/>
          </a:ln>
        </p:spPr>
        <p:txBody>
          <a:bodyPr>
            <a:spAutoFit/>
          </a:bodyPr>
          <a:lstStyle/>
          <a:p>
            <a:r>
              <a:rPr lang="zh-CN" altLang="en-US" sz="3200">
                <a:solidFill>
                  <a:srgbClr val="0000D2"/>
                </a:solidFill>
                <a:latin typeface="黑体" pitchFamily="49" charset="-122"/>
                <a:ea typeface="黑体" pitchFamily="49" charset="-122"/>
              </a:rPr>
              <a:t>   八句诗中</a:t>
            </a:r>
            <a:r>
              <a:rPr lang="zh-CN" altLang="en-US" sz="3200">
                <a:solidFill>
                  <a:srgbClr val="0000CC"/>
                </a:solidFill>
                <a:ea typeface="楷体_GB2312"/>
                <a:cs typeface="楷体_GB2312"/>
              </a:rPr>
              <a:t>描绘了一幅怎样的生活图景呢？</a:t>
            </a:r>
            <a:r>
              <a:rPr lang="zh-CN" altLang="en-US" sz="3200">
                <a:solidFill>
                  <a:srgbClr val="0000CC"/>
                </a:solidFill>
              </a:rPr>
              <a:t>诗人的描写角度是否有变化？</a:t>
            </a:r>
            <a:r>
              <a:rPr lang="zh-CN" altLang="en-US" sz="3200">
                <a:solidFill>
                  <a:srgbClr val="0000D2"/>
                </a:solidFill>
                <a:latin typeface="黑体" pitchFamily="49" charset="-122"/>
                <a:ea typeface="黑体" pitchFamily="49" charset="-122"/>
              </a:rPr>
              <a:t>这些景象营造了什么意境？表现了诗人怎样的心情？</a:t>
            </a:r>
          </a:p>
        </p:txBody>
      </p:sp>
      <p:sp>
        <p:nvSpPr>
          <p:cNvPr id="24579" name="AutoShape 3"/>
          <p:cNvSpPr>
            <a:spLocks/>
          </p:cNvSpPr>
          <p:nvPr/>
        </p:nvSpPr>
        <p:spPr bwMode="auto">
          <a:xfrm>
            <a:off x="2484438" y="2276475"/>
            <a:ext cx="863600" cy="4391025"/>
          </a:xfrm>
          <a:prstGeom prst="leftBrace">
            <a:avLst>
              <a:gd name="adj1" fmla="val 42371"/>
              <a:gd name="adj2" fmla="val 39773"/>
            </a:avLst>
          </a:prstGeom>
          <a:noFill/>
          <a:ln w="38100">
            <a:solidFill>
              <a:schemeClr val="tx1"/>
            </a:solidFill>
            <a:round/>
            <a:headEnd/>
            <a:tailEnd/>
          </a:ln>
        </p:spPr>
        <p:txBody>
          <a:bodyPr wrap="none" anchor="ctr"/>
          <a:lstStyle/>
          <a:p>
            <a:pPr algn="ctr"/>
            <a:endParaRPr lang="zh-CN" altLang="zh-CN" sz="2400">
              <a:solidFill>
                <a:srgbClr val="3333FF"/>
              </a:solidFill>
              <a:latin typeface="Times New Roman" pitchFamily="18" charset="0"/>
            </a:endParaRPr>
          </a:p>
        </p:txBody>
      </p:sp>
      <p:sp>
        <p:nvSpPr>
          <p:cNvPr id="24580" name="Text Box 4"/>
          <p:cNvSpPr txBox="1">
            <a:spLocks noChangeArrowheads="1"/>
          </p:cNvSpPr>
          <p:nvPr/>
        </p:nvSpPr>
        <p:spPr bwMode="auto">
          <a:xfrm>
            <a:off x="3851275" y="2060575"/>
            <a:ext cx="1800225" cy="579438"/>
          </a:xfrm>
          <a:prstGeom prst="rect">
            <a:avLst/>
          </a:prstGeom>
          <a:noFill/>
          <a:ln w="9525">
            <a:noFill/>
            <a:miter lim="800000"/>
            <a:headEnd/>
            <a:tailEnd/>
          </a:ln>
        </p:spPr>
        <p:txBody>
          <a:bodyPr>
            <a:spAutoFit/>
          </a:bodyPr>
          <a:lstStyle/>
          <a:p>
            <a:r>
              <a:rPr lang="zh-CN" altLang="zh-CN" sz="3200">
                <a:solidFill>
                  <a:srgbClr val="3333FF"/>
                </a:solidFill>
                <a:latin typeface="Times New Roman" pitchFamily="18" charset="0"/>
              </a:rPr>
              <a:t>方宅</a:t>
            </a:r>
          </a:p>
        </p:txBody>
      </p:sp>
      <p:sp>
        <p:nvSpPr>
          <p:cNvPr id="24581" name="Text Box 5"/>
          <p:cNvSpPr txBox="1">
            <a:spLocks noChangeArrowheads="1"/>
          </p:cNvSpPr>
          <p:nvPr/>
        </p:nvSpPr>
        <p:spPr bwMode="auto">
          <a:xfrm>
            <a:off x="3924300" y="3213100"/>
            <a:ext cx="1657350" cy="579438"/>
          </a:xfrm>
          <a:prstGeom prst="rect">
            <a:avLst/>
          </a:prstGeom>
          <a:noFill/>
          <a:ln w="9525">
            <a:noFill/>
            <a:miter lim="800000"/>
            <a:headEnd/>
            <a:tailEnd/>
          </a:ln>
        </p:spPr>
        <p:txBody>
          <a:bodyPr>
            <a:spAutoFit/>
          </a:bodyPr>
          <a:lstStyle/>
          <a:p>
            <a:r>
              <a:rPr lang="zh-CN" altLang="zh-CN" sz="3200">
                <a:solidFill>
                  <a:srgbClr val="3333FF"/>
                </a:solidFill>
                <a:latin typeface="Times New Roman" pitchFamily="18" charset="0"/>
              </a:rPr>
              <a:t>榆柳</a:t>
            </a:r>
          </a:p>
        </p:txBody>
      </p:sp>
      <p:sp>
        <p:nvSpPr>
          <p:cNvPr id="24582" name="Text Box 6"/>
          <p:cNvSpPr txBox="1">
            <a:spLocks noChangeArrowheads="1"/>
          </p:cNvSpPr>
          <p:nvPr/>
        </p:nvSpPr>
        <p:spPr bwMode="auto">
          <a:xfrm>
            <a:off x="3851275" y="3789363"/>
            <a:ext cx="1871663" cy="579437"/>
          </a:xfrm>
          <a:prstGeom prst="rect">
            <a:avLst/>
          </a:prstGeom>
          <a:noFill/>
          <a:ln w="9525">
            <a:noFill/>
            <a:miter lim="800000"/>
            <a:headEnd/>
            <a:tailEnd/>
          </a:ln>
        </p:spPr>
        <p:txBody>
          <a:bodyPr>
            <a:spAutoFit/>
          </a:bodyPr>
          <a:lstStyle/>
          <a:p>
            <a:r>
              <a:rPr lang="zh-CN" altLang="zh-CN" sz="3200">
                <a:solidFill>
                  <a:srgbClr val="3333FF"/>
                </a:solidFill>
                <a:latin typeface="Times New Roman" pitchFamily="18" charset="0"/>
              </a:rPr>
              <a:t>桃李</a:t>
            </a:r>
          </a:p>
        </p:txBody>
      </p:sp>
      <p:sp>
        <p:nvSpPr>
          <p:cNvPr id="24583" name="Text Box 7"/>
          <p:cNvSpPr txBox="1">
            <a:spLocks noChangeArrowheads="1"/>
          </p:cNvSpPr>
          <p:nvPr/>
        </p:nvSpPr>
        <p:spPr bwMode="auto">
          <a:xfrm>
            <a:off x="3924300" y="5445125"/>
            <a:ext cx="1657350" cy="579438"/>
          </a:xfrm>
          <a:prstGeom prst="rect">
            <a:avLst/>
          </a:prstGeom>
          <a:noFill/>
          <a:ln w="9525">
            <a:noFill/>
            <a:miter lim="800000"/>
            <a:headEnd/>
            <a:tailEnd/>
          </a:ln>
        </p:spPr>
        <p:txBody>
          <a:bodyPr>
            <a:spAutoFit/>
          </a:bodyPr>
          <a:lstStyle/>
          <a:p>
            <a:r>
              <a:rPr lang="zh-CN" altLang="zh-CN" sz="3200">
                <a:solidFill>
                  <a:srgbClr val="3333FF"/>
                </a:solidFill>
                <a:latin typeface="Times New Roman" pitchFamily="18" charset="0"/>
              </a:rPr>
              <a:t>狗吠</a:t>
            </a:r>
          </a:p>
        </p:txBody>
      </p:sp>
      <p:sp>
        <p:nvSpPr>
          <p:cNvPr id="24584" name="Text Box 8"/>
          <p:cNvSpPr txBox="1">
            <a:spLocks noChangeArrowheads="1"/>
          </p:cNvSpPr>
          <p:nvPr/>
        </p:nvSpPr>
        <p:spPr bwMode="auto">
          <a:xfrm>
            <a:off x="3995738" y="6021388"/>
            <a:ext cx="1657350" cy="579437"/>
          </a:xfrm>
          <a:prstGeom prst="rect">
            <a:avLst/>
          </a:prstGeom>
          <a:noFill/>
          <a:ln w="9525">
            <a:noFill/>
            <a:miter lim="800000"/>
            <a:headEnd/>
            <a:tailEnd/>
          </a:ln>
        </p:spPr>
        <p:txBody>
          <a:bodyPr>
            <a:spAutoFit/>
          </a:bodyPr>
          <a:lstStyle/>
          <a:p>
            <a:r>
              <a:rPr lang="zh-CN" altLang="zh-CN" sz="3200">
                <a:solidFill>
                  <a:srgbClr val="3333FF"/>
                </a:solidFill>
                <a:latin typeface="Times New Roman" pitchFamily="18" charset="0"/>
              </a:rPr>
              <a:t>鸡鸣</a:t>
            </a:r>
          </a:p>
        </p:txBody>
      </p:sp>
      <p:sp>
        <p:nvSpPr>
          <p:cNvPr id="24585" name="Text Box 9"/>
          <p:cNvSpPr txBox="1">
            <a:spLocks noChangeArrowheads="1"/>
          </p:cNvSpPr>
          <p:nvPr/>
        </p:nvSpPr>
        <p:spPr bwMode="auto">
          <a:xfrm>
            <a:off x="3924300" y="4292600"/>
            <a:ext cx="1800225" cy="579438"/>
          </a:xfrm>
          <a:prstGeom prst="rect">
            <a:avLst/>
          </a:prstGeom>
          <a:noFill/>
          <a:ln w="9525">
            <a:noFill/>
            <a:miter lim="800000"/>
            <a:headEnd/>
            <a:tailEnd/>
          </a:ln>
        </p:spPr>
        <p:txBody>
          <a:bodyPr>
            <a:spAutoFit/>
          </a:bodyPr>
          <a:lstStyle/>
          <a:p>
            <a:r>
              <a:rPr lang="zh-CN" altLang="zh-CN" sz="3200">
                <a:solidFill>
                  <a:srgbClr val="3333FF"/>
                </a:solidFill>
                <a:latin typeface="Times New Roman" pitchFamily="18" charset="0"/>
              </a:rPr>
              <a:t>村庄</a:t>
            </a:r>
          </a:p>
        </p:txBody>
      </p:sp>
      <p:sp>
        <p:nvSpPr>
          <p:cNvPr id="24586" name="Text Box 10"/>
          <p:cNvSpPr txBox="1">
            <a:spLocks noChangeArrowheads="1"/>
          </p:cNvSpPr>
          <p:nvPr/>
        </p:nvSpPr>
        <p:spPr bwMode="auto">
          <a:xfrm>
            <a:off x="3924300" y="4797425"/>
            <a:ext cx="1727200" cy="579438"/>
          </a:xfrm>
          <a:prstGeom prst="rect">
            <a:avLst/>
          </a:prstGeom>
          <a:noFill/>
          <a:ln w="9525">
            <a:noFill/>
            <a:miter lim="800000"/>
            <a:headEnd/>
            <a:tailEnd/>
          </a:ln>
        </p:spPr>
        <p:txBody>
          <a:bodyPr>
            <a:spAutoFit/>
          </a:bodyPr>
          <a:lstStyle/>
          <a:p>
            <a:r>
              <a:rPr lang="zh-CN" altLang="zh-CN" sz="3200">
                <a:solidFill>
                  <a:srgbClr val="3333FF"/>
                </a:solidFill>
                <a:latin typeface="Times New Roman" pitchFamily="18" charset="0"/>
              </a:rPr>
              <a:t>炊烟</a:t>
            </a:r>
          </a:p>
        </p:txBody>
      </p:sp>
      <p:sp>
        <p:nvSpPr>
          <p:cNvPr id="24587" name="AutoShape 11"/>
          <p:cNvSpPr/>
          <p:nvPr/>
        </p:nvSpPr>
        <p:spPr bwMode="auto">
          <a:xfrm>
            <a:off x="5076825" y="2349500"/>
            <a:ext cx="142875" cy="1871663"/>
          </a:xfrm>
          <a:prstGeom prst="rightBrace">
            <a:avLst>
              <a:gd name="adj1" fmla="val 109167"/>
              <a:gd name="adj2" fmla="val 50000"/>
            </a:avLst>
          </a:prstGeom>
          <a:noFill/>
          <a:ln w="38100" cmpd="sng">
            <a:solidFill>
              <a:schemeClr val="tx1"/>
            </a:solidFill>
            <a:round/>
          </a:ln>
          <a:effectLst/>
          <a:extLst>
            <a:ext uri="{909E8E84-426E-40DD-AFC4-6F175D3DCCD1}"/>
            <a:ext uri="{AF507438-7753-43E0-B8FC-AC1667EBCBE1}"/>
          </a:extLst>
        </p:spPr>
        <p:txBody>
          <a:bodyPr wrap="none" anchor="ctr"/>
          <a:lstStyle/>
          <a:p>
            <a:pPr>
              <a:buFont typeface="Arial" panose="020B0604020202020204" pitchFamily="34" charset="0"/>
              <a:buNone/>
              <a:defRPr/>
            </a:pPr>
            <a:endParaRPr lang="zh-CN" altLang="en-US">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
        <p:nvSpPr>
          <p:cNvPr id="24588" name="Text Box 12"/>
          <p:cNvSpPr txBox="1">
            <a:spLocks noChangeArrowheads="1"/>
          </p:cNvSpPr>
          <p:nvPr/>
        </p:nvSpPr>
        <p:spPr bwMode="auto">
          <a:xfrm>
            <a:off x="2987675" y="3468688"/>
            <a:ext cx="642938" cy="641350"/>
          </a:xfrm>
          <a:prstGeom prst="rect">
            <a:avLst/>
          </a:prstGeom>
          <a:noFill/>
          <a:ln w="9525">
            <a:noFill/>
            <a:miter lim="800000"/>
            <a:headEnd/>
            <a:tailEnd/>
          </a:ln>
        </p:spPr>
        <p:txBody>
          <a:bodyPr wrap="none">
            <a:spAutoFit/>
          </a:bodyPr>
          <a:lstStyle/>
          <a:p>
            <a:r>
              <a:rPr lang="zh-CN" altLang="zh-CN" sz="3600"/>
              <a:t>见</a:t>
            </a:r>
          </a:p>
        </p:txBody>
      </p:sp>
      <p:sp>
        <p:nvSpPr>
          <p:cNvPr id="24589" name="Text Box 13"/>
          <p:cNvSpPr txBox="1">
            <a:spLocks noChangeArrowheads="1"/>
          </p:cNvSpPr>
          <p:nvPr/>
        </p:nvSpPr>
        <p:spPr bwMode="auto">
          <a:xfrm>
            <a:off x="3059113" y="5734050"/>
            <a:ext cx="592137" cy="641350"/>
          </a:xfrm>
          <a:prstGeom prst="rect">
            <a:avLst/>
          </a:prstGeom>
          <a:noFill/>
          <a:ln w="9525">
            <a:noFill/>
            <a:miter lim="800000"/>
            <a:headEnd/>
            <a:tailEnd/>
          </a:ln>
        </p:spPr>
        <p:txBody>
          <a:bodyPr>
            <a:spAutoFit/>
          </a:bodyPr>
          <a:lstStyle/>
          <a:p>
            <a:r>
              <a:rPr lang="zh-CN" altLang="zh-CN" sz="3600"/>
              <a:t>听</a:t>
            </a:r>
          </a:p>
        </p:txBody>
      </p:sp>
      <p:sp>
        <p:nvSpPr>
          <p:cNvPr id="24590" name="AutoShape 14"/>
          <p:cNvSpPr/>
          <p:nvPr/>
        </p:nvSpPr>
        <p:spPr bwMode="auto">
          <a:xfrm>
            <a:off x="3563938" y="2420938"/>
            <a:ext cx="288925" cy="2881312"/>
          </a:xfrm>
          <a:prstGeom prst="leftBrace">
            <a:avLst>
              <a:gd name="adj1" fmla="val 83104"/>
              <a:gd name="adj2" fmla="val 50000"/>
            </a:avLst>
          </a:prstGeom>
          <a:noFill/>
          <a:ln w="38100" cmpd="sng">
            <a:solidFill>
              <a:schemeClr val="tx1"/>
            </a:solidFill>
            <a:round/>
          </a:ln>
          <a:effectLst/>
          <a:extLst>
            <a:ext uri="{909E8E84-426E-40DD-AFC4-6F175D3DCCD1}"/>
            <a:ext uri="{AF507438-7753-43E0-B8FC-AC1667EBCBE1}"/>
          </a:extLst>
        </p:spPr>
        <p:txBody>
          <a:bodyPr wrap="none" anchor="ctr"/>
          <a:lstStyle/>
          <a:p>
            <a:pPr>
              <a:buFont typeface="Arial" panose="020B0604020202020204" pitchFamily="34" charset="0"/>
              <a:buNone/>
              <a:defRPr/>
            </a:pPr>
            <a:endParaRPr lang="zh-CN" altLang="en-US">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
        <p:nvSpPr>
          <p:cNvPr id="24591" name="AutoShape 15"/>
          <p:cNvSpPr/>
          <p:nvPr/>
        </p:nvSpPr>
        <p:spPr bwMode="auto">
          <a:xfrm>
            <a:off x="3708400" y="5661025"/>
            <a:ext cx="142875" cy="792163"/>
          </a:xfrm>
          <a:prstGeom prst="leftBrace">
            <a:avLst>
              <a:gd name="adj1" fmla="val 46204"/>
              <a:gd name="adj2" fmla="val 50000"/>
            </a:avLst>
          </a:prstGeom>
          <a:noFill/>
          <a:ln w="38100" cmpd="sng">
            <a:solidFill>
              <a:schemeClr val="tx1"/>
            </a:solidFill>
            <a:round/>
          </a:ln>
          <a:effectLst/>
          <a:extLst>
            <a:ext uri="{909E8E84-426E-40DD-AFC4-6F175D3DCCD1}"/>
            <a:ext uri="{AF507438-7753-43E0-B8FC-AC1667EBCBE1}"/>
          </a:extLst>
        </p:spPr>
        <p:txBody>
          <a:bodyPr wrap="none" anchor="ctr"/>
          <a:lstStyle/>
          <a:p>
            <a:pPr>
              <a:buFont typeface="Arial" panose="020B0604020202020204" pitchFamily="34" charset="0"/>
              <a:buNone/>
              <a:defRPr/>
            </a:pPr>
            <a:endParaRPr lang="zh-CN" altLang="en-US">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
        <p:nvSpPr>
          <p:cNvPr id="24592" name="Text Box 16"/>
          <p:cNvSpPr txBox="1">
            <a:spLocks noChangeArrowheads="1"/>
          </p:cNvSpPr>
          <p:nvPr/>
        </p:nvSpPr>
        <p:spPr bwMode="auto">
          <a:xfrm>
            <a:off x="6842125" y="3502025"/>
            <a:ext cx="609600" cy="441325"/>
          </a:xfrm>
          <a:prstGeom prst="rect">
            <a:avLst/>
          </a:prstGeom>
          <a:noFill/>
          <a:ln w="9525">
            <a:noFill/>
            <a:miter lim="800000"/>
            <a:headEnd/>
            <a:tailEnd/>
          </a:ln>
        </p:spPr>
        <p:txBody>
          <a:bodyPr vert="eaVert">
            <a:spAutoFit/>
          </a:bodyPr>
          <a:lstStyle/>
          <a:p>
            <a:r>
              <a:rPr lang="zh-CN" altLang="zh-CN" sz="2800"/>
              <a:t>静</a:t>
            </a:r>
          </a:p>
        </p:txBody>
      </p:sp>
      <p:sp>
        <p:nvSpPr>
          <p:cNvPr id="24593" name="Text Box 17"/>
          <p:cNvSpPr txBox="1">
            <a:spLocks noChangeArrowheads="1"/>
          </p:cNvSpPr>
          <p:nvPr/>
        </p:nvSpPr>
        <p:spPr bwMode="auto">
          <a:xfrm>
            <a:off x="5292725" y="5373688"/>
            <a:ext cx="3095625" cy="1004887"/>
          </a:xfrm>
          <a:prstGeom prst="rect">
            <a:avLst/>
          </a:prstGeom>
          <a:noFill/>
          <a:ln w="9525">
            <a:noFill/>
            <a:miter lim="800000"/>
            <a:headEnd/>
            <a:tailEnd/>
          </a:ln>
        </p:spPr>
        <p:txBody>
          <a:bodyPr>
            <a:spAutoFit/>
          </a:bodyPr>
          <a:lstStyle/>
          <a:p>
            <a:r>
              <a:rPr lang="zh-CN" altLang="en-US" sz="6000">
                <a:sym typeface="Arial" charset="0"/>
              </a:rPr>
              <a:t>→</a:t>
            </a:r>
            <a:r>
              <a:rPr lang="zh-CN" altLang="en-US" sz="2800"/>
              <a:t>      </a:t>
            </a:r>
            <a:r>
              <a:rPr lang="zh-CN" altLang="en-US" sz="3200"/>
              <a:t>动</a:t>
            </a:r>
          </a:p>
        </p:txBody>
      </p:sp>
      <p:sp>
        <p:nvSpPr>
          <p:cNvPr id="24594" name="Line 18"/>
          <p:cNvSpPr>
            <a:spLocks noChangeShapeType="1"/>
          </p:cNvSpPr>
          <p:nvPr/>
        </p:nvSpPr>
        <p:spPr bwMode="auto">
          <a:xfrm flipV="1">
            <a:off x="7092950" y="4005263"/>
            <a:ext cx="0" cy="1439862"/>
          </a:xfrm>
          <a:prstGeom prst="line">
            <a:avLst/>
          </a:prstGeom>
          <a:noFill/>
          <a:ln w="38100" cmpd="sng">
            <a:solidFill>
              <a:schemeClr val="tx1"/>
            </a:solidFill>
            <a:round/>
            <a:tailEnd type="triangle" w="med" len="med"/>
          </a:ln>
          <a:effectLst/>
          <a:extLst>
            <a:ext uri="{909E8E84-426E-40DD-AFC4-6F175D3DCCD1}"/>
            <a:ext uri="{AF507438-7753-43E0-B8FC-AC1667EBCBE1}"/>
          </a:extLst>
        </p:spPr>
        <p:txBody>
          <a:bodyPr/>
          <a:lstStyle/>
          <a:p>
            <a:pPr>
              <a:buFont typeface="Arial" panose="020B0604020202020204" pitchFamily="34" charset="0"/>
              <a:buNone/>
              <a:defRPr/>
            </a:pPr>
            <a:endParaRPr lang="zh-CN" altLang="en-US">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
        <p:nvSpPr>
          <p:cNvPr id="24595" name="Text Box 19"/>
          <p:cNvSpPr txBox="1">
            <a:spLocks noChangeArrowheads="1"/>
          </p:cNvSpPr>
          <p:nvPr/>
        </p:nvSpPr>
        <p:spPr bwMode="auto">
          <a:xfrm>
            <a:off x="7021513" y="4508500"/>
            <a:ext cx="360362" cy="457200"/>
          </a:xfrm>
          <a:prstGeom prst="rect">
            <a:avLst/>
          </a:prstGeom>
          <a:noFill/>
          <a:ln w="9525">
            <a:noFill/>
            <a:miter lim="800000"/>
            <a:headEnd/>
            <a:tailEnd/>
          </a:ln>
        </p:spPr>
        <p:txBody>
          <a:bodyPr>
            <a:spAutoFit/>
          </a:bodyPr>
          <a:lstStyle/>
          <a:p>
            <a:r>
              <a:rPr lang="zh-CN" altLang="zh-CN" sz="2400"/>
              <a:t>衬</a:t>
            </a:r>
          </a:p>
        </p:txBody>
      </p:sp>
      <p:sp>
        <p:nvSpPr>
          <p:cNvPr id="24596" name="Text Box 20"/>
          <p:cNvSpPr txBox="1">
            <a:spLocks noChangeArrowheads="1"/>
          </p:cNvSpPr>
          <p:nvPr/>
        </p:nvSpPr>
        <p:spPr bwMode="auto">
          <a:xfrm>
            <a:off x="1835150" y="3500438"/>
            <a:ext cx="1081088" cy="946150"/>
          </a:xfrm>
          <a:prstGeom prst="rect">
            <a:avLst/>
          </a:prstGeom>
          <a:noFill/>
          <a:ln w="9525">
            <a:noFill/>
            <a:miter lim="800000"/>
            <a:headEnd/>
            <a:tailEnd/>
          </a:ln>
        </p:spPr>
        <p:txBody>
          <a:bodyPr>
            <a:spAutoFit/>
          </a:bodyPr>
          <a:lstStyle/>
          <a:p>
            <a:r>
              <a:rPr lang="zh-CN" altLang="zh-CN" sz="2800"/>
              <a:t>白描</a:t>
            </a:r>
          </a:p>
          <a:p>
            <a:r>
              <a:rPr lang="zh-CN" altLang="zh-CN" sz="2800"/>
              <a:t>手法</a:t>
            </a:r>
          </a:p>
        </p:txBody>
      </p:sp>
      <p:sp>
        <p:nvSpPr>
          <p:cNvPr id="24597" name="Text Box 21"/>
          <p:cNvSpPr txBox="1">
            <a:spLocks noChangeArrowheads="1"/>
          </p:cNvSpPr>
          <p:nvPr/>
        </p:nvSpPr>
        <p:spPr bwMode="auto">
          <a:xfrm>
            <a:off x="323850" y="1052513"/>
            <a:ext cx="9471025" cy="519112"/>
          </a:xfrm>
          <a:prstGeom prst="rect">
            <a:avLst/>
          </a:prstGeom>
          <a:noFill/>
          <a:ln w="9525">
            <a:noFill/>
            <a:miter lim="800000"/>
            <a:headEnd/>
            <a:tailEnd/>
          </a:ln>
        </p:spPr>
        <p:txBody>
          <a:bodyPr>
            <a:spAutoFit/>
          </a:bodyPr>
          <a:lstStyle/>
          <a:p>
            <a:endParaRPr lang="zh-CN" altLang="zh-CN" sz="2800"/>
          </a:p>
        </p:txBody>
      </p:sp>
      <p:sp>
        <p:nvSpPr>
          <p:cNvPr id="24598" name="Text Box 22"/>
          <p:cNvSpPr txBox="1">
            <a:spLocks noChangeArrowheads="1"/>
          </p:cNvSpPr>
          <p:nvPr/>
        </p:nvSpPr>
        <p:spPr bwMode="auto">
          <a:xfrm rot="120000">
            <a:off x="4787900" y="4508500"/>
            <a:ext cx="844550" cy="914400"/>
          </a:xfrm>
          <a:prstGeom prst="rect">
            <a:avLst/>
          </a:prstGeom>
          <a:noFill/>
          <a:ln w="9525">
            <a:noFill/>
            <a:miter lim="800000"/>
            <a:headEnd/>
            <a:tailEnd/>
          </a:ln>
        </p:spPr>
        <p:txBody>
          <a:bodyPr>
            <a:spAutoFit/>
          </a:bodyPr>
          <a:lstStyle/>
          <a:p>
            <a:r>
              <a:rPr lang="zh-CN" altLang="en-US" sz="5400"/>
              <a:t>｝</a:t>
            </a:r>
          </a:p>
        </p:txBody>
      </p:sp>
      <p:sp>
        <p:nvSpPr>
          <p:cNvPr id="24599" name="AutoShape 23"/>
          <p:cNvSpPr/>
          <p:nvPr/>
        </p:nvSpPr>
        <p:spPr bwMode="auto">
          <a:xfrm>
            <a:off x="6643688" y="2476500"/>
            <a:ext cx="287337" cy="2881313"/>
          </a:xfrm>
          <a:prstGeom prst="rightBrace">
            <a:avLst>
              <a:gd name="adj1" fmla="val 83564"/>
              <a:gd name="adj2" fmla="val 50000"/>
            </a:avLst>
          </a:prstGeom>
          <a:noFill/>
          <a:ln w="38100" cap="flat" cmpd="sng">
            <a:solidFill>
              <a:schemeClr val="tx1"/>
            </a:solidFill>
            <a:round/>
          </a:ln>
          <a:effectLst/>
          <a:extLst>
            <a:ext uri="{909E8E84-426E-40DD-AFC4-6F175D3DCCD1}"/>
            <a:ext uri="{AF507438-7753-43E0-B8FC-AC1667EBCBE1}"/>
          </a:extLst>
        </p:spPr>
        <p:txBody>
          <a:bodyPr wrap="none" anchor="ctr"/>
          <a:lstStyle/>
          <a:p>
            <a:pPr>
              <a:buFont typeface="Arial" panose="020B0604020202020204" pitchFamily="34" charset="0"/>
              <a:buNone/>
              <a:defRPr/>
            </a:pPr>
            <a:endParaRPr lang="zh-CN" altLang="en-US">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
        <p:nvSpPr>
          <p:cNvPr id="24600" name="Text Box 24"/>
          <p:cNvSpPr txBox="1">
            <a:spLocks noChangeArrowheads="1"/>
          </p:cNvSpPr>
          <p:nvPr/>
        </p:nvSpPr>
        <p:spPr bwMode="auto">
          <a:xfrm>
            <a:off x="3924300" y="2636838"/>
            <a:ext cx="1152525" cy="579437"/>
          </a:xfrm>
          <a:prstGeom prst="rect">
            <a:avLst/>
          </a:prstGeom>
          <a:noFill/>
          <a:ln w="9525">
            <a:noFill/>
            <a:miter lim="800000"/>
            <a:headEnd/>
            <a:tailEnd/>
          </a:ln>
        </p:spPr>
        <p:txBody>
          <a:bodyPr>
            <a:spAutoFit/>
          </a:bodyPr>
          <a:lstStyle/>
          <a:p>
            <a:r>
              <a:rPr lang="zh-CN" altLang="zh-CN" sz="3200">
                <a:solidFill>
                  <a:srgbClr val="3333FF"/>
                </a:solidFill>
                <a:latin typeface="Times New Roman" pitchFamily="18" charset="0"/>
              </a:rPr>
              <a:t>草屋</a:t>
            </a:r>
          </a:p>
        </p:txBody>
      </p:sp>
      <p:sp>
        <p:nvSpPr>
          <p:cNvPr id="24601" name="AutoShape 25"/>
          <p:cNvSpPr/>
          <p:nvPr/>
        </p:nvSpPr>
        <p:spPr bwMode="auto">
          <a:xfrm>
            <a:off x="4932363" y="5661025"/>
            <a:ext cx="152400" cy="793750"/>
          </a:xfrm>
          <a:prstGeom prst="rightBrace">
            <a:avLst>
              <a:gd name="adj1" fmla="val 43403"/>
              <a:gd name="adj2" fmla="val 50000"/>
            </a:avLst>
          </a:prstGeom>
          <a:noFill/>
          <a:ln w="38100" cap="flat" cmpd="sng">
            <a:solidFill>
              <a:schemeClr val="tx1"/>
            </a:solidFill>
            <a:round/>
          </a:ln>
          <a:effectLst/>
          <a:extLst>
            <a:ext uri="{909E8E84-426E-40DD-AFC4-6F175D3DCCD1}"/>
            <a:ext uri="{AF507438-7753-43E0-B8FC-AC1667EBCBE1}"/>
          </a:extLst>
        </p:spPr>
        <p:txBody>
          <a:bodyPr wrap="none" anchor="ctr"/>
          <a:lstStyle/>
          <a:p>
            <a:pPr>
              <a:buFont typeface="Arial" panose="020B0604020202020204" pitchFamily="34" charset="0"/>
              <a:buNone/>
              <a:defRPr/>
            </a:pPr>
            <a:endParaRPr lang="zh-CN" altLang="en-US">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
        <p:nvSpPr>
          <p:cNvPr id="24602" name="Text Box 26"/>
          <p:cNvSpPr txBox="1">
            <a:spLocks noChangeArrowheads="1"/>
          </p:cNvSpPr>
          <p:nvPr/>
        </p:nvSpPr>
        <p:spPr bwMode="auto">
          <a:xfrm>
            <a:off x="5580063" y="3068638"/>
            <a:ext cx="627062" cy="579437"/>
          </a:xfrm>
          <a:prstGeom prst="rect">
            <a:avLst/>
          </a:prstGeom>
          <a:noFill/>
          <a:ln w="9525">
            <a:noFill/>
            <a:miter lim="800000"/>
            <a:headEnd/>
            <a:tailEnd/>
          </a:ln>
        </p:spPr>
        <p:txBody>
          <a:bodyPr>
            <a:spAutoFit/>
          </a:bodyPr>
          <a:lstStyle/>
          <a:p>
            <a:r>
              <a:rPr lang="zh-CN" altLang="en-US" sz="3200"/>
              <a:t>近</a:t>
            </a:r>
          </a:p>
        </p:txBody>
      </p:sp>
      <p:sp>
        <p:nvSpPr>
          <p:cNvPr id="24603" name="Text Box 27"/>
          <p:cNvSpPr txBox="1">
            <a:spLocks noChangeArrowheads="1"/>
          </p:cNvSpPr>
          <p:nvPr/>
        </p:nvSpPr>
        <p:spPr bwMode="auto">
          <a:xfrm>
            <a:off x="6084888" y="3717925"/>
            <a:ext cx="309562" cy="365125"/>
          </a:xfrm>
          <a:prstGeom prst="rect">
            <a:avLst/>
          </a:prstGeom>
          <a:noFill/>
          <a:ln>
            <a:noFill/>
          </a:ln>
          <a:extLst>
            <a:ext uri="{909E8E84-426E-40DD-AFC4-6F175D3DCCD1}"/>
            <a:ext uri="{91240B29-F687-4F45-9708-019B960494DF}"/>
          </a:extLst>
        </p:spPr>
        <p:txBody>
          <a:bodyPr wrap="none">
            <a:spAutoFit/>
          </a:bodyPr>
          <a:lstStyle/>
          <a:p>
            <a:pPr>
              <a:buFont typeface="Arial" panose="020B0604020202020204" pitchFamily="34" charset="0"/>
              <a:buNone/>
              <a:defRPr/>
            </a:pPr>
            <a:endParaRPr lang="zh-CN" altLang="zh-CN">
              <a:effectLst>
                <a:outerShdw blurRad="38100" dist="38100" dir="2700000" algn="tl">
                  <a:srgbClr val="FFFFFF"/>
                </a:outerShdw>
              </a:effectLst>
              <a:latin typeface="Arial" panose="020B0604020202020204" pitchFamily="34" charset="0"/>
              <a:ea typeface="宋体" panose="02010600030101010101" pitchFamily="2" charset="-122"/>
            </a:endParaRPr>
          </a:p>
        </p:txBody>
      </p:sp>
      <p:sp>
        <p:nvSpPr>
          <p:cNvPr id="24604" name="Text Box 28"/>
          <p:cNvSpPr txBox="1">
            <a:spLocks noChangeArrowheads="1"/>
          </p:cNvSpPr>
          <p:nvPr/>
        </p:nvSpPr>
        <p:spPr bwMode="auto">
          <a:xfrm>
            <a:off x="5580063" y="4652963"/>
            <a:ext cx="576262" cy="579437"/>
          </a:xfrm>
          <a:prstGeom prst="rect">
            <a:avLst/>
          </a:prstGeom>
          <a:noFill/>
          <a:ln w="9525">
            <a:noFill/>
            <a:miter lim="800000"/>
            <a:headEnd/>
            <a:tailEnd/>
          </a:ln>
        </p:spPr>
        <p:txBody>
          <a:bodyPr>
            <a:spAutoFit/>
          </a:bodyPr>
          <a:lstStyle/>
          <a:p>
            <a:r>
              <a:rPr lang="zh-CN" altLang="en-US" sz="3200"/>
              <a:t>远</a:t>
            </a:r>
          </a:p>
        </p:txBody>
      </p:sp>
      <p:sp>
        <p:nvSpPr>
          <p:cNvPr id="24605" name="Text Box 29"/>
          <p:cNvSpPr txBox="1">
            <a:spLocks noChangeArrowheads="1"/>
          </p:cNvSpPr>
          <p:nvPr/>
        </p:nvSpPr>
        <p:spPr bwMode="auto">
          <a:xfrm>
            <a:off x="182563" y="2781300"/>
            <a:ext cx="1222375" cy="2073275"/>
          </a:xfrm>
          <a:prstGeom prst="rect">
            <a:avLst/>
          </a:prstGeom>
          <a:noFill/>
          <a:ln>
            <a:noFill/>
          </a:ln>
          <a:extLst>
            <a:ext uri="{909E8E84-426E-40DD-AFC4-6F175D3DCCD1}"/>
            <a:ext uri="{91240B29-F687-4F45-9708-019B960494DF}"/>
          </a:extLst>
        </p:spPr>
        <p:txBody>
          <a:bodyPr>
            <a:spAutoFit/>
          </a:bodyPr>
          <a:lstStyle/>
          <a:p>
            <a:pPr>
              <a:buFont typeface="Arial" panose="020B0604020202020204" pitchFamily="34" charset="0"/>
              <a:buNone/>
              <a:defRPr/>
            </a:pPr>
            <a:r>
              <a:rPr lang="zh-CN" altLang="en-US" sz="2800">
                <a:solidFill>
                  <a:srgbClr val="0000FF"/>
                </a:solidFill>
                <a:latin typeface="Arial" panose="020B0604020202020204" pitchFamily="34" charset="0"/>
                <a:ea typeface="宋体" panose="02010600030101010101" pitchFamily="2" charset="-122"/>
              </a:rPr>
              <a:t>纯朴自然      </a:t>
            </a:r>
          </a:p>
          <a:p>
            <a:pPr>
              <a:buFont typeface="Arial" panose="020B0604020202020204" pitchFamily="34" charset="0"/>
              <a:buNone/>
              <a:defRPr/>
            </a:pPr>
            <a:r>
              <a:rPr lang="zh-CN" altLang="en-US" sz="2800">
                <a:solidFill>
                  <a:srgbClr val="0000FF"/>
                </a:solidFill>
                <a:latin typeface="Arial" panose="020B0604020202020204" pitchFamily="34" charset="0"/>
                <a:ea typeface="宋体" panose="02010600030101010101" pitchFamily="2" charset="-122"/>
              </a:rPr>
              <a:t>祥和</a:t>
            </a:r>
          </a:p>
          <a:p>
            <a:pPr>
              <a:buFont typeface="Arial" panose="020B0604020202020204" pitchFamily="34" charset="0"/>
              <a:buNone/>
              <a:defRPr/>
            </a:pPr>
            <a:r>
              <a:rPr lang="zh-CN" altLang="en-US" sz="2800">
                <a:solidFill>
                  <a:srgbClr val="0000FF"/>
                </a:solidFill>
                <a:latin typeface="Arial" panose="020B0604020202020204" pitchFamily="34" charset="0"/>
                <a:ea typeface="宋体" panose="02010600030101010101" pitchFamily="2" charset="-122"/>
              </a:rPr>
              <a:t>宁静</a:t>
            </a:r>
          </a:p>
          <a:p>
            <a:pPr>
              <a:buFont typeface="Arial" panose="020B0604020202020204" pitchFamily="34" charset="0"/>
              <a:buNone/>
              <a:defRPr/>
            </a:pPr>
            <a:endParaRPr lang="zh-CN" altLang="en-US">
              <a:effectLst>
                <a:outerShdw blurRad="38100" dist="38100" dir="2700000" algn="tl">
                  <a:srgbClr val="FFFFFF"/>
                </a:outerShdw>
              </a:effectLst>
              <a:latin typeface="Arial" panose="020B0604020202020204" pitchFamily="34" charset="0"/>
              <a:ea typeface="宋体" panose="02010600030101010101" pitchFamily="2" charset="-122"/>
            </a:endParaRPr>
          </a:p>
        </p:txBody>
      </p:sp>
      <p:sp>
        <p:nvSpPr>
          <p:cNvPr id="24606" name="Text Box 30"/>
          <p:cNvSpPr txBox="1">
            <a:spLocks noChangeArrowheads="1"/>
          </p:cNvSpPr>
          <p:nvPr/>
        </p:nvSpPr>
        <p:spPr bwMode="auto">
          <a:xfrm>
            <a:off x="1265238" y="3502025"/>
            <a:ext cx="152400" cy="365125"/>
          </a:xfrm>
          <a:prstGeom prst="rect">
            <a:avLst/>
          </a:prstGeom>
          <a:noFill/>
          <a:ln>
            <a:noFill/>
          </a:ln>
          <a:extLst>
            <a:ext uri="{909E8E84-426E-40DD-AFC4-6F175D3DCCD1}"/>
            <a:ext uri="{91240B29-F687-4F45-9708-019B960494DF}"/>
          </a:extLst>
        </p:spPr>
        <p:txBody>
          <a:bodyPr>
            <a:spAutoFit/>
          </a:bodyPr>
          <a:lstStyle/>
          <a:p>
            <a:pPr>
              <a:buFont typeface="Arial" panose="020B0604020202020204" pitchFamily="34" charset="0"/>
              <a:buNone/>
              <a:defRPr/>
            </a:pPr>
            <a:endParaRPr lang="zh-CN" altLang="zh-CN">
              <a:effectLst>
                <a:outerShdw blurRad="38100" dist="38100" dir="2700000" algn="tl">
                  <a:srgbClr val="FFFFFF"/>
                </a:outerShdw>
              </a:effectLst>
              <a:latin typeface="Arial" panose="020B0604020202020204" pitchFamily="34" charset="0"/>
              <a:ea typeface="宋体" panose="02010600030101010101" pitchFamily="2" charset="-122"/>
            </a:endParaRPr>
          </a:p>
        </p:txBody>
      </p:sp>
      <p:sp>
        <p:nvSpPr>
          <p:cNvPr id="24607" name="WordArt 31"/>
          <p:cNvSpPr>
            <a:spLocks noChangeArrowheads="1" noChangeShapeType="1"/>
          </p:cNvSpPr>
          <p:nvPr/>
        </p:nvSpPr>
        <p:spPr bwMode="auto">
          <a:xfrm>
            <a:off x="971550" y="3213100"/>
            <a:ext cx="863600" cy="935038"/>
          </a:xfrm>
          <a:prstGeom prst="rect">
            <a:avLst/>
          </a:prstGeom>
        </p:spPr>
        <p:txBody>
          <a:bodyPr wrap="none" fromWordArt="1">
            <a:prstTxWarp prst="textSlantUp">
              <a:avLst>
                <a:gd name="adj" fmla="val 32056"/>
              </a:avLst>
            </a:prstTxWarp>
          </a:bodyPr>
          <a:lstStyle/>
          <a:p>
            <a:pPr algn="ctr"/>
            <a:r>
              <a:rPr lang="zh-CN" altLang="en-US" sz="3600"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5000"/>
                    </a:srgbClr>
                  </a:outerShdw>
                </a:effectLst>
                <a:latin typeface="宋体"/>
                <a:ea typeface="宋体"/>
              </a:rPr>
              <a:t>景语</a:t>
            </a:r>
          </a:p>
        </p:txBody>
      </p:sp>
      <p:sp>
        <p:nvSpPr>
          <p:cNvPr id="24608" name="WordArt 32"/>
          <p:cNvSpPr>
            <a:spLocks noChangeArrowheads="1" noChangeShapeType="1"/>
          </p:cNvSpPr>
          <p:nvPr/>
        </p:nvSpPr>
        <p:spPr bwMode="auto">
          <a:xfrm>
            <a:off x="7451725" y="3357563"/>
            <a:ext cx="1009650" cy="739775"/>
          </a:xfrm>
          <a:prstGeom prst="rect">
            <a:avLst/>
          </a:prstGeom>
        </p:spPr>
        <p:txBody>
          <a:bodyPr wrap="none" fromWordArt="1">
            <a:prstTxWarp prst="textSlantUp">
              <a:avLst>
                <a:gd name="adj" fmla="val 32056"/>
              </a:avLst>
            </a:prstTxWarp>
          </a:bodyPr>
          <a:lstStyle/>
          <a:p>
            <a:pPr algn="ctr"/>
            <a:r>
              <a:rPr lang="zh-CN" altLang="en-US" sz="3600"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5000"/>
                    </a:srgbClr>
                  </a:outerShdw>
                </a:effectLst>
                <a:latin typeface="宋体"/>
                <a:ea typeface="宋体"/>
              </a:rPr>
              <a:t>情语</a:t>
            </a:r>
          </a:p>
        </p:txBody>
      </p:sp>
      <p:sp>
        <p:nvSpPr>
          <p:cNvPr id="24609" name="Text Box 33"/>
          <p:cNvSpPr txBox="1">
            <a:spLocks noChangeArrowheads="1"/>
          </p:cNvSpPr>
          <p:nvPr/>
        </p:nvSpPr>
        <p:spPr bwMode="auto">
          <a:xfrm>
            <a:off x="7591425" y="2446338"/>
            <a:ext cx="1374775" cy="1371600"/>
          </a:xfrm>
          <a:prstGeom prst="rect">
            <a:avLst/>
          </a:prstGeom>
          <a:noFill/>
          <a:ln w="9525">
            <a:noFill/>
            <a:miter lim="800000"/>
            <a:headEnd/>
            <a:tailEnd/>
          </a:ln>
        </p:spPr>
        <p:txBody>
          <a:bodyPr>
            <a:spAutoFit/>
          </a:bodyPr>
          <a:lstStyle/>
          <a:p>
            <a:r>
              <a:rPr lang="zh-CN" altLang="en-US" sz="2800">
                <a:solidFill>
                  <a:srgbClr val="0000FF"/>
                </a:solidFill>
              </a:rPr>
              <a:t>恬淡</a:t>
            </a:r>
          </a:p>
          <a:p>
            <a:r>
              <a:rPr lang="zh-CN" altLang="en-US" sz="2800">
                <a:solidFill>
                  <a:srgbClr val="0000FF"/>
                </a:solidFill>
              </a:rPr>
              <a:t>闲适</a:t>
            </a:r>
          </a:p>
          <a:p>
            <a:endParaRPr lang="zh-CN" altLang="en-US" sz="2800">
              <a:solidFill>
                <a:srgbClr val="0000FF"/>
              </a:solidFill>
            </a:endParaRPr>
          </a:p>
        </p:txBody>
      </p:sp>
      <p:sp>
        <p:nvSpPr>
          <p:cNvPr id="24610" name="Line 34"/>
          <p:cNvSpPr>
            <a:spLocks noChangeShapeType="1"/>
          </p:cNvSpPr>
          <p:nvPr/>
        </p:nvSpPr>
        <p:spPr bwMode="auto">
          <a:xfrm>
            <a:off x="7956550" y="3502025"/>
            <a:ext cx="0" cy="647700"/>
          </a:xfrm>
          <a:prstGeom prst="line">
            <a:avLst/>
          </a:prstGeom>
          <a:noFill/>
          <a:ln w="38100" cap="flat" cmpd="sng">
            <a:solidFill>
              <a:schemeClr val="tx1"/>
            </a:solidFill>
            <a:round/>
            <a:tailEnd type="triangle" w="med" len="med"/>
          </a:ln>
          <a:effectLst/>
          <a:extLst>
            <a:ext uri="{909E8E84-426E-40DD-AFC4-6F175D3DCCD1}"/>
            <a:ext uri="{AF507438-7753-43E0-B8FC-AC1667EBCBE1}"/>
          </a:extLst>
        </p:spPr>
        <p:txBody>
          <a:bodyPr/>
          <a:lstStyle/>
          <a:p>
            <a:pPr>
              <a:buFont typeface="Arial" panose="020B0604020202020204" pitchFamily="34" charset="0"/>
              <a:buNone/>
              <a:defRPr/>
            </a:pPr>
            <a:endParaRPr lang="zh-CN" altLang="en-US">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
        <p:nvSpPr>
          <p:cNvPr id="24611" name="Text Box 35"/>
          <p:cNvSpPr txBox="1">
            <a:spLocks noChangeArrowheads="1"/>
          </p:cNvSpPr>
          <p:nvPr/>
        </p:nvSpPr>
        <p:spPr bwMode="auto">
          <a:xfrm>
            <a:off x="7669213" y="4494213"/>
            <a:ext cx="1008062" cy="2225675"/>
          </a:xfrm>
          <a:prstGeom prst="rect">
            <a:avLst/>
          </a:prstGeom>
          <a:noFill/>
          <a:ln w="9525">
            <a:noFill/>
            <a:miter lim="800000"/>
            <a:headEnd/>
            <a:tailEnd/>
          </a:ln>
        </p:spPr>
        <p:txBody>
          <a:bodyPr>
            <a:spAutoFit/>
          </a:bodyPr>
          <a:lstStyle/>
          <a:p>
            <a:r>
              <a:rPr lang="zh-CN" altLang="zh-CN" sz="2800">
                <a:solidFill>
                  <a:srgbClr val="0000FF"/>
                </a:solidFill>
              </a:rPr>
              <a:t>对田园生活的热爱</a:t>
            </a:r>
          </a:p>
          <a:p>
            <a:endParaRPr lang="zh-CN" altLang="zh-CN" sz="2800">
              <a:solidFill>
                <a:srgbClr val="0000FF"/>
              </a:solidFill>
            </a:endParaRPr>
          </a:p>
        </p:txBody>
      </p:sp>
      <p:sp>
        <p:nvSpPr>
          <p:cNvPr id="24612" name="Text Box 36"/>
          <p:cNvSpPr txBox="1">
            <a:spLocks noChangeArrowheads="1"/>
          </p:cNvSpPr>
          <p:nvPr/>
        </p:nvSpPr>
        <p:spPr bwMode="auto">
          <a:xfrm>
            <a:off x="1941513" y="4437063"/>
            <a:ext cx="309562" cy="1554162"/>
          </a:xfrm>
          <a:prstGeom prst="rect">
            <a:avLst/>
          </a:prstGeom>
          <a:noFill/>
          <a:ln w="9525">
            <a:noFill/>
            <a:miter lim="800000"/>
            <a:headEnd/>
            <a:tailEnd/>
          </a:ln>
        </p:spPr>
        <p:txBody>
          <a:bodyPr>
            <a:spAutoFit/>
          </a:bodyPr>
          <a:lstStyle/>
          <a:p>
            <a:r>
              <a:rPr lang="zh-CN" altLang="zh-CN" sz="2400">
                <a:solidFill>
                  <a:srgbClr val="00CC00"/>
                </a:solidFill>
              </a:rPr>
              <a:t>质朴自然</a:t>
            </a:r>
          </a:p>
        </p:txBody>
      </p:sp>
      <p:sp>
        <p:nvSpPr>
          <p:cNvPr id="24613" name="Text Box 37"/>
          <p:cNvSpPr txBox="1">
            <a:spLocks noChangeArrowheads="1"/>
          </p:cNvSpPr>
          <p:nvPr/>
        </p:nvSpPr>
        <p:spPr bwMode="auto">
          <a:xfrm>
            <a:off x="222250" y="1701800"/>
            <a:ext cx="8670925" cy="457200"/>
          </a:xfrm>
          <a:prstGeom prst="rect">
            <a:avLst/>
          </a:prstGeom>
          <a:noFill/>
          <a:ln w="9525">
            <a:noFill/>
            <a:miter lim="800000"/>
            <a:headEnd/>
            <a:tailEnd/>
          </a:ln>
        </p:spPr>
        <p:txBody>
          <a:bodyPr>
            <a:spAutoFit/>
          </a:bodyPr>
          <a:lstStyle/>
          <a:p>
            <a:r>
              <a:rPr lang="zh-CN" altLang="en-US" sz="2400">
                <a:solidFill>
                  <a:srgbClr val="CB0727"/>
                </a:solidFill>
              </a:rPr>
              <a:t>视听结合     远近结合      以动衬静           情景交融         白描</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580">
                                            <p:txEl>
                                              <p:pRg st="0" end="0"/>
                                            </p:txEl>
                                          </p:spTgt>
                                        </p:tgtEl>
                                        <p:attrNameLst>
                                          <p:attrName>style.visibility</p:attrName>
                                        </p:attrNameLst>
                                      </p:cBhvr>
                                      <p:to>
                                        <p:strVal val="visible"/>
                                      </p:to>
                                    </p:set>
                                    <p:animEffect transition="in" filter="blinds(horizontal)">
                                      <p:cBhvr>
                                        <p:cTn id="7" dur="500"/>
                                        <p:tgtEl>
                                          <p:spTgt spid="2458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4600">
                                            <p:txEl>
                                              <p:pRg st="0" end="0"/>
                                            </p:txEl>
                                          </p:spTgt>
                                        </p:tgtEl>
                                        <p:attrNameLst>
                                          <p:attrName>style.visibility</p:attrName>
                                        </p:attrNameLst>
                                      </p:cBhvr>
                                      <p:to>
                                        <p:strVal val="visible"/>
                                      </p:to>
                                    </p:set>
                                    <p:anim calcmode="lin" valueType="num">
                                      <p:cBhvr additive="base">
                                        <p:cTn id="12" dur="500" fill="hold"/>
                                        <p:tgtEl>
                                          <p:spTgt spid="24600">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46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4581">
                                            <p:txEl>
                                              <p:pRg st="0" end="0"/>
                                            </p:txEl>
                                          </p:spTgt>
                                        </p:tgtEl>
                                        <p:attrNameLst>
                                          <p:attrName>style.visibility</p:attrName>
                                        </p:attrNameLst>
                                      </p:cBhvr>
                                      <p:to>
                                        <p:strVal val="visible"/>
                                      </p:to>
                                    </p:set>
                                    <p:animEffect transition="in" filter="blinds(horizontal)">
                                      <p:cBhvr>
                                        <p:cTn id="18" dur="500"/>
                                        <p:tgtEl>
                                          <p:spTgt spid="2458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4582">
                                            <p:txEl>
                                              <p:pRg st="0" end="0"/>
                                            </p:txEl>
                                          </p:spTgt>
                                        </p:tgtEl>
                                        <p:attrNameLst>
                                          <p:attrName>style.visibility</p:attrName>
                                        </p:attrNameLst>
                                      </p:cBhvr>
                                      <p:to>
                                        <p:strVal val="visible"/>
                                      </p:to>
                                    </p:set>
                                    <p:animEffect transition="in" filter="blinds(horizontal)">
                                      <p:cBhvr>
                                        <p:cTn id="23" dur="500"/>
                                        <p:tgtEl>
                                          <p:spTgt spid="24582">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4585">
                                            <p:txEl>
                                              <p:pRg st="0" end="0"/>
                                            </p:txEl>
                                          </p:spTgt>
                                        </p:tgtEl>
                                        <p:attrNameLst>
                                          <p:attrName>style.visibility</p:attrName>
                                        </p:attrNameLst>
                                      </p:cBhvr>
                                      <p:to>
                                        <p:strVal val="visible"/>
                                      </p:to>
                                    </p:set>
                                    <p:animEffect transition="in" filter="blinds(horizontal)">
                                      <p:cBhvr>
                                        <p:cTn id="28" dur="500"/>
                                        <p:tgtEl>
                                          <p:spTgt spid="24585">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4586">
                                            <p:txEl>
                                              <p:pRg st="0" end="0"/>
                                            </p:txEl>
                                          </p:spTgt>
                                        </p:tgtEl>
                                        <p:attrNameLst>
                                          <p:attrName>style.visibility</p:attrName>
                                        </p:attrNameLst>
                                      </p:cBhvr>
                                      <p:to>
                                        <p:strVal val="visible"/>
                                      </p:to>
                                    </p:set>
                                    <p:animEffect transition="in" filter="blinds(horizontal)">
                                      <p:cBhvr>
                                        <p:cTn id="33" dur="500"/>
                                        <p:tgtEl>
                                          <p:spTgt spid="24586">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24583">
                                            <p:txEl>
                                              <p:pRg st="0" end="0"/>
                                            </p:txEl>
                                          </p:spTgt>
                                        </p:tgtEl>
                                        <p:attrNameLst>
                                          <p:attrName>style.visibility</p:attrName>
                                        </p:attrNameLst>
                                      </p:cBhvr>
                                      <p:to>
                                        <p:strVal val="visible"/>
                                      </p:to>
                                    </p:set>
                                    <p:animEffect transition="in" filter="blinds(horizontal)">
                                      <p:cBhvr>
                                        <p:cTn id="38" dur="500"/>
                                        <p:tgtEl>
                                          <p:spTgt spid="24583">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24584">
                                            <p:txEl>
                                              <p:pRg st="0" end="0"/>
                                            </p:txEl>
                                          </p:spTgt>
                                        </p:tgtEl>
                                        <p:attrNameLst>
                                          <p:attrName>style.visibility</p:attrName>
                                        </p:attrNameLst>
                                      </p:cBhvr>
                                      <p:to>
                                        <p:strVal val="visible"/>
                                      </p:to>
                                    </p:set>
                                    <p:animEffect transition="in" filter="blinds(horizontal)">
                                      <p:cBhvr>
                                        <p:cTn id="43" dur="500"/>
                                        <p:tgtEl>
                                          <p:spTgt spid="24584">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24590"/>
                                        </p:tgtEl>
                                        <p:attrNameLst>
                                          <p:attrName>style.visibility</p:attrName>
                                        </p:attrNameLst>
                                      </p:cBhvr>
                                      <p:to>
                                        <p:strVal val="visible"/>
                                      </p:to>
                                    </p:set>
                                    <p:anim calcmode="lin" valueType="num">
                                      <p:cBhvr additive="base">
                                        <p:cTn id="48" dur="500" fill="hold"/>
                                        <p:tgtEl>
                                          <p:spTgt spid="24590"/>
                                        </p:tgtEl>
                                        <p:attrNameLst>
                                          <p:attrName>ppt_x</p:attrName>
                                        </p:attrNameLst>
                                      </p:cBhvr>
                                      <p:tavLst>
                                        <p:tav tm="0">
                                          <p:val>
                                            <p:strVal val="#ppt_x"/>
                                          </p:val>
                                        </p:tav>
                                        <p:tav tm="100000">
                                          <p:val>
                                            <p:strVal val="#ppt_x"/>
                                          </p:val>
                                        </p:tav>
                                      </p:tavLst>
                                    </p:anim>
                                    <p:anim calcmode="lin" valueType="num">
                                      <p:cBhvr additive="base">
                                        <p:cTn id="49" dur="500" fill="hold"/>
                                        <p:tgtEl>
                                          <p:spTgt spid="24590"/>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24588"/>
                                        </p:tgtEl>
                                        <p:attrNameLst>
                                          <p:attrName>style.visibility</p:attrName>
                                        </p:attrNameLst>
                                      </p:cBhvr>
                                      <p:to>
                                        <p:strVal val="visible"/>
                                      </p:to>
                                    </p:set>
                                    <p:anim calcmode="lin" valueType="num">
                                      <p:cBhvr additive="base">
                                        <p:cTn id="54" dur="500" fill="hold"/>
                                        <p:tgtEl>
                                          <p:spTgt spid="24588"/>
                                        </p:tgtEl>
                                        <p:attrNameLst>
                                          <p:attrName>ppt_x</p:attrName>
                                        </p:attrNameLst>
                                      </p:cBhvr>
                                      <p:tavLst>
                                        <p:tav tm="0">
                                          <p:val>
                                            <p:strVal val="#ppt_x"/>
                                          </p:val>
                                        </p:tav>
                                        <p:tav tm="100000">
                                          <p:val>
                                            <p:strVal val="#ppt_x"/>
                                          </p:val>
                                        </p:tav>
                                      </p:tavLst>
                                    </p:anim>
                                    <p:anim calcmode="lin" valueType="num">
                                      <p:cBhvr additive="base">
                                        <p:cTn id="55" dur="500" fill="hold"/>
                                        <p:tgtEl>
                                          <p:spTgt spid="24588"/>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24591"/>
                                        </p:tgtEl>
                                        <p:attrNameLst>
                                          <p:attrName>style.visibility</p:attrName>
                                        </p:attrNameLst>
                                      </p:cBhvr>
                                      <p:to>
                                        <p:strVal val="visible"/>
                                      </p:to>
                                    </p:set>
                                    <p:anim calcmode="lin" valueType="num">
                                      <p:cBhvr additive="base">
                                        <p:cTn id="60" dur="500" fill="hold"/>
                                        <p:tgtEl>
                                          <p:spTgt spid="24591"/>
                                        </p:tgtEl>
                                        <p:attrNameLst>
                                          <p:attrName>ppt_x</p:attrName>
                                        </p:attrNameLst>
                                      </p:cBhvr>
                                      <p:tavLst>
                                        <p:tav tm="0">
                                          <p:val>
                                            <p:strVal val="#ppt_x"/>
                                          </p:val>
                                        </p:tav>
                                        <p:tav tm="100000">
                                          <p:val>
                                            <p:strVal val="#ppt_x"/>
                                          </p:val>
                                        </p:tav>
                                      </p:tavLst>
                                    </p:anim>
                                    <p:anim calcmode="lin" valueType="num">
                                      <p:cBhvr additive="base">
                                        <p:cTn id="61" dur="500" fill="hold"/>
                                        <p:tgtEl>
                                          <p:spTgt spid="24591"/>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24589"/>
                                        </p:tgtEl>
                                        <p:attrNameLst>
                                          <p:attrName>style.visibility</p:attrName>
                                        </p:attrNameLst>
                                      </p:cBhvr>
                                      <p:to>
                                        <p:strVal val="visible"/>
                                      </p:to>
                                    </p:set>
                                    <p:anim calcmode="lin" valueType="num">
                                      <p:cBhvr additive="base">
                                        <p:cTn id="66" dur="500" fill="hold"/>
                                        <p:tgtEl>
                                          <p:spTgt spid="24589"/>
                                        </p:tgtEl>
                                        <p:attrNameLst>
                                          <p:attrName>ppt_x</p:attrName>
                                        </p:attrNameLst>
                                      </p:cBhvr>
                                      <p:tavLst>
                                        <p:tav tm="0">
                                          <p:val>
                                            <p:strVal val="#ppt_x"/>
                                          </p:val>
                                        </p:tav>
                                        <p:tav tm="100000">
                                          <p:val>
                                            <p:strVal val="#ppt_x"/>
                                          </p:val>
                                        </p:tav>
                                      </p:tavLst>
                                    </p:anim>
                                    <p:anim calcmode="lin" valueType="num">
                                      <p:cBhvr additive="base">
                                        <p:cTn id="67" dur="500" fill="hold"/>
                                        <p:tgtEl>
                                          <p:spTgt spid="24589"/>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24587"/>
                                        </p:tgtEl>
                                        <p:attrNameLst>
                                          <p:attrName>style.visibility</p:attrName>
                                        </p:attrNameLst>
                                      </p:cBhvr>
                                      <p:to>
                                        <p:strVal val="visible"/>
                                      </p:to>
                                    </p:set>
                                    <p:anim calcmode="lin" valueType="num">
                                      <p:cBhvr additive="base">
                                        <p:cTn id="72" dur="500" fill="hold"/>
                                        <p:tgtEl>
                                          <p:spTgt spid="24587"/>
                                        </p:tgtEl>
                                        <p:attrNameLst>
                                          <p:attrName>ppt_x</p:attrName>
                                        </p:attrNameLst>
                                      </p:cBhvr>
                                      <p:tavLst>
                                        <p:tav tm="0">
                                          <p:val>
                                            <p:strVal val="#ppt_x"/>
                                          </p:val>
                                        </p:tav>
                                        <p:tav tm="100000">
                                          <p:val>
                                            <p:strVal val="#ppt_x"/>
                                          </p:val>
                                        </p:tav>
                                      </p:tavLst>
                                    </p:anim>
                                    <p:anim calcmode="lin" valueType="num">
                                      <p:cBhvr additive="base">
                                        <p:cTn id="73" dur="500" fill="hold"/>
                                        <p:tgtEl>
                                          <p:spTgt spid="24587"/>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nodeType="clickEffect">
                                  <p:stCondLst>
                                    <p:cond delay="0"/>
                                  </p:stCondLst>
                                  <p:childTnLst>
                                    <p:set>
                                      <p:cBhvr>
                                        <p:cTn id="77" dur="1" fill="hold">
                                          <p:stCondLst>
                                            <p:cond delay="0"/>
                                          </p:stCondLst>
                                        </p:cTn>
                                        <p:tgtEl>
                                          <p:spTgt spid="24599"/>
                                        </p:tgtEl>
                                        <p:attrNameLst>
                                          <p:attrName>style.visibility</p:attrName>
                                        </p:attrNameLst>
                                      </p:cBhvr>
                                      <p:to>
                                        <p:strVal val="visible"/>
                                      </p:to>
                                    </p:set>
                                    <p:anim calcmode="lin" valueType="num">
                                      <p:cBhvr additive="base">
                                        <p:cTn id="78" dur="500" fill="hold"/>
                                        <p:tgtEl>
                                          <p:spTgt spid="24599"/>
                                        </p:tgtEl>
                                        <p:attrNameLst>
                                          <p:attrName>ppt_x</p:attrName>
                                        </p:attrNameLst>
                                      </p:cBhvr>
                                      <p:tavLst>
                                        <p:tav tm="0">
                                          <p:val>
                                            <p:strVal val="#ppt_x"/>
                                          </p:val>
                                        </p:tav>
                                        <p:tav tm="100000">
                                          <p:val>
                                            <p:strVal val="#ppt_x"/>
                                          </p:val>
                                        </p:tav>
                                      </p:tavLst>
                                    </p:anim>
                                    <p:anim calcmode="lin" valueType="num">
                                      <p:cBhvr additive="base">
                                        <p:cTn id="79" dur="500" fill="hold"/>
                                        <p:tgtEl>
                                          <p:spTgt spid="24599"/>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24602">
                                            <p:txEl>
                                              <p:pRg st="0" end="0"/>
                                            </p:txEl>
                                          </p:spTgt>
                                        </p:tgtEl>
                                        <p:attrNameLst>
                                          <p:attrName>style.visibility</p:attrName>
                                        </p:attrNameLst>
                                      </p:cBhvr>
                                      <p:to>
                                        <p:strVal val="visible"/>
                                      </p:to>
                                    </p:set>
                                    <p:anim calcmode="lin" valueType="num">
                                      <p:cBhvr additive="base">
                                        <p:cTn id="84" dur="500" fill="hold"/>
                                        <p:tgtEl>
                                          <p:spTgt spid="24602">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2460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24598"/>
                                        </p:tgtEl>
                                        <p:attrNameLst>
                                          <p:attrName>style.visibility</p:attrName>
                                        </p:attrNameLst>
                                      </p:cBhvr>
                                      <p:to>
                                        <p:strVal val="visible"/>
                                      </p:to>
                                    </p:set>
                                    <p:anim calcmode="lin" valueType="num">
                                      <p:cBhvr additive="base">
                                        <p:cTn id="90" dur="500" fill="hold"/>
                                        <p:tgtEl>
                                          <p:spTgt spid="24598"/>
                                        </p:tgtEl>
                                        <p:attrNameLst>
                                          <p:attrName>ppt_x</p:attrName>
                                        </p:attrNameLst>
                                      </p:cBhvr>
                                      <p:tavLst>
                                        <p:tav tm="0">
                                          <p:val>
                                            <p:strVal val="#ppt_x"/>
                                          </p:val>
                                        </p:tav>
                                        <p:tav tm="100000">
                                          <p:val>
                                            <p:strVal val="#ppt_x"/>
                                          </p:val>
                                        </p:tav>
                                      </p:tavLst>
                                    </p:anim>
                                    <p:anim calcmode="lin" valueType="num">
                                      <p:cBhvr additive="base">
                                        <p:cTn id="91" dur="500" fill="hold"/>
                                        <p:tgtEl>
                                          <p:spTgt spid="24598"/>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24604"/>
                                        </p:tgtEl>
                                        <p:attrNameLst>
                                          <p:attrName>style.visibility</p:attrName>
                                        </p:attrNameLst>
                                      </p:cBhvr>
                                      <p:to>
                                        <p:strVal val="visible"/>
                                      </p:to>
                                    </p:set>
                                    <p:anim calcmode="lin" valueType="num">
                                      <p:cBhvr additive="base">
                                        <p:cTn id="96" dur="500" fill="hold"/>
                                        <p:tgtEl>
                                          <p:spTgt spid="24604"/>
                                        </p:tgtEl>
                                        <p:attrNameLst>
                                          <p:attrName>ppt_x</p:attrName>
                                        </p:attrNameLst>
                                      </p:cBhvr>
                                      <p:tavLst>
                                        <p:tav tm="0">
                                          <p:val>
                                            <p:strVal val="#ppt_x"/>
                                          </p:val>
                                        </p:tav>
                                        <p:tav tm="100000">
                                          <p:val>
                                            <p:strVal val="#ppt_x"/>
                                          </p:val>
                                        </p:tav>
                                      </p:tavLst>
                                    </p:anim>
                                    <p:anim calcmode="lin" valueType="num">
                                      <p:cBhvr additive="base">
                                        <p:cTn id="97" dur="500" fill="hold"/>
                                        <p:tgtEl>
                                          <p:spTgt spid="24604"/>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nodeType="clickEffect">
                                  <p:stCondLst>
                                    <p:cond delay="0"/>
                                  </p:stCondLst>
                                  <p:childTnLst>
                                    <p:set>
                                      <p:cBhvr>
                                        <p:cTn id="101" dur="1" fill="hold">
                                          <p:stCondLst>
                                            <p:cond delay="0"/>
                                          </p:stCondLst>
                                        </p:cTn>
                                        <p:tgtEl>
                                          <p:spTgt spid="24593">
                                            <p:txEl>
                                              <p:pRg st="0" end="0"/>
                                            </p:txEl>
                                          </p:spTgt>
                                        </p:tgtEl>
                                        <p:attrNameLst>
                                          <p:attrName>style.visibility</p:attrName>
                                        </p:attrNameLst>
                                      </p:cBhvr>
                                      <p:to>
                                        <p:strVal val="visible"/>
                                      </p:to>
                                    </p:set>
                                    <p:anim calcmode="lin" valueType="num">
                                      <p:cBhvr additive="base">
                                        <p:cTn id="102" dur="500" fill="hold"/>
                                        <p:tgtEl>
                                          <p:spTgt spid="24593">
                                            <p:txEl>
                                              <p:pRg st="0" end="0"/>
                                            </p:txEl>
                                          </p:spTgt>
                                        </p:tgtEl>
                                        <p:attrNameLst>
                                          <p:attrName>ppt_x</p:attrName>
                                        </p:attrNameLst>
                                      </p:cBhvr>
                                      <p:tavLst>
                                        <p:tav tm="0">
                                          <p:val>
                                            <p:strVal val="#ppt_x"/>
                                          </p:val>
                                        </p:tav>
                                        <p:tav tm="100000">
                                          <p:val>
                                            <p:strVal val="#ppt_x"/>
                                          </p:val>
                                        </p:tav>
                                      </p:tavLst>
                                    </p:anim>
                                    <p:anim calcmode="lin" valueType="num">
                                      <p:cBhvr additive="base">
                                        <p:cTn id="103" dur="500" fill="hold"/>
                                        <p:tgtEl>
                                          <p:spTgt spid="2459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2" presetClass="entr" presetSubtype="4" fill="hold" nodeType="clickEffect">
                                  <p:stCondLst>
                                    <p:cond delay="0"/>
                                  </p:stCondLst>
                                  <p:childTnLst>
                                    <p:set>
                                      <p:cBhvr>
                                        <p:cTn id="107" dur="1" fill="hold">
                                          <p:stCondLst>
                                            <p:cond delay="0"/>
                                          </p:stCondLst>
                                        </p:cTn>
                                        <p:tgtEl>
                                          <p:spTgt spid="24594"/>
                                        </p:tgtEl>
                                        <p:attrNameLst>
                                          <p:attrName>style.visibility</p:attrName>
                                        </p:attrNameLst>
                                      </p:cBhvr>
                                      <p:to>
                                        <p:strVal val="visible"/>
                                      </p:to>
                                    </p:set>
                                    <p:anim calcmode="lin" valueType="num">
                                      <p:cBhvr additive="base">
                                        <p:cTn id="108" dur="500" fill="hold"/>
                                        <p:tgtEl>
                                          <p:spTgt spid="24594"/>
                                        </p:tgtEl>
                                        <p:attrNameLst>
                                          <p:attrName>ppt_x</p:attrName>
                                        </p:attrNameLst>
                                      </p:cBhvr>
                                      <p:tavLst>
                                        <p:tav tm="0">
                                          <p:val>
                                            <p:strVal val="#ppt_x"/>
                                          </p:val>
                                        </p:tav>
                                        <p:tav tm="100000">
                                          <p:val>
                                            <p:strVal val="#ppt_x"/>
                                          </p:val>
                                        </p:tav>
                                      </p:tavLst>
                                    </p:anim>
                                    <p:anim calcmode="lin" valueType="num">
                                      <p:cBhvr additive="base">
                                        <p:cTn id="109" dur="500" fill="hold"/>
                                        <p:tgtEl>
                                          <p:spTgt spid="24594"/>
                                        </p:tgtEl>
                                        <p:attrNameLst>
                                          <p:attrName>ppt_y</p:attrName>
                                        </p:attrNameLst>
                                      </p:cBhvr>
                                      <p:tavLst>
                                        <p:tav tm="0">
                                          <p:val>
                                            <p:strVal val="1+#ppt_h/2"/>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 presetClass="entr" presetSubtype="4" fill="hold" grpId="0" nodeType="clickEffect">
                                  <p:stCondLst>
                                    <p:cond delay="0"/>
                                  </p:stCondLst>
                                  <p:childTnLst>
                                    <p:set>
                                      <p:cBhvr>
                                        <p:cTn id="113" dur="1" fill="hold">
                                          <p:stCondLst>
                                            <p:cond delay="0"/>
                                          </p:stCondLst>
                                        </p:cTn>
                                        <p:tgtEl>
                                          <p:spTgt spid="24595"/>
                                        </p:tgtEl>
                                        <p:attrNameLst>
                                          <p:attrName>style.visibility</p:attrName>
                                        </p:attrNameLst>
                                      </p:cBhvr>
                                      <p:to>
                                        <p:strVal val="visible"/>
                                      </p:to>
                                    </p:set>
                                    <p:anim calcmode="lin" valueType="num">
                                      <p:cBhvr additive="base">
                                        <p:cTn id="114" dur="500" fill="hold"/>
                                        <p:tgtEl>
                                          <p:spTgt spid="24595"/>
                                        </p:tgtEl>
                                        <p:attrNameLst>
                                          <p:attrName>ppt_x</p:attrName>
                                        </p:attrNameLst>
                                      </p:cBhvr>
                                      <p:tavLst>
                                        <p:tav tm="0">
                                          <p:val>
                                            <p:strVal val="#ppt_x"/>
                                          </p:val>
                                        </p:tav>
                                        <p:tav tm="100000">
                                          <p:val>
                                            <p:strVal val="#ppt_x"/>
                                          </p:val>
                                        </p:tav>
                                      </p:tavLst>
                                    </p:anim>
                                    <p:anim calcmode="lin" valueType="num">
                                      <p:cBhvr additive="base">
                                        <p:cTn id="115" dur="500" fill="hold"/>
                                        <p:tgtEl>
                                          <p:spTgt spid="24595"/>
                                        </p:tgtEl>
                                        <p:attrNameLst>
                                          <p:attrName>ppt_y</p:attrName>
                                        </p:attrNameLst>
                                      </p:cBhvr>
                                      <p:tavLst>
                                        <p:tav tm="0">
                                          <p:val>
                                            <p:strVal val="1+#ppt_h/2"/>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2" presetClass="entr" presetSubtype="4" fill="hold" grpId="0" nodeType="clickEffect">
                                  <p:stCondLst>
                                    <p:cond delay="0"/>
                                  </p:stCondLst>
                                  <p:childTnLst>
                                    <p:set>
                                      <p:cBhvr>
                                        <p:cTn id="119" dur="1" fill="hold">
                                          <p:stCondLst>
                                            <p:cond delay="0"/>
                                          </p:stCondLst>
                                        </p:cTn>
                                        <p:tgtEl>
                                          <p:spTgt spid="24592"/>
                                        </p:tgtEl>
                                        <p:attrNameLst>
                                          <p:attrName>style.visibility</p:attrName>
                                        </p:attrNameLst>
                                      </p:cBhvr>
                                      <p:to>
                                        <p:strVal val="visible"/>
                                      </p:to>
                                    </p:set>
                                    <p:anim calcmode="lin" valueType="num">
                                      <p:cBhvr additive="base">
                                        <p:cTn id="120" dur="500" fill="hold"/>
                                        <p:tgtEl>
                                          <p:spTgt spid="24592"/>
                                        </p:tgtEl>
                                        <p:attrNameLst>
                                          <p:attrName>ppt_x</p:attrName>
                                        </p:attrNameLst>
                                      </p:cBhvr>
                                      <p:tavLst>
                                        <p:tav tm="0">
                                          <p:val>
                                            <p:strVal val="#ppt_x"/>
                                          </p:val>
                                        </p:tav>
                                        <p:tav tm="100000">
                                          <p:val>
                                            <p:strVal val="#ppt_x"/>
                                          </p:val>
                                        </p:tav>
                                      </p:tavLst>
                                    </p:anim>
                                    <p:anim calcmode="lin" valueType="num">
                                      <p:cBhvr additive="base">
                                        <p:cTn id="121" dur="500" fill="hold"/>
                                        <p:tgtEl>
                                          <p:spTgt spid="24592"/>
                                        </p:tgtEl>
                                        <p:attrNameLst>
                                          <p:attrName>ppt_y</p:attrName>
                                        </p:attrNameLst>
                                      </p:cBhvr>
                                      <p:tavLst>
                                        <p:tav tm="0">
                                          <p:val>
                                            <p:strVal val="1+#ppt_h/2"/>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2" presetClass="entr" presetSubtype="4" fill="hold" grpId="0" nodeType="clickEffect">
                                  <p:stCondLst>
                                    <p:cond delay="0"/>
                                  </p:stCondLst>
                                  <p:childTnLst>
                                    <p:set>
                                      <p:cBhvr>
                                        <p:cTn id="125" dur="1" fill="hold">
                                          <p:stCondLst>
                                            <p:cond delay="0"/>
                                          </p:stCondLst>
                                        </p:cTn>
                                        <p:tgtEl>
                                          <p:spTgt spid="24579"/>
                                        </p:tgtEl>
                                        <p:attrNameLst>
                                          <p:attrName>style.visibility</p:attrName>
                                        </p:attrNameLst>
                                      </p:cBhvr>
                                      <p:to>
                                        <p:strVal val="visible"/>
                                      </p:to>
                                    </p:set>
                                    <p:anim calcmode="lin" valueType="num">
                                      <p:cBhvr additive="base">
                                        <p:cTn id="126" dur="500" fill="hold"/>
                                        <p:tgtEl>
                                          <p:spTgt spid="24579"/>
                                        </p:tgtEl>
                                        <p:attrNameLst>
                                          <p:attrName>ppt_x</p:attrName>
                                        </p:attrNameLst>
                                      </p:cBhvr>
                                      <p:tavLst>
                                        <p:tav tm="0">
                                          <p:val>
                                            <p:strVal val="#ppt_x"/>
                                          </p:val>
                                        </p:tav>
                                        <p:tav tm="100000">
                                          <p:val>
                                            <p:strVal val="#ppt_x"/>
                                          </p:val>
                                        </p:tav>
                                      </p:tavLst>
                                    </p:anim>
                                    <p:anim calcmode="lin" valueType="num">
                                      <p:cBhvr additive="base">
                                        <p:cTn id="127" dur="500" fill="hold"/>
                                        <p:tgtEl>
                                          <p:spTgt spid="24579"/>
                                        </p:tgtEl>
                                        <p:attrNameLst>
                                          <p:attrName>ppt_y</p:attrName>
                                        </p:attrNameLst>
                                      </p:cBhvr>
                                      <p:tavLst>
                                        <p:tav tm="0">
                                          <p:val>
                                            <p:strVal val="1+#ppt_h/2"/>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53" presetClass="entr" presetSubtype="16" fill="hold" grpId="0" nodeType="clickEffect">
                                  <p:stCondLst>
                                    <p:cond delay="0"/>
                                  </p:stCondLst>
                                  <p:endCondLst>
                                    <p:cond evt="begin" delay="0">
                                      <p:tn val="130"/>
                                    </p:cond>
                                  </p:endCondLst>
                                  <p:childTnLst>
                                    <p:set>
                                      <p:cBhvr>
                                        <p:cTn id="131" dur="1" fill="hold">
                                          <p:stCondLst>
                                            <p:cond delay="0"/>
                                          </p:stCondLst>
                                        </p:cTn>
                                        <p:tgtEl>
                                          <p:spTgt spid="24597"/>
                                        </p:tgtEl>
                                        <p:attrNameLst>
                                          <p:attrName>style.visibility</p:attrName>
                                        </p:attrNameLst>
                                      </p:cBhvr>
                                      <p:to>
                                        <p:strVal val="visible"/>
                                      </p:to>
                                    </p:set>
                                    <p:anim calcmode="lin" valueType="num">
                                      <p:cBhvr>
                                        <p:cTn id="132" dur="500" fill="hold"/>
                                        <p:tgtEl>
                                          <p:spTgt spid="24597"/>
                                        </p:tgtEl>
                                        <p:attrNameLst>
                                          <p:attrName>ppt_w</p:attrName>
                                        </p:attrNameLst>
                                      </p:cBhvr>
                                      <p:tavLst>
                                        <p:tav tm="0">
                                          <p:val>
                                            <p:fltVal val="0"/>
                                          </p:val>
                                        </p:tav>
                                        <p:tav tm="100000">
                                          <p:val>
                                            <p:strVal val="#ppt_w"/>
                                          </p:val>
                                        </p:tav>
                                      </p:tavLst>
                                    </p:anim>
                                    <p:anim calcmode="lin" valueType="num">
                                      <p:cBhvr>
                                        <p:cTn id="133" dur="500" fill="hold"/>
                                        <p:tgtEl>
                                          <p:spTgt spid="24597"/>
                                        </p:tgtEl>
                                        <p:attrNameLst>
                                          <p:attrName>ppt_h</p:attrName>
                                        </p:attrNameLst>
                                      </p:cBhvr>
                                      <p:tavLst>
                                        <p:tav tm="0">
                                          <p:val>
                                            <p:fltVal val="0"/>
                                          </p:val>
                                        </p:tav>
                                        <p:tav tm="100000">
                                          <p:val>
                                            <p:strVal val="#ppt_h"/>
                                          </p:val>
                                        </p:tav>
                                      </p:tavLst>
                                    </p:anim>
                                    <p:animEffect transition="in" filter="fade">
                                      <p:cBhvr>
                                        <p:cTn id="134" dur="500"/>
                                        <p:tgtEl>
                                          <p:spTgt spid="24597"/>
                                        </p:tgtEl>
                                      </p:cBhvr>
                                    </p:animEffect>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nodeType="clickEffect">
                                  <p:stCondLst>
                                    <p:cond delay="0"/>
                                  </p:stCondLst>
                                  <p:childTnLst>
                                    <p:set>
                                      <p:cBhvr>
                                        <p:cTn id="138" dur="1" fill="hold">
                                          <p:stCondLst>
                                            <p:cond delay="0"/>
                                          </p:stCondLst>
                                        </p:cTn>
                                        <p:tgtEl>
                                          <p:spTgt spid="24601"/>
                                        </p:tgtEl>
                                        <p:attrNameLst>
                                          <p:attrName>style.visibility</p:attrName>
                                        </p:attrNameLst>
                                      </p:cBhvr>
                                      <p:to>
                                        <p:strVal val="visible"/>
                                      </p:to>
                                    </p:set>
                                    <p:anim calcmode="lin" valueType="num">
                                      <p:cBhvr additive="base">
                                        <p:cTn id="139" dur="500" fill="hold"/>
                                        <p:tgtEl>
                                          <p:spTgt spid="24601"/>
                                        </p:tgtEl>
                                        <p:attrNameLst>
                                          <p:attrName>ppt_x</p:attrName>
                                        </p:attrNameLst>
                                      </p:cBhvr>
                                      <p:tavLst>
                                        <p:tav tm="0">
                                          <p:val>
                                            <p:strVal val="#ppt_x"/>
                                          </p:val>
                                        </p:tav>
                                        <p:tav tm="100000">
                                          <p:val>
                                            <p:strVal val="#ppt_x"/>
                                          </p:val>
                                        </p:tav>
                                      </p:tavLst>
                                    </p:anim>
                                    <p:anim calcmode="lin" valueType="num">
                                      <p:cBhvr additive="base">
                                        <p:cTn id="140" dur="500" fill="hold"/>
                                        <p:tgtEl>
                                          <p:spTgt spid="24601"/>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24605"/>
                                        </p:tgtEl>
                                        <p:attrNameLst>
                                          <p:attrName>style.visibility</p:attrName>
                                        </p:attrNameLst>
                                      </p:cBhvr>
                                      <p:to>
                                        <p:strVal val="visible"/>
                                      </p:to>
                                    </p:set>
                                    <p:anim calcmode="lin" valueType="num">
                                      <p:cBhvr additive="base">
                                        <p:cTn id="145" dur="500" fill="hold"/>
                                        <p:tgtEl>
                                          <p:spTgt spid="24605"/>
                                        </p:tgtEl>
                                        <p:attrNameLst>
                                          <p:attrName>ppt_x</p:attrName>
                                        </p:attrNameLst>
                                      </p:cBhvr>
                                      <p:tavLst>
                                        <p:tav tm="0">
                                          <p:val>
                                            <p:strVal val="#ppt_x"/>
                                          </p:val>
                                        </p:tav>
                                        <p:tav tm="100000">
                                          <p:val>
                                            <p:strVal val="#ppt_x"/>
                                          </p:val>
                                        </p:tav>
                                      </p:tavLst>
                                    </p:anim>
                                    <p:anim calcmode="lin" valueType="num">
                                      <p:cBhvr additive="base">
                                        <p:cTn id="146" dur="500" fill="hold"/>
                                        <p:tgtEl>
                                          <p:spTgt spid="24605"/>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24596"/>
                                        </p:tgtEl>
                                        <p:attrNameLst>
                                          <p:attrName>style.visibility</p:attrName>
                                        </p:attrNameLst>
                                      </p:cBhvr>
                                      <p:to>
                                        <p:strVal val="visible"/>
                                      </p:to>
                                    </p:set>
                                    <p:anim calcmode="lin" valueType="num">
                                      <p:cBhvr additive="base">
                                        <p:cTn id="151" dur="500" fill="hold"/>
                                        <p:tgtEl>
                                          <p:spTgt spid="24596"/>
                                        </p:tgtEl>
                                        <p:attrNameLst>
                                          <p:attrName>ppt_x</p:attrName>
                                        </p:attrNameLst>
                                      </p:cBhvr>
                                      <p:tavLst>
                                        <p:tav tm="0">
                                          <p:val>
                                            <p:strVal val="#ppt_x"/>
                                          </p:val>
                                        </p:tav>
                                        <p:tav tm="100000">
                                          <p:val>
                                            <p:strVal val="#ppt_x"/>
                                          </p:val>
                                        </p:tav>
                                      </p:tavLst>
                                    </p:anim>
                                    <p:anim calcmode="lin" valueType="num">
                                      <p:cBhvr additive="base">
                                        <p:cTn id="152" dur="500" fill="hold"/>
                                        <p:tgtEl>
                                          <p:spTgt spid="24596"/>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24612"/>
                                        </p:tgtEl>
                                        <p:attrNameLst>
                                          <p:attrName>style.visibility</p:attrName>
                                        </p:attrNameLst>
                                      </p:cBhvr>
                                      <p:to>
                                        <p:strVal val="visible"/>
                                      </p:to>
                                    </p:set>
                                    <p:anim calcmode="lin" valueType="num">
                                      <p:cBhvr additive="base">
                                        <p:cTn id="157" dur="500" fill="hold"/>
                                        <p:tgtEl>
                                          <p:spTgt spid="24612"/>
                                        </p:tgtEl>
                                        <p:attrNameLst>
                                          <p:attrName>ppt_x</p:attrName>
                                        </p:attrNameLst>
                                      </p:cBhvr>
                                      <p:tavLst>
                                        <p:tav tm="0">
                                          <p:val>
                                            <p:strVal val="#ppt_x"/>
                                          </p:val>
                                        </p:tav>
                                        <p:tav tm="100000">
                                          <p:val>
                                            <p:strVal val="#ppt_x"/>
                                          </p:val>
                                        </p:tav>
                                      </p:tavLst>
                                    </p:anim>
                                    <p:anim calcmode="lin" valueType="num">
                                      <p:cBhvr additive="base">
                                        <p:cTn id="158" dur="500" fill="hold"/>
                                        <p:tgtEl>
                                          <p:spTgt spid="24612"/>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grpId="0" nodeType="clickEffect">
                                  <p:stCondLst>
                                    <p:cond delay="0"/>
                                  </p:stCondLst>
                                  <p:childTnLst>
                                    <p:set>
                                      <p:cBhvr>
                                        <p:cTn id="162" dur="1" fill="hold">
                                          <p:stCondLst>
                                            <p:cond delay="0"/>
                                          </p:stCondLst>
                                        </p:cTn>
                                        <p:tgtEl>
                                          <p:spTgt spid="24607"/>
                                        </p:tgtEl>
                                        <p:attrNameLst>
                                          <p:attrName>style.visibility</p:attrName>
                                        </p:attrNameLst>
                                      </p:cBhvr>
                                      <p:to>
                                        <p:strVal val="visible"/>
                                      </p:to>
                                    </p:set>
                                    <p:anim calcmode="lin" valueType="num">
                                      <p:cBhvr additive="base">
                                        <p:cTn id="163" dur="500" fill="hold"/>
                                        <p:tgtEl>
                                          <p:spTgt spid="24607"/>
                                        </p:tgtEl>
                                        <p:attrNameLst>
                                          <p:attrName>ppt_x</p:attrName>
                                        </p:attrNameLst>
                                      </p:cBhvr>
                                      <p:tavLst>
                                        <p:tav tm="0">
                                          <p:val>
                                            <p:strVal val="#ppt_x"/>
                                          </p:val>
                                        </p:tav>
                                        <p:tav tm="100000">
                                          <p:val>
                                            <p:strVal val="#ppt_x"/>
                                          </p:val>
                                        </p:tav>
                                      </p:tavLst>
                                    </p:anim>
                                    <p:anim calcmode="lin" valueType="num">
                                      <p:cBhvr additive="base">
                                        <p:cTn id="164" dur="500" fill="hold"/>
                                        <p:tgtEl>
                                          <p:spTgt spid="24607"/>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4" fill="hold" grpId="0" nodeType="clickEffect">
                                  <p:stCondLst>
                                    <p:cond delay="0"/>
                                  </p:stCondLst>
                                  <p:childTnLst>
                                    <p:set>
                                      <p:cBhvr>
                                        <p:cTn id="168" dur="1" fill="hold">
                                          <p:stCondLst>
                                            <p:cond delay="0"/>
                                          </p:stCondLst>
                                        </p:cTn>
                                        <p:tgtEl>
                                          <p:spTgt spid="24608"/>
                                        </p:tgtEl>
                                        <p:attrNameLst>
                                          <p:attrName>style.visibility</p:attrName>
                                        </p:attrNameLst>
                                      </p:cBhvr>
                                      <p:to>
                                        <p:strVal val="visible"/>
                                      </p:to>
                                    </p:set>
                                    <p:anim calcmode="lin" valueType="num">
                                      <p:cBhvr additive="base">
                                        <p:cTn id="169" dur="500" fill="hold"/>
                                        <p:tgtEl>
                                          <p:spTgt spid="24608"/>
                                        </p:tgtEl>
                                        <p:attrNameLst>
                                          <p:attrName>ppt_x</p:attrName>
                                        </p:attrNameLst>
                                      </p:cBhvr>
                                      <p:tavLst>
                                        <p:tav tm="0">
                                          <p:val>
                                            <p:strVal val="#ppt_x"/>
                                          </p:val>
                                        </p:tav>
                                        <p:tav tm="100000">
                                          <p:val>
                                            <p:strVal val="#ppt_x"/>
                                          </p:val>
                                        </p:tav>
                                      </p:tavLst>
                                    </p:anim>
                                    <p:anim calcmode="lin" valueType="num">
                                      <p:cBhvr additive="base">
                                        <p:cTn id="170" dur="500" fill="hold"/>
                                        <p:tgtEl>
                                          <p:spTgt spid="24608"/>
                                        </p:tgtEl>
                                        <p:attrNameLst>
                                          <p:attrName>ppt_y</p:attrName>
                                        </p:attrNameLst>
                                      </p:cBhvr>
                                      <p:tavLst>
                                        <p:tav tm="0">
                                          <p:val>
                                            <p:strVal val="1+#ppt_h/2"/>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4" fill="hold" grpId="0" nodeType="clickEffect">
                                  <p:stCondLst>
                                    <p:cond delay="0"/>
                                  </p:stCondLst>
                                  <p:childTnLst>
                                    <p:set>
                                      <p:cBhvr>
                                        <p:cTn id="174" dur="1" fill="hold">
                                          <p:stCondLst>
                                            <p:cond delay="0"/>
                                          </p:stCondLst>
                                        </p:cTn>
                                        <p:tgtEl>
                                          <p:spTgt spid="24609"/>
                                        </p:tgtEl>
                                        <p:attrNameLst>
                                          <p:attrName>style.visibility</p:attrName>
                                        </p:attrNameLst>
                                      </p:cBhvr>
                                      <p:to>
                                        <p:strVal val="visible"/>
                                      </p:to>
                                    </p:set>
                                    <p:anim calcmode="lin" valueType="num">
                                      <p:cBhvr additive="base">
                                        <p:cTn id="175" dur="500" fill="hold"/>
                                        <p:tgtEl>
                                          <p:spTgt spid="24609"/>
                                        </p:tgtEl>
                                        <p:attrNameLst>
                                          <p:attrName>ppt_x</p:attrName>
                                        </p:attrNameLst>
                                      </p:cBhvr>
                                      <p:tavLst>
                                        <p:tav tm="0">
                                          <p:val>
                                            <p:strVal val="#ppt_x"/>
                                          </p:val>
                                        </p:tav>
                                        <p:tav tm="100000">
                                          <p:val>
                                            <p:strVal val="#ppt_x"/>
                                          </p:val>
                                        </p:tav>
                                      </p:tavLst>
                                    </p:anim>
                                    <p:anim calcmode="lin" valueType="num">
                                      <p:cBhvr additive="base">
                                        <p:cTn id="176" dur="500" fill="hold"/>
                                        <p:tgtEl>
                                          <p:spTgt spid="24609"/>
                                        </p:tgtEl>
                                        <p:attrNameLst>
                                          <p:attrName>ppt_y</p:attrName>
                                        </p:attrNameLst>
                                      </p:cBhvr>
                                      <p:tavLst>
                                        <p:tav tm="0">
                                          <p:val>
                                            <p:strVal val="1+#ppt_h/2"/>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2" presetClass="entr" presetSubtype="4" fill="hold" nodeType="clickEffect">
                                  <p:stCondLst>
                                    <p:cond delay="0"/>
                                  </p:stCondLst>
                                  <p:childTnLst>
                                    <p:set>
                                      <p:cBhvr>
                                        <p:cTn id="180" dur="1" fill="hold">
                                          <p:stCondLst>
                                            <p:cond delay="0"/>
                                          </p:stCondLst>
                                        </p:cTn>
                                        <p:tgtEl>
                                          <p:spTgt spid="24610"/>
                                        </p:tgtEl>
                                        <p:attrNameLst>
                                          <p:attrName>style.visibility</p:attrName>
                                        </p:attrNameLst>
                                      </p:cBhvr>
                                      <p:to>
                                        <p:strVal val="visible"/>
                                      </p:to>
                                    </p:set>
                                    <p:anim calcmode="lin" valueType="num">
                                      <p:cBhvr additive="base">
                                        <p:cTn id="181" dur="500" fill="hold"/>
                                        <p:tgtEl>
                                          <p:spTgt spid="24610"/>
                                        </p:tgtEl>
                                        <p:attrNameLst>
                                          <p:attrName>ppt_x</p:attrName>
                                        </p:attrNameLst>
                                      </p:cBhvr>
                                      <p:tavLst>
                                        <p:tav tm="0">
                                          <p:val>
                                            <p:strVal val="#ppt_x"/>
                                          </p:val>
                                        </p:tav>
                                        <p:tav tm="100000">
                                          <p:val>
                                            <p:strVal val="#ppt_x"/>
                                          </p:val>
                                        </p:tav>
                                      </p:tavLst>
                                    </p:anim>
                                    <p:anim calcmode="lin" valueType="num">
                                      <p:cBhvr additive="base">
                                        <p:cTn id="182" dur="500" fill="hold"/>
                                        <p:tgtEl>
                                          <p:spTgt spid="24610"/>
                                        </p:tgtEl>
                                        <p:attrNameLst>
                                          <p:attrName>ppt_y</p:attrName>
                                        </p:attrNameLst>
                                      </p:cBhvr>
                                      <p:tavLst>
                                        <p:tav tm="0">
                                          <p:val>
                                            <p:strVal val="1+#ppt_h/2"/>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2" presetClass="entr" presetSubtype="4" fill="hold" grpId="0" nodeType="clickEffect">
                                  <p:stCondLst>
                                    <p:cond delay="0"/>
                                  </p:stCondLst>
                                  <p:childTnLst>
                                    <p:set>
                                      <p:cBhvr>
                                        <p:cTn id="186" dur="1" fill="hold">
                                          <p:stCondLst>
                                            <p:cond delay="0"/>
                                          </p:stCondLst>
                                        </p:cTn>
                                        <p:tgtEl>
                                          <p:spTgt spid="24611"/>
                                        </p:tgtEl>
                                        <p:attrNameLst>
                                          <p:attrName>style.visibility</p:attrName>
                                        </p:attrNameLst>
                                      </p:cBhvr>
                                      <p:to>
                                        <p:strVal val="visible"/>
                                      </p:to>
                                    </p:set>
                                    <p:anim calcmode="lin" valueType="num">
                                      <p:cBhvr additive="base">
                                        <p:cTn id="187" dur="500" fill="hold"/>
                                        <p:tgtEl>
                                          <p:spTgt spid="24611"/>
                                        </p:tgtEl>
                                        <p:attrNameLst>
                                          <p:attrName>ppt_x</p:attrName>
                                        </p:attrNameLst>
                                      </p:cBhvr>
                                      <p:tavLst>
                                        <p:tav tm="0">
                                          <p:val>
                                            <p:strVal val="#ppt_x"/>
                                          </p:val>
                                        </p:tav>
                                        <p:tav tm="100000">
                                          <p:val>
                                            <p:strVal val="#ppt_x"/>
                                          </p:val>
                                        </p:tav>
                                      </p:tavLst>
                                    </p:anim>
                                    <p:anim calcmode="lin" valueType="num">
                                      <p:cBhvr additive="base">
                                        <p:cTn id="188" dur="500" fill="hold"/>
                                        <p:tgtEl>
                                          <p:spTgt spid="24611"/>
                                        </p:tgtEl>
                                        <p:attrNameLst>
                                          <p:attrName>ppt_y</p:attrName>
                                        </p:attrNameLst>
                                      </p:cBhvr>
                                      <p:tavLst>
                                        <p:tav tm="0">
                                          <p:val>
                                            <p:strVal val="1+#ppt_h/2"/>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2" presetClass="entr" presetSubtype="4" fill="hold" grpId="0" nodeType="clickEffect">
                                  <p:stCondLst>
                                    <p:cond delay="0"/>
                                  </p:stCondLst>
                                  <p:childTnLst>
                                    <p:set>
                                      <p:cBhvr>
                                        <p:cTn id="192" dur="1" fill="hold">
                                          <p:stCondLst>
                                            <p:cond delay="0"/>
                                          </p:stCondLst>
                                        </p:cTn>
                                        <p:tgtEl>
                                          <p:spTgt spid="24613"/>
                                        </p:tgtEl>
                                        <p:attrNameLst>
                                          <p:attrName>style.visibility</p:attrName>
                                        </p:attrNameLst>
                                      </p:cBhvr>
                                      <p:to>
                                        <p:strVal val="visible"/>
                                      </p:to>
                                    </p:set>
                                    <p:anim calcmode="lin" valueType="num">
                                      <p:cBhvr additive="base">
                                        <p:cTn id="193" dur="500" fill="hold"/>
                                        <p:tgtEl>
                                          <p:spTgt spid="24613"/>
                                        </p:tgtEl>
                                        <p:attrNameLst>
                                          <p:attrName>ppt_x</p:attrName>
                                        </p:attrNameLst>
                                      </p:cBhvr>
                                      <p:tavLst>
                                        <p:tav tm="0">
                                          <p:val>
                                            <p:strVal val="#ppt_x"/>
                                          </p:val>
                                        </p:tav>
                                        <p:tav tm="100000">
                                          <p:val>
                                            <p:strVal val="#ppt_x"/>
                                          </p:val>
                                        </p:tav>
                                      </p:tavLst>
                                    </p:anim>
                                    <p:anim calcmode="lin" valueType="num">
                                      <p:cBhvr additive="base">
                                        <p:cTn id="194" dur="500" fill="hold"/>
                                        <p:tgtEl>
                                          <p:spTgt spid="246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animBg="1" autoUpdateAnimBg="0"/>
      <p:bldP spid="24588" grpId="0" autoUpdateAnimBg="0"/>
      <p:bldP spid="24589" grpId="0" autoUpdateAnimBg="0"/>
      <p:bldP spid="24592" grpId="0" autoUpdateAnimBg="0"/>
      <p:bldP spid="24595" grpId="0" autoUpdateAnimBg="0"/>
      <p:bldP spid="24596" grpId="0" autoUpdateAnimBg="0"/>
      <p:bldP spid="24597" grpId="0" autoUpdateAnimBg="0"/>
      <p:bldP spid="24598" grpId="0" bldLvl="0" autoUpdateAnimBg="0"/>
      <p:bldP spid="24604" grpId="0" bldLvl="0" autoUpdateAnimBg="0"/>
      <p:bldP spid="24605" grpId="0" bldLvl="0" autoUpdateAnimBg="0"/>
      <p:bldP spid="24607" grpId="0" animBg="1"/>
      <p:bldP spid="24608" grpId="0" animBg="1"/>
      <p:bldP spid="24609" grpId="0" bldLvl="0" autoUpdateAnimBg="0"/>
      <p:bldP spid="24611" grpId="0" bldLvl="0" autoUpdateAnimBg="0"/>
      <p:bldP spid="24612" grpId="0" bldLvl="0" autoUpdateAnimBg="0"/>
      <p:bldP spid="24613"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574675" y="1463675"/>
            <a:ext cx="7597775" cy="3538538"/>
          </a:xfrm>
          <a:prstGeom prst="rect">
            <a:avLst/>
          </a:prstGeom>
          <a:noFill/>
          <a:ln w="9525">
            <a:noFill/>
            <a:miter lim="800000"/>
            <a:headEnd/>
            <a:tailEnd/>
          </a:ln>
        </p:spPr>
        <p:txBody>
          <a:bodyPr>
            <a:spAutoFit/>
          </a:bodyPr>
          <a:lstStyle/>
          <a:p>
            <a:r>
              <a:rPr lang="zh-CN" altLang="en-US" sz="2800"/>
              <a:t>注意</a:t>
            </a:r>
            <a:r>
              <a:rPr lang="zh-CN" altLang="en-US" sz="2800">
                <a:solidFill>
                  <a:srgbClr val="CB0727"/>
                </a:solidFill>
              </a:rPr>
              <a:t>景、境、情</a:t>
            </a:r>
          </a:p>
          <a:p>
            <a:r>
              <a:rPr lang="zh-CN" altLang="en-US" sz="2800"/>
              <a:t>作者描绘了一幅十分</a:t>
            </a:r>
            <a:r>
              <a:rPr lang="zh-CN" altLang="en-US" sz="2800">
                <a:solidFill>
                  <a:srgbClr val="CB0727"/>
                </a:solidFill>
              </a:rPr>
              <a:t>宁静祥和、清新自然</a:t>
            </a:r>
            <a:r>
              <a:rPr lang="zh-CN" altLang="en-US" sz="2800"/>
              <a:t>的田园风光：住宅周围有十多亩田地，茅草小屋有八九间，榆树柳树的绿荫笼罩于屋后，桃花李花竞艳于堂前，昏暗中可以看见远处的村庄，村落的炊烟轻柔而缓慢地飘升，狗叫声从幽深的巷中传来，鸡鸣声在桑树的顶端响起。表达了作者</a:t>
            </a:r>
            <a:r>
              <a:rPr lang="zh-CN" altLang="en-US" sz="2800">
                <a:solidFill>
                  <a:srgbClr val="CB0727"/>
                </a:solidFill>
              </a:rPr>
              <a:t>对田园生活的喜爱</a:t>
            </a:r>
            <a:r>
              <a:rPr lang="zh-CN" altLang="en-US">
                <a:solidFill>
                  <a:srgbClr val="CB0727"/>
                </a:solidFill>
              </a:rPr>
              <a:t>。</a:t>
            </a:r>
          </a:p>
        </p:txBody>
      </p:sp>
      <p:sp>
        <p:nvSpPr>
          <p:cNvPr id="26627" name="Text Box 3"/>
          <p:cNvSpPr txBox="1">
            <a:spLocks noChangeArrowheads="1"/>
          </p:cNvSpPr>
          <p:nvPr/>
        </p:nvSpPr>
        <p:spPr bwMode="auto">
          <a:xfrm>
            <a:off x="1855788" y="609600"/>
            <a:ext cx="6316662" cy="579438"/>
          </a:xfrm>
          <a:prstGeom prst="rect">
            <a:avLst/>
          </a:prstGeom>
          <a:noFill/>
          <a:ln w="9525">
            <a:noFill/>
            <a:miter lim="800000"/>
            <a:headEnd/>
            <a:tailEnd/>
          </a:ln>
        </p:spPr>
        <p:txBody>
          <a:bodyPr>
            <a:spAutoFit/>
          </a:bodyPr>
          <a:lstStyle/>
          <a:p>
            <a:r>
              <a:rPr lang="zh-CN" altLang="en-US" sz="3200">
                <a:solidFill>
                  <a:srgbClr val="0000FF"/>
                </a:solidFill>
              </a:rPr>
              <a:t>诗人描绘了怎样的田园风光？</a:t>
            </a:r>
          </a:p>
        </p:txBody>
      </p:sp>
      <p:sp>
        <p:nvSpPr>
          <p:cNvPr id="26628" name="Text Box 4"/>
          <p:cNvSpPr txBox="1">
            <a:spLocks noChangeArrowheads="1"/>
          </p:cNvSpPr>
          <p:nvPr/>
        </p:nvSpPr>
        <p:spPr bwMode="auto">
          <a:xfrm>
            <a:off x="8347075" y="1917700"/>
            <a:ext cx="401638" cy="579438"/>
          </a:xfrm>
          <a:prstGeom prst="rect">
            <a:avLst/>
          </a:prstGeom>
          <a:noFill/>
          <a:ln>
            <a:noFill/>
          </a:ln>
          <a:extLst>
            <a:ext uri="{909E8E84-426E-40DD-AFC4-6F175D3DCCD1}"/>
            <a:ext uri="{91240B29-F687-4F45-9708-019B960494DF}"/>
          </a:extLst>
        </p:spPr>
        <p:txBody>
          <a:bodyPr>
            <a:spAutoFit/>
          </a:bodyPr>
          <a:lstStyle/>
          <a:p>
            <a:pPr>
              <a:buFont typeface="Arial" panose="020B0604020202020204" pitchFamily="34" charset="0"/>
              <a:buNone/>
              <a:defRPr/>
            </a:pPr>
            <a:r>
              <a:rPr lang="zh-CN" altLang="en-US" sz="3200">
                <a:solidFill>
                  <a:srgbClr val="0000FF"/>
                </a:solidFill>
                <a:effectLst>
                  <a:outerShdw blurRad="38100" dist="38100" dir="2700000" algn="tl">
                    <a:srgbClr val="C0C0C0"/>
                  </a:outerShdw>
                </a:effectLst>
                <a:latin typeface="Arial" panose="020B0604020202020204" pitchFamily="34" charset="0"/>
                <a:ea typeface="宋体" panose="02010600030101010101" pitchFamily="2" charset="-122"/>
              </a:rPr>
              <a:t>境</a:t>
            </a:r>
          </a:p>
        </p:txBody>
      </p:sp>
      <p:sp>
        <p:nvSpPr>
          <p:cNvPr id="26629" name="Text Box 5"/>
          <p:cNvSpPr txBox="1">
            <a:spLocks noChangeArrowheads="1"/>
          </p:cNvSpPr>
          <p:nvPr/>
        </p:nvSpPr>
        <p:spPr bwMode="auto">
          <a:xfrm>
            <a:off x="8374063" y="3641725"/>
            <a:ext cx="309562" cy="579438"/>
          </a:xfrm>
          <a:prstGeom prst="rect">
            <a:avLst/>
          </a:prstGeom>
          <a:noFill/>
          <a:ln>
            <a:noFill/>
          </a:ln>
          <a:extLst>
            <a:ext uri="{909E8E84-426E-40DD-AFC4-6F175D3DCCD1}"/>
            <a:ext uri="{91240B29-F687-4F45-9708-019B960494DF}"/>
          </a:extLst>
        </p:spPr>
        <p:txBody>
          <a:bodyPr>
            <a:spAutoFit/>
          </a:bodyPr>
          <a:lstStyle/>
          <a:p>
            <a:pPr>
              <a:buFont typeface="Arial" panose="020B0604020202020204" pitchFamily="34" charset="0"/>
              <a:buNone/>
              <a:defRPr/>
            </a:pPr>
            <a:r>
              <a:rPr lang="zh-CN" altLang="en-US" sz="3200">
                <a:solidFill>
                  <a:srgbClr val="0000FF"/>
                </a:solidFill>
                <a:effectLst>
                  <a:outerShdw blurRad="38100" dist="38100" dir="2700000" algn="tl">
                    <a:srgbClr val="C0C0C0"/>
                  </a:outerShdw>
                </a:effectLst>
                <a:latin typeface="Arial" panose="020B0604020202020204" pitchFamily="34" charset="0"/>
                <a:ea typeface="宋体" panose="02010600030101010101" pitchFamily="2" charset="-122"/>
              </a:rPr>
              <a:t>景</a:t>
            </a:r>
          </a:p>
        </p:txBody>
      </p:sp>
      <p:sp>
        <p:nvSpPr>
          <p:cNvPr id="26630" name="Text Box 6"/>
          <p:cNvSpPr txBox="1">
            <a:spLocks noChangeArrowheads="1"/>
          </p:cNvSpPr>
          <p:nvPr/>
        </p:nvSpPr>
        <p:spPr bwMode="auto">
          <a:xfrm>
            <a:off x="8415338" y="5230813"/>
            <a:ext cx="406400" cy="579437"/>
          </a:xfrm>
          <a:prstGeom prst="rect">
            <a:avLst/>
          </a:prstGeom>
          <a:noFill/>
          <a:ln>
            <a:noFill/>
          </a:ln>
          <a:extLst>
            <a:ext uri="{909E8E84-426E-40DD-AFC4-6F175D3DCCD1}"/>
            <a:ext uri="{91240B29-F687-4F45-9708-019B960494DF}"/>
          </a:extLst>
        </p:spPr>
        <p:txBody>
          <a:bodyPr>
            <a:spAutoFit/>
          </a:bodyPr>
          <a:lstStyle/>
          <a:p>
            <a:pPr>
              <a:buFont typeface="Arial" panose="020B0604020202020204" pitchFamily="34" charset="0"/>
              <a:buNone/>
              <a:defRPr/>
            </a:pPr>
            <a:r>
              <a:rPr lang="zh-CN" altLang="en-US" sz="3200">
                <a:solidFill>
                  <a:srgbClr val="0000FF"/>
                </a:solidFill>
                <a:effectLst>
                  <a:outerShdw blurRad="38100" dist="38100" dir="2700000" algn="tl">
                    <a:srgbClr val="C0C0C0"/>
                  </a:outerShdw>
                </a:effectLst>
                <a:latin typeface="Arial" panose="020B0604020202020204" pitchFamily="34" charset="0"/>
                <a:ea typeface="宋体" panose="02010600030101010101" pitchFamily="2" charset="-122"/>
              </a:rPr>
              <a:t>情</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additive="base">
                                        <p:cTn id="7" dur="500" fill="hold"/>
                                        <p:tgtEl>
                                          <p:spTgt spid="26627"/>
                                        </p:tgtEl>
                                        <p:attrNameLst>
                                          <p:attrName>ppt_x</p:attrName>
                                        </p:attrNameLst>
                                      </p:cBhvr>
                                      <p:tavLst>
                                        <p:tav tm="0">
                                          <p:val>
                                            <p:strVal val="#ppt_x"/>
                                          </p:val>
                                        </p:tav>
                                        <p:tav tm="100000">
                                          <p:val>
                                            <p:strVal val="#ppt_x"/>
                                          </p:val>
                                        </p:tav>
                                      </p:tavLst>
                                    </p:anim>
                                    <p:anim calcmode="lin" valueType="num">
                                      <p:cBhvr additive="base">
                                        <p:cTn id="8" dur="500" fill="hold"/>
                                        <p:tgtEl>
                                          <p:spTgt spid="266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626">
                                            <p:txEl>
                                              <p:pRg st="0" end="0"/>
                                            </p:txEl>
                                          </p:spTgt>
                                        </p:tgtEl>
                                        <p:attrNameLst>
                                          <p:attrName>style.visibility</p:attrName>
                                        </p:attrNameLst>
                                      </p:cBhvr>
                                      <p:to>
                                        <p:strVal val="visible"/>
                                      </p:to>
                                    </p:set>
                                    <p:anim calcmode="lin" valueType="num">
                                      <p:cBhvr additive="base">
                                        <p:cTn id="13" dur="500" fill="hold"/>
                                        <p:tgtEl>
                                          <p:spTgt spid="2662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6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6626">
                                            <p:txEl>
                                              <p:pRg st="1" end="1"/>
                                            </p:txEl>
                                          </p:spTgt>
                                        </p:tgtEl>
                                        <p:attrNameLst>
                                          <p:attrName>style.visibility</p:attrName>
                                        </p:attrNameLst>
                                      </p:cBhvr>
                                      <p:to>
                                        <p:strVal val="visible"/>
                                      </p:to>
                                    </p:set>
                                    <p:anim calcmode="lin" valueType="num">
                                      <p:cBhvr additive="base">
                                        <p:cTn id="19" dur="500" fill="hold"/>
                                        <p:tgtEl>
                                          <p:spTgt spid="2662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6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6628">
                                            <p:txEl>
                                              <p:pRg st="0" end="0"/>
                                            </p:txEl>
                                          </p:spTgt>
                                        </p:tgtEl>
                                        <p:attrNameLst>
                                          <p:attrName>style.visibility</p:attrName>
                                        </p:attrNameLst>
                                      </p:cBhvr>
                                      <p:to>
                                        <p:strVal val="visible"/>
                                      </p:to>
                                    </p:set>
                                    <p:anim calcmode="lin" valueType="num">
                                      <p:cBhvr additive="base">
                                        <p:cTn id="25" dur="500" fill="hold"/>
                                        <p:tgtEl>
                                          <p:spTgt spid="2662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62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6629"/>
                                        </p:tgtEl>
                                        <p:attrNameLst>
                                          <p:attrName>style.visibility</p:attrName>
                                        </p:attrNameLst>
                                      </p:cBhvr>
                                      <p:to>
                                        <p:strVal val="visible"/>
                                      </p:to>
                                    </p:set>
                                    <p:anim calcmode="lin" valueType="num">
                                      <p:cBhvr additive="base">
                                        <p:cTn id="31" dur="500" fill="hold"/>
                                        <p:tgtEl>
                                          <p:spTgt spid="26629"/>
                                        </p:tgtEl>
                                        <p:attrNameLst>
                                          <p:attrName>ppt_x</p:attrName>
                                        </p:attrNameLst>
                                      </p:cBhvr>
                                      <p:tavLst>
                                        <p:tav tm="0">
                                          <p:val>
                                            <p:strVal val="#ppt_x"/>
                                          </p:val>
                                        </p:tav>
                                        <p:tav tm="100000">
                                          <p:val>
                                            <p:strVal val="#ppt_x"/>
                                          </p:val>
                                        </p:tav>
                                      </p:tavLst>
                                    </p:anim>
                                    <p:anim calcmode="lin" valueType="num">
                                      <p:cBhvr additive="base">
                                        <p:cTn id="32" dur="500" fill="hold"/>
                                        <p:tgtEl>
                                          <p:spTgt spid="2662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6630"/>
                                        </p:tgtEl>
                                        <p:attrNameLst>
                                          <p:attrName>style.visibility</p:attrName>
                                        </p:attrNameLst>
                                      </p:cBhvr>
                                      <p:to>
                                        <p:strVal val="visible"/>
                                      </p:to>
                                    </p:set>
                                    <p:anim calcmode="lin" valueType="num">
                                      <p:cBhvr additive="base">
                                        <p:cTn id="37" dur="500" fill="hold"/>
                                        <p:tgtEl>
                                          <p:spTgt spid="26630"/>
                                        </p:tgtEl>
                                        <p:attrNameLst>
                                          <p:attrName>ppt_x</p:attrName>
                                        </p:attrNameLst>
                                      </p:cBhvr>
                                      <p:tavLst>
                                        <p:tav tm="0">
                                          <p:val>
                                            <p:strVal val="#ppt_x"/>
                                          </p:val>
                                        </p:tav>
                                        <p:tav tm="100000">
                                          <p:val>
                                            <p:strVal val="#ppt_x"/>
                                          </p:val>
                                        </p:tav>
                                      </p:tavLst>
                                    </p:anim>
                                    <p:anim calcmode="lin" valueType="num">
                                      <p:cBhvr additive="base">
                                        <p:cTn id="38" dur="500" fill="hold"/>
                                        <p:tgtEl>
                                          <p:spTgt spid="266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ldLvl="0" autoUpdateAnimBg="0"/>
      <p:bldP spid="26629" grpId="0" bldLvl="0" autoUpdateAnimBg="0"/>
      <p:bldP spid="26630"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6017" name="Text Box 2"/>
          <p:cNvSpPr txBox="1">
            <a:spLocks noChangeArrowheads="1"/>
          </p:cNvSpPr>
          <p:nvPr/>
        </p:nvSpPr>
        <p:spPr bwMode="auto">
          <a:xfrm>
            <a:off x="2700338" y="476250"/>
            <a:ext cx="4681537" cy="823913"/>
          </a:xfrm>
          <a:prstGeom prst="rect">
            <a:avLst/>
          </a:prstGeom>
          <a:noFill/>
          <a:ln w="9525">
            <a:noFill/>
            <a:miter lim="800000"/>
            <a:headEnd/>
            <a:tailEnd/>
          </a:ln>
        </p:spPr>
        <p:txBody>
          <a:bodyPr>
            <a:spAutoFit/>
          </a:bodyPr>
          <a:lstStyle/>
          <a:p>
            <a:r>
              <a:rPr lang="zh-CN" altLang="zh-CN" sz="4800">
                <a:solidFill>
                  <a:srgbClr val="D60093"/>
                </a:solidFill>
                <a:latin typeface="Times New Roman" pitchFamily="18" charset="0"/>
              </a:rPr>
              <a:t>归去</a:t>
            </a:r>
            <a:r>
              <a:rPr lang="zh-CN" altLang="zh-CN" sz="4800">
                <a:latin typeface="Times New Roman" pitchFamily="18" charset="0"/>
              </a:rPr>
              <a:t>如何？</a:t>
            </a:r>
          </a:p>
        </p:txBody>
      </p:sp>
      <p:sp>
        <p:nvSpPr>
          <p:cNvPr id="28675" name="Text Box 3"/>
          <p:cNvSpPr txBox="1">
            <a:spLocks noChangeArrowheads="1"/>
          </p:cNvSpPr>
          <p:nvPr/>
        </p:nvSpPr>
        <p:spPr bwMode="auto">
          <a:xfrm>
            <a:off x="1763713" y="1557338"/>
            <a:ext cx="6500812" cy="641350"/>
          </a:xfrm>
          <a:prstGeom prst="rect">
            <a:avLst/>
          </a:prstGeom>
          <a:noFill/>
          <a:ln w="9525">
            <a:noFill/>
            <a:miter lim="800000"/>
            <a:headEnd/>
            <a:tailEnd/>
          </a:ln>
        </p:spPr>
        <p:txBody>
          <a:bodyPr>
            <a:spAutoFit/>
          </a:bodyPr>
          <a:lstStyle/>
          <a:p>
            <a:r>
              <a:rPr lang="zh-CN" altLang="zh-CN" sz="3600">
                <a:solidFill>
                  <a:srgbClr val="0000FF"/>
                </a:solidFill>
                <a:latin typeface="Times New Roman" pitchFamily="18" charset="0"/>
              </a:rPr>
              <a:t>户庭无尘杂，虚室有余闲</a:t>
            </a:r>
          </a:p>
        </p:txBody>
      </p:sp>
      <p:sp>
        <p:nvSpPr>
          <p:cNvPr id="28676" name="Text Box 4"/>
          <p:cNvSpPr txBox="1">
            <a:spLocks noChangeArrowheads="1"/>
          </p:cNvSpPr>
          <p:nvPr/>
        </p:nvSpPr>
        <p:spPr bwMode="auto">
          <a:xfrm>
            <a:off x="1763713" y="2276475"/>
            <a:ext cx="6148387" cy="641350"/>
          </a:xfrm>
          <a:prstGeom prst="rect">
            <a:avLst/>
          </a:prstGeom>
          <a:noFill/>
          <a:ln w="9525">
            <a:noFill/>
            <a:miter lim="800000"/>
            <a:headEnd/>
            <a:tailEnd/>
          </a:ln>
        </p:spPr>
        <p:txBody>
          <a:bodyPr wrap="none">
            <a:spAutoFit/>
          </a:bodyPr>
          <a:lstStyle/>
          <a:p>
            <a:r>
              <a:rPr lang="zh-CN" altLang="zh-CN" sz="3600">
                <a:solidFill>
                  <a:srgbClr val="FF00FF"/>
                </a:solidFill>
                <a:latin typeface="Times New Roman" pitchFamily="18" charset="0"/>
              </a:rPr>
              <a:t>无丝竹之乱耳，无案牍之劳形</a:t>
            </a:r>
          </a:p>
        </p:txBody>
      </p:sp>
      <p:sp>
        <p:nvSpPr>
          <p:cNvPr id="28677" name="Text Box 5"/>
          <p:cNvSpPr txBox="1">
            <a:spLocks noChangeArrowheads="1"/>
          </p:cNvSpPr>
          <p:nvPr/>
        </p:nvSpPr>
        <p:spPr bwMode="auto">
          <a:xfrm>
            <a:off x="900113" y="4508500"/>
            <a:ext cx="7632700" cy="641350"/>
          </a:xfrm>
          <a:prstGeom prst="rect">
            <a:avLst/>
          </a:prstGeom>
          <a:noFill/>
          <a:ln w="9525">
            <a:noFill/>
            <a:miter lim="800000"/>
            <a:headEnd/>
            <a:tailEnd/>
          </a:ln>
        </p:spPr>
        <p:txBody>
          <a:bodyPr>
            <a:spAutoFit/>
          </a:bodyPr>
          <a:lstStyle/>
          <a:p>
            <a:r>
              <a:rPr lang="zh-CN" altLang="zh-CN" sz="3600"/>
              <a:t>宁静、闲适、喜悦、</a:t>
            </a:r>
            <a:r>
              <a:rPr lang="zh-CN" altLang="zh-CN" sz="3600">
                <a:latin typeface="Times New Roman" pitchFamily="18" charset="0"/>
              </a:rPr>
              <a:t>怡然自得的心情</a:t>
            </a:r>
          </a:p>
        </p:txBody>
      </p:sp>
      <p:sp>
        <p:nvSpPr>
          <p:cNvPr id="28678" name="Text Box 6"/>
          <p:cNvSpPr txBox="1">
            <a:spLocks noChangeArrowheads="1"/>
          </p:cNvSpPr>
          <p:nvPr/>
        </p:nvSpPr>
        <p:spPr bwMode="auto">
          <a:xfrm>
            <a:off x="1763713" y="3141663"/>
            <a:ext cx="5670550" cy="641350"/>
          </a:xfrm>
          <a:prstGeom prst="rect">
            <a:avLst/>
          </a:prstGeom>
          <a:noFill/>
          <a:ln w="9525">
            <a:noFill/>
            <a:miter lim="800000"/>
            <a:headEnd/>
            <a:tailEnd/>
          </a:ln>
        </p:spPr>
        <p:txBody>
          <a:bodyPr wrap="none">
            <a:spAutoFit/>
          </a:bodyPr>
          <a:lstStyle/>
          <a:p>
            <a:r>
              <a:rPr lang="zh-CN" altLang="zh-CN" sz="3600">
                <a:solidFill>
                  <a:srgbClr val="0000FF"/>
                </a:solidFill>
              </a:rPr>
              <a:t>久在樊笼里，复得返</a:t>
            </a:r>
            <a:r>
              <a:rPr lang="zh-CN" altLang="zh-CN" sz="3600">
                <a:solidFill>
                  <a:srgbClr val="FF0066"/>
                </a:solidFill>
              </a:rPr>
              <a:t>自然</a:t>
            </a:r>
            <a:r>
              <a:rPr lang="zh-CN" altLang="zh-CN" sz="3600">
                <a:solidFill>
                  <a:srgbClr val="0000FF"/>
                </a:solidFill>
              </a:rPr>
              <a:t>。</a:t>
            </a:r>
          </a:p>
        </p:txBody>
      </p:sp>
      <p:sp>
        <p:nvSpPr>
          <p:cNvPr id="28679" name="Line 7"/>
          <p:cNvSpPr>
            <a:spLocks noChangeShapeType="1"/>
          </p:cNvSpPr>
          <p:nvPr/>
        </p:nvSpPr>
        <p:spPr bwMode="auto">
          <a:xfrm>
            <a:off x="3995738" y="3860800"/>
            <a:ext cx="0" cy="720725"/>
          </a:xfrm>
          <a:prstGeom prst="line">
            <a:avLst/>
          </a:prstGeom>
          <a:noFill/>
          <a:ln w="57150" cmpd="sng">
            <a:solidFill>
              <a:schemeClr val="tx1"/>
            </a:solidFill>
            <a:round/>
            <a:tailEnd type="triangle" w="med" len="med"/>
          </a:ln>
          <a:effectLst/>
          <a:extLst>
            <a:ext uri="{909E8E84-426E-40DD-AFC4-6F175D3DCCD1}"/>
            <a:ext uri="{AF507438-7753-43E0-B8FC-AC1667EBCBE1}"/>
          </a:extLst>
        </p:spPr>
        <p:txBody>
          <a:bodyPr/>
          <a:lstStyle/>
          <a:p>
            <a:pPr>
              <a:buFont typeface="Arial" panose="020B0604020202020204" pitchFamily="34" charset="0"/>
              <a:buNone/>
              <a:defRPr/>
            </a:pPr>
            <a:endParaRPr lang="zh-CN" altLang="en-US">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
        <p:nvSpPr>
          <p:cNvPr id="28680" name="Text Box 8"/>
          <p:cNvSpPr txBox="1">
            <a:spLocks noChangeArrowheads="1"/>
          </p:cNvSpPr>
          <p:nvPr/>
        </p:nvSpPr>
        <p:spPr bwMode="auto">
          <a:xfrm>
            <a:off x="4067175" y="3716338"/>
            <a:ext cx="1962150" cy="519112"/>
          </a:xfrm>
          <a:prstGeom prst="rect">
            <a:avLst/>
          </a:prstGeom>
          <a:noFill/>
          <a:ln w="9525">
            <a:noFill/>
            <a:miter lim="800000"/>
            <a:headEnd/>
            <a:tailEnd/>
          </a:ln>
        </p:spPr>
        <p:txBody>
          <a:bodyPr wrap="none">
            <a:spAutoFit/>
          </a:bodyPr>
          <a:lstStyle/>
          <a:p>
            <a:r>
              <a:rPr lang="zh-CN" altLang="zh-CN" sz="2800"/>
              <a:t>①田园生活</a:t>
            </a:r>
          </a:p>
        </p:txBody>
      </p:sp>
      <p:sp>
        <p:nvSpPr>
          <p:cNvPr id="28681" name="Text Box 9"/>
          <p:cNvSpPr txBox="1">
            <a:spLocks noChangeArrowheads="1"/>
          </p:cNvSpPr>
          <p:nvPr/>
        </p:nvSpPr>
        <p:spPr bwMode="auto">
          <a:xfrm>
            <a:off x="5940425" y="3716338"/>
            <a:ext cx="3028950" cy="519112"/>
          </a:xfrm>
          <a:prstGeom prst="rect">
            <a:avLst/>
          </a:prstGeom>
          <a:noFill/>
          <a:ln w="9525">
            <a:noFill/>
            <a:miter lim="800000"/>
            <a:headEnd/>
            <a:tailEnd/>
          </a:ln>
        </p:spPr>
        <p:txBody>
          <a:bodyPr wrap="none">
            <a:spAutoFit/>
          </a:bodyPr>
          <a:lstStyle/>
          <a:p>
            <a:r>
              <a:rPr lang="zh-CN" altLang="zh-CN" sz="2800"/>
              <a:t>②怡然自得的心情</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p:cTn id="7" dur="500" decel="50000" fill="hold">
                                          <p:stCondLst>
                                            <p:cond delay="0"/>
                                          </p:stCondLst>
                                        </p:cTn>
                                        <p:tgtEl>
                                          <p:spTgt spid="2867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867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8675"/>
                                        </p:tgtEl>
                                        <p:attrNameLst>
                                          <p:attrName>ppt_w</p:attrName>
                                        </p:attrNameLst>
                                      </p:cBhvr>
                                      <p:tavLst>
                                        <p:tav tm="0">
                                          <p:val>
                                            <p:strVal val="#ppt_w*.05"/>
                                          </p:val>
                                        </p:tav>
                                        <p:tav tm="100000">
                                          <p:val>
                                            <p:strVal val="#ppt_w"/>
                                          </p:val>
                                        </p:tav>
                                      </p:tavLst>
                                    </p:anim>
                                    <p:anim calcmode="lin" valueType="num">
                                      <p:cBhvr>
                                        <p:cTn id="10" dur="1000" fill="hold"/>
                                        <p:tgtEl>
                                          <p:spTgt spid="2867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867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867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867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8675"/>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676"/>
                                        </p:tgtEl>
                                        <p:attrNameLst>
                                          <p:attrName>style.visibility</p:attrName>
                                        </p:attrNameLst>
                                      </p:cBhvr>
                                      <p:to>
                                        <p:strVal val="visible"/>
                                      </p:to>
                                    </p:set>
                                    <p:anim calcmode="lin" valueType="num">
                                      <p:cBhvr additive="base">
                                        <p:cTn id="19" dur="500" fill="hold"/>
                                        <p:tgtEl>
                                          <p:spTgt spid="28676"/>
                                        </p:tgtEl>
                                        <p:attrNameLst>
                                          <p:attrName>ppt_x</p:attrName>
                                        </p:attrNameLst>
                                      </p:cBhvr>
                                      <p:tavLst>
                                        <p:tav tm="0">
                                          <p:val>
                                            <p:strVal val="#ppt_x"/>
                                          </p:val>
                                        </p:tav>
                                        <p:tav tm="100000">
                                          <p:val>
                                            <p:strVal val="#ppt_x"/>
                                          </p:val>
                                        </p:tav>
                                      </p:tavLst>
                                    </p:anim>
                                    <p:anim calcmode="lin" valueType="num">
                                      <p:cBhvr additive="base">
                                        <p:cTn id="20" dur="500" fill="hold"/>
                                        <p:tgtEl>
                                          <p:spTgt spid="2867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8678"/>
                                        </p:tgtEl>
                                        <p:attrNameLst>
                                          <p:attrName>style.visibility</p:attrName>
                                        </p:attrNameLst>
                                      </p:cBhvr>
                                      <p:to>
                                        <p:strVal val="visible"/>
                                      </p:to>
                                    </p:set>
                                    <p:anim calcmode="lin" valueType="num">
                                      <p:cBhvr additive="base">
                                        <p:cTn id="25" dur="500" fill="hold"/>
                                        <p:tgtEl>
                                          <p:spTgt spid="28678"/>
                                        </p:tgtEl>
                                        <p:attrNameLst>
                                          <p:attrName>ppt_x</p:attrName>
                                        </p:attrNameLst>
                                      </p:cBhvr>
                                      <p:tavLst>
                                        <p:tav tm="0">
                                          <p:val>
                                            <p:strVal val="#ppt_x"/>
                                          </p:val>
                                        </p:tav>
                                        <p:tav tm="100000">
                                          <p:val>
                                            <p:strVal val="#ppt_x"/>
                                          </p:val>
                                        </p:tav>
                                      </p:tavLst>
                                    </p:anim>
                                    <p:anim calcmode="lin" valueType="num">
                                      <p:cBhvr additive="base">
                                        <p:cTn id="26" dur="500" fill="hold"/>
                                        <p:tgtEl>
                                          <p:spTgt spid="2867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8680"/>
                                        </p:tgtEl>
                                        <p:attrNameLst>
                                          <p:attrName>style.visibility</p:attrName>
                                        </p:attrNameLst>
                                      </p:cBhvr>
                                      <p:to>
                                        <p:strVal val="visible"/>
                                      </p:to>
                                    </p:set>
                                    <p:anim calcmode="lin" valueType="num">
                                      <p:cBhvr additive="base">
                                        <p:cTn id="31" dur="500" fill="hold"/>
                                        <p:tgtEl>
                                          <p:spTgt spid="28680"/>
                                        </p:tgtEl>
                                        <p:attrNameLst>
                                          <p:attrName>ppt_x</p:attrName>
                                        </p:attrNameLst>
                                      </p:cBhvr>
                                      <p:tavLst>
                                        <p:tav tm="0">
                                          <p:val>
                                            <p:strVal val="#ppt_x"/>
                                          </p:val>
                                        </p:tav>
                                        <p:tav tm="100000">
                                          <p:val>
                                            <p:strVal val="#ppt_x"/>
                                          </p:val>
                                        </p:tav>
                                      </p:tavLst>
                                    </p:anim>
                                    <p:anim calcmode="lin" valueType="num">
                                      <p:cBhvr additive="base">
                                        <p:cTn id="32" dur="500" fill="hold"/>
                                        <p:tgtEl>
                                          <p:spTgt spid="2868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8681"/>
                                        </p:tgtEl>
                                        <p:attrNameLst>
                                          <p:attrName>style.visibility</p:attrName>
                                        </p:attrNameLst>
                                      </p:cBhvr>
                                      <p:to>
                                        <p:strVal val="visible"/>
                                      </p:to>
                                    </p:set>
                                    <p:anim calcmode="lin" valueType="num">
                                      <p:cBhvr additive="base">
                                        <p:cTn id="37" dur="500" fill="hold"/>
                                        <p:tgtEl>
                                          <p:spTgt spid="28681"/>
                                        </p:tgtEl>
                                        <p:attrNameLst>
                                          <p:attrName>ppt_x</p:attrName>
                                        </p:attrNameLst>
                                      </p:cBhvr>
                                      <p:tavLst>
                                        <p:tav tm="0">
                                          <p:val>
                                            <p:strVal val="#ppt_x"/>
                                          </p:val>
                                        </p:tav>
                                        <p:tav tm="100000">
                                          <p:val>
                                            <p:strVal val="#ppt_x"/>
                                          </p:val>
                                        </p:tav>
                                      </p:tavLst>
                                    </p:anim>
                                    <p:anim calcmode="lin" valueType="num">
                                      <p:cBhvr additive="base">
                                        <p:cTn id="38" dur="500" fill="hold"/>
                                        <p:tgtEl>
                                          <p:spTgt spid="2868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8679"/>
                                        </p:tgtEl>
                                        <p:attrNameLst>
                                          <p:attrName>style.visibility</p:attrName>
                                        </p:attrNameLst>
                                      </p:cBhvr>
                                      <p:to>
                                        <p:strVal val="visible"/>
                                      </p:to>
                                    </p:set>
                                    <p:anim calcmode="lin" valueType="num">
                                      <p:cBhvr additive="base">
                                        <p:cTn id="43" dur="500" fill="hold"/>
                                        <p:tgtEl>
                                          <p:spTgt spid="28679"/>
                                        </p:tgtEl>
                                        <p:attrNameLst>
                                          <p:attrName>ppt_x</p:attrName>
                                        </p:attrNameLst>
                                      </p:cBhvr>
                                      <p:tavLst>
                                        <p:tav tm="0">
                                          <p:val>
                                            <p:strVal val="#ppt_x"/>
                                          </p:val>
                                        </p:tav>
                                        <p:tav tm="100000">
                                          <p:val>
                                            <p:strVal val="#ppt_x"/>
                                          </p:val>
                                        </p:tav>
                                      </p:tavLst>
                                    </p:anim>
                                    <p:anim calcmode="lin" valueType="num">
                                      <p:cBhvr additive="base">
                                        <p:cTn id="44" dur="500" fill="hold"/>
                                        <p:tgtEl>
                                          <p:spTgt spid="2867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8677"/>
                                        </p:tgtEl>
                                        <p:attrNameLst>
                                          <p:attrName>style.visibility</p:attrName>
                                        </p:attrNameLst>
                                      </p:cBhvr>
                                      <p:to>
                                        <p:strVal val="visible"/>
                                      </p:to>
                                    </p:set>
                                    <p:anim calcmode="lin" valueType="num">
                                      <p:cBhvr additive="base">
                                        <p:cTn id="49" dur="500" fill="hold"/>
                                        <p:tgtEl>
                                          <p:spTgt spid="28677"/>
                                        </p:tgtEl>
                                        <p:attrNameLst>
                                          <p:attrName>ppt_x</p:attrName>
                                        </p:attrNameLst>
                                      </p:cBhvr>
                                      <p:tavLst>
                                        <p:tav tm="0">
                                          <p:val>
                                            <p:strVal val="#ppt_x"/>
                                          </p:val>
                                        </p:tav>
                                        <p:tav tm="100000">
                                          <p:val>
                                            <p:strVal val="#ppt_x"/>
                                          </p:val>
                                        </p:tav>
                                      </p:tavLst>
                                    </p:anim>
                                    <p:anim calcmode="lin" valueType="num">
                                      <p:cBhvr additive="base">
                                        <p:cTn id="50" dur="500" fill="hold"/>
                                        <p:tgtEl>
                                          <p:spTgt spid="286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autoUpdateAnimBg="0"/>
      <p:bldP spid="28676" grpId="0" autoUpdateAnimBg="0"/>
      <p:bldP spid="28677" grpId="0" autoUpdateAnimBg="0"/>
      <p:bldP spid="28678" grpId="0" autoUpdateAnimBg="0"/>
      <p:bldP spid="28680" grpId="0" autoUpdateAnimBg="0"/>
      <p:bldP spid="28681"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7041" name="Picture 2" descr="N2501"/>
          <p:cNvPicPr>
            <a:picLocks noChangeAspect="1" noChangeArrowheads="1"/>
          </p:cNvPicPr>
          <p:nvPr/>
        </p:nvPicPr>
        <p:blipFill>
          <a:blip r:embed="rId2"/>
          <a:srcRect/>
          <a:stretch>
            <a:fillRect/>
          </a:stretch>
        </p:blipFill>
        <p:spPr bwMode="auto">
          <a:xfrm>
            <a:off x="0" y="-200025"/>
            <a:ext cx="9144000" cy="6772275"/>
          </a:xfrm>
          <a:prstGeom prst="rect">
            <a:avLst/>
          </a:prstGeom>
          <a:noFill/>
          <a:ln w="9525">
            <a:noFill/>
            <a:miter lim="800000"/>
            <a:headEnd/>
            <a:tailEnd/>
          </a:ln>
        </p:spPr>
      </p:pic>
      <p:sp>
        <p:nvSpPr>
          <p:cNvPr id="87042" name="Text Box 3"/>
          <p:cNvSpPr txBox="1">
            <a:spLocks noChangeArrowheads="1"/>
          </p:cNvSpPr>
          <p:nvPr/>
        </p:nvSpPr>
        <p:spPr bwMode="auto">
          <a:xfrm>
            <a:off x="5291138" y="3973513"/>
            <a:ext cx="576262" cy="457200"/>
          </a:xfrm>
          <a:prstGeom prst="rect">
            <a:avLst/>
          </a:prstGeom>
          <a:noFill/>
          <a:ln w="9525">
            <a:noFill/>
            <a:miter lim="800000"/>
            <a:headEnd/>
            <a:tailEnd/>
          </a:ln>
        </p:spPr>
        <p:txBody>
          <a:bodyPr>
            <a:spAutoFit/>
          </a:bodyPr>
          <a:lstStyle/>
          <a:p>
            <a:pPr>
              <a:spcBef>
                <a:spcPct val="50000"/>
              </a:spcBef>
            </a:pPr>
            <a:r>
              <a:rPr lang="zh-CN" altLang="zh-CN" sz="2400">
                <a:solidFill>
                  <a:srgbClr val="CC0000"/>
                </a:solidFill>
              </a:rPr>
              <a:t>归</a:t>
            </a:r>
          </a:p>
        </p:txBody>
      </p:sp>
      <p:sp>
        <p:nvSpPr>
          <p:cNvPr id="87043" name="Text Box 4"/>
          <p:cNvSpPr txBox="1">
            <a:spLocks noChangeArrowheads="1"/>
          </p:cNvSpPr>
          <p:nvPr/>
        </p:nvSpPr>
        <p:spPr bwMode="auto">
          <a:xfrm>
            <a:off x="5292725" y="3422650"/>
            <a:ext cx="576263" cy="457200"/>
          </a:xfrm>
          <a:prstGeom prst="rect">
            <a:avLst/>
          </a:prstGeom>
          <a:noFill/>
          <a:ln w="9525">
            <a:noFill/>
            <a:miter lim="800000"/>
            <a:headEnd/>
            <a:tailEnd/>
          </a:ln>
        </p:spPr>
        <p:txBody>
          <a:bodyPr>
            <a:spAutoFit/>
          </a:bodyPr>
          <a:lstStyle/>
          <a:p>
            <a:pPr>
              <a:spcBef>
                <a:spcPct val="50000"/>
              </a:spcBef>
            </a:pPr>
            <a:r>
              <a:rPr lang="zh-CN" altLang="zh-CN" sz="2400">
                <a:solidFill>
                  <a:srgbClr val="CC0000"/>
                </a:solidFill>
              </a:rPr>
              <a:t>恋</a:t>
            </a:r>
          </a:p>
        </p:txBody>
      </p:sp>
      <p:sp>
        <p:nvSpPr>
          <p:cNvPr id="30725" name="Text Box 5"/>
          <p:cNvSpPr txBox="1">
            <a:spLocks noChangeArrowheads="1"/>
          </p:cNvSpPr>
          <p:nvPr/>
        </p:nvSpPr>
        <p:spPr bwMode="auto">
          <a:xfrm>
            <a:off x="2268538" y="3213100"/>
            <a:ext cx="719137" cy="579438"/>
          </a:xfrm>
          <a:prstGeom prst="rect">
            <a:avLst/>
          </a:prstGeom>
          <a:noFill/>
          <a:ln w="9525">
            <a:noFill/>
            <a:miter lim="800000"/>
            <a:headEnd/>
            <a:tailEnd/>
          </a:ln>
        </p:spPr>
        <p:txBody>
          <a:bodyPr>
            <a:spAutoFit/>
          </a:bodyPr>
          <a:lstStyle/>
          <a:p>
            <a:pPr>
              <a:spcBef>
                <a:spcPct val="50000"/>
              </a:spcBef>
            </a:pPr>
            <a:r>
              <a:rPr lang="zh-CN" altLang="zh-CN" sz="3200">
                <a:solidFill>
                  <a:srgbClr val="6600CC"/>
                </a:solidFill>
              </a:rPr>
              <a:t>厌</a:t>
            </a:r>
          </a:p>
        </p:txBody>
      </p:sp>
      <p:sp>
        <p:nvSpPr>
          <p:cNvPr id="30726" name="Text Box 6"/>
          <p:cNvSpPr txBox="1">
            <a:spLocks noChangeArrowheads="1"/>
          </p:cNvSpPr>
          <p:nvPr/>
        </p:nvSpPr>
        <p:spPr bwMode="auto">
          <a:xfrm>
            <a:off x="2339975" y="3933825"/>
            <a:ext cx="719138" cy="579438"/>
          </a:xfrm>
          <a:prstGeom prst="rect">
            <a:avLst/>
          </a:prstGeom>
          <a:noFill/>
          <a:ln w="9525">
            <a:noFill/>
            <a:miter lim="800000"/>
            <a:headEnd/>
            <a:tailEnd/>
          </a:ln>
        </p:spPr>
        <p:txBody>
          <a:bodyPr>
            <a:spAutoFit/>
          </a:bodyPr>
          <a:lstStyle/>
          <a:p>
            <a:pPr>
              <a:spcBef>
                <a:spcPct val="50000"/>
              </a:spcBef>
            </a:pPr>
            <a:r>
              <a:rPr lang="zh-CN" altLang="zh-CN" sz="3200">
                <a:solidFill>
                  <a:srgbClr val="6600CC"/>
                </a:solidFill>
              </a:rPr>
              <a:t>弃</a:t>
            </a:r>
          </a:p>
        </p:txBody>
      </p:sp>
      <p:sp>
        <p:nvSpPr>
          <p:cNvPr id="30727" name="Text Box 7"/>
          <p:cNvSpPr txBox="1">
            <a:spLocks noChangeArrowheads="1"/>
          </p:cNvSpPr>
          <p:nvPr/>
        </p:nvSpPr>
        <p:spPr bwMode="auto">
          <a:xfrm>
            <a:off x="4932363" y="2133600"/>
            <a:ext cx="1727200" cy="701675"/>
          </a:xfrm>
          <a:prstGeom prst="rect">
            <a:avLst/>
          </a:prstGeom>
          <a:noFill/>
          <a:ln w="9525">
            <a:noFill/>
            <a:miter lim="800000"/>
            <a:headEnd/>
            <a:tailEnd/>
          </a:ln>
        </p:spPr>
        <p:txBody>
          <a:bodyPr>
            <a:spAutoFit/>
          </a:bodyPr>
          <a:lstStyle/>
          <a:p>
            <a:pPr>
              <a:spcBef>
                <a:spcPct val="50000"/>
              </a:spcBef>
            </a:pPr>
            <a:r>
              <a:rPr lang="zh-CN" altLang="zh-CN" sz="4000">
                <a:solidFill>
                  <a:srgbClr val="FF0066"/>
                </a:solidFill>
              </a:rPr>
              <a:t>田园</a:t>
            </a:r>
            <a:r>
              <a:rPr lang="zh-CN" altLang="zh-CN" sz="3200">
                <a:solidFill>
                  <a:srgbClr val="3366FF"/>
                </a:solidFill>
              </a:rPr>
              <a:t>：</a:t>
            </a:r>
            <a:endParaRPr lang="zh-CN" altLang="zh-CN" sz="2400">
              <a:solidFill>
                <a:srgbClr val="3366FF"/>
              </a:solidFill>
            </a:endParaRPr>
          </a:p>
        </p:txBody>
      </p:sp>
      <p:pic>
        <p:nvPicPr>
          <p:cNvPr id="87047" name="Picture 8" descr="未命名"/>
          <p:cNvPicPr>
            <a:picLocks noChangeAspect="1" noChangeArrowheads="1"/>
          </p:cNvPicPr>
          <p:nvPr/>
        </p:nvPicPr>
        <p:blipFill>
          <a:blip r:embed="rId3">
            <a:lum bright="18000"/>
          </a:blip>
          <a:srcRect/>
          <a:stretch>
            <a:fillRect/>
          </a:stretch>
        </p:blipFill>
        <p:spPr bwMode="auto">
          <a:xfrm>
            <a:off x="4876800" y="3505200"/>
            <a:ext cx="3894138" cy="2676525"/>
          </a:xfrm>
          <a:prstGeom prst="rect">
            <a:avLst/>
          </a:prstGeom>
          <a:noFill/>
          <a:ln w="9525">
            <a:noFill/>
            <a:miter lim="800000"/>
            <a:headEnd/>
            <a:tailEnd/>
          </a:ln>
        </p:spPr>
      </p:pic>
      <p:sp>
        <p:nvSpPr>
          <p:cNvPr id="30729" name="Text Box 9"/>
          <p:cNvSpPr txBox="1">
            <a:spLocks noChangeArrowheads="1"/>
          </p:cNvSpPr>
          <p:nvPr/>
        </p:nvSpPr>
        <p:spPr bwMode="auto">
          <a:xfrm>
            <a:off x="6299200" y="3278188"/>
            <a:ext cx="2520950" cy="2774950"/>
          </a:xfrm>
          <a:prstGeom prst="rect">
            <a:avLst/>
          </a:prstGeom>
          <a:noFill/>
          <a:ln>
            <a:noFill/>
          </a:ln>
          <a:effectLst/>
          <a:extLst>
            <a:ext uri="{909E8E84-426E-40DD-AFC4-6F175D3DCCD1}"/>
            <a:ext uri="{91240B29-F687-4F45-9708-019B960494DF}"/>
            <a:ext uri="{AF507438-7753-43E0-B8FC-AC1667EBCBE1}"/>
          </a:extLst>
        </p:spPr>
        <p:txBody>
          <a:bodyPr>
            <a:spAutoFit/>
          </a:bodyPr>
          <a:lstStyle/>
          <a:p>
            <a:pPr>
              <a:spcBef>
                <a:spcPct val="50000"/>
              </a:spcBef>
              <a:buFont typeface="Arial" panose="020B0604020202020204" pitchFamily="34" charset="0"/>
              <a:buNone/>
              <a:defRPr/>
            </a:pPr>
            <a:r>
              <a:rPr lang="zh-CN" altLang="zh-CN" sz="3200">
                <a:effectLst>
                  <a:outerShdw blurRad="38100" dist="38100" dir="2700000" algn="tl">
                    <a:srgbClr val="C0C0C0"/>
                  </a:outerShdw>
                </a:effectLst>
                <a:latin typeface="Arial" panose="020B0604020202020204" pitchFamily="34" charset="0"/>
                <a:ea typeface="宋体" panose="02010600030101010101" pitchFamily="2" charset="-122"/>
              </a:rPr>
              <a:t>方宅    草屋</a:t>
            </a:r>
          </a:p>
          <a:p>
            <a:pPr>
              <a:spcBef>
                <a:spcPct val="50000"/>
              </a:spcBef>
              <a:buFont typeface="Arial" panose="020B0604020202020204" pitchFamily="34" charset="0"/>
              <a:buNone/>
              <a:defRPr/>
            </a:pPr>
            <a:r>
              <a:rPr lang="zh-CN" altLang="zh-CN" sz="3200">
                <a:effectLst>
                  <a:outerShdw blurRad="38100" dist="38100" dir="2700000" algn="tl">
                    <a:srgbClr val="C0C0C0"/>
                  </a:outerShdw>
                </a:effectLst>
                <a:latin typeface="Arial" panose="020B0604020202020204" pitchFamily="34" charset="0"/>
                <a:ea typeface="宋体" panose="02010600030101010101" pitchFamily="2" charset="-122"/>
              </a:rPr>
              <a:t>榆柳    桃李</a:t>
            </a:r>
          </a:p>
          <a:p>
            <a:pPr>
              <a:spcBef>
                <a:spcPct val="50000"/>
              </a:spcBef>
              <a:buFont typeface="Arial" panose="020B0604020202020204" pitchFamily="34" charset="0"/>
              <a:buNone/>
              <a:defRPr/>
            </a:pPr>
            <a:r>
              <a:rPr lang="zh-CN" altLang="zh-CN" sz="3200">
                <a:effectLst>
                  <a:outerShdw blurRad="38100" dist="38100" dir="2700000" algn="tl">
                    <a:srgbClr val="C0C0C0"/>
                  </a:outerShdw>
                </a:effectLst>
                <a:latin typeface="Arial" panose="020B0604020202020204" pitchFamily="34" charset="0"/>
                <a:ea typeface="宋体" panose="02010600030101010101" pitchFamily="2" charset="-122"/>
              </a:rPr>
              <a:t>村庄    炊烟</a:t>
            </a:r>
          </a:p>
          <a:p>
            <a:pPr>
              <a:spcBef>
                <a:spcPct val="50000"/>
              </a:spcBef>
              <a:buFont typeface="Arial" panose="020B0604020202020204" pitchFamily="34" charset="0"/>
              <a:buNone/>
              <a:defRPr/>
            </a:pPr>
            <a:r>
              <a:rPr lang="zh-CN" altLang="zh-CN" sz="3200">
                <a:effectLst>
                  <a:outerShdw blurRad="38100" dist="38100" dir="2700000" algn="tl">
                    <a:srgbClr val="C0C0C0"/>
                  </a:outerShdw>
                </a:effectLst>
                <a:latin typeface="Arial" panose="020B0604020202020204" pitchFamily="34" charset="0"/>
                <a:ea typeface="宋体" panose="02010600030101010101" pitchFamily="2" charset="-122"/>
              </a:rPr>
              <a:t>狗吠    鸡鸣</a:t>
            </a:r>
          </a:p>
        </p:txBody>
      </p:sp>
      <p:sp>
        <p:nvSpPr>
          <p:cNvPr id="30730" name="Text Box 10"/>
          <p:cNvSpPr txBox="1">
            <a:spLocks noChangeArrowheads="1"/>
          </p:cNvSpPr>
          <p:nvPr/>
        </p:nvSpPr>
        <p:spPr bwMode="auto">
          <a:xfrm>
            <a:off x="0" y="2708275"/>
            <a:ext cx="3384550" cy="2289175"/>
          </a:xfrm>
          <a:prstGeom prst="rect">
            <a:avLst/>
          </a:prstGeom>
          <a:noFill/>
          <a:ln>
            <a:noFill/>
          </a:ln>
          <a:effectLst/>
          <a:extLst>
            <a:ext uri="{909E8E84-426E-40DD-AFC4-6F175D3DCCD1}"/>
            <a:ext uri="{91240B29-F687-4F45-9708-019B960494DF}"/>
            <a:ext uri="{AF507438-7753-43E0-B8FC-AC1667EBCBE1}"/>
          </a:extLst>
        </p:spPr>
        <p:txBody>
          <a:bodyPr>
            <a:spAutoFit/>
          </a:bodyPr>
          <a:lstStyle/>
          <a:p>
            <a:pPr>
              <a:spcBef>
                <a:spcPct val="50000"/>
              </a:spcBef>
              <a:buFont typeface="Arial" panose="020B0604020202020204" pitchFamily="34" charset="0"/>
              <a:buNone/>
              <a:defRPr/>
            </a:pPr>
            <a:r>
              <a:rPr lang="zh-CN" altLang="zh-CN" sz="3600">
                <a:effectLst>
                  <a:outerShdw blurRad="38100" dist="38100" dir="2700000" algn="tl">
                    <a:srgbClr val="C0C0C0"/>
                  </a:outerShdw>
                </a:effectLst>
                <a:latin typeface="Arial" panose="020B0604020202020204" pitchFamily="34" charset="0"/>
                <a:ea typeface="宋体" panose="02010600030101010101" pitchFamily="2" charset="-122"/>
              </a:rPr>
              <a:t>   </a:t>
            </a:r>
            <a:r>
              <a:rPr lang="zh-CN" altLang="zh-CN" sz="3600">
                <a:solidFill>
                  <a:srgbClr val="000099"/>
                </a:solidFill>
                <a:effectLst>
                  <a:outerShdw blurRad="38100" dist="38100" dir="2700000" algn="tl">
                    <a:srgbClr val="C0C0C0"/>
                  </a:outerShdw>
                </a:effectLst>
                <a:latin typeface="Arial" panose="020B0604020202020204" pitchFamily="34" charset="0"/>
                <a:ea typeface="宋体" panose="02010600030101010101" pitchFamily="2" charset="-122"/>
              </a:rPr>
              <a:t>官场：</a:t>
            </a:r>
          </a:p>
          <a:p>
            <a:pPr>
              <a:spcBef>
                <a:spcPct val="50000"/>
              </a:spcBef>
              <a:buFont typeface="Arial" panose="020B0604020202020204" pitchFamily="34" charset="0"/>
              <a:buNone/>
              <a:defRPr/>
            </a:pPr>
            <a:r>
              <a:rPr lang="zh-CN" altLang="zh-CN" sz="3600">
                <a:effectLst>
                  <a:outerShdw blurRad="38100" dist="38100" dir="2700000" algn="tl">
                    <a:srgbClr val="C0C0C0"/>
                  </a:outerShdw>
                </a:effectLst>
                <a:latin typeface="Arial" panose="020B0604020202020204" pitchFamily="34" charset="0"/>
                <a:ea typeface="宋体" panose="02010600030101010101" pitchFamily="2" charset="-122"/>
              </a:rPr>
              <a:t>        尘网</a:t>
            </a:r>
          </a:p>
          <a:p>
            <a:pPr>
              <a:spcBef>
                <a:spcPct val="50000"/>
              </a:spcBef>
              <a:buFont typeface="Arial" panose="020B0604020202020204" pitchFamily="34" charset="0"/>
              <a:buNone/>
              <a:defRPr/>
            </a:pPr>
            <a:r>
              <a:rPr lang="zh-CN" altLang="zh-CN" sz="3600">
                <a:effectLst>
                  <a:outerShdw blurRad="38100" dist="38100" dir="2700000" algn="tl">
                    <a:srgbClr val="C0C0C0"/>
                  </a:outerShdw>
                </a:effectLst>
                <a:latin typeface="Arial" panose="020B0604020202020204" pitchFamily="34" charset="0"/>
                <a:ea typeface="宋体" panose="02010600030101010101" pitchFamily="2" charset="-122"/>
              </a:rPr>
              <a:t>        </a:t>
            </a:r>
          </a:p>
        </p:txBody>
      </p:sp>
      <p:pic>
        <p:nvPicPr>
          <p:cNvPr id="30731" name="Picture 11" descr="陶04"/>
          <p:cNvPicPr>
            <a:picLocks noGrp="1" noChangeAspect="1" noChangeArrowheads="1"/>
          </p:cNvPicPr>
          <p:nvPr>
            <p:ph/>
          </p:nvPr>
        </p:nvPicPr>
        <p:blipFill>
          <a:blip r:embed="rId4">
            <a:lum bright="6000" contrast="30000"/>
          </a:blip>
          <a:srcRect/>
          <a:stretch>
            <a:fillRect/>
          </a:stretch>
        </p:blipFill>
        <p:spPr>
          <a:xfrm>
            <a:off x="3348038" y="2133600"/>
            <a:ext cx="1616075" cy="3049588"/>
          </a:xfrm>
        </p:spPr>
      </p:pic>
      <p:sp>
        <p:nvSpPr>
          <p:cNvPr id="30732" name="Line 12"/>
          <p:cNvSpPr>
            <a:spLocks noChangeShapeType="1"/>
          </p:cNvSpPr>
          <p:nvPr/>
        </p:nvSpPr>
        <p:spPr bwMode="auto">
          <a:xfrm rot="10800000" flipH="1">
            <a:off x="2051050" y="3860800"/>
            <a:ext cx="1081088" cy="0"/>
          </a:xfrm>
          <a:prstGeom prst="line">
            <a:avLst/>
          </a:prstGeom>
          <a:noFill/>
          <a:ln w="28575" cmpd="sng">
            <a:solidFill>
              <a:schemeClr val="tx1"/>
            </a:solidFill>
            <a:round/>
            <a:tailEnd type="triangle" w="med" len="med"/>
          </a:ln>
          <a:effectLst/>
          <a:extLst>
            <a:ext uri="{909E8E84-426E-40DD-AFC4-6F175D3DCCD1}"/>
            <a:ext uri="{AF507438-7753-43E0-B8FC-AC1667EBCBE1}"/>
          </a:extLst>
        </p:spPr>
        <p:txBody>
          <a:bodyPr/>
          <a:lstStyle/>
          <a:p>
            <a:pPr>
              <a:buFont typeface="Arial" panose="020B0604020202020204" pitchFamily="34" charset="0"/>
              <a:buNone/>
              <a:defRPr/>
            </a:pPr>
            <a:endParaRPr lang="zh-CN" altLang="en-US">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
        <p:nvSpPr>
          <p:cNvPr id="30733" name="Line 13"/>
          <p:cNvSpPr>
            <a:spLocks noChangeShapeType="1"/>
          </p:cNvSpPr>
          <p:nvPr/>
        </p:nvSpPr>
        <p:spPr bwMode="auto">
          <a:xfrm>
            <a:off x="5148263" y="3927475"/>
            <a:ext cx="1079500" cy="0"/>
          </a:xfrm>
          <a:prstGeom prst="line">
            <a:avLst/>
          </a:prstGeom>
          <a:noFill/>
          <a:ln w="28575" cmpd="sng">
            <a:solidFill>
              <a:schemeClr val="tx1"/>
            </a:solidFill>
            <a:round/>
            <a:tailEnd type="triangle" w="med" len="med"/>
          </a:ln>
          <a:effectLst/>
          <a:extLst>
            <a:ext uri="{909E8E84-426E-40DD-AFC4-6F175D3DCCD1}"/>
            <a:ext uri="{AF507438-7753-43E0-B8FC-AC1667EBCBE1}"/>
          </a:extLst>
        </p:spPr>
        <p:txBody>
          <a:bodyPr/>
          <a:lstStyle/>
          <a:p>
            <a:pPr>
              <a:buFont typeface="Arial" panose="020B0604020202020204" pitchFamily="34" charset="0"/>
              <a:buNone/>
              <a:defRPr/>
            </a:pPr>
            <a:endParaRPr lang="zh-CN" altLang="en-US">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
        <p:nvSpPr>
          <p:cNvPr id="30734" name="Text Box 14"/>
          <p:cNvSpPr txBox="1">
            <a:spLocks noChangeArrowheads="1"/>
          </p:cNvSpPr>
          <p:nvPr/>
        </p:nvSpPr>
        <p:spPr bwMode="auto">
          <a:xfrm>
            <a:off x="6300788" y="2133600"/>
            <a:ext cx="3097212" cy="641350"/>
          </a:xfrm>
          <a:prstGeom prst="rect">
            <a:avLst/>
          </a:prstGeom>
          <a:noFill/>
          <a:ln>
            <a:noFill/>
          </a:ln>
          <a:effectLst/>
          <a:extLst>
            <a:ext uri="{909E8E84-426E-40DD-AFC4-6F175D3DCCD1}"/>
            <a:ext uri="{91240B29-F687-4F45-9708-019B960494DF}"/>
            <a:ext uri="{AF507438-7753-43E0-B8FC-AC1667EBCBE1}"/>
          </a:extLst>
        </p:spPr>
        <p:txBody>
          <a:bodyPr>
            <a:spAutoFit/>
          </a:bodyPr>
          <a:lstStyle/>
          <a:p>
            <a:pPr>
              <a:spcBef>
                <a:spcPct val="50000"/>
              </a:spcBef>
              <a:buFont typeface="Arial" panose="020B0604020202020204" pitchFamily="34" charset="0"/>
              <a:buNone/>
              <a:defRPr/>
            </a:pPr>
            <a:r>
              <a:rPr lang="zh-CN" altLang="zh-CN" sz="3600">
                <a:solidFill>
                  <a:srgbClr val="000099"/>
                </a:solidFill>
                <a:latin typeface="Times New Roman" panose="02020603050405020304" pitchFamily="18" charset="0"/>
                <a:ea typeface="宋体" panose="02010600030101010101" pitchFamily="2" charset="-122"/>
              </a:rPr>
              <a:t>闲适、幽美</a:t>
            </a:r>
            <a:endParaRPr lang="zh-CN" altLang="zh-CN" sz="360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endParaRPr>
          </a:p>
        </p:txBody>
      </p:sp>
      <p:pic>
        <p:nvPicPr>
          <p:cNvPr id="87054" name="Picture 15" descr="未"/>
          <p:cNvPicPr>
            <a:picLocks noChangeAspect="1" noChangeArrowheads="1"/>
          </p:cNvPicPr>
          <p:nvPr/>
        </p:nvPicPr>
        <p:blipFill>
          <a:blip r:embed="rId5">
            <a:lum bright="12000"/>
          </a:blip>
          <a:srcRect/>
          <a:stretch>
            <a:fillRect/>
          </a:stretch>
        </p:blipFill>
        <p:spPr bwMode="auto">
          <a:xfrm>
            <a:off x="304800" y="152400"/>
            <a:ext cx="8458200" cy="1981200"/>
          </a:xfrm>
          <a:prstGeom prst="rect">
            <a:avLst/>
          </a:prstGeom>
          <a:noFill/>
          <a:ln w="9525">
            <a:noFill/>
            <a:miter lim="800000"/>
            <a:headEnd/>
            <a:tailEnd/>
          </a:ln>
        </p:spPr>
      </p:pic>
      <p:sp>
        <p:nvSpPr>
          <p:cNvPr id="87055" name="Text Box 16"/>
          <p:cNvSpPr txBox="1">
            <a:spLocks noChangeArrowheads="1"/>
          </p:cNvSpPr>
          <p:nvPr/>
        </p:nvSpPr>
        <p:spPr bwMode="auto">
          <a:xfrm>
            <a:off x="3348038" y="0"/>
            <a:ext cx="5227637" cy="1098550"/>
          </a:xfrm>
          <a:prstGeom prst="rect">
            <a:avLst/>
          </a:prstGeom>
          <a:noFill/>
          <a:ln w="9525">
            <a:noFill/>
            <a:miter lim="800000"/>
            <a:headEnd/>
            <a:tailEnd/>
          </a:ln>
        </p:spPr>
        <p:txBody>
          <a:bodyPr>
            <a:spAutoFit/>
          </a:bodyPr>
          <a:lstStyle/>
          <a:p>
            <a:pPr>
              <a:spcBef>
                <a:spcPct val="50000"/>
              </a:spcBef>
            </a:pPr>
            <a:r>
              <a:rPr lang="zh-CN" altLang="zh-CN" sz="6600">
                <a:solidFill>
                  <a:srgbClr val="3333FF"/>
                </a:solidFill>
                <a:latin typeface="华文新魏"/>
                <a:ea typeface="华文新魏"/>
                <a:cs typeface="华文新魏"/>
              </a:rPr>
              <a:t>归 园 田 居</a:t>
            </a:r>
          </a:p>
        </p:txBody>
      </p:sp>
      <p:sp>
        <p:nvSpPr>
          <p:cNvPr id="30737" name="Text Box 17"/>
          <p:cNvSpPr txBox="1">
            <a:spLocks noChangeArrowheads="1"/>
          </p:cNvSpPr>
          <p:nvPr/>
        </p:nvSpPr>
        <p:spPr bwMode="auto">
          <a:xfrm>
            <a:off x="5181600" y="3284538"/>
            <a:ext cx="609600" cy="579437"/>
          </a:xfrm>
          <a:prstGeom prst="rect">
            <a:avLst/>
          </a:prstGeom>
          <a:noFill/>
          <a:ln w="9525">
            <a:noFill/>
            <a:miter lim="800000"/>
            <a:headEnd/>
            <a:tailEnd/>
          </a:ln>
        </p:spPr>
        <p:txBody>
          <a:bodyPr>
            <a:spAutoFit/>
          </a:bodyPr>
          <a:lstStyle/>
          <a:p>
            <a:pPr>
              <a:spcBef>
                <a:spcPct val="50000"/>
              </a:spcBef>
            </a:pPr>
            <a:r>
              <a:rPr lang="zh-CN" altLang="zh-CN" sz="3200">
                <a:solidFill>
                  <a:srgbClr val="CC0000"/>
                </a:solidFill>
                <a:latin typeface="Times New Roman" pitchFamily="18" charset="0"/>
              </a:rPr>
              <a:t>恋</a:t>
            </a:r>
          </a:p>
        </p:txBody>
      </p:sp>
      <p:sp>
        <p:nvSpPr>
          <p:cNvPr id="30738" name="Text Box 18"/>
          <p:cNvSpPr txBox="1">
            <a:spLocks noChangeArrowheads="1"/>
          </p:cNvSpPr>
          <p:nvPr/>
        </p:nvSpPr>
        <p:spPr bwMode="auto">
          <a:xfrm>
            <a:off x="5181600" y="3962400"/>
            <a:ext cx="685800" cy="579438"/>
          </a:xfrm>
          <a:prstGeom prst="rect">
            <a:avLst/>
          </a:prstGeom>
          <a:noFill/>
          <a:ln w="9525">
            <a:noFill/>
            <a:miter lim="800000"/>
            <a:headEnd/>
            <a:tailEnd/>
          </a:ln>
        </p:spPr>
        <p:txBody>
          <a:bodyPr>
            <a:spAutoFit/>
          </a:bodyPr>
          <a:lstStyle/>
          <a:p>
            <a:pPr>
              <a:spcBef>
                <a:spcPct val="50000"/>
              </a:spcBef>
            </a:pPr>
            <a:r>
              <a:rPr lang="zh-CN" altLang="zh-CN" sz="3200">
                <a:solidFill>
                  <a:srgbClr val="CC0000"/>
                </a:solidFill>
                <a:latin typeface="Times New Roman" pitchFamily="18" charset="0"/>
              </a:rPr>
              <a:t>归</a:t>
            </a:r>
          </a:p>
        </p:txBody>
      </p:sp>
      <p:sp>
        <p:nvSpPr>
          <p:cNvPr id="30739" name="Text Box 19"/>
          <p:cNvSpPr txBox="1">
            <a:spLocks noChangeArrowheads="1"/>
          </p:cNvSpPr>
          <p:nvPr/>
        </p:nvSpPr>
        <p:spPr bwMode="auto">
          <a:xfrm>
            <a:off x="1476375" y="2708275"/>
            <a:ext cx="1223963" cy="641350"/>
          </a:xfrm>
          <a:prstGeom prst="rect">
            <a:avLst/>
          </a:prstGeom>
          <a:noFill/>
          <a:ln w="9525">
            <a:noFill/>
            <a:miter lim="800000"/>
            <a:headEnd/>
            <a:tailEnd/>
          </a:ln>
        </p:spPr>
        <p:txBody>
          <a:bodyPr>
            <a:spAutoFit/>
          </a:bodyPr>
          <a:lstStyle/>
          <a:p>
            <a:r>
              <a:rPr lang="zh-CN" altLang="zh-CN" sz="3600">
                <a:solidFill>
                  <a:srgbClr val="000099"/>
                </a:solidFill>
                <a:latin typeface="Times New Roman" pitchFamily="18" charset="0"/>
              </a:rPr>
              <a:t>黑暗</a:t>
            </a:r>
          </a:p>
        </p:txBody>
      </p:sp>
      <p:sp>
        <p:nvSpPr>
          <p:cNvPr id="30740" name="WordArt 20"/>
          <p:cNvSpPr>
            <a:spLocks noChangeArrowheads="1" noChangeShapeType="1"/>
          </p:cNvSpPr>
          <p:nvPr/>
        </p:nvSpPr>
        <p:spPr bwMode="auto">
          <a:xfrm>
            <a:off x="684213" y="0"/>
            <a:ext cx="2303462" cy="1557338"/>
          </a:xfrm>
          <a:prstGeom prst="rect">
            <a:avLst/>
          </a:prstGeom>
          <a:extLst>
            <a:ext uri="{AF507438-7753-43E0-B8FC-AC1667EBCBE1}"/>
          </a:extLst>
        </p:spPr>
        <p:txBody>
          <a:bodyPr wrap="none" fromWordArt="1">
            <a:prstTxWarp prst="textCascadeUp">
              <a:avLst>
                <a:gd name="adj" fmla="val 44444"/>
              </a:avLst>
            </a:prstTxWarp>
            <a:scene3d>
              <a:camera prst="legacyPerspectiveFront">
                <a:rot lat="20519999" lon="1080000" rev="0"/>
              </a:camera>
              <a:lightRig rig="legacyFlat1" dir="r"/>
            </a:scene3d>
            <a:sp3d extrusionH="430200" prstMaterial="legacyMatte">
              <a:extrusionClr>
                <a:srgbClr val="FF6600"/>
              </a:extrusionClr>
              <a:contourClr>
                <a:srgbClr val="FFE701"/>
              </a:contourClr>
            </a:sp3d>
          </a:bodyPr>
          <a:lstStyle/>
          <a:p>
            <a:pPr algn="ctr">
              <a:buFont typeface="Arial" panose="020B0604020202020204" pitchFamily="34" charset="0"/>
              <a:buNone/>
              <a:defRPr/>
            </a:pPr>
            <a:r>
              <a:rPr lang="zh-CN" altLang="en-US" sz="3600">
                <a:ln w="9525" cmpd="sng">
                  <a:round/>
                </a:ln>
                <a:gradFill rotWithShape="0">
                  <a:gsLst>
                    <a:gs pos="0">
                      <a:srgbClr val="FFE701"/>
                    </a:gs>
                    <a:gs pos="100000">
                      <a:srgbClr val="FE3E02"/>
                    </a:gs>
                  </a:gsLst>
                  <a:lin ang="5400000" scaled="1"/>
                </a:gradFill>
                <a:latin typeface="宋体" panose="02010600030101010101" pitchFamily="2" charset="-122"/>
                <a:ea typeface="宋体" panose="02010600030101010101" pitchFamily="2" charset="-122"/>
              </a:rPr>
              <a:t>总结并试背课文</a:t>
            </a:r>
          </a:p>
        </p:txBody>
      </p:sp>
      <p:sp>
        <p:nvSpPr>
          <p:cNvPr id="30741" name="Text Box 21"/>
          <p:cNvSpPr txBox="1">
            <a:spLocks noChangeArrowheads="1"/>
          </p:cNvSpPr>
          <p:nvPr/>
        </p:nvSpPr>
        <p:spPr bwMode="auto">
          <a:xfrm>
            <a:off x="611188" y="5445125"/>
            <a:ext cx="4105275" cy="579438"/>
          </a:xfrm>
          <a:prstGeom prst="rect">
            <a:avLst/>
          </a:prstGeom>
          <a:noFill/>
          <a:ln w="9525">
            <a:noFill/>
            <a:miter lim="800000"/>
            <a:headEnd/>
            <a:tailEnd/>
          </a:ln>
        </p:spPr>
        <p:txBody>
          <a:bodyPr>
            <a:spAutoFit/>
          </a:bodyPr>
          <a:lstStyle/>
          <a:p>
            <a:r>
              <a:rPr lang="zh-CN" altLang="zh-CN" sz="3200"/>
              <a:t>总结：樊笼</a:t>
            </a:r>
          </a:p>
        </p:txBody>
      </p:sp>
      <p:sp>
        <p:nvSpPr>
          <p:cNvPr id="30742" name="Text Box 22"/>
          <p:cNvSpPr txBox="1">
            <a:spLocks noChangeArrowheads="1"/>
          </p:cNvSpPr>
          <p:nvPr/>
        </p:nvSpPr>
        <p:spPr bwMode="auto">
          <a:xfrm>
            <a:off x="447675" y="1668463"/>
            <a:ext cx="1531938" cy="579437"/>
          </a:xfrm>
          <a:prstGeom prst="rect">
            <a:avLst/>
          </a:prstGeom>
          <a:noFill/>
          <a:ln w="9525">
            <a:noFill/>
            <a:miter lim="800000"/>
            <a:headEnd/>
            <a:tailEnd/>
          </a:ln>
        </p:spPr>
        <p:txBody>
          <a:bodyPr>
            <a:spAutoFit/>
          </a:bodyPr>
          <a:lstStyle/>
          <a:p>
            <a:r>
              <a:rPr lang="zh-CN" altLang="zh-CN" sz="3200"/>
              <a:t>爱丘山</a:t>
            </a:r>
          </a:p>
        </p:txBody>
      </p:sp>
      <p:sp>
        <p:nvSpPr>
          <p:cNvPr id="30743" name="Line 23"/>
          <p:cNvSpPr>
            <a:spLocks noChangeShapeType="1"/>
          </p:cNvSpPr>
          <p:nvPr/>
        </p:nvSpPr>
        <p:spPr bwMode="auto">
          <a:xfrm>
            <a:off x="1116013" y="2349500"/>
            <a:ext cx="0" cy="574675"/>
          </a:xfrm>
          <a:prstGeom prst="line">
            <a:avLst/>
          </a:prstGeom>
          <a:noFill/>
          <a:ln w="38100" cmpd="sng">
            <a:solidFill>
              <a:schemeClr val="tx1"/>
            </a:solidFill>
            <a:round/>
            <a:tailEnd type="triangle" w="med" len="med"/>
          </a:ln>
          <a:effectLst/>
          <a:extLst>
            <a:ext uri="{909E8E84-426E-40DD-AFC4-6F175D3DCCD1}"/>
            <a:ext uri="{AF507438-7753-43E0-B8FC-AC1667EBCBE1}"/>
          </a:extLst>
        </p:spPr>
        <p:txBody>
          <a:bodyPr/>
          <a:lstStyle/>
          <a:p>
            <a:pPr>
              <a:buFont typeface="Arial" panose="020B0604020202020204" pitchFamily="34" charset="0"/>
              <a:buNone/>
              <a:defRPr/>
            </a:pPr>
            <a:endParaRPr lang="zh-CN" altLang="en-US">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
        <p:nvSpPr>
          <p:cNvPr id="30744" name="Line 24"/>
          <p:cNvSpPr>
            <a:spLocks noChangeShapeType="1"/>
          </p:cNvSpPr>
          <p:nvPr/>
        </p:nvSpPr>
        <p:spPr bwMode="auto">
          <a:xfrm>
            <a:off x="2771775" y="5805488"/>
            <a:ext cx="288925" cy="0"/>
          </a:xfrm>
          <a:prstGeom prst="line">
            <a:avLst/>
          </a:prstGeom>
          <a:noFill/>
          <a:ln w="38100" cmpd="sng">
            <a:solidFill>
              <a:schemeClr val="tx1"/>
            </a:solidFill>
            <a:round/>
            <a:tailEnd type="triangle" w="med" len="med"/>
          </a:ln>
          <a:effectLst/>
          <a:extLst>
            <a:ext uri="{909E8E84-426E-40DD-AFC4-6F175D3DCCD1}"/>
            <a:ext uri="{AF507438-7753-43E0-B8FC-AC1667EBCBE1}"/>
          </a:extLst>
        </p:spPr>
        <p:txBody>
          <a:bodyPr/>
          <a:lstStyle/>
          <a:p>
            <a:pPr>
              <a:buFont typeface="Arial" panose="020B0604020202020204" pitchFamily="34" charset="0"/>
              <a:buNone/>
              <a:defRPr/>
            </a:pPr>
            <a:endParaRPr lang="zh-CN" altLang="en-US">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
        <p:nvSpPr>
          <p:cNvPr id="30745" name="Text Box 25"/>
          <p:cNvSpPr txBox="1">
            <a:spLocks noChangeArrowheads="1"/>
          </p:cNvSpPr>
          <p:nvPr/>
        </p:nvSpPr>
        <p:spPr bwMode="auto">
          <a:xfrm>
            <a:off x="3059113" y="5445125"/>
            <a:ext cx="1152525" cy="579438"/>
          </a:xfrm>
          <a:prstGeom prst="rect">
            <a:avLst/>
          </a:prstGeom>
          <a:noFill/>
          <a:ln w="9525">
            <a:noFill/>
            <a:miter lim="800000"/>
            <a:headEnd/>
            <a:tailEnd/>
          </a:ln>
        </p:spPr>
        <p:txBody>
          <a:bodyPr>
            <a:spAutoFit/>
          </a:bodyPr>
          <a:lstStyle/>
          <a:p>
            <a:r>
              <a:rPr lang="zh-CN" altLang="zh-CN" sz="3200"/>
              <a:t>自然</a:t>
            </a:r>
          </a:p>
        </p:txBody>
      </p:sp>
      <p:sp>
        <p:nvSpPr>
          <p:cNvPr id="30746" name="Text Box 26"/>
          <p:cNvSpPr txBox="1">
            <a:spLocks noChangeArrowheads="1"/>
          </p:cNvSpPr>
          <p:nvPr/>
        </p:nvSpPr>
        <p:spPr bwMode="auto">
          <a:xfrm>
            <a:off x="4643438" y="5229225"/>
            <a:ext cx="1255712" cy="519113"/>
          </a:xfrm>
          <a:prstGeom prst="rect">
            <a:avLst/>
          </a:prstGeom>
          <a:noFill/>
          <a:ln w="9525">
            <a:noFill/>
            <a:miter lim="800000"/>
            <a:headEnd/>
            <a:tailEnd/>
          </a:ln>
        </p:spPr>
        <p:txBody>
          <a:bodyPr wrap="none">
            <a:spAutoFit/>
          </a:bodyPr>
          <a:lstStyle/>
          <a:p>
            <a:r>
              <a:rPr lang="zh-CN" altLang="zh-CN" sz="2800">
                <a:solidFill>
                  <a:srgbClr val="000099"/>
                </a:solidFill>
              </a:rPr>
              <a:t>无尘杂</a:t>
            </a:r>
          </a:p>
        </p:txBody>
      </p:sp>
      <p:sp>
        <p:nvSpPr>
          <p:cNvPr id="30747" name="Text Box 27"/>
          <p:cNvSpPr txBox="1">
            <a:spLocks noChangeArrowheads="1"/>
          </p:cNvSpPr>
          <p:nvPr/>
        </p:nvSpPr>
        <p:spPr bwMode="auto">
          <a:xfrm>
            <a:off x="4643438" y="5805488"/>
            <a:ext cx="1255712" cy="519112"/>
          </a:xfrm>
          <a:prstGeom prst="rect">
            <a:avLst/>
          </a:prstGeom>
          <a:noFill/>
          <a:ln w="9525">
            <a:noFill/>
            <a:miter lim="800000"/>
            <a:headEnd/>
            <a:tailEnd/>
          </a:ln>
        </p:spPr>
        <p:txBody>
          <a:bodyPr wrap="none">
            <a:spAutoFit/>
          </a:bodyPr>
          <a:lstStyle/>
          <a:p>
            <a:r>
              <a:rPr lang="zh-CN" altLang="zh-CN" sz="2800">
                <a:solidFill>
                  <a:srgbClr val="000099"/>
                </a:solidFill>
              </a:rPr>
              <a:t>有余闲</a:t>
            </a:r>
          </a:p>
        </p:txBody>
      </p:sp>
      <p:sp>
        <p:nvSpPr>
          <p:cNvPr id="30748" name="Line 28"/>
          <p:cNvSpPr>
            <a:spLocks noChangeShapeType="1"/>
          </p:cNvSpPr>
          <p:nvPr/>
        </p:nvSpPr>
        <p:spPr bwMode="auto">
          <a:xfrm flipH="1">
            <a:off x="3995738" y="5805488"/>
            <a:ext cx="2232025" cy="0"/>
          </a:xfrm>
          <a:prstGeom prst="line">
            <a:avLst/>
          </a:prstGeom>
          <a:noFill/>
          <a:ln w="38100" cmpd="sng">
            <a:solidFill>
              <a:schemeClr val="tx1"/>
            </a:solidFill>
            <a:round/>
            <a:tailEnd type="triangle" w="med" len="med"/>
          </a:ln>
          <a:effectLst/>
          <a:extLst>
            <a:ext uri="{909E8E84-426E-40DD-AFC4-6F175D3DCCD1}"/>
            <a:ext uri="{AF507438-7753-43E0-B8FC-AC1667EBCBE1}"/>
          </a:extLst>
        </p:spPr>
        <p:txBody>
          <a:bodyPr/>
          <a:lstStyle/>
          <a:p>
            <a:pPr>
              <a:buFont typeface="Arial" panose="020B0604020202020204" pitchFamily="34" charset="0"/>
              <a:buNone/>
              <a:defRPr/>
            </a:pPr>
            <a:endParaRPr lang="zh-CN" altLang="en-US">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42"/>
                                        </p:tgtEl>
                                        <p:attrNameLst>
                                          <p:attrName>style.visibility</p:attrName>
                                        </p:attrNameLst>
                                      </p:cBhvr>
                                      <p:to>
                                        <p:strVal val="visible"/>
                                      </p:to>
                                    </p:set>
                                    <p:anim calcmode="lin" valueType="num">
                                      <p:cBhvr additive="base">
                                        <p:cTn id="7" dur="500" fill="hold"/>
                                        <p:tgtEl>
                                          <p:spTgt spid="30742"/>
                                        </p:tgtEl>
                                        <p:attrNameLst>
                                          <p:attrName>ppt_x</p:attrName>
                                        </p:attrNameLst>
                                      </p:cBhvr>
                                      <p:tavLst>
                                        <p:tav tm="0">
                                          <p:val>
                                            <p:strVal val="#ppt_x"/>
                                          </p:val>
                                        </p:tav>
                                        <p:tav tm="100000">
                                          <p:val>
                                            <p:strVal val="#ppt_x"/>
                                          </p:val>
                                        </p:tav>
                                      </p:tavLst>
                                    </p:anim>
                                    <p:anim calcmode="lin" valueType="num">
                                      <p:cBhvr additive="base">
                                        <p:cTn id="8" dur="500" fill="hold"/>
                                        <p:tgtEl>
                                          <p:spTgt spid="307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43"/>
                                        </p:tgtEl>
                                        <p:attrNameLst>
                                          <p:attrName>style.visibility</p:attrName>
                                        </p:attrNameLst>
                                      </p:cBhvr>
                                      <p:to>
                                        <p:strVal val="visible"/>
                                      </p:to>
                                    </p:set>
                                    <p:anim calcmode="lin" valueType="num">
                                      <p:cBhvr additive="base">
                                        <p:cTn id="13" dur="500" fill="hold"/>
                                        <p:tgtEl>
                                          <p:spTgt spid="30743"/>
                                        </p:tgtEl>
                                        <p:attrNameLst>
                                          <p:attrName>ppt_x</p:attrName>
                                        </p:attrNameLst>
                                      </p:cBhvr>
                                      <p:tavLst>
                                        <p:tav tm="0">
                                          <p:val>
                                            <p:strVal val="#ppt_x"/>
                                          </p:val>
                                        </p:tav>
                                        <p:tav tm="100000">
                                          <p:val>
                                            <p:strVal val="#ppt_x"/>
                                          </p:val>
                                        </p:tav>
                                      </p:tavLst>
                                    </p:anim>
                                    <p:anim calcmode="lin" valueType="num">
                                      <p:cBhvr additive="base">
                                        <p:cTn id="14" dur="500" fill="hold"/>
                                        <p:tgtEl>
                                          <p:spTgt spid="3074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07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5" presetClass="entr" presetSubtype="0" fill="hold" grpId="0" nodeType="clickEffect">
                                  <p:stCondLst>
                                    <p:cond delay="0"/>
                                  </p:stCondLst>
                                  <p:childTnLst>
                                    <p:set>
                                      <p:cBhvr>
                                        <p:cTn id="22" dur="1" fill="hold">
                                          <p:stCondLst>
                                            <p:cond delay="0"/>
                                          </p:stCondLst>
                                        </p:cTn>
                                        <p:tgtEl>
                                          <p:spTgt spid="30739"/>
                                        </p:tgtEl>
                                        <p:attrNameLst>
                                          <p:attrName>style.visibility</p:attrName>
                                        </p:attrNameLst>
                                      </p:cBhvr>
                                      <p:to>
                                        <p:strVal val="visible"/>
                                      </p:to>
                                    </p:set>
                                    <p:anim calcmode="lin" valueType="num">
                                      <p:cBhvr>
                                        <p:cTn id="23" dur="500" decel="50000" fill="hold">
                                          <p:stCondLst>
                                            <p:cond delay="0"/>
                                          </p:stCondLst>
                                        </p:cTn>
                                        <p:tgtEl>
                                          <p:spTgt spid="30739"/>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30739"/>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30739"/>
                                        </p:tgtEl>
                                        <p:attrNameLst>
                                          <p:attrName>ppt_w</p:attrName>
                                        </p:attrNameLst>
                                      </p:cBhvr>
                                      <p:tavLst>
                                        <p:tav tm="0">
                                          <p:val>
                                            <p:strVal val="#ppt_w*.05"/>
                                          </p:val>
                                        </p:tav>
                                        <p:tav tm="100000">
                                          <p:val>
                                            <p:strVal val="#ppt_w"/>
                                          </p:val>
                                        </p:tav>
                                      </p:tavLst>
                                    </p:anim>
                                    <p:anim calcmode="lin" valueType="num">
                                      <p:cBhvr>
                                        <p:cTn id="26" dur="1000" fill="hold"/>
                                        <p:tgtEl>
                                          <p:spTgt spid="30739"/>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30739"/>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30739"/>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30739"/>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30739"/>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499"/>
                                          </p:stCondLst>
                                        </p:cTn>
                                        <p:tgtEl>
                                          <p:spTgt spid="30732"/>
                                        </p:tgtEl>
                                        <p:attrNameLst>
                                          <p:attrName>style.visibility</p:attrName>
                                        </p:attrNameLst>
                                      </p:cBhvr>
                                      <p:to>
                                        <p:strVal val="visible"/>
                                      </p:to>
                                    </p:set>
                                  </p:childTnLst>
                                </p:cTn>
                              </p:par>
                            </p:childTnLst>
                          </p:cTn>
                        </p:par>
                        <p:par>
                          <p:cTn id="35" fill="hold">
                            <p:stCondLst>
                              <p:cond delay="500"/>
                            </p:stCondLst>
                            <p:childTnLst>
                              <p:par>
                                <p:cTn id="36" presetID="1" presetClass="entr" presetSubtype="0" fill="hold" grpId="0" nodeType="afterEffect">
                                  <p:stCondLst>
                                    <p:cond delay="0"/>
                                  </p:stCondLst>
                                  <p:childTnLst>
                                    <p:set>
                                      <p:cBhvr>
                                        <p:cTn id="37" dur="1" fill="hold">
                                          <p:stCondLst>
                                            <p:cond delay="499"/>
                                          </p:stCondLst>
                                        </p:cTn>
                                        <p:tgtEl>
                                          <p:spTgt spid="30725"/>
                                        </p:tgtEl>
                                        <p:attrNameLst>
                                          <p:attrName>style.visibility</p:attrName>
                                        </p:attrNameLst>
                                      </p:cBhvr>
                                      <p:to>
                                        <p:strVal val="visible"/>
                                      </p:to>
                                    </p:set>
                                  </p:childTnLst>
                                </p:cTn>
                              </p:par>
                            </p:childTnLst>
                          </p:cTn>
                        </p:par>
                        <p:par>
                          <p:cTn id="38" fill="hold">
                            <p:stCondLst>
                              <p:cond delay="1000"/>
                            </p:stCondLst>
                            <p:childTnLst>
                              <p:par>
                                <p:cTn id="39" presetID="1" presetClass="entr" presetSubtype="0" fill="hold" grpId="0" nodeType="afterEffect">
                                  <p:stCondLst>
                                    <p:cond delay="0"/>
                                  </p:stCondLst>
                                  <p:childTnLst>
                                    <p:set>
                                      <p:cBhvr>
                                        <p:cTn id="40" dur="1" fill="hold">
                                          <p:stCondLst>
                                            <p:cond delay="499"/>
                                          </p:stCondLst>
                                        </p:cTn>
                                        <p:tgtEl>
                                          <p:spTgt spid="3072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499"/>
                                          </p:stCondLst>
                                        </p:cTn>
                                        <p:tgtEl>
                                          <p:spTgt spid="3073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0737"/>
                                        </p:tgtEl>
                                        <p:attrNameLst>
                                          <p:attrName>style.visibility</p:attrName>
                                        </p:attrNameLst>
                                      </p:cBhvr>
                                      <p:to>
                                        <p:strVal val="visible"/>
                                      </p:to>
                                    </p:set>
                                    <p:anim calcmode="lin" valueType="num">
                                      <p:cBhvr additive="base">
                                        <p:cTn id="49" dur="500" fill="hold"/>
                                        <p:tgtEl>
                                          <p:spTgt spid="30737"/>
                                        </p:tgtEl>
                                        <p:attrNameLst>
                                          <p:attrName>ppt_x</p:attrName>
                                        </p:attrNameLst>
                                      </p:cBhvr>
                                      <p:tavLst>
                                        <p:tav tm="0">
                                          <p:val>
                                            <p:strVal val="#ppt_x"/>
                                          </p:val>
                                        </p:tav>
                                        <p:tav tm="100000">
                                          <p:val>
                                            <p:strVal val="#ppt_x"/>
                                          </p:val>
                                        </p:tav>
                                      </p:tavLst>
                                    </p:anim>
                                    <p:anim calcmode="lin" valueType="num">
                                      <p:cBhvr additive="base">
                                        <p:cTn id="50" dur="500" fill="hold"/>
                                        <p:tgtEl>
                                          <p:spTgt spid="3073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499"/>
                                          </p:stCondLst>
                                        </p:cTn>
                                        <p:tgtEl>
                                          <p:spTgt spid="3073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30738"/>
                                        </p:tgtEl>
                                        <p:attrNameLst>
                                          <p:attrName>style.visibility</p:attrName>
                                        </p:attrNameLst>
                                      </p:cBhvr>
                                      <p:to>
                                        <p:strVal val="visible"/>
                                      </p:to>
                                    </p:set>
                                    <p:anim calcmode="lin" valueType="num">
                                      <p:cBhvr additive="base">
                                        <p:cTn id="59" dur="500" fill="hold"/>
                                        <p:tgtEl>
                                          <p:spTgt spid="30738"/>
                                        </p:tgtEl>
                                        <p:attrNameLst>
                                          <p:attrName>ppt_x</p:attrName>
                                        </p:attrNameLst>
                                      </p:cBhvr>
                                      <p:tavLst>
                                        <p:tav tm="0">
                                          <p:val>
                                            <p:strVal val="#ppt_x"/>
                                          </p:val>
                                        </p:tav>
                                        <p:tav tm="100000">
                                          <p:val>
                                            <p:strVal val="#ppt_x"/>
                                          </p:val>
                                        </p:tav>
                                      </p:tavLst>
                                    </p:anim>
                                    <p:anim calcmode="lin" valueType="num">
                                      <p:cBhvr additive="base">
                                        <p:cTn id="60" dur="500" fill="hold"/>
                                        <p:tgtEl>
                                          <p:spTgt spid="30738"/>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499"/>
                                          </p:stCondLst>
                                        </p:cTn>
                                        <p:tgtEl>
                                          <p:spTgt spid="30727"/>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499"/>
                                          </p:stCondLst>
                                        </p:cTn>
                                        <p:tgtEl>
                                          <p:spTgt spid="30729"/>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0734"/>
                                        </p:tgtEl>
                                        <p:attrNameLst>
                                          <p:attrName>style.visibility</p:attrName>
                                        </p:attrNameLst>
                                      </p:cBhvr>
                                      <p:to>
                                        <p:strVal val="visible"/>
                                      </p:to>
                                    </p:set>
                                    <p:anim calcmode="lin" valueType="num">
                                      <p:cBhvr additive="base">
                                        <p:cTn id="73" dur="500" fill="hold"/>
                                        <p:tgtEl>
                                          <p:spTgt spid="30734"/>
                                        </p:tgtEl>
                                        <p:attrNameLst>
                                          <p:attrName>ppt_x</p:attrName>
                                        </p:attrNameLst>
                                      </p:cBhvr>
                                      <p:tavLst>
                                        <p:tav tm="0">
                                          <p:val>
                                            <p:strVal val="#ppt_x"/>
                                          </p:val>
                                        </p:tav>
                                        <p:tav tm="100000">
                                          <p:val>
                                            <p:strVal val="#ppt_x"/>
                                          </p:val>
                                        </p:tav>
                                      </p:tavLst>
                                    </p:anim>
                                    <p:anim calcmode="lin" valueType="num">
                                      <p:cBhvr additive="base">
                                        <p:cTn id="74" dur="500" fill="hold"/>
                                        <p:tgtEl>
                                          <p:spTgt spid="30734"/>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0746"/>
                                        </p:tgtEl>
                                        <p:attrNameLst>
                                          <p:attrName>style.visibility</p:attrName>
                                        </p:attrNameLst>
                                      </p:cBhvr>
                                      <p:to>
                                        <p:strVal val="visible"/>
                                      </p:to>
                                    </p:set>
                                    <p:anim calcmode="lin" valueType="num">
                                      <p:cBhvr additive="base">
                                        <p:cTn id="79" dur="500" fill="hold"/>
                                        <p:tgtEl>
                                          <p:spTgt spid="30746"/>
                                        </p:tgtEl>
                                        <p:attrNameLst>
                                          <p:attrName>ppt_x</p:attrName>
                                        </p:attrNameLst>
                                      </p:cBhvr>
                                      <p:tavLst>
                                        <p:tav tm="0">
                                          <p:val>
                                            <p:strVal val="#ppt_x"/>
                                          </p:val>
                                        </p:tav>
                                        <p:tav tm="100000">
                                          <p:val>
                                            <p:strVal val="#ppt_x"/>
                                          </p:val>
                                        </p:tav>
                                      </p:tavLst>
                                    </p:anim>
                                    <p:anim calcmode="lin" valueType="num">
                                      <p:cBhvr additive="base">
                                        <p:cTn id="80" dur="500" fill="hold"/>
                                        <p:tgtEl>
                                          <p:spTgt spid="30746"/>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0747"/>
                                        </p:tgtEl>
                                        <p:attrNameLst>
                                          <p:attrName>style.visibility</p:attrName>
                                        </p:attrNameLst>
                                      </p:cBhvr>
                                      <p:to>
                                        <p:strVal val="visible"/>
                                      </p:to>
                                    </p:set>
                                    <p:anim calcmode="lin" valueType="num">
                                      <p:cBhvr additive="base">
                                        <p:cTn id="85" dur="500" fill="hold"/>
                                        <p:tgtEl>
                                          <p:spTgt spid="30747"/>
                                        </p:tgtEl>
                                        <p:attrNameLst>
                                          <p:attrName>ppt_x</p:attrName>
                                        </p:attrNameLst>
                                      </p:cBhvr>
                                      <p:tavLst>
                                        <p:tav tm="0">
                                          <p:val>
                                            <p:strVal val="#ppt_x"/>
                                          </p:val>
                                        </p:tav>
                                        <p:tav tm="100000">
                                          <p:val>
                                            <p:strVal val="#ppt_x"/>
                                          </p:val>
                                        </p:tav>
                                      </p:tavLst>
                                    </p:anim>
                                    <p:anim calcmode="lin" valueType="num">
                                      <p:cBhvr additive="base">
                                        <p:cTn id="86" dur="500" fill="hold"/>
                                        <p:tgtEl>
                                          <p:spTgt spid="30747"/>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nodeType="clickEffect">
                                  <p:stCondLst>
                                    <p:cond delay="0"/>
                                  </p:stCondLst>
                                  <p:childTnLst>
                                    <p:set>
                                      <p:cBhvr>
                                        <p:cTn id="90" dur="1" fill="hold">
                                          <p:stCondLst>
                                            <p:cond delay="0"/>
                                          </p:stCondLst>
                                        </p:cTn>
                                        <p:tgtEl>
                                          <p:spTgt spid="30748"/>
                                        </p:tgtEl>
                                        <p:attrNameLst>
                                          <p:attrName>style.visibility</p:attrName>
                                        </p:attrNameLst>
                                      </p:cBhvr>
                                      <p:to>
                                        <p:strVal val="visible"/>
                                      </p:to>
                                    </p:set>
                                    <p:anim calcmode="lin" valueType="num">
                                      <p:cBhvr additive="base">
                                        <p:cTn id="91" dur="500" fill="hold"/>
                                        <p:tgtEl>
                                          <p:spTgt spid="30748"/>
                                        </p:tgtEl>
                                        <p:attrNameLst>
                                          <p:attrName>ppt_x</p:attrName>
                                        </p:attrNameLst>
                                      </p:cBhvr>
                                      <p:tavLst>
                                        <p:tav tm="0">
                                          <p:val>
                                            <p:strVal val="#ppt_x"/>
                                          </p:val>
                                        </p:tav>
                                        <p:tav tm="100000">
                                          <p:val>
                                            <p:strVal val="#ppt_x"/>
                                          </p:val>
                                        </p:tav>
                                      </p:tavLst>
                                    </p:anim>
                                    <p:anim calcmode="lin" valueType="num">
                                      <p:cBhvr additive="base">
                                        <p:cTn id="92" dur="500" fill="hold"/>
                                        <p:tgtEl>
                                          <p:spTgt spid="30748"/>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30741"/>
                                        </p:tgtEl>
                                        <p:attrNameLst>
                                          <p:attrName>style.visibility</p:attrName>
                                        </p:attrNameLst>
                                      </p:cBhvr>
                                      <p:to>
                                        <p:strVal val="visible"/>
                                      </p:to>
                                    </p:set>
                                    <p:anim calcmode="lin" valueType="num">
                                      <p:cBhvr additive="base">
                                        <p:cTn id="97" dur="500" fill="hold"/>
                                        <p:tgtEl>
                                          <p:spTgt spid="30741"/>
                                        </p:tgtEl>
                                        <p:attrNameLst>
                                          <p:attrName>ppt_x</p:attrName>
                                        </p:attrNameLst>
                                      </p:cBhvr>
                                      <p:tavLst>
                                        <p:tav tm="0">
                                          <p:val>
                                            <p:strVal val="#ppt_x"/>
                                          </p:val>
                                        </p:tav>
                                        <p:tav tm="100000">
                                          <p:val>
                                            <p:strVal val="#ppt_x"/>
                                          </p:val>
                                        </p:tav>
                                      </p:tavLst>
                                    </p:anim>
                                    <p:anim calcmode="lin" valueType="num">
                                      <p:cBhvr additive="base">
                                        <p:cTn id="98" dur="500" fill="hold"/>
                                        <p:tgtEl>
                                          <p:spTgt spid="30741"/>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nodeType="clickEffect">
                                  <p:stCondLst>
                                    <p:cond delay="0"/>
                                  </p:stCondLst>
                                  <p:childTnLst>
                                    <p:set>
                                      <p:cBhvr>
                                        <p:cTn id="102" dur="1" fill="hold">
                                          <p:stCondLst>
                                            <p:cond delay="0"/>
                                          </p:stCondLst>
                                        </p:cTn>
                                        <p:tgtEl>
                                          <p:spTgt spid="30744"/>
                                        </p:tgtEl>
                                        <p:attrNameLst>
                                          <p:attrName>style.visibility</p:attrName>
                                        </p:attrNameLst>
                                      </p:cBhvr>
                                      <p:to>
                                        <p:strVal val="visible"/>
                                      </p:to>
                                    </p:set>
                                    <p:anim calcmode="lin" valueType="num">
                                      <p:cBhvr additive="base">
                                        <p:cTn id="103" dur="500" fill="hold"/>
                                        <p:tgtEl>
                                          <p:spTgt spid="30744"/>
                                        </p:tgtEl>
                                        <p:attrNameLst>
                                          <p:attrName>ppt_x</p:attrName>
                                        </p:attrNameLst>
                                      </p:cBhvr>
                                      <p:tavLst>
                                        <p:tav tm="0">
                                          <p:val>
                                            <p:strVal val="#ppt_x"/>
                                          </p:val>
                                        </p:tav>
                                        <p:tav tm="100000">
                                          <p:val>
                                            <p:strVal val="#ppt_x"/>
                                          </p:val>
                                        </p:tav>
                                      </p:tavLst>
                                    </p:anim>
                                    <p:anim calcmode="lin" valueType="num">
                                      <p:cBhvr additive="base">
                                        <p:cTn id="104" dur="500" fill="hold"/>
                                        <p:tgtEl>
                                          <p:spTgt spid="30744"/>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nodeType="clickEffect">
                                  <p:stCondLst>
                                    <p:cond delay="0"/>
                                  </p:stCondLst>
                                  <p:childTnLst>
                                    <p:set>
                                      <p:cBhvr>
                                        <p:cTn id="108" dur="1" fill="hold">
                                          <p:stCondLst>
                                            <p:cond delay="0"/>
                                          </p:stCondLst>
                                        </p:cTn>
                                        <p:tgtEl>
                                          <p:spTgt spid="30745">
                                            <p:txEl>
                                              <p:pRg st="0" end="0"/>
                                            </p:txEl>
                                          </p:spTgt>
                                        </p:tgtEl>
                                        <p:attrNameLst>
                                          <p:attrName>style.visibility</p:attrName>
                                        </p:attrNameLst>
                                      </p:cBhvr>
                                      <p:to>
                                        <p:strVal val="visible"/>
                                      </p:to>
                                    </p:set>
                                    <p:anim calcmode="lin" valueType="num">
                                      <p:cBhvr additive="base">
                                        <p:cTn id="109" dur="500" fill="hold"/>
                                        <p:tgtEl>
                                          <p:spTgt spid="30745">
                                            <p:txEl>
                                              <p:pRg st="0" end="0"/>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3074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5" grpId="0" autoUpdateAnimBg="0"/>
      <p:bldP spid="30726" grpId="0" autoUpdateAnimBg="0"/>
      <p:bldP spid="30727" grpId="0" autoUpdateAnimBg="0"/>
      <p:bldP spid="30729" grpId="0" autoUpdateAnimBg="0"/>
      <p:bldP spid="30730" grpId="0" autoUpdateAnimBg="0"/>
      <p:bldP spid="30734" grpId="0" autoUpdateAnimBg="0"/>
      <p:bldP spid="30737" grpId="0" autoUpdateAnimBg="0"/>
      <p:bldP spid="30738" grpId="0" autoUpdateAnimBg="0"/>
      <p:bldP spid="30739" grpId="0" autoUpdateAnimBg="0"/>
      <p:bldP spid="30741" grpId="0" autoUpdateAnimBg="0"/>
      <p:bldP spid="30742" grpId="0" autoUpdateAnimBg="0"/>
      <p:bldP spid="30746" grpId="0" autoUpdateAnimBg="0"/>
      <p:bldP spid="30747"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type="body" idx="1"/>
          </p:nvPr>
        </p:nvSpPr>
        <p:spPr>
          <a:xfrm>
            <a:off x="323850" y="3860800"/>
            <a:ext cx="7210425" cy="833438"/>
          </a:xfrm>
        </p:spPr>
        <p:txBody>
          <a:bodyPr/>
          <a:lstStyle/>
          <a:p>
            <a:pPr eaLnBrk="1" hangingPunct="1">
              <a:buFontTx/>
              <a:buNone/>
            </a:pPr>
            <a:r>
              <a:rPr lang="zh-CN" altLang="zh-CN" sz="5400" b="1" smtClean="0">
                <a:ea typeface="楷体_GB2312"/>
                <a:cs typeface="楷体_GB2312"/>
              </a:rPr>
              <a:t> </a:t>
            </a:r>
          </a:p>
        </p:txBody>
      </p:sp>
      <p:sp>
        <p:nvSpPr>
          <p:cNvPr id="33796" name="Text Box 4"/>
          <p:cNvSpPr txBox="1">
            <a:spLocks noChangeArrowheads="1"/>
          </p:cNvSpPr>
          <p:nvPr/>
        </p:nvSpPr>
        <p:spPr bwMode="auto">
          <a:xfrm>
            <a:off x="395288" y="1628775"/>
            <a:ext cx="8280400" cy="2133600"/>
          </a:xfrm>
          <a:prstGeom prst="rect">
            <a:avLst/>
          </a:prstGeom>
          <a:noFill/>
          <a:ln w="9525">
            <a:noFill/>
            <a:miter lim="800000"/>
            <a:headEnd/>
            <a:tailEnd/>
          </a:ln>
        </p:spPr>
        <p:txBody>
          <a:bodyPr>
            <a:spAutoFit/>
          </a:bodyPr>
          <a:lstStyle/>
          <a:p>
            <a:r>
              <a:rPr lang="zh-CN" altLang="zh-CN" sz="5400">
                <a:latin typeface="楷体_GB2312"/>
                <a:ea typeface="楷体_GB2312"/>
                <a:cs typeface="楷体_GB2312"/>
              </a:rPr>
              <a:t>    </a:t>
            </a:r>
          </a:p>
          <a:p>
            <a:r>
              <a:rPr lang="zh-CN" altLang="zh-CN" sz="4000">
                <a:latin typeface="楷体_GB2312"/>
                <a:ea typeface="楷体_GB2312"/>
                <a:cs typeface="楷体_GB2312"/>
              </a:rPr>
              <a:t>1、如果你是陶渊明，你会像他一样            </a:t>
            </a:r>
          </a:p>
          <a:p>
            <a:r>
              <a:rPr lang="zh-CN" altLang="zh-CN" sz="4000">
                <a:latin typeface="楷体_GB2312"/>
                <a:ea typeface="楷体_GB2312"/>
                <a:cs typeface="楷体_GB2312"/>
              </a:rPr>
              <a:t>   隐居吗？</a:t>
            </a:r>
          </a:p>
        </p:txBody>
      </p:sp>
      <p:sp>
        <p:nvSpPr>
          <p:cNvPr id="33797" name="WordArt 5"/>
          <p:cNvSpPr>
            <a:spLocks noChangeArrowheads="1" noChangeShapeType="1"/>
          </p:cNvSpPr>
          <p:nvPr/>
        </p:nvSpPr>
        <p:spPr bwMode="auto">
          <a:xfrm>
            <a:off x="250825" y="260350"/>
            <a:ext cx="2305050" cy="1655763"/>
          </a:xfrm>
          <a:prstGeom prst="rect">
            <a:avLst/>
          </a:prstGeom>
          <a:extLst>
            <a:ext uri="{AF507438-7753-43E0-B8FC-AC1667EBCBE1}"/>
          </a:extLst>
        </p:spPr>
        <p:txBody>
          <a:bodyPr wrap="none" fromWordArt="1">
            <a:prstTxWarp prst="textCascadeUp">
              <a:avLst>
                <a:gd name="adj" fmla="val 44444"/>
              </a:avLst>
            </a:prstTxWarp>
            <a:scene3d>
              <a:camera prst="legacyPerspectiveFront">
                <a:rot lat="20519999" lon="1080000" rev="0"/>
              </a:camera>
              <a:lightRig rig="legacyFlat1" dir="r"/>
            </a:scene3d>
            <a:sp3d extrusionH="430200" prstMaterial="legacyMatte">
              <a:extrusionClr>
                <a:srgbClr val="FF6600"/>
              </a:extrusionClr>
              <a:contourClr>
                <a:srgbClr val="FFE701"/>
              </a:contourClr>
            </a:sp3d>
          </a:bodyPr>
          <a:lstStyle/>
          <a:p>
            <a:pPr algn="ctr">
              <a:buFont typeface="Arial" panose="020B0604020202020204" pitchFamily="34" charset="0"/>
              <a:buNone/>
              <a:defRPr/>
            </a:pPr>
            <a:r>
              <a:rPr lang="zh-CN" altLang="en-US" sz="3600">
                <a:ln w="9525" cmpd="sng">
                  <a:round/>
                </a:ln>
                <a:gradFill rotWithShape="0">
                  <a:gsLst>
                    <a:gs pos="0">
                      <a:srgbClr val="FFE701"/>
                    </a:gs>
                    <a:gs pos="100000">
                      <a:srgbClr val="FE3E02"/>
                    </a:gs>
                  </a:gsLst>
                  <a:lin ang="5400000" scaled="1"/>
                </a:gradFill>
                <a:latin typeface="宋体" panose="02010600030101010101" pitchFamily="2" charset="-122"/>
                <a:ea typeface="宋体" panose="02010600030101010101" pitchFamily="2" charset="-122"/>
              </a:rPr>
              <a:t>思考文本</a:t>
            </a:r>
          </a:p>
        </p:txBody>
      </p:sp>
      <p:pic>
        <p:nvPicPr>
          <p:cNvPr id="88068" name="Picture 6" descr="BD06518_"/>
          <p:cNvPicPr>
            <a:picLocks noChangeAspect="1" noChangeArrowheads="1"/>
          </p:cNvPicPr>
          <p:nvPr/>
        </p:nvPicPr>
        <p:blipFill>
          <a:blip r:embed="rId2"/>
          <a:srcRect/>
          <a:stretch>
            <a:fillRect/>
          </a:stretch>
        </p:blipFill>
        <p:spPr bwMode="auto">
          <a:xfrm>
            <a:off x="6084888" y="0"/>
            <a:ext cx="2808287" cy="2230438"/>
          </a:xfrm>
          <a:prstGeom prst="rect">
            <a:avLst/>
          </a:prstGeom>
          <a:noFill/>
          <a:ln w="9525">
            <a:noFill/>
            <a:miter lim="800000"/>
            <a:headEnd/>
            <a:tailEnd/>
          </a:ln>
        </p:spPr>
      </p:pic>
      <p:sp>
        <p:nvSpPr>
          <p:cNvPr id="33799" name="Text Box 7"/>
          <p:cNvSpPr txBox="1">
            <a:spLocks noChangeArrowheads="1"/>
          </p:cNvSpPr>
          <p:nvPr/>
        </p:nvSpPr>
        <p:spPr bwMode="auto">
          <a:xfrm>
            <a:off x="395288" y="4076700"/>
            <a:ext cx="8748712" cy="1311275"/>
          </a:xfrm>
          <a:prstGeom prst="rect">
            <a:avLst/>
          </a:prstGeom>
          <a:noFill/>
          <a:ln w="9525">
            <a:noFill/>
            <a:miter lim="800000"/>
            <a:headEnd/>
            <a:tailEnd/>
          </a:ln>
        </p:spPr>
        <p:txBody>
          <a:bodyPr>
            <a:spAutoFit/>
          </a:bodyPr>
          <a:lstStyle/>
          <a:p>
            <a:r>
              <a:rPr lang="zh-CN" altLang="zh-CN" sz="4000">
                <a:latin typeface="楷体_GB2312"/>
                <a:ea typeface="楷体_GB2312"/>
                <a:cs typeface="楷体_GB2312"/>
              </a:rPr>
              <a:t>2、如果陶渊明生活在当代，他会隐居</a:t>
            </a:r>
          </a:p>
          <a:p>
            <a:r>
              <a:rPr lang="zh-CN" altLang="zh-CN" sz="4000">
                <a:latin typeface="楷体_GB2312"/>
                <a:ea typeface="楷体_GB2312"/>
                <a:cs typeface="楷体_GB2312"/>
              </a:rPr>
              <a:t>   吗？</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3796">
                                            <p:txEl>
                                              <p:pRg st="0" end="0"/>
                                            </p:txEl>
                                          </p:spTgt>
                                        </p:tgtEl>
                                        <p:attrNameLst>
                                          <p:attrName>style.visibility</p:attrName>
                                        </p:attrNameLst>
                                      </p:cBhvr>
                                      <p:to>
                                        <p:strVal val="visible"/>
                                      </p:to>
                                    </p:set>
                                    <p:animEffect transition="in" filter="fade">
                                      <p:cBhvr>
                                        <p:cTn id="7" dur="1000"/>
                                        <p:tgtEl>
                                          <p:spTgt spid="33796">
                                            <p:txEl>
                                              <p:pRg st="0" end="0"/>
                                            </p:txEl>
                                          </p:spTgt>
                                        </p:tgtEl>
                                      </p:cBhvr>
                                    </p:animEffect>
                                    <p:anim calcmode="lin" valueType="num">
                                      <p:cBhvr>
                                        <p:cTn id="8" dur="1000" fill="hold"/>
                                        <p:tgtEl>
                                          <p:spTgt spid="3379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379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3796">
                                            <p:txEl>
                                              <p:pRg st="1" end="1"/>
                                            </p:txEl>
                                          </p:spTgt>
                                        </p:tgtEl>
                                        <p:attrNameLst>
                                          <p:attrName>style.visibility</p:attrName>
                                        </p:attrNameLst>
                                      </p:cBhvr>
                                      <p:to>
                                        <p:strVal val="visible"/>
                                      </p:to>
                                    </p:set>
                                    <p:animEffect transition="in" filter="fade">
                                      <p:cBhvr>
                                        <p:cTn id="14" dur="1000"/>
                                        <p:tgtEl>
                                          <p:spTgt spid="33796">
                                            <p:txEl>
                                              <p:pRg st="1" end="1"/>
                                            </p:txEl>
                                          </p:spTgt>
                                        </p:tgtEl>
                                      </p:cBhvr>
                                    </p:animEffect>
                                    <p:anim calcmode="lin" valueType="num">
                                      <p:cBhvr>
                                        <p:cTn id="15" dur="1000" fill="hold"/>
                                        <p:tgtEl>
                                          <p:spTgt spid="3379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379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3796">
                                            <p:txEl>
                                              <p:pRg st="2" end="2"/>
                                            </p:txEl>
                                          </p:spTgt>
                                        </p:tgtEl>
                                        <p:attrNameLst>
                                          <p:attrName>style.visibility</p:attrName>
                                        </p:attrNameLst>
                                      </p:cBhvr>
                                      <p:to>
                                        <p:strVal val="visible"/>
                                      </p:to>
                                    </p:set>
                                    <p:animEffect transition="in" filter="fade">
                                      <p:cBhvr>
                                        <p:cTn id="21" dur="1000"/>
                                        <p:tgtEl>
                                          <p:spTgt spid="33796">
                                            <p:txEl>
                                              <p:pRg st="2" end="2"/>
                                            </p:txEl>
                                          </p:spTgt>
                                        </p:tgtEl>
                                      </p:cBhvr>
                                    </p:animEffect>
                                    <p:anim calcmode="lin" valueType="num">
                                      <p:cBhvr>
                                        <p:cTn id="22" dur="1000" fill="hold"/>
                                        <p:tgtEl>
                                          <p:spTgt spid="3379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379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3795">
                                            <p:txEl>
                                              <p:pRg st="0" end="0"/>
                                            </p:txEl>
                                          </p:spTgt>
                                        </p:tgtEl>
                                        <p:attrNameLst>
                                          <p:attrName>style.visibility</p:attrName>
                                        </p:attrNameLst>
                                      </p:cBhvr>
                                      <p:to>
                                        <p:strVal val="visible"/>
                                      </p:to>
                                    </p:set>
                                    <p:animEffect transition="in" filter="fade">
                                      <p:cBhvr>
                                        <p:cTn id="28" dur="1000"/>
                                        <p:tgtEl>
                                          <p:spTgt spid="33795">
                                            <p:txEl>
                                              <p:pRg st="0" end="0"/>
                                            </p:txEl>
                                          </p:spTgt>
                                        </p:tgtEl>
                                      </p:cBhvr>
                                    </p:animEffect>
                                    <p:anim calcmode="lin" valueType="num">
                                      <p:cBhvr>
                                        <p:cTn id="29" dur="1000" fill="hold"/>
                                        <p:tgtEl>
                                          <p:spTgt spid="33795">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3379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3799"/>
                                        </p:tgtEl>
                                        <p:attrNameLst>
                                          <p:attrName>style.visibility</p:attrName>
                                        </p:attrNameLst>
                                      </p:cBhvr>
                                      <p:to>
                                        <p:strVal val="visible"/>
                                      </p:to>
                                    </p:set>
                                    <p:anim calcmode="lin" valueType="num">
                                      <p:cBhvr additive="base">
                                        <p:cTn id="35" dur="500" fill="hold"/>
                                        <p:tgtEl>
                                          <p:spTgt spid="33799"/>
                                        </p:tgtEl>
                                        <p:attrNameLst>
                                          <p:attrName>ppt_x</p:attrName>
                                        </p:attrNameLst>
                                      </p:cBhvr>
                                      <p:tavLst>
                                        <p:tav tm="0">
                                          <p:val>
                                            <p:strVal val="#ppt_x"/>
                                          </p:val>
                                        </p:tav>
                                        <p:tav tm="100000">
                                          <p:val>
                                            <p:strVal val="#ppt_x"/>
                                          </p:val>
                                        </p:tav>
                                      </p:tavLst>
                                    </p:anim>
                                    <p:anim calcmode="lin" valueType="num">
                                      <p:cBhvr additive="base">
                                        <p:cTn id="36" dur="500" fill="hold"/>
                                        <p:tgtEl>
                                          <p:spTgt spid="337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9"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6504" y="189230"/>
            <a:ext cx="1866900" cy="76835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lgn="ctr">
              <a:buFont typeface="Arial" panose="020B0604020202020204" pitchFamily="34" charset="0"/>
              <a:buNone/>
              <a:defRPr/>
            </a:pPr>
            <a:r>
              <a:rPr lang="zh-CN" altLang="en-US" sz="4400" noProof="1">
                <a:blipFill>
                  <a:blip r:embed="rId3"/>
                  <a:stretch>
                    <a:fillRect/>
                  </a:stretch>
                </a:blipFill>
                <a:effectLst>
                  <a:outerShdw blurRad="38100" dist="19050" dir="2700000" algn="tl" rotWithShape="0">
                    <a:schemeClr val="dk1">
                      <a:alpha val="40000"/>
                    </a:schemeClr>
                  </a:outerShdw>
                </a:effectLst>
              </a:rPr>
              <a:t>悟人生</a:t>
            </a:r>
          </a:p>
        </p:txBody>
      </p:sp>
      <p:sp>
        <p:nvSpPr>
          <p:cNvPr id="6" name="文本框 5"/>
          <p:cNvSpPr txBox="1"/>
          <p:nvPr/>
        </p:nvSpPr>
        <p:spPr>
          <a:xfrm>
            <a:off x="177800" y="3068638"/>
            <a:ext cx="4535488" cy="460375"/>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a:buFont typeface="Arial" panose="020B0604020202020204" pitchFamily="34" charset="0"/>
              <a:buNone/>
              <a:defRPr/>
            </a:pPr>
            <a:r>
              <a:rPr lang="zh-CN" altLang="en-US" sz="2400" noProof="1">
                <a:solidFill>
                  <a:schemeClr val="bg2"/>
                </a:solidFill>
                <a:latin typeface="楷体" panose="02010609060101010101" pitchFamily="49" charset="-122"/>
                <a:ea typeface="楷体" panose="02010609060101010101" pitchFamily="49" charset="-122"/>
              </a:rPr>
              <a:t>陶渊明舍弃了</a:t>
            </a:r>
            <a:r>
              <a:rPr lang="en-US" altLang="zh-CN" sz="2400" noProof="1">
                <a:solidFill>
                  <a:schemeClr val="bg2"/>
                </a:solidFill>
                <a:latin typeface="楷体" panose="02010609060101010101" pitchFamily="49" charset="-122"/>
                <a:ea typeface="楷体" panose="02010609060101010101" pitchFamily="49" charset="-122"/>
              </a:rPr>
              <a:t>……</a:t>
            </a:r>
            <a:r>
              <a:rPr lang="zh-CN" altLang="en-US" sz="2400" noProof="1">
                <a:solidFill>
                  <a:schemeClr val="bg2"/>
                </a:solidFill>
                <a:latin typeface="楷体" panose="02010609060101010101" pitchFamily="49" charset="-122"/>
                <a:ea typeface="楷体" panose="02010609060101010101" pitchFamily="49" charset="-122"/>
              </a:rPr>
              <a:t>，换得了</a:t>
            </a:r>
            <a:r>
              <a:rPr lang="en-US" altLang="zh-CN" sz="2400" noProof="1">
                <a:solidFill>
                  <a:schemeClr val="bg2"/>
                </a:solidFill>
                <a:latin typeface="楷体" panose="02010609060101010101" pitchFamily="49" charset="-122"/>
                <a:ea typeface="楷体" panose="02010609060101010101" pitchFamily="49" charset="-122"/>
              </a:rPr>
              <a:t>……</a:t>
            </a:r>
          </a:p>
        </p:txBody>
      </p:sp>
      <p:sp>
        <p:nvSpPr>
          <p:cNvPr id="7" name="文本框 6"/>
          <p:cNvSpPr txBox="1">
            <a:spLocks noChangeArrowheads="1"/>
          </p:cNvSpPr>
          <p:nvPr/>
        </p:nvSpPr>
        <p:spPr bwMode="auto">
          <a:xfrm>
            <a:off x="177800" y="1227138"/>
            <a:ext cx="5105400" cy="1938337"/>
          </a:xfrm>
          <a:prstGeom prst="rect">
            <a:avLst/>
          </a:prstGeom>
          <a:noFill/>
          <a:ln w="9525">
            <a:noFill/>
            <a:miter lim="800000"/>
            <a:headEnd/>
            <a:tailEnd/>
          </a:ln>
        </p:spPr>
        <p:txBody>
          <a:bodyPr>
            <a:spAutoFit/>
          </a:bodyPr>
          <a:lstStyle/>
          <a:p>
            <a:r>
              <a:rPr lang="zh-CN" altLang="en-US" sz="2400">
                <a:latin typeface="楷体" pitchFamily="49" charset="-122"/>
                <a:ea typeface="楷体" pitchFamily="49" charset="-122"/>
              </a:rPr>
              <a:t>每个人的一生都会面临着各种各样的选择，也就意味着舍弃与获得。同学们请你从舍与得的角度探究陶渊明的人生选择。参照句式，小组探究，说说理解。</a:t>
            </a:r>
          </a:p>
        </p:txBody>
      </p:sp>
      <p:pic>
        <p:nvPicPr>
          <p:cNvPr id="8" name="图片 7"/>
          <p:cNvPicPr>
            <a:picLocks noChangeAspect="1" noChangeArrowheads="1"/>
          </p:cNvPicPr>
          <p:nvPr/>
        </p:nvPicPr>
        <p:blipFill>
          <a:blip r:embed="rId4"/>
          <a:srcRect/>
          <a:stretch>
            <a:fillRect/>
          </a:stretch>
        </p:blipFill>
        <p:spPr bwMode="auto">
          <a:xfrm>
            <a:off x="5573713" y="835025"/>
            <a:ext cx="3579812" cy="5164138"/>
          </a:xfrm>
          <a:prstGeom prst="rect">
            <a:avLst/>
          </a:prstGeom>
          <a:noFill/>
          <a:ln w="9525">
            <a:noFill/>
            <a:miter lim="800000"/>
            <a:headEnd/>
            <a:tailEnd/>
          </a:ln>
        </p:spPr>
      </p:pic>
      <p:sp>
        <p:nvSpPr>
          <p:cNvPr id="9" name="文本框 8"/>
          <p:cNvSpPr txBox="1"/>
          <p:nvPr/>
        </p:nvSpPr>
        <p:spPr>
          <a:xfrm>
            <a:off x="177800" y="6105525"/>
            <a:ext cx="6727825" cy="460375"/>
          </a:xfrm>
          <a:prstGeom prst="rect">
            <a:avLst/>
          </a:prstGeom>
          <a:ln>
            <a:solidFill>
              <a:srgbClr val="FF0000"/>
            </a:solidFill>
          </a:ln>
        </p:spPr>
        <p:style>
          <a:lnRef idx="2">
            <a:schemeClr val="accent4"/>
          </a:lnRef>
          <a:fillRef idx="1">
            <a:schemeClr val="lt1"/>
          </a:fillRef>
          <a:effectRef idx="0">
            <a:schemeClr val="accent4"/>
          </a:effectRef>
          <a:fontRef idx="minor">
            <a:schemeClr val="dk1"/>
          </a:fontRef>
        </p:style>
        <p:txBody>
          <a:bodyPr>
            <a:spAutoFit/>
          </a:bodyPr>
          <a:lstStyle/>
          <a:p>
            <a:pPr>
              <a:buFont typeface="Arial" panose="020B0604020202020204" pitchFamily="34" charset="0"/>
              <a:buNone/>
              <a:defRPr/>
            </a:pPr>
            <a:r>
              <a:rPr lang="zh-CN" altLang="en-US" sz="2400" noProof="1">
                <a:solidFill>
                  <a:srgbClr val="0070C0"/>
                </a:solidFill>
                <a:latin typeface="楷体" panose="02010609060101010101" pitchFamily="49" charset="-122"/>
                <a:ea typeface="楷体" panose="02010609060101010101" pitchFamily="49" charset="-122"/>
                <a:sym typeface="+mn-ea"/>
              </a:rPr>
              <a:t>舍，就是得，不舍，哪有得。放下，便是自在。</a:t>
            </a:r>
          </a:p>
        </p:txBody>
      </p:sp>
      <p:sp>
        <p:nvSpPr>
          <p:cNvPr id="10" name="文本框 9"/>
          <p:cNvSpPr txBox="1"/>
          <p:nvPr/>
        </p:nvSpPr>
        <p:spPr>
          <a:xfrm>
            <a:off x="177800" y="3692525"/>
            <a:ext cx="4568825" cy="2306638"/>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a:spcBef>
                <a:spcPct val="20000"/>
              </a:spcBef>
              <a:buChar char="–"/>
              <a:defRPr sz="2800">
                <a:solidFill>
                  <a:schemeClr val="tx1"/>
                </a:solidFill>
                <a:latin typeface="Arial" panose="020B0604020202020204" pitchFamily="34" charset="0"/>
                <a:ea typeface="宋体" panose="02010600030101010101" pitchFamily="2" charset="-122"/>
              </a:defRPr>
            </a:lvl2pPr>
            <a:lvl3pPr>
              <a:spcBef>
                <a:spcPct val="20000"/>
              </a:spcBef>
              <a:buChar char="•"/>
              <a:defRPr sz="2400">
                <a:solidFill>
                  <a:schemeClr val="tx1"/>
                </a:solidFill>
                <a:latin typeface="Arial" panose="020B0604020202020204" pitchFamily="34" charset="0"/>
                <a:ea typeface="宋体" panose="02010600030101010101" pitchFamily="2" charset="-122"/>
              </a:defRPr>
            </a:lvl3pPr>
            <a:lvl4pPr>
              <a:spcBef>
                <a:spcPct val="20000"/>
              </a:spcBef>
              <a:buChar char="–"/>
              <a:defRPr sz="2000">
                <a:solidFill>
                  <a:schemeClr val="tx1"/>
                </a:solidFill>
                <a:latin typeface="Arial" panose="020B0604020202020204" pitchFamily="34" charset="0"/>
                <a:ea typeface="宋体" panose="02010600030101010101" pitchFamily="2" charset="-122"/>
              </a:defRPr>
            </a:lvl4pPr>
            <a:lvl5pPr>
              <a:spcBef>
                <a:spcPct val="20000"/>
              </a:spcBef>
              <a:buChar char="»"/>
              <a:defRPr sz="2000">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defRPr/>
            </a:pPr>
            <a:r>
              <a:rPr lang="zh-CN" altLang="en-US" sz="2400" noProof="1" smtClean="0">
                <a:solidFill>
                  <a:srgbClr val="FF0000"/>
                </a:solidFill>
                <a:latin typeface="幼圆" panose="02010509060101010101" pitchFamily="1" charset="-122"/>
              </a:rPr>
              <a:t>陶渊明舍弃了喧嚣繁华，换得了世外桃源；</a:t>
            </a:r>
          </a:p>
          <a:p>
            <a:pPr>
              <a:spcBef>
                <a:spcPct val="0"/>
              </a:spcBef>
              <a:buFontTx/>
              <a:buNone/>
              <a:defRPr/>
            </a:pPr>
            <a:r>
              <a:rPr lang="zh-CN" altLang="en-US" sz="2400" noProof="1" smtClean="0">
                <a:solidFill>
                  <a:srgbClr val="FF0000"/>
                </a:solidFill>
                <a:latin typeface="幼圆" panose="02010509060101010101" pitchFamily="1" charset="-122"/>
              </a:rPr>
              <a:t>陶渊明舍弃了功名利禄，换得了潇洒自由；</a:t>
            </a:r>
          </a:p>
          <a:p>
            <a:pPr>
              <a:spcBef>
                <a:spcPct val="0"/>
              </a:spcBef>
              <a:buFontTx/>
              <a:buNone/>
              <a:defRPr/>
            </a:pPr>
            <a:r>
              <a:rPr lang="zh-CN" altLang="en-US" sz="2400" noProof="1" smtClean="0">
                <a:solidFill>
                  <a:srgbClr val="FF0000"/>
                </a:solidFill>
                <a:latin typeface="幼圆" panose="02010509060101010101" pitchFamily="1" charset="-122"/>
              </a:rPr>
              <a:t>陶渊明舍弃了碧血丹心，换得了心灵园田。</a:t>
            </a:r>
            <a:endParaRPr lang="zh-CN" altLang="en-US" sz="2400" noProof="1" smtClean="0">
              <a:solidFill>
                <a:srgbClr val="FF0000"/>
              </a:solidFill>
              <a:latin typeface="幼圆" panose="02010509060101010101" pitchFamily="1" charset="-122"/>
              <a:ea typeface="幼圆" panose="02010509060101010101" pitchFamily="1"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circle(in)">
                                      <p:cBhvr>
                                        <p:cTn id="11" dur="20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p:tgtEl>
                                          <p:spTgt spid="7"/>
                                        </p:tgtEl>
                                        <p:attrNameLst>
                                          <p:attrName>ppt_y</p:attrName>
                                        </p:attrNameLst>
                                      </p:cBhvr>
                                      <p:tavLst>
                                        <p:tav tm="0">
                                          <p:val>
                                            <p:strVal val="#ppt_y+#ppt_h*1.125000"/>
                                          </p:val>
                                        </p:tav>
                                        <p:tav tm="100000">
                                          <p:val>
                                            <p:strVal val="#ppt_y"/>
                                          </p:val>
                                        </p:tav>
                                      </p:tavLst>
                                    </p:anim>
                                    <p:animEffect transition="in" filter="wipe(up)">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p:tgtEl>
                                          <p:spTgt spid="6"/>
                                        </p:tgtEl>
                                        <p:attrNameLst>
                                          <p:attrName>ppt_y</p:attrName>
                                        </p:attrNameLst>
                                      </p:cBhvr>
                                      <p:tavLst>
                                        <p:tav tm="0">
                                          <p:val>
                                            <p:strVal val="#ppt_y+#ppt_h*1.125000"/>
                                          </p:val>
                                        </p:tav>
                                        <p:tav tm="100000">
                                          <p:val>
                                            <p:strVal val="#ppt_y"/>
                                          </p:val>
                                        </p:tav>
                                      </p:tavLst>
                                    </p:anim>
                                    <p:animEffect transition="in" filter="wipe(up)">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p:tgtEl>
                                          <p:spTgt spid="10"/>
                                        </p:tgtEl>
                                        <p:attrNameLst>
                                          <p:attrName>ppt_y</p:attrName>
                                        </p:attrNameLst>
                                      </p:cBhvr>
                                      <p:tavLst>
                                        <p:tav tm="0">
                                          <p:val>
                                            <p:strVal val="#ppt_y+#ppt_h*1.125000"/>
                                          </p:val>
                                        </p:tav>
                                        <p:tav tm="100000">
                                          <p:val>
                                            <p:strVal val="#ppt_y"/>
                                          </p:val>
                                        </p:tav>
                                      </p:tavLst>
                                    </p:anim>
                                    <p:animEffect transition="in" filter="wipe(up)">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p:tgtEl>
                                          <p:spTgt spid="9"/>
                                        </p:tgtEl>
                                        <p:attrNameLst>
                                          <p:attrName>ppt_y</p:attrName>
                                        </p:attrNameLst>
                                      </p:cBhvr>
                                      <p:tavLst>
                                        <p:tav tm="0">
                                          <p:val>
                                            <p:strVal val="#ppt_y+#ppt_h*1.125000"/>
                                          </p:val>
                                        </p:tav>
                                        <p:tav tm="100000">
                                          <p:val>
                                            <p:strVal val="#ppt_y"/>
                                          </p:val>
                                        </p:tav>
                                      </p:tavLst>
                                    </p:anim>
                                    <p:animEffect transition="in" filter="wipe(up)">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p:bldP spid="9" grpId="0" bldLvl="0" animBg="1"/>
      <p:bldP spid="10"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3"/>
            </p:custDataLst>
          </p:nvPr>
        </p:nvSpPr>
        <p:spPr>
          <a:xfrm>
            <a:off x="2979738" y="2379663"/>
            <a:ext cx="3184525" cy="787400"/>
          </a:xfrm>
        </p:spPr>
        <p:txBody>
          <a:bodyPr>
            <a:normAutofit fontScale="90000"/>
          </a:bodyPr>
          <a:lstStyle/>
          <a:p>
            <a:pPr>
              <a:spcAft>
                <a:spcPts val="0"/>
              </a:spcAft>
              <a:defRPr/>
            </a:pPr>
            <a:r>
              <a:rPr/>
              <a:t>感谢，再会</a:t>
            </a:r>
          </a:p>
        </p:txBody>
      </p:sp>
    </p:spTree>
    <p:custDataLst>
      <p:tags r:id="rId2"/>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标题 1"/>
          <p:cNvSpPr>
            <a:spLocks noGrp="1"/>
          </p:cNvSpPr>
          <p:nvPr>
            <p:ph type="title"/>
          </p:nvPr>
        </p:nvSpPr>
        <p:spPr/>
        <p:txBody>
          <a:bodyPr/>
          <a:lstStyle/>
          <a:p>
            <a:pPr eaLnBrk="1" hangingPunct="1"/>
            <a:endParaRPr lang="zh-CN" altLang="en-US" smtClean="0">
              <a:latin typeface="华文行楷"/>
              <a:ea typeface="华文行楷"/>
            </a:endParaRPr>
          </a:p>
        </p:txBody>
      </p:sp>
      <p:sp>
        <p:nvSpPr>
          <p:cNvPr id="64514" name="文本占位符 2"/>
          <p:cNvSpPr>
            <a:spLocks noGrp="1"/>
          </p:cNvSpPr>
          <p:nvPr>
            <p:ph type="body" sz="half" idx="1"/>
          </p:nvPr>
        </p:nvSpPr>
        <p:spPr>
          <a:xfrm>
            <a:off x="719138" y="1825625"/>
            <a:ext cx="3886200" cy="4351338"/>
          </a:xfrm>
        </p:spPr>
        <p:txBody>
          <a:bodyPr/>
          <a:lstStyle/>
          <a:p>
            <a:pPr eaLnBrk="1" hangingPunct="1"/>
            <a:endParaRPr lang="zh-CN" altLang="en-US" smtClean="0">
              <a:latin typeface="华文行楷"/>
              <a:ea typeface="华文行楷"/>
            </a:endParaRPr>
          </a:p>
        </p:txBody>
      </p:sp>
      <p:sp>
        <p:nvSpPr>
          <p:cNvPr id="64515" name="媒体占位符 4"/>
          <p:cNvSpPr>
            <a:spLocks noGrp="1"/>
          </p:cNvSpPr>
          <p:nvPr>
            <p:ph type="media" sz="half" idx="2"/>
          </p:nvPr>
        </p:nvSpPr>
        <p:spPr/>
      </p:sp>
      <p:pic>
        <p:nvPicPr>
          <p:cNvPr id="17" name="图片 16"/>
          <p:cNvPicPr>
            <a:picLocks noChangeAspect="1"/>
          </p:cNvPicPr>
          <p:nvPr/>
        </p:nvPicPr>
        <p:blipFill>
          <a:blip r:embed="rId2"/>
          <a:srcRect/>
          <a:stretch>
            <a:fillRect/>
          </a:stretch>
        </p:blipFill>
        <p:spPr bwMode="auto">
          <a:xfrm>
            <a:off x="4514850" y="2241550"/>
            <a:ext cx="4365625" cy="3519488"/>
          </a:xfrm>
          <a:prstGeom prst="rect">
            <a:avLst/>
          </a:prstGeom>
          <a:noFill/>
          <a:ln w="9525">
            <a:noFill/>
            <a:miter lim="800000"/>
            <a:headEnd/>
            <a:tailEnd/>
          </a:ln>
        </p:spPr>
      </p:pic>
      <p:sp>
        <p:nvSpPr>
          <p:cNvPr id="9" name="文本框 8"/>
          <p:cNvSpPr txBox="1"/>
          <p:nvPr/>
        </p:nvSpPr>
        <p:spPr>
          <a:xfrm>
            <a:off x="561975" y="2620963"/>
            <a:ext cx="4067175" cy="95250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buFont typeface="Arial" panose="020B0604020202020204" pitchFamily="34" charset="0"/>
              <a:buNone/>
              <a:defRPr/>
            </a:pPr>
            <a:r>
              <a:rPr lang="zh-CN" altLang="en-US" sz="2800" b="1" u="sng" noProof="1">
                <a:solidFill>
                  <a:schemeClr val="tx1"/>
                </a:solidFill>
                <a:latin typeface="楷体" panose="02010609060101010101" pitchFamily="49" charset="-122"/>
                <a:ea typeface="楷体" panose="02010609060101010101" pitchFamily="49" charset="-122"/>
              </a:rPr>
              <a:t>夹岸数百步，中无杂树，  </a:t>
            </a:r>
            <a:r>
              <a:rPr lang="zh-CN" altLang="en-US" sz="2800" b="1" u="sng" noProof="1">
                <a:solidFill>
                  <a:srgbClr val="FF6699"/>
                </a:solidFill>
                <a:latin typeface="楷体" panose="02010609060101010101" pitchFamily="49" charset="-122"/>
                <a:ea typeface="楷体" panose="02010609060101010101" pitchFamily="49" charset="-122"/>
              </a:rPr>
              <a:t>芳草鲜美，落英缤纷。</a:t>
            </a:r>
          </a:p>
        </p:txBody>
      </p:sp>
      <p:sp>
        <p:nvSpPr>
          <p:cNvPr id="4" name="矩形 3"/>
          <p:cNvSpPr/>
          <p:nvPr/>
        </p:nvSpPr>
        <p:spPr>
          <a:xfrm>
            <a:off x="5612765" y="934084"/>
            <a:ext cx="1612900" cy="521970"/>
          </a:xfrm>
          <a:prstGeom prst="rect">
            <a:avLst/>
          </a:prstGeom>
          <a:extLst>
            <a:ext uri="{909E8E84-426E-40DD-AFC4-6F175D3DCCD1}"/>
          </a:extLst>
        </p:spPr>
        <p:style>
          <a:lnRef idx="2">
            <a:schemeClr val="dk1"/>
          </a:lnRef>
          <a:fillRef idx="1">
            <a:schemeClr val="lt1"/>
          </a:fillRef>
          <a:effectRef idx="0">
            <a:schemeClr val="dk1"/>
          </a:effectRef>
          <a:fontRef idx="minor">
            <a:schemeClr val="dk1"/>
          </a:fontRef>
        </p:style>
        <p:txBody>
          <a:bodyPr wrap="none">
            <a:spAutoFit/>
          </a:bodyPr>
          <a:lstStyle/>
          <a:p>
            <a:pPr algn="ctr">
              <a:buFont typeface="Arial" panose="020B0604020202020204" pitchFamily="34" charset="0"/>
              <a:buNone/>
              <a:defRPr/>
            </a:pPr>
            <a:r>
              <a:rPr lang="zh-CN" altLang="en-US" sz="2800" b="1" u="sng" noProof="1">
                <a:blipFill>
                  <a:blip r:embed="rId3"/>
                  <a:stretch>
                    <a:fillRect/>
                  </a:stretch>
                </a:blipFill>
                <a:effectLst>
                  <a:outerShdw blurRad="38100" dist="19050" dir="2700000" algn="tl" rotWithShape="0">
                    <a:schemeClr val="dk1">
                      <a:alpha val="40000"/>
                    </a:schemeClr>
                  </a:outerShdw>
                </a:effectLst>
              </a:rPr>
              <a:t>看图猜诗</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1"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内容占位符 3"/>
          <p:cNvPicPr>
            <a:picLocks noGrp="1" noChangeAspect="1"/>
          </p:cNvPicPr>
          <p:nvPr>
            <p:ph idx="1"/>
          </p:nvPr>
        </p:nvPicPr>
        <p:blipFill>
          <a:blip r:embed="rId2"/>
          <a:srcRect/>
          <a:stretch>
            <a:fillRect/>
          </a:stretch>
        </p:blipFill>
        <p:spPr>
          <a:xfrm>
            <a:off x="395288" y="908050"/>
            <a:ext cx="7993062" cy="5257800"/>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内容占位符 3"/>
          <p:cNvPicPr>
            <a:picLocks noGrp="1" noChangeAspect="1"/>
          </p:cNvPicPr>
          <p:nvPr>
            <p:ph idx="1"/>
          </p:nvPr>
        </p:nvPicPr>
        <p:blipFill>
          <a:blip r:embed="rId2"/>
          <a:srcRect/>
          <a:stretch>
            <a:fillRect/>
          </a:stretch>
        </p:blipFill>
        <p:spPr>
          <a:xfrm>
            <a:off x="434975" y="765175"/>
            <a:ext cx="7521575" cy="5192713"/>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47650" y="2492375"/>
            <a:ext cx="7772400" cy="1470025"/>
          </a:xfrm>
        </p:spPr>
        <p:txBody>
          <a:bodyPr/>
          <a:lstStyle/>
          <a:p>
            <a:pPr eaLnBrk="1" hangingPunct="1">
              <a:defRPr/>
            </a:pPr>
            <a:r>
              <a:rPr lang="en-US" altLang="zh-CN" sz="7200">
                <a:solidFill>
                  <a:srgbClr val="0033CC"/>
                </a:solidFill>
                <a:effectLst>
                  <a:outerShdw blurRad="38100" dist="38100" dir="2700000">
                    <a:srgbClr val="000000"/>
                  </a:outerShdw>
                </a:effectLst>
                <a:cs typeface="+mj-cs"/>
              </a:rPr>
              <a:t>《</a:t>
            </a:r>
            <a:r>
              <a:rPr lang="zh-CN" altLang="en-US" sz="7200" dirty="0">
                <a:solidFill>
                  <a:srgbClr val="0033CC"/>
                </a:solidFill>
                <a:effectLst>
                  <a:outerShdw blurRad="38100" dist="38100" dir="2700000">
                    <a:srgbClr val="000000"/>
                  </a:outerShdw>
                </a:effectLst>
                <a:cs typeface="+mj-cs"/>
              </a:rPr>
              <a:t>归园田居</a:t>
            </a:r>
            <a:r>
              <a:rPr lang="en-US" altLang="zh-CN" sz="7200">
                <a:solidFill>
                  <a:srgbClr val="0033CC"/>
                </a:solidFill>
                <a:effectLst>
                  <a:outerShdw blurRad="38100" dist="38100" dir="2700000">
                    <a:srgbClr val="000000"/>
                  </a:outerShdw>
                </a:effectLst>
                <a:cs typeface="+mj-cs"/>
              </a:rPr>
              <a:t>》</a:t>
            </a:r>
            <a:r>
              <a:rPr lang="zh-CN" altLang="en-US" sz="5400" dirty="0">
                <a:solidFill>
                  <a:srgbClr val="0033CC"/>
                </a:solidFill>
                <a:effectLst>
                  <a:outerShdw blurRad="38100" dist="38100" dir="2700000">
                    <a:srgbClr val="000000"/>
                  </a:outerShdw>
                </a:effectLst>
                <a:cs typeface="+mj-cs"/>
              </a:rPr>
              <a:t>其一</a:t>
            </a:r>
          </a:p>
        </p:txBody>
      </p:sp>
      <p:sp>
        <p:nvSpPr>
          <p:cNvPr id="67586" name="副标题 2"/>
          <p:cNvSpPr>
            <a:spLocks noGrp="1"/>
          </p:cNvSpPr>
          <p:nvPr>
            <p:ph type="subTitle" idx="1"/>
          </p:nvPr>
        </p:nvSpPr>
        <p:spPr>
          <a:xfrm>
            <a:off x="1403350" y="4437063"/>
            <a:ext cx="6400800" cy="1752600"/>
          </a:xfrm>
        </p:spPr>
        <p:txBody>
          <a:bodyPr/>
          <a:lstStyle/>
          <a:p>
            <a:pPr eaLnBrk="1" hangingPunct="1"/>
            <a:r>
              <a:rPr lang="zh-CN" altLang="en-US" sz="5400" smtClean="0">
                <a:solidFill>
                  <a:srgbClr val="0033CC"/>
                </a:solidFill>
                <a:latin typeface="华文行楷"/>
                <a:ea typeface="华文行楷"/>
              </a:rPr>
              <a:t>陶渊明</a:t>
            </a: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标题 1"/>
          <p:cNvSpPr>
            <a:spLocks noGrp="1"/>
          </p:cNvSpPr>
          <p:nvPr>
            <p:ph type="title"/>
          </p:nvPr>
        </p:nvSpPr>
        <p:spPr/>
        <p:txBody>
          <a:bodyPr/>
          <a:lstStyle/>
          <a:p>
            <a:pPr eaLnBrk="1" hangingPunct="1"/>
            <a:r>
              <a:rPr lang="zh-CN" altLang="en-US" sz="5400" smtClean="0">
                <a:latin typeface="华文行楷"/>
                <a:ea typeface="华文行楷"/>
              </a:rPr>
              <a:t>知人论世</a:t>
            </a:r>
          </a:p>
        </p:txBody>
      </p:sp>
      <p:sp>
        <p:nvSpPr>
          <p:cNvPr id="68610" name="内容占位符 2"/>
          <p:cNvSpPr>
            <a:spLocks noGrp="1"/>
          </p:cNvSpPr>
          <p:nvPr>
            <p:ph idx="1"/>
          </p:nvPr>
        </p:nvSpPr>
        <p:spPr/>
        <p:txBody>
          <a:bodyPr/>
          <a:lstStyle/>
          <a:p>
            <a:pPr eaLnBrk="1" hangingPunct="1"/>
            <a:r>
              <a:rPr lang="zh-CN" altLang="en-US" sz="4800" smtClean="0">
                <a:latin typeface="华文行楷"/>
                <a:ea typeface="华文行楷"/>
              </a:rPr>
              <a:t>陶渊明是</a:t>
            </a:r>
            <a:r>
              <a:rPr lang="zh-CN" altLang="en-US" sz="4800" u="sng" smtClean="0">
                <a:latin typeface="华文行楷"/>
                <a:ea typeface="华文行楷"/>
              </a:rPr>
              <a:t>            </a:t>
            </a:r>
            <a:r>
              <a:rPr lang="zh-CN" altLang="en-US" sz="4800" smtClean="0">
                <a:latin typeface="华文行楷"/>
                <a:ea typeface="华文行楷"/>
              </a:rPr>
              <a:t>人？（从思想、性格、朝代、爱好等方面来介绍）</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9634" name="灯片编号占位符 3"/>
          <p:cNvSpPr>
            <a:spLocks noGrp="1"/>
          </p:cNvSpPr>
          <p:nvPr>
            <p:ph type="sldNum" sz="quarter" idx="12"/>
          </p:nvPr>
        </p:nvSpPr>
        <p:spPr>
          <a:noFill/>
          <a:ln>
            <a:headEnd/>
            <a:tailEnd/>
          </a:ln>
        </p:spPr>
        <p:txBody>
          <a:bodyPr>
            <a:prstTxWarp prst="textNoShape">
              <a:avLst/>
            </a:prstTxWarp>
          </a:bodyPr>
          <a:lstStyle/>
          <a:p>
            <a:fld id="{624F5D62-4057-4CE4-BCEB-A9A3C61F1B09}" type="slidenum">
              <a:rPr lang="en-US" altLang="zh-CN" smtClean="0">
                <a:latin typeface="Arial" charset="0"/>
                <a:ea typeface="宋体" charset="-122"/>
              </a:rPr>
              <a:pPr/>
              <a:t>8</a:t>
            </a:fld>
            <a:endParaRPr lang="en-US" altLang="zh-CN" smtClean="0">
              <a:latin typeface="Arial" charset="0"/>
              <a:ea typeface="宋体" charset="-122"/>
            </a:endParaRPr>
          </a:p>
        </p:txBody>
      </p:sp>
      <p:pic>
        <p:nvPicPr>
          <p:cNvPr id="69635" name="Picture 2" descr="图片1"/>
          <p:cNvPicPr>
            <a:picLocks noChangeAspect="1"/>
          </p:cNvPicPr>
          <p:nvPr/>
        </p:nvPicPr>
        <p:blipFill>
          <a:blip r:embed="rId3"/>
          <a:srcRect/>
          <a:stretch>
            <a:fillRect/>
          </a:stretch>
        </p:blipFill>
        <p:spPr bwMode="auto">
          <a:xfrm>
            <a:off x="250825" y="333375"/>
            <a:ext cx="8612188" cy="5976938"/>
          </a:xfrm>
          <a:prstGeom prst="rect">
            <a:avLst/>
          </a:prstGeom>
          <a:noFill/>
          <a:ln w="9525">
            <a:noFill/>
            <a:miter lim="800000"/>
            <a:headEnd/>
            <a:tailEnd/>
          </a:ln>
        </p:spPr>
      </p:pic>
      <p:sp>
        <p:nvSpPr>
          <p:cNvPr id="69636" name="Text Box 3"/>
          <p:cNvSpPr txBox="1">
            <a:spLocks noChangeArrowheads="1"/>
          </p:cNvSpPr>
          <p:nvPr/>
        </p:nvSpPr>
        <p:spPr bwMode="auto">
          <a:xfrm>
            <a:off x="3419475" y="260350"/>
            <a:ext cx="4464050" cy="1098550"/>
          </a:xfrm>
          <a:prstGeom prst="rect">
            <a:avLst/>
          </a:prstGeom>
          <a:noFill/>
          <a:ln w="9525">
            <a:noFill/>
            <a:miter lim="800000"/>
            <a:headEnd/>
            <a:tailEnd/>
          </a:ln>
        </p:spPr>
        <p:txBody>
          <a:bodyPr>
            <a:spAutoFit/>
          </a:bodyPr>
          <a:lstStyle/>
          <a:p>
            <a:pPr>
              <a:spcBef>
                <a:spcPct val="50000"/>
              </a:spcBef>
            </a:pPr>
            <a:r>
              <a:rPr lang="zh-CN" altLang="en-US" sz="6600" b="1">
                <a:solidFill>
                  <a:srgbClr val="3333FF"/>
                </a:solidFill>
                <a:latin typeface="华文新魏"/>
                <a:ea typeface="华文新魏"/>
                <a:cs typeface="华文新魏"/>
              </a:rPr>
              <a:t>陶渊明</a:t>
            </a:r>
            <a:endParaRPr lang="zh-CN" altLang="en-US" sz="6600">
              <a:solidFill>
                <a:srgbClr val="3333FF"/>
              </a:solidFill>
              <a:latin typeface="华文新魏"/>
              <a:ea typeface="华文新魏"/>
              <a:cs typeface="华文新魏"/>
            </a:endParaRPr>
          </a:p>
        </p:txBody>
      </p:sp>
      <p:sp>
        <p:nvSpPr>
          <p:cNvPr id="69637" name="Text Box 4"/>
          <p:cNvSpPr txBox="1">
            <a:spLocks noChangeArrowheads="1"/>
          </p:cNvSpPr>
          <p:nvPr/>
        </p:nvSpPr>
        <p:spPr bwMode="auto">
          <a:xfrm>
            <a:off x="3851275" y="1341438"/>
            <a:ext cx="3816350" cy="2800350"/>
          </a:xfrm>
          <a:prstGeom prst="rect">
            <a:avLst/>
          </a:prstGeom>
          <a:noFill/>
          <a:ln w="9525">
            <a:noFill/>
            <a:miter lim="800000"/>
            <a:headEnd/>
            <a:tailEnd/>
          </a:ln>
        </p:spPr>
        <p:txBody>
          <a:bodyPr>
            <a:spAutoFit/>
          </a:bodyPr>
          <a:lstStyle/>
          <a:p>
            <a:r>
              <a:rPr lang="zh-CN" altLang="en-US" sz="3200" b="1">
                <a:solidFill>
                  <a:srgbClr val="FF00FF"/>
                </a:solidFill>
              </a:rPr>
              <a:t>又名：</a:t>
            </a:r>
          </a:p>
          <a:p>
            <a:r>
              <a:rPr lang="zh-CN" altLang="en-US" sz="3200" b="1">
                <a:solidFill>
                  <a:srgbClr val="FF00FF"/>
                </a:solidFill>
              </a:rPr>
              <a:t>    字：</a:t>
            </a:r>
          </a:p>
          <a:p>
            <a:r>
              <a:rPr lang="zh-CN" altLang="en-US" sz="3200" b="1">
                <a:solidFill>
                  <a:srgbClr val="FF00FF"/>
                </a:solidFill>
              </a:rPr>
              <a:t>自号：</a:t>
            </a:r>
          </a:p>
          <a:p>
            <a:r>
              <a:rPr lang="zh-CN" altLang="en-US" sz="3200" b="1">
                <a:solidFill>
                  <a:srgbClr val="FF00FF"/>
                </a:solidFill>
              </a:rPr>
              <a:t>谥号：</a:t>
            </a:r>
          </a:p>
          <a:p>
            <a:pPr>
              <a:spcBef>
                <a:spcPct val="50000"/>
              </a:spcBef>
            </a:pPr>
            <a:endParaRPr lang="zh-CN" altLang="en-US" sz="3200" b="1">
              <a:solidFill>
                <a:srgbClr val="FF00FF"/>
              </a:solidFill>
            </a:endParaRPr>
          </a:p>
        </p:txBody>
      </p:sp>
      <p:sp>
        <p:nvSpPr>
          <p:cNvPr id="69638" name="Text Box 5"/>
          <p:cNvSpPr txBox="1">
            <a:spLocks noChangeArrowheads="1"/>
          </p:cNvSpPr>
          <p:nvPr/>
        </p:nvSpPr>
        <p:spPr bwMode="auto">
          <a:xfrm>
            <a:off x="3419475" y="3500438"/>
            <a:ext cx="5473700" cy="2244725"/>
          </a:xfrm>
          <a:prstGeom prst="rect">
            <a:avLst/>
          </a:prstGeom>
          <a:noFill/>
          <a:ln w="9525">
            <a:noFill/>
            <a:miter lim="800000"/>
            <a:headEnd/>
            <a:tailEnd/>
          </a:ln>
        </p:spPr>
        <p:txBody>
          <a:bodyPr>
            <a:spAutoFit/>
          </a:bodyPr>
          <a:lstStyle/>
          <a:p>
            <a:pPr>
              <a:spcBef>
                <a:spcPct val="50000"/>
              </a:spcBef>
            </a:pPr>
            <a:r>
              <a:rPr lang="en-US" altLang="zh-CN" sz="2800" b="1">
                <a:solidFill>
                  <a:srgbClr val="0000FF"/>
                </a:solidFill>
                <a:ea typeface="楷体_GB2312"/>
                <a:cs typeface="楷体_GB2312"/>
              </a:rPr>
              <a:t>         </a:t>
            </a:r>
            <a:r>
              <a:rPr lang="zh-CN" altLang="en-US" sz="2800" b="1">
                <a:solidFill>
                  <a:srgbClr val="0000FF"/>
                </a:solidFill>
                <a:ea typeface="楷体_GB2312"/>
                <a:cs typeface="楷体_GB2312"/>
              </a:rPr>
              <a:t>（时代）最杰出的诗人</a:t>
            </a:r>
          </a:p>
          <a:p>
            <a:pPr>
              <a:spcBef>
                <a:spcPct val="50000"/>
              </a:spcBef>
            </a:pPr>
            <a:r>
              <a:rPr lang="zh-CN" altLang="en-US" sz="2800" b="1">
                <a:solidFill>
                  <a:srgbClr val="0000FF"/>
                </a:solidFill>
                <a:ea typeface="楷体_GB2312"/>
                <a:cs typeface="楷体_GB2312"/>
              </a:rPr>
              <a:t>中国第一位田园诗人，被称为“古今隐逸诗人之宗”</a:t>
            </a:r>
          </a:p>
          <a:p>
            <a:pPr>
              <a:spcBef>
                <a:spcPct val="50000"/>
              </a:spcBef>
            </a:pPr>
            <a:endParaRPr lang="zh-CN" altLang="en-US" sz="2800" b="1">
              <a:solidFill>
                <a:srgbClr val="0000FF"/>
              </a:solidFill>
              <a:ea typeface="楷体_GB2312"/>
              <a:cs typeface="楷体_GB2312"/>
            </a:endParaRPr>
          </a:p>
        </p:txBody>
      </p:sp>
      <p:sp>
        <p:nvSpPr>
          <p:cNvPr id="69639" name="Text Box 6"/>
          <p:cNvSpPr txBox="1">
            <a:spLocks noChangeArrowheads="1"/>
          </p:cNvSpPr>
          <p:nvPr/>
        </p:nvSpPr>
        <p:spPr bwMode="auto">
          <a:xfrm flipV="1">
            <a:off x="3348038" y="5013325"/>
            <a:ext cx="5545137" cy="952500"/>
          </a:xfrm>
          <a:prstGeom prst="rect">
            <a:avLst/>
          </a:prstGeom>
          <a:noFill/>
          <a:ln w="9525">
            <a:noFill/>
            <a:miter lim="800000"/>
            <a:headEnd/>
            <a:tailEnd/>
          </a:ln>
        </p:spPr>
        <p:txBody>
          <a:bodyPr rot="10800000">
            <a:spAutoFit/>
          </a:bodyPr>
          <a:lstStyle/>
          <a:p>
            <a:r>
              <a:rPr lang="zh-CN" altLang="en-US" sz="2800" b="1">
                <a:solidFill>
                  <a:srgbClr val="CC0000"/>
                </a:solidFill>
              </a:rPr>
              <a:t>开创           诗一派</a:t>
            </a:r>
            <a:r>
              <a:rPr lang="zh-CN" altLang="en-US" sz="2800" b="1"/>
              <a:t>，为古典诗歌开辟了一个新的境界．</a:t>
            </a:r>
          </a:p>
        </p:txBody>
      </p:sp>
      <p:grpSp>
        <p:nvGrpSpPr>
          <p:cNvPr id="69640" name="Group 7"/>
          <p:cNvGrpSpPr>
            <a:grpSpLocks/>
          </p:cNvGrpSpPr>
          <p:nvPr/>
        </p:nvGrpSpPr>
        <p:grpSpPr bwMode="auto">
          <a:xfrm>
            <a:off x="539750" y="1773238"/>
            <a:ext cx="3744913" cy="4940300"/>
            <a:chOff x="960" y="1344"/>
            <a:chExt cx="1830" cy="2735"/>
          </a:xfrm>
        </p:grpSpPr>
        <p:sp>
          <p:nvSpPr>
            <p:cNvPr id="69649" name="Text Box 8"/>
            <p:cNvSpPr txBox="1">
              <a:spLocks noChangeArrowheads="1"/>
            </p:cNvSpPr>
            <p:nvPr/>
          </p:nvSpPr>
          <p:spPr bwMode="auto">
            <a:xfrm>
              <a:off x="1248" y="3792"/>
              <a:ext cx="1542" cy="287"/>
            </a:xfrm>
            <a:prstGeom prst="rect">
              <a:avLst/>
            </a:prstGeom>
            <a:noFill/>
            <a:ln w="9525">
              <a:noFill/>
              <a:miter lim="800000"/>
              <a:headEnd/>
              <a:tailEnd/>
            </a:ln>
          </p:spPr>
          <p:txBody>
            <a:bodyPr>
              <a:spAutoFit/>
            </a:bodyPr>
            <a:lstStyle/>
            <a:p>
              <a:endParaRPr lang="zh-CN" altLang="zh-CN" sz="2800" b="1">
                <a:solidFill>
                  <a:srgbClr val="3399FF"/>
                </a:solidFill>
              </a:endParaRPr>
            </a:p>
          </p:txBody>
        </p:sp>
        <p:pic>
          <p:nvPicPr>
            <p:cNvPr id="69650" name="Picture 9" descr="陶04"/>
            <p:cNvPicPr>
              <a:picLocks noChangeAspect="1"/>
            </p:cNvPicPr>
            <p:nvPr/>
          </p:nvPicPr>
          <p:blipFill>
            <a:blip r:embed="rId4">
              <a:lum bright="6000" contrast="30000"/>
            </a:blip>
            <a:srcRect/>
            <a:stretch>
              <a:fillRect/>
            </a:stretch>
          </p:blipFill>
          <p:spPr bwMode="auto">
            <a:xfrm>
              <a:off x="960" y="1344"/>
              <a:ext cx="1392" cy="2351"/>
            </a:xfrm>
            <a:prstGeom prst="rect">
              <a:avLst/>
            </a:prstGeom>
            <a:noFill/>
            <a:ln w="9525">
              <a:noFill/>
              <a:miter lim="800000"/>
              <a:headEnd/>
              <a:tailEnd/>
            </a:ln>
          </p:spPr>
        </p:pic>
      </p:grpSp>
      <p:sp>
        <p:nvSpPr>
          <p:cNvPr id="22538" name="Text Box 10"/>
          <p:cNvSpPr txBox="1">
            <a:spLocks noChangeArrowheads="1"/>
          </p:cNvSpPr>
          <p:nvPr/>
        </p:nvSpPr>
        <p:spPr bwMode="auto">
          <a:xfrm>
            <a:off x="5219700" y="1397000"/>
            <a:ext cx="935038" cy="519113"/>
          </a:xfrm>
          <a:prstGeom prst="rect">
            <a:avLst/>
          </a:prstGeom>
          <a:noFill/>
          <a:ln w="9525">
            <a:noFill/>
            <a:miter lim="800000"/>
            <a:headEnd/>
            <a:tailEnd/>
          </a:ln>
        </p:spPr>
        <p:txBody>
          <a:bodyPr>
            <a:spAutoFit/>
          </a:bodyPr>
          <a:lstStyle/>
          <a:p>
            <a:pPr>
              <a:spcBef>
                <a:spcPct val="50000"/>
              </a:spcBef>
            </a:pPr>
            <a:r>
              <a:rPr lang="zh-CN" altLang="en-US" sz="2800" b="1"/>
              <a:t>潜</a:t>
            </a:r>
          </a:p>
        </p:txBody>
      </p:sp>
      <p:sp>
        <p:nvSpPr>
          <p:cNvPr id="22539" name="Text Box 11"/>
          <p:cNvSpPr txBox="1">
            <a:spLocks noChangeArrowheads="1"/>
          </p:cNvSpPr>
          <p:nvPr/>
        </p:nvSpPr>
        <p:spPr bwMode="auto">
          <a:xfrm>
            <a:off x="5219700" y="1901825"/>
            <a:ext cx="1150938" cy="519113"/>
          </a:xfrm>
          <a:prstGeom prst="rect">
            <a:avLst/>
          </a:prstGeom>
          <a:noFill/>
          <a:ln w="9525">
            <a:noFill/>
            <a:miter lim="800000"/>
            <a:headEnd/>
            <a:tailEnd/>
          </a:ln>
        </p:spPr>
        <p:txBody>
          <a:bodyPr>
            <a:spAutoFit/>
          </a:bodyPr>
          <a:lstStyle/>
          <a:p>
            <a:pPr>
              <a:spcBef>
                <a:spcPct val="50000"/>
              </a:spcBef>
            </a:pPr>
            <a:r>
              <a:rPr lang="zh-CN" altLang="en-US" sz="2800" b="1"/>
              <a:t>元亮</a:t>
            </a:r>
          </a:p>
        </p:txBody>
      </p:sp>
      <p:sp>
        <p:nvSpPr>
          <p:cNvPr id="22540" name="Text Box 12"/>
          <p:cNvSpPr txBox="1">
            <a:spLocks noChangeArrowheads="1"/>
          </p:cNvSpPr>
          <p:nvPr/>
        </p:nvSpPr>
        <p:spPr bwMode="auto">
          <a:xfrm>
            <a:off x="5148263" y="2420938"/>
            <a:ext cx="1873250" cy="519112"/>
          </a:xfrm>
          <a:prstGeom prst="rect">
            <a:avLst/>
          </a:prstGeom>
          <a:noFill/>
          <a:ln w="9525">
            <a:noFill/>
            <a:miter lim="800000"/>
            <a:headEnd/>
            <a:tailEnd/>
          </a:ln>
        </p:spPr>
        <p:txBody>
          <a:bodyPr>
            <a:spAutoFit/>
          </a:bodyPr>
          <a:lstStyle/>
          <a:p>
            <a:pPr>
              <a:spcBef>
                <a:spcPct val="50000"/>
              </a:spcBef>
            </a:pPr>
            <a:r>
              <a:rPr lang="zh-CN" altLang="en-US" sz="2800" b="1"/>
              <a:t>五柳先生</a:t>
            </a:r>
          </a:p>
        </p:txBody>
      </p:sp>
      <p:sp>
        <p:nvSpPr>
          <p:cNvPr id="22541" name="Text Box 13"/>
          <p:cNvSpPr txBox="1">
            <a:spLocks noChangeArrowheads="1"/>
          </p:cNvSpPr>
          <p:nvPr/>
        </p:nvSpPr>
        <p:spPr bwMode="auto">
          <a:xfrm>
            <a:off x="5219700" y="2997200"/>
            <a:ext cx="1728788" cy="519113"/>
          </a:xfrm>
          <a:prstGeom prst="rect">
            <a:avLst/>
          </a:prstGeom>
          <a:noFill/>
          <a:ln w="9525">
            <a:noFill/>
            <a:miter lim="800000"/>
            <a:headEnd/>
            <a:tailEnd/>
          </a:ln>
        </p:spPr>
        <p:txBody>
          <a:bodyPr>
            <a:spAutoFit/>
          </a:bodyPr>
          <a:lstStyle/>
          <a:p>
            <a:pPr>
              <a:spcBef>
                <a:spcPct val="50000"/>
              </a:spcBef>
            </a:pPr>
            <a:r>
              <a:rPr lang="zh-CN" altLang="en-US" sz="2800" b="1"/>
              <a:t>靖节先生</a:t>
            </a:r>
          </a:p>
        </p:txBody>
      </p:sp>
      <p:sp>
        <p:nvSpPr>
          <p:cNvPr id="22542" name="Text Box 14"/>
          <p:cNvSpPr txBox="1">
            <a:spLocks noChangeArrowheads="1"/>
          </p:cNvSpPr>
          <p:nvPr/>
        </p:nvSpPr>
        <p:spPr bwMode="auto">
          <a:xfrm>
            <a:off x="3635375" y="3429000"/>
            <a:ext cx="936625" cy="519113"/>
          </a:xfrm>
          <a:prstGeom prst="rect">
            <a:avLst/>
          </a:prstGeom>
          <a:noFill/>
          <a:ln w="9525">
            <a:noFill/>
            <a:miter lim="800000"/>
            <a:headEnd/>
            <a:tailEnd/>
          </a:ln>
        </p:spPr>
        <p:txBody>
          <a:bodyPr>
            <a:spAutoFit/>
          </a:bodyPr>
          <a:lstStyle/>
          <a:p>
            <a:pPr>
              <a:spcBef>
                <a:spcPct val="50000"/>
              </a:spcBef>
            </a:pPr>
            <a:r>
              <a:rPr lang="zh-CN" altLang="en-US" sz="2800" b="1"/>
              <a:t>东晋</a:t>
            </a:r>
          </a:p>
        </p:txBody>
      </p:sp>
      <p:sp>
        <p:nvSpPr>
          <p:cNvPr id="22555" name="Text Box 27"/>
          <p:cNvSpPr txBox="1">
            <a:spLocks noChangeArrowheads="1"/>
          </p:cNvSpPr>
          <p:nvPr/>
        </p:nvSpPr>
        <p:spPr bwMode="auto">
          <a:xfrm>
            <a:off x="3635375" y="3789363"/>
            <a:ext cx="1008063" cy="366712"/>
          </a:xfrm>
          <a:prstGeom prst="rect">
            <a:avLst/>
          </a:prstGeom>
          <a:noFill/>
          <a:ln w="9525">
            <a:noFill/>
            <a:miter lim="800000"/>
            <a:headEnd/>
            <a:tailEnd/>
          </a:ln>
        </p:spPr>
        <p:txBody>
          <a:bodyPr>
            <a:spAutoFit/>
          </a:bodyPr>
          <a:lstStyle/>
          <a:p>
            <a:pPr>
              <a:spcBef>
                <a:spcPct val="50000"/>
              </a:spcBef>
            </a:pPr>
            <a:r>
              <a:rPr lang="en-US" altLang="zh-CN" b="1"/>
              <a:t>———</a:t>
            </a:r>
          </a:p>
        </p:txBody>
      </p:sp>
      <p:sp>
        <p:nvSpPr>
          <p:cNvPr id="22556" name="Text Box 28"/>
          <p:cNvSpPr txBox="1">
            <a:spLocks noChangeArrowheads="1"/>
          </p:cNvSpPr>
          <p:nvPr/>
        </p:nvSpPr>
        <p:spPr bwMode="auto">
          <a:xfrm>
            <a:off x="4140200" y="5013325"/>
            <a:ext cx="1079500" cy="519113"/>
          </a:xfrm>
          <a:prstGeom prst="rect">
            <a:avLst/>
          </a:prstGeom>
          <a:noFill/>
          <a:ln w="9525">
            <a:noFill/>
            <a:miter lim="800000"/>
            <a:headEnd/>
            <a:tailEnd/>
          </a:ln>
        </p:spPr>
        <p:txBody>
          <a:bodyPr>
            <a:spAutoFit/>
          </a:bodyPr>
          <a:lstStyle/>
          <a:p>
            <a:pPr>
              <a:spcBef>
                <a:spcPct val="50000"/>
              </a:spcBef>
            </a:pPr>
            <a:r>
              <a:rPr lang="zh-CN" altLang="en-US" sz="2800" b="1">
                <a:solidFill>
                  <a:srgbClr val="0000FF"/>
                </a:solidFill>
              </a:rPr>
              <a:t>田园</a:t>
            </a:r>
          </a:p>
        </p:txBody>
      </p:sp>
      <p:sp>
        <p:nvSpPr>
          <p:cNvPr id="22557" name="Text Box 29"/>
          <p:cNvSpPr txBox="1">
            <a:spLocks noChangeArrowheads="1"/>
          </p:cNvSpPr>
          <p:nvPr/>
        </p:nvSpPr>
        <p:spPr bwMode="auto">
          <a:xfrm>
            <a:off x="611188" y="3284538"/>
            <a:ext cx="2952750" cy="915987"/>
          </a:xfrm>
          <a:prstGeom prst="rect">
            <a:avLst/>
          </a:prstGeom>
          <a:noFill/>
          <a:ln w="9525">
            <a:noFill/>
            <a:miter lim="800000"/>
            <a:headEnd/>
            <a:tailEnd/>
          </a:ln>
        </p:spPr>
        <p:txBody>
          <a:bodyPr>
            <a:spAutoFit/>
          </a:bodyPr>
          <a:lstStyle/>
          <a:p>
            <a:pPr>
              <a:spcBef>
                <a:spcPct val="50000"/>
              </a:spcBef>
            </a:pPr>
            <a:r>
              <a:rPr lang="en-US" altLang="zh-CN"/>
              <a:t/>
            </a:r>
            <a:br>
              <a:rPr lang="en-US" altLang="zh-CN"/>
            </a:br>
            <a:r>
              <a:rPr lang="en-US" altLang="zh-CN"/>
              <a:t/>
            </a:r>
            <a:br>
              <a:rPr lang="en-US" altLang="zh-CN"/>
            </a:br>
            <a:endParaRPr lang="en-US" altLang="zh-CN"/>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2539"/>
                                        </p:tgtEl>
                                        <p:attrNameLst>
                                          <p:attrName>style.visibility</p:attrName>
                                        </p:attrNameLst>
                                      </p:cBhvr>
                                      <p:to>
                                        <p:strVal val="visible"/>
                                      </p:to>
                                    </p:set>
                                    <p:anim calcmode="lin" valueType="num">
                                      <p:cBhvr>
                                        <p:cTn id="7" dur="500" fill="hold"/>
                                        <p:tgtEl>
                                          <p:spTgt spid="22539"/>
                                        </p:tgtEl>
                                        <p:attrNameLst>
                                          <p:attrName>ppt_w</p:attrName>
                                        </p:attrNameLst>
                                      </p:cBhvr>
                                      <p:tavLst>
                                        <p:tav tm="0">
                                          <p:val>
                                            <p:fltVal val="0"/>
                                          </p:val>
                                        </p:tav>
                                        <p:tav tm="100000">
                                          <p:val>
                                            <p:strVal val="#ppt_w"/>
                                          </p:val>
                                        </p:tav>
                                      </p:tavLst>
                                    </p:anim>
                                    <p:anim calcmode="lin" valueType="num">
                                      <p:cBhvr>
                                        <p:cTn id="8" dur="500" fill="hold"/>
                                        <p:tgtEl>
                                          <p:spTgt spid="22539"/>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22538"/>
                                        </p:tgtEl>
                                        <p:attrNameLst>
                                          <p:attrName>style.visibility</p:attrName>
                                        </p:attrNameLst>
                                      </p:cBhvr>
                                      <p:to>
                                        <p:strVal val="visible"/>
                                      </p:to>
                                    </p:set>
                                    <p:anim calcmode="lin" valueType="num">
                                      <p:cBhvr>
                                        <p:cTn id="11" dur="500" fill="hold"/>
                                        <p:tgtEl>
                                          <p:spTgt spid="22538"/>
                                        </p:tgtEl>
                                        <p:attrNameLst>
                                          <p:attrName>ppt_w</p:attrName>
                                        </p:attrNameLst>
                                      </p:cBhvr>
                                      <p:tavLst>
                                        <p:tav tm="0">
                                          <p:val>
                                            <p:fltVal val="0"/>
                                          </p:val>
                                        </p:tav>
                                        <p:tav tm="100000">
                                          <p:val>
                                            <p:strVal val="#ppt_w"/>
                                          </p:val>
                                        </p:tav>
                                      </p:tavLst>
                                    </p:anim>
                                    <p:anim calcmode="lin" valueType="num">
                                      <p:cBhvr>
                                        <p:cTn id="12" dur="500" fill="hold"/>
                                        <p:tgtEl>
                                          <p:spTgt spid="22538"/>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22540"/>
                                        </p:tgtEl>
                                        <p:attrNameLst>
                                          <p:attrName>style.visibility</p:attrName>
                                        </p:attrNameLst>
                                      </p:cBhvr>
                                      <p:to>
                                        <p:strVal val="visible"/>
                                      </p:to>
                                    </p:set>
                                    <p:anim calcmode="lin" valueType="num">
                                      <p:cBhvr>
                                        <p:cTn id="15" dur="500" fill="hold"/>
                                        <p:tgtEl>
                                          <p:spTgt spid="22540"/>
                                        </p:tgtEl>
                                        <p:attrNameLst>
                                          <p:attrName>ppt_w</p:attrName>
                                        </p:attrNameLst>
                                      </p:cBhvr>
                                      <p:tavLst>
                                        <p:tav tm="0">
                                          <p:val>
                                            <p:fltVal val="0"/>
                                          </p:val>
                                        </p:tav>
                                        <p:tav tm="100000">
                                          <p:val>
                                            <p:strVal val="#ppt_w"/>
                                          </p:val>
                                        </p:tav>
                                      </p:tavLst>
                                    </p:anim>
                                    <p:anim calcmode="lin" valueType="num">
                                      <p:cBhvr>
                                        <p:cTn id="16" dur="500" fill="hold"/>
                                        <p:tgtEl>
                                          <p:spTgt spid="22540"/>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22541"/>
                                        </p:tgtEl>
                                        <p:attrNameLst>
                                          <p:attrName>style.visibility</p:attrName>
                                        </p:attrNameLst>
                                      </p:cBhvr>
                                      <p:to>
                                        <p:strVal val="visible"/>
                                      </p:to>
                                    </p:set>
                                    <p:anim calcmode="lin" valueType="num">
                                      <p:cBhvr>
                                        <p:cTn id="19" dur="500" fill="hold"/>
                                        <p:tgtEl>
                                          <p:spTgt spid="22541"/>
                                        </p:tgtEl>
                                        <p:attrNameLst>
                                          <p:attrName>ppt_w</p:attrName>
                                        </p:attrNameLst>
                                      </p:cBhvr>
                                      <p:tavLst>
                                        <p:tav tm="0">
                                          <p:val>
                                            <p:fltVal val="0"/>
                                          </p:val>
                                        </p:tav>
                                        <p:tav tm="100000">
                                          <p:val>
                                            <p:strVal val="#ppt_w"/>
                                          </p:val>
                                        </p:tav>
                                      </p:tavLst>
                                    </p:anim>
                                    <p:anim calcmode="lin" valueType="num">
                                      <p:cBhvr>
                                        <p:cTn id="20" dur="500" fill="hold"/>
                                        <p:tgtEl>
                                          <p:spTgt spid="22541"/>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22555"/>
                                        </p:tgtEl>
                                        <p:attrNameLst>
                                          <p:attrName>style.visibility</p:attrName>
                                        </p:attrNameLst>
                                      </p:cBhvr>
                                      <p:to>
                                        <p:strVal val="visible"/>
                                      </p:to>
                                    </p:set>
                                    <p:anim calcmode="lin" valueType="num">
                                      <p:cBhvr>
                                        <p:cTn id="23" dur="500" fill="hold"/>
                                        <p:tgtEl>
                                          <p:spTgt spid="22555"/>
                                        </p:tgtEl>
                                        <p:attrNameLst>
                                          <p:attrName>ppt_w</p:attrName>
                                        </p:attrNameLst>
                                      </p:cBhvr>
                                      <p:tavLst>
                                        <p:tav tm="0">
                                          <p:val>
                                            <p:fltVal val="0"/>
                                          </p:val>
                                        </p:tav>
                                        <p:tav tm="100000">
                                          <p:val>
                                            <p:strVal val="#ppt_w"/>
                                          </p:val>
                                        </p:tav>
                                      </p:tavLst>
                                    </p:anim>
                                    <p:anim calcmode="lin" valueType="num">
                                      <p:cBhvr>
                                        <p:cTn id="24" dur="500" fill="hold"/>
                                        <p:tgtEl>
                                          <p:spTgt spid="22555"/>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0"/>
                                  </p:stCondLst>
                                  <p:childTnLst>
                                    <p:set>
                                      <p:cBhvr>
                                        <p:cTn id="26" dur="1" fill="hold">
                                          <p:stCondLst>
                                            <p:cond delay="0"/>
                                          </p:stCondLst>
                                        </p:cTn>
                                        <p:tgtEl>
                                          <p:spTgt spid="22542"/>
                                        </p:tgtEl>
                                        <p:attrNameLst>
                                          <p:attrName>style.visibility</p:attrName>
                                        </p:attrNameLst>
                                      </p:cBhvr>
                                      <p:to>
                                        <p:strVal val="visible"/>
                                      </p:to>
                                    </p:set>
                                    <p:anim calcmode="lin" valueType="num">
                                      <p:cBhvr>
                                        <p:cTn id="27" dur="500" fill="hold"/>
                                        <p:tgtEl>
                                          <p:spTgt spid="22542"/>
                                        </p:tgtEl>
                                        <p:attrNameLst>
                                          <p:attrName>ppt_w</p:attrName>
                                        </p:attrNameLst>
                                      </p:cBhvr>
                                      <p:tavLst>
                                        <p:tav tm="0">
                                          <p:val>
                                            <p:fltVal val="0"/>
                                          </p:val>
                                        </p:tav>
                                        <p:tav tm="100000">
                                          <p:val>
                                            <p:strVal val="#ppt_w"/>
                                          </p:val>
                                        </p:tav>
                                      </p:tavLst>
                                    </p:anim>
                                    <p:anim calcmode="lin" valueType="num">
                                      <p:cBhvr>
                                        <p:cTn id="28" dur="500" fill="hold"/>
                                        <p:tgtEl>
                                          <p:spTgt spid="22542"/>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0"/>
                                  </p:stCondLst>
                                  <p:childTnLst>
                                    <p:set>
                                      <p:cBhvr>
                                        <p:cTn id="30" dur="1" fill="hold">
                                          <p:stCondLst>
                                            <p:cond delay="0"/>
                                          </p:stCondLst>
                                        </p:cTn>
                                        <p:tgtEl>
                                          <p:spTgt spid="22556"/>
                                        </p:tgtEl>
                                        <p:attrNameLst>
                                          <p:attrName>style.visibility</p:attrName>
                                        </p:attrNameLst>
                                      </p:cBhvr>
                                      <p:to>
                                        <p:strVal val="visible"/>
                                      </p:to>
                                    </p:set>
                                    <p:anim calcmode="lin" valueType="num">
                                      <p:cBhvr>
                                        <p:cTn id="31" dur="500" fill="hold"/>
                                        <p:tgtEl>
                                          <p:spTgt spid="22556"/>
                                        </p:tgtEl>
                                        <p:attrNameLst>
                                          <p:attrName>ppt_w</p:attrName>
                                        </p:attrNameLst>
                                      </p:cBhvr>
                                      <p:tavLst>
                                        <p:tav tm="0">
                                          <p:val>
                                            <p:fltVal val="0"/>
                                          </p:val>
                                        </p:tav>
                                        <p:tav tm="100000">
                                          <p:val>
                                            <p:strVal val="#ppt_w"/>
                                          </p:val>
                                        </p:tav>
                                      </p:tavLst>
                                    </p:anim>
                                    <p:anim calcmode="lin" valueType="num">
                                      <p:cBhvr>
                                        <p:cTn id="32" dur="500" fill="hold"/>
                                        <p:tgtEl>
                                          <p:spTgt spid="22556"/>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2557"/>
                                        </p:tgtEl>
                                        <p:attrNameLst>
                                          <p:attrName>style.visibility</p:attrName>
                                        </p:attrNameLst>
                                      </p:cBhvr>
                                      <p:to>
                                        <p:strVal val="visible"/>
                                      </p:to>
                                    </p:set>
                                    <p:animEffect transition="in" filter="checkerboard(across)">
                                      <p:cBhvr>
                                        <p:cTn id="37" dur="500"/>
                                        <p:tgtEl>
                                          <p:spTgt spid="22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8" grpId="0"/>
      <p:bldP spid="22539" grpId="0"/>
      <p:bldP spid="22540" grpId="0"/>
      <p:bldP spid="22541" grpId="0"/>
      <p:bldP spid="22542" grpId="0"/>
      <p:bldP spid="22555" grpId="0"/>
      <p:bldP spid="22556" grpId="0"/>
      <p:bldP spid="2255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灯片编号占位符 3"/>
          <p:cNvSpPr>
            <a:spLocks noGrp="1"/>
          </p:cNvSpPr>
          <p:nvPr>
            <p:ph type="sldNum" sz="quarter" idx="12"/>
          </p:nvPr>
        </p:nvSpPr>
        <p:spPr>
          <a:noFill/>
          <a:ln>
            <a:headEnd/>
            <a:tailEnd/>
          </a:ln>
        </p:spPr>
        <p:txBody>
          <a:bodyPr>
            <a:prstTxWarp prst="textNoShape">
              <a:avLst/>
            </a:prstTxWarp>
          </a:bodyPr>
          <a:lstStyle/>
          <a:p>
            <a:fld id="{22010C44-6ACF-4325-BBC6-9130DCBAB2C3}" type="slidenum">
              <a:rPr lang="en-US" altLang="zh-CN" smtClean="0">
                <a:latin typeface="Arial" charset="0"/>
                <a:ea typeface="宋体" charset="-122"/>
              </a:rPr>
              <a:pPr/>
              <a:t>9</a:t>
            </a:fld>
            <a:endParaRPr lang="en-US" altLang="zh-CN" smtClean="0">
              <a:latin typeface="Arial" charset="0"/>
              <a:ea typeface="宋体" charset="-122"/>
            </a:endParaRPr>
          </a:p>
        </p:txBody>
      </p:sp>
      <p:pic>
        <p:nvPicPr>
          <p:cNvPr id="70658" name="Picture 2" descr="陶2"/>
          <p:cNvPicPr>
            <a:picLocks noChangeAspect="1"/>
          </p:cNvPicPr>
          <p:nvPr/>
        </p:nvPicPr>
        <p:blipFill>
          <a:blip r:embed="rId3"/>
          <a:srcRect/>
          <a:stretch>
            <a:fillRect/>
          </a:stretch>
        </p:blipFill>
        <p:spPr bwMode="auto">
          <a:xfrm>
            <a:off x="3886200" y="0"/>
            <a:ext cx="5257800" cy="6858000"/>
          </a:xfrm>
          <a:prstGeom prst="rect">
            <a:avLst/>
          </a:prstGeom>
          <a:noFill/>
          <a:ln w="9525">
            <a:noFill/>
            <a:miter lim="800000"/>
            <a:headEnd/>
            <a:tailEnd/>
          </a:ln>
        </p:spPr>
      </p:pic>
      <p:sp>
        <p:nvSpPr>
          <p:cNvPr id="72707" name="Rectangle 3"/>
          <p:cNvSpPr>
            <a:spLocks noChangeArrowheads="1"/>
          </p:cNvSpPr>
          <p:nvPr/>
        </p:nvSpPr>
        <p:spPr bwMode="auto">
          <a:xfrm>
            <a:off x="0" y="0"/>
            <a:ext cx="3886200" cy="5946775"/>
          </a:xfrm>
          <a:prstGeom prst="rect">
            <a:avLst/>
          </a:prstGeom>
          <a:noFill/>
          <a:ln w="9525">
            <a:noFill/>
            <a:miter lim="800000"/>
            <a:headEnd/>
            <a:tailEnd/>
          </a:ln>
        </p:spPr>
        <p:txBody>
          <a:bodyPr>
            <a:spAutoFit/>
          </a:bodyPr>
          <a:lstStyle/>
          <a:p>
            <a:pPr>
              <a:spcBef>
                <a:spcPct val="20000"/>
              </a:spcBef>
              <a:buClr>
                <a:srgbClr val="FF3300"/>
              </a:buClr>
              <a:buSzPct val="70000"/>
              <a:buFont typeface="Wingdings" pitchFamily="2" charset="2"/>
              <a:buNone/>
            </a:pPr>
            <a:endParaRPr lang="en-US" altLang="zh-CN" sz="3200" b="1">
              <a:solidFill>
                <a:srgbClr val="FF3300"/>
              </a:solidFill>
              <a:latin typeface="华文新魏"/>
              <a:ea typeface="华文新魏"/>
              <a:cs typeface="华文新魏"/>
            </a:endParaRPr>
          </a:p>
          <a:p>
            <a:pPr>
              <a:spcBef>
                <a:spcPct val="20000"/>
              </a:spcBef>
              <a:buClr>
                <a:srgbClr val="FF3300"/>
              </a:buClr>
              <a:buSzPct val="70000"/>
              <a:buFont typeface="Wingdings" pitchFamily="2" charset="2"/>
              <a:buNone/>
            </a:pPr>
            <a:r>
              <a:rPr lang="zh-CN" altLang="en-US" sz="3200" b="1">
                <a:solidFill>
                  <a:srgbClr val="009900"/>
                </a:solidFill>
                <a:latin typeface="华文新魏"/>
                <a:ea typeface="华文新魏"/>
                <a:cs typeface="华文新魏"/>
              </a:rPr>
              <a:t>不为五斗米折腰</a:t>
            </a:r>
          </a:p>
          <a:p>
            <a:pPr>
              <a:spcBef>
                <a:spcPct val="20000"/>
              </a:spcBef>
              <a:buClr>
                <a:srgbClr val="FF3300"/>
              </a:buClr>
              <a:buSzPct val="70000"/>
              <a:buFont typeface="Wingdings" pitchFamily="2" charset="2"/>
              <a:buNone/>
            </a:pPr>
            <a:r>
              <a:rPr lang="zh-CN" altLang="en-US" sz="2800" b="1">
                <a:solidFill>
                  <a:srgbClr val="0000CC"/>
                </a:solidFill>
                <a:latin typeface="华文新魏"/>
                <a:ea typeface="华文新魏"/>
                <a:cs typeface="华文新魏"/>
              </a:rPr>
              <a:t>公元</a:t>
            </a:r>
            <a:r>
              <a:rPr lang="en-US" altLang="zh-CN" sz="2800" b="1">
                <a:solidFill>
                  <a:srgbClr val="0000CC"/>
                </a:solidFill>
                <a:latin typeface="华文新魏"/>
                <a:ea typeface="华文新魏"/>
                <a:cs typeface="华文新魏"/>
              </a:rPr>
              <a:t>405</a:t>
            </a:r>
            <a:r>
              <a:rPr lang="zh-CN" altLang="en-US" sz="2800" b="1">
                <a:solidFill>
                  <a:srgbClr val="0000CC"/>
                </a:solidFill>
                <a:latin typeface="华文新魏"/>
                <a:ea typeface="华文新魏"/>
                <a:cs typeface="华文新魏"/>
              </a:rPr>
              <a:t>年，陶渊明担任彭泽县令时，郡督邮来县巡察，县吏告诉他，应该穿戴得整整齐齐地去恭迎郡督邮。陶渊明叹息说：</a:t>
            </a:r>
            <a:r>
              <a:rPr lang="zh-CN" altLang="en-US" sz="2800" b="1">
                <a:solidFill>
                  <a:srgbClr val="0000CC"/>
                </a:solidFill>
                <a:latin typeface="Times New Roman" pitchFamily="18" charset="0"/>
                <a:ea typeface="华文新魏"/>
                <a:cs typeface="华文新魏"/>
              </a:rPr>
              <a:t>“</a:t>
            </a:r>
            <a:r>
              <a:rPr lang="zh-CN" altLang="en-US" sz="2800" b="1">
                <a:solidFill>
                  <a:srgbClr val="0000CC"/>
                </a:solidFill>
                <a:latin typeface="华文新魏"/>
                <a:ea typeface="华文新魏"/>
                <a:cs typeface="华文新魏"/>
              </a:rPr>
              <a:t>我岂能为五斗米折腰向乡里小儿！</a:t>
            </a:r>
            <a:r>
              <a:rPr lang="zh-CN" altLang="en-US" sz="2800" b="1">
                <a:solidFill>
                  <a:srgbClr val="0000CC"/>
                </a:solidFill>
                <a:latin typeface="Times New Roman" pitchFamily="18" charset="0"/>
                <a:ea typeface="华文新魏"/>
                <a:cs typeface="华文新魏"/>
              </a:rPr>
              <a:t>”</a:t>
            </a:r>
            <a:r>
              <a:rPr lang="zh-CN" altLang="en-US" sz="2800" b="1">
                <a:solidFill>
                  <a:srgbClr val="0000CC"/>
                </a:solidFill>
                <a:latin typeface="华文新魏"/>
                <a:ea typeface="华文新魏"/>
                <a:cs typeface="华文新魏"/>
              </a:rPr>
              <a:t>即日便辞官归田。从此过上隐居躬耕田园的生活并写下了许多优美的田园诗歌。</a:t>
            </a:r>
          </a:p>
        </p:txBody>
      </p:sp>
      <p:sp>
        <p:nvSpPr>
          <p:cNvPr id="70660" name="灯片编号占位符 4"/>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C6BB39A6-808C-4156-BCFB-D2AC4D657287}" type="slidenum">
              <a:rPr lang="en-US" altLang="zh-CN" sz="1400"/>
              <a:pPr algn="r"/>
              <a:t>9</a:t>
            </a:fld>
            <a:endParaRPr lang="en-US" altLang="zh-CN" sz="1400"/>
          </a:p>
        </p:txBody>
      </p:sp>
      <p:sp>
        <p:nvSpPr>
          <p:cNvPr id="70661" name="Text Box 5"/>
          <p:cNvSpPr txBox="1">
            <a:spLocks noChangeArrowheads="1"/>
          </p:cNvSpPr>
          <p:nvPr/>
        </p:nvSpPr>
        <p:spPr bwMode="auto">
          <a:xfrm>
            <a:off x="250825" y="0"/>
            <a:ext cx="2303463" cy="641350"/>
          </a:xfrm>
          <a:prstGeom prst="rect">
            <a:avLst/>
          </a:prstGeom>
          <a:noFill/>
          <a:ln w="9525">
            <a:noFill/>
            <a:miter lim="800000"/>
            <a:headEnd/>
            <a:tailEnd/>
          </a:ln>
        </p:spPr>
        <p:txBody>
          <a:bodyPr>
            <a:spAutoFit/>
          </a:bodyPr>
          <a:lstStyle/>
          <a:p>
            <a:pPr>
              <a:spcBef>
                <a:spcPct val="50000"/>
              </a:spcBef>
            </a:pPr>
            <a:r>
              <a:rPr lang="zh-CN" altLang="en-US" sz="3600" b="1">
                <a:solidFill>
                  <a:srgbClr val="FF0000"/>
                </a:solidFill>
              </a:rPr>
              <a:t>写作背景</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2707">
                                            <p:txEl>
                                              <p:pRg st="1" end="1"/>
                                            </p:txEl>
                                          </p:spTgt>
                                        </p:tgtEl>
                                        <p:attrNameLst>
                                          <p:attrName>style.visibility</p:attrName>
                                        </p:attrNameLst>
                                      </p:cBhvr>
                                      <p:to>
                                        <p:strVal val="visible"/>
                                      </p:to>
                                    </p:set>
                                    <p:animEffect transition="in" filter="blinds(horizontal)">
                                      <p:cBhvr>
                                        <p:cTn id="7" dur="500"/>
                                        <p:tgtEl>
                                          <p:spTgt spid="7270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2707">
                                            <p:txEl>
                                              <p:pRg st="2" end="2"/>
                                            </p:txEl>
                                          </p:spTgt>
                                        </p:tgtEl>
                                        <p:attrNameLst>
                                          <p:attrName>style.visibility</p:attrName>
                                        </p:attrNameLst>
                                      </p:cBhvr>
                                      <p:to>
                                        <p:strVal val="visible"/>
                                      </p:to>
                                    </p:set>
                                    <p:animEffect transition="in" filter="box(in)">
                                      <p:cBhvr>
                                        <p:cTn id="12" dur="500"/>
                                        <p:tgtEl>
                                          <p:spTgt spid="7270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641"/>
</p:tagLst>
</file>

<file path=ppt/tags/tag10.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64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SUBCATEGORY" val="0"/>
  <p:tag name="KSO_WM_TEMPLATE_COLOR_TYPE" val="1"/>
  <p:tag name="KSO_WM_TEMPLATE_THUMBS_INDEX" val="1、6、7、8、9、10、11、12、13、14、15"/>
  <p:tag name="KSO_WM_TAG_VERSION" val="1.0"/>
  <p:tag name="KSO_WM_BEAUTIFY_FLAG" val="#wm#"/>
  <p:tag name="KSO_WM_TEMPLATE_CATEGORY" val="custom"/>
  <p:tag name="KSO_WM_TEMPLATE_INDEX" val="20202641"/>
  <p:tag name="KSO_WM_TEMPLATE_MASTER_TYPE" val="1"/>
  <p:tag name="KSO_WM_TEMPLATE_MASTER_THUMB_INDEX" val="12"/>
</p:tagLst>
</file>

<file path=ppt/tags/tag6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TEMPLATE_THUMBS_INDEX" val="1、6、7、8、9、10、11、12、13、14、15"/>
  <p:tag name="KSO_WM_SLIDE_ID" val="custom20202641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641"/>
  <p:tag name="KSO_WM_SLIDE_LAYOUT" val="a_b"/>
  <p:tag name="KSO_WM_SLIDE_LAYOUT_CNT" val="1_1"/>
</p:tagLst>
</file>

<file path=ppt/tags/tag8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02641_1*b*1"/>
  <p:tag name="KSO_WM_TEMPLATE_CATEGORY" val="custom"/>
  <p:tag name="KSO_WM_TEMPLATE_INDEX" val="20202641"/>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ags/tag85.xml><?xml version="1.0" encoding="utf-8"?>
<p:tagLst xmlns:a="http://schemas.openxmlformats.org/drawingml/2006/main" xmlns:r="http://schemas.openxmlformats.org/officeDocument/2006/relationships" xmlns:p="http://schemas.openxmlformats.org/presentationml/2006/main">
  <p:tag name="KSO_WM_SLIDE_ID" val="custom20202641_3"/>
  <p:tag name="KSO_WM_TEMPLATE_SUBCATEGORY" val="0"/>
  <p:tag name="KSO_WM_TEMPLATE_MASTER_TYPE" val="1"/>
  <p:tag name="KSO_WM_TEMPLATE_COLOR_TYPE" val="1"/>
  <p:tag name="KSO_WM_SLIDE_TYPE" val="contents"/>
  <p:tag name="KSO_WM_SLIDE_SUBTYPE" val="diag"/>
  <p:tag name="KSO_WM_SLIDE_ITEM_CNT" val="3"/>
  <p:tag name="KSO_WM_SLIDE_INDEX" val="3"/>
  <p:tag name="KSO_WM_DIAGRAM_GROUP_CODE" val="l1-1"/>
  <p:tag name="KSO_WM_SLIDE_DIAGTYPE" val="l"/>
  <p:tag name="KSO_WM_TAG_VERSION" val="1.0"/>
  <p:tag name="KSO_WM_BEAUTIFY_FLAG" val="#wm#"/>
  <p:tag name="KSO_WM_TEMPLATE_CATEGORY" val="custom"/>
  <p:tag name="KSO_WM_TEMPLATE_INDEX" val="20202641"/>
  <p:tag name="KSO_WM_SLIDE_LAYOUT" val="a_l"/>
  <p:tag name="KSO_WM_SLIDE_LAYOUT_CNT" val="1_1"/>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41_3*i*1"/>
  <p:tag name="KSO_WM_TEMPLATE_CATEGORY" val="custom"/>
  <p:tag name="KSO_WM_TEMPLATE_INDEX" val="20202641"/>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41_3*i*2"/>
  <p:tag name="KSO_WM_TEMPLATE_CATEGORY" val="custom"/>
  <p:tag name="KSO_WM_TEMPLATE_INDEX" val="20202641"/>
  <p:tag name="KSO_WM_UNIT_LAYERLEVEL" val="1"/>
  <p:tag name="KSO_WM_TAG_VERSION" val="1.0"/>
  <p:tag name="KSO_WM_BEAUTIFY_FLAG" val="#wm#"/>
  <p:tag name="KSO_WM_UNIT_USESOURCEFORMAT_APPLY" val="1"/>
</p:tagLst>
</file>

<file path=ppt/tags/tag88.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目录"/>
  <p:tag name="KSO_WM_UNIT_NOCLEAR" val="0"/>
  <p:tag name="KSO_WM_UNIT_VALUE" val="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641_3*a*1"/>
  <p:tag name="KSO_WM_TEMPLATE_CATEGORY" val="custom"/>
  <p:tag name="KSO_WM_TEMPLATE_INDEX" val="20202641"/>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41_3*i*3"/>
  <p:tag name="KSO_WM_TEMPLATE_CATEGORY" val="custom"/>
  <p:tag name="KSO_WM_TEMPLATE_INDEX" val="20202641"/>
  <p:tag name="KSO_WM_UNIT_LAYERLEVEL" val="1"/>
  <p:tag name="KSO_WM_TAG_VERSION" val="1.0"/>
  <p:tag name="KSO_WM_BEAUTIFY_FLAG" val="#wm#"/>
  <p:tag name="KSO_WM_UNIT_USESOURCEFORMAT_APPLY" val="1"/>
</p:tagLst>
</file>

<file path=ppt/tags/tag9.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41_3*i*4"/>
  <p:tag name="KSO_WM_TEMPLATE_CATEGORY" val="custom"/>
  <p:tag name="KSO_WM_TEMPLATE_INDEX" val="20202641"/>
  <p:tag name="KSO_WM_UNIT_LAYERLEVEL" val="1"/>
  <p:tag name="KSO_WM_TAG_VERSION" val="1.0"/>
  <p:tag name="KSO_WM_BEAUTIFY_FLAG" val="#wm#"/>
  <p:tag name="KSO_WM_UNIT_USESOURCEFORMAT_APPLY" val="1"/>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02641_3*i*5"/>
  <p:tag name="KSO_WM_TEMPLATE_CATEGORY" val="custom"/>
  <p:tag name="KSO_WM_TEMPLATE_INDEX" val="20202641"/>
  <p:tag name="KSO_WM_UNIT_LAYERLEVEL" val="1"/>
  <p:tag name="KSO_WM_TAG_VERSION" val="1.0"/>
  <p:tag name="KSO_WM_BEAUTIFY_FLAG" val="#wm#"/>
  <p:tag name="KSO_WM_UNIT_USESOURCEFORMAT_APPLY" val="1"/>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41_3*l_h_i*1_3_1"/>
  <p:tag name="KSO_WM_TEMPLATE_CATEGORY" val="custom"/>
  <p:tag name="KSO_WM_TEMPLATE_INDEX" val="20202641"/>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9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点击此处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41_3*l_h_a*1_3_1"/>
  <p:tag name="KSO_WM_TEMPLATE_CATEGORY" val="custom"/>
  <p:tag name="KSO_WM_TEMPLATE_INDEX" val="20202641"/>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41_3*l_h_i*1_2_1"/>
  <p:tag name="KSO_WM_TEMPLATE_CATEGORY" val="custom"/>
  <p:tag name="KSO_WM_TEMPLATE_INDEX" val="20202641"/>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9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点击此处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41_3*l_h_a*1_2_1"/>
  <p:tag name="KSO_WM_TEMPLATE_CATEGORY" val="custom"/>
  <p:tag name="KSO_WM_TEMPLATE_INDEX" val="20202641"/>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41_3*l_h_i*1_1_1"/>
  <p:tag name="KSO_WM_TEMPLATE_CATEGORY" val="custom"/>
  <p:tag name="KSO_WM_TEMPLATE_INDEX" val="20202641"/>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9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点击此处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41_3*l_h_a*1_1_1"/>
  <p:tag name="KSO_WM_TEMPLATE_CATEGORY" val="custom"/>
  <p:tag name="KSO_WM_TEMPLATE_INDEX" val="20202641"/>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8.xml><?xml version="1.0" encoding="utf-8"?>
<p:tagLst xmlns:a="http://schemas.openxmlformats.org/drawingml/2006/main" xmlns:r="http://schemas.openxmlformats.org/officeDocument/2006/relationships" xmlns:p="http://schemas.openxmlformats.org/presentationml/2006/main">
  <p:tag name="KSO_WM_SLIDE_ID" val="custom20202641_15"/>
  <p:tag name="KSO_WM_TEMPLATE_SUBCATEGORY" val="0"/>
  <p:tag name="KSO_WM_TEMPLATE_MASTER_TYPE" val="1"/>
  <p:tag name="KSO_WM_TEMPLATE_COLOR_TYPE" val="1"/>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202641"/>
  <p:tag name="KSO_WM_SLIDE_LAYOUT" val="a"/>
  <p:tag name="KSO_WM_SLIDE_LAYOUT_CNT" val="1"/>
</p:tagLst>
</file>

<file path=ppt/tags/tag99.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1"/>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202641_15*a*1"/>
  <p:tag name="KSO_WM_TEMPLATE_CATEGORY" val="custom"/>
  <p:tag name="KSO_WM_TEMPLATE_INDEX" val="20202641"/>
  <p:tag name="KSO_WM_UNIT_LAYERLEVEL" val="1"/>
  <p:tag name="KSO_WM_TAG_VERSION" val="1.0"/>
  <p:tag name="KSO_WM_BEAUTIFY_FLAG" val="#wm#"/>
  <p:tag name="KSO_WM_UNIT_PRESET_TEXT" val="感谢观看"/>
</p:tagLst>
</file>

<file path=ppt/theme/theme1.xml><?xml version="1.0" encoding="utf-8"?>
<a:theme xmlns:a="http://schemas.openxmlformats.org/drawingml/2006/main" name="人淡如菊">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alpha val="50999"/>
          </a:srgbClr>
        </a:solidFill>
        <a:ln w="9525" cap="flat" cmpd="sng" algn="ctr">
          <a:solidFill>
            <a:schemeClr val="bg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3200" b="0" i="0" u="none" strike="noStrike" cap="none" normalizeH="0" baseline="0" smtClean="0">
            <a:ln>
              <a:noFill/>
            </a:ln>
            <a:solidFill>
              <a:srgbClr val="FF0066"/>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rgbClr val="FFFF00">
            <a:alpha val="50999"/>
          </a:srgbClr>
        </a:solidFill>
        <a:ln w="9525" cap="flat" cmpd="sng" algn="ctr">
          <a:solidFill>
            <a:schemeClr val="bg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3200" b="0" i="0" u="none" strike="noStrike" cap="none" normalizeH="0" baseline="0" smtClean="0">
            <a:ln>
              <a:noFill/>
            </a:ln>
            <a:solidFill>
              <a:srgbClr val="FF0066"/>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Office 主题​​">
  <a:themeElements>
    <a:clrScheme name="自定义 45">
      <a:dk1>
        <a:srgbClr val="000000"/>
      </a:dk1>
      <a:lt1>
        <a:srgbClr val="FFFFFF"/>
      </a:lt1>
      <a:dk2>
        <a:srgbClr val="DEEBF7"/>
      </a:dk2>
      <a:lt2>
        <a:srgbClr val="FFFFFF"/>
      </a:lt2>
      <a:accent1>
        <a:srgbClr val="447CA0"/>
      </a:accent1>
      <a:accent2>
        <a:srgbClr val="528592"/>
      </a:accent2>
      <a:accent3>
        <a:srgbClr val="588D86"/>
      </a:accent3>
      <a:accent4>
        <a:srgbClr val="5E947A"/>
      </a:accent4>
      <a:accent5>
        <a:srgbClr val="649C6F"/>
      </a:accent5>
      <a:accent6>
        <a:srgbClr val="6CA56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2_默认设计模板">
  <a:themeElements>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1" i="0" u="sng"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1" i="0" u="sng"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自定义 45">
    <a:dk1>
      <a:srgbClr val="000000"/>
    </a:dk1>
    <a:lt1>
      <a:srgbClr val="FFFFFF"/>
    </a:lt1>
    <a:dk2>
      <a:srgbClr val="DEEBF7"/>
    </a:dk2>
    <a:lt2>
      <a:srgbClr val="FFFFFF"/>
    </a:lt2>
    <a:accent1>
      <a:srgbClr val="447CA0"/>
    </a:accent1>
    <a:accent2>
      <a:srgbClr val="528592"/>
    </a:accent2>
    <a:accent3>
      <a:srgbClr val="588D86"/>
    </a:accent3>
    <a:accent4>
      <a:srgbClr val="5E947A"/>
    </a:accent4>
    <a:accent5>
      <a:srgbClr val="649C6F"/>
    </a:accent5>
    <a:accent6>
      <a:srgbClr val="6CA564"/>
    </a:accent6>
    <a:hlink>
      <a:srgbClr val="0563C1"/>
    </a:hlink>
    <a:folHlink>
      <a:srgbClr val="954D72"/>
    </a:folHlink>
  </a:clrScheme>
</a:themeOverride>
</file>

<file path=ppt/theme/themeOverride2.xml><?xml version="1.0" encoding="utf-8"?>
<a:themeOverride xmlns:a="http://schemas.openxmlformats.org/drawingml/2006/main">
  <a:clrScheme name="自定义 45">
    <a:dk1>
      <a:srgbClr val="000000"/>
    </a:dk1>
    <a:lt1>
      <a:srgbClr val="FFFFFF"/>
    </a:lt1>
    <a:dk2>
      <a:srgbClr val="DEEBF7"/>
    </a:dk2>
    <a:lt2>
      <a:srgbClr val="FFFFFF"/>
    </a:lt2>
    <a:accent1>
      <a:srgbClr val="447CA0"/>
    </a:accent1>
    <a:accent2>
      <a:srgbClr val="528592"/>
    </a:accent2>
    <a:accent3>
      <a:srgbClr val="588D86"/>
    </a:accent3>
    <a:accent4>
      <a:srgbClr val="5E947A"/>
    </a:accent4>
    <a:accent5>
      <a:srgbClr val="649C6F"/>
    </a:accent5>
    <a:accent6>
      <a:srgbClr val="6CA564"/>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11</TotalTime>
  <Words>1130</Words>
  <Application>Microsoft Office PowerPoint</Application>
  <PresentationFormat>全屏显示(4:3)</PresentationFormat>
  <Paragraphs>198</Paragraphs>
  <Slides>26</Slides>
  <Notes>3</Notes>
  <HiddenSlides>2</HiddenSlides>
  <MMClips>1</MMClips>
  <ScaleCrop>false</ScaleCrop>
  <HeadingPairs>
    <vt:vector size="4" baseType="variant">
      <vt:variant>
        <vt:lpstr>主题</vt:lpstr>
      </vt:variant>
      <vt:variant>
        <vt:i4>4</vt:i4>
      </vt:variant>
      <vt:variant>
        <vt:lpstr>幻灯片标题</vt:lpstr>
      </vt:variant>
      <vt:variant>
        <vt:i4>26</vt:i4>
      </vt:variant>
    </vt:vector>
  </HeadingPairs>
  <TitlesOfParts>
    <vt:vector size="30" baseType="lpstr">
      <vt:lpstr>人淡如菊</vt:lpstr>
      <vt:lpstr>默认设计模板</vt:lpstr>
      <vt:lpstr>1_Office 主题​​</vt:lpstr>
      <vt:lpstr>2_默认设计模板</vt:lpstr>
      <vt:lpstr>幻灯片 1</vt:lpstr>
      <vt:lpstr>幻灯片 2</vt:lpstr>
      <vt:lpstr>幻灯片 3</vt:lpstr>
      <vt:lpstr>幻灯片 4</vt:lpstr>
      <vt:lpstr>幻灯片 5</vt:lpstr>
      <vt:lpstr>《归园田居》其一</vt:lpstr>
      <vt:lpstr>知人论世</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      找出描写田园生活的诗句说说诗人为我们描绘了一幅怎样的生活图景呢？</vt:lpstr>
      <vt:lpstr>幻灯片 19</vt:lpstr>
      <vt:lpstr>幻灯片 20</vt:lpstr>
      <vt:lpstr>幻灯片 21</vt:lpstr>
      <vt:lpstr>幻灯片 22</vt:lpstr>
      <vt:lpstr>幻灯片 23</vt:lpstr>
      <vt:lpstr>幻灯片 24</vt:lpstr>
      <vt:lpstr>幻灯片 25</vt:lpstr>
      <vt:lpstr>感谢，再会</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【归园田居】</dc:title>
  <dc:creator>User</dc:creator>
  <cp:lastModifiedBy>微软用户</cp:lastModifiedBy>
  <cp:revision>363</cp:revision>
  <dcterms:created xsi:type="dcterms:W3CDTF">2010-12-09T11:53:00Z</dcterms:created>
  <dcterms:modified xsi:type="dcterms:W3CDTF">2019-12-21T02:31:32Z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