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0" r:id="rId6"/>
    <p:sldId id="295" r:id="rId7"/>
    <p:sldId id="294" r:id="rId8"/>
    <p:sldId id="257" r:id="rId9"/>
    <p:sldId id="261" r:id="rId10"/>
    <p:sldId id="262" r:id="rId11"/>
    <p:sldId id="268" r:id="rId12"/>
    <p:sldId id="296" r:id="rId13"/>
    <p:sldId id="297" r:id="rId14"/>
    <p:sldId id="266" r:id="rId15"/>
    <p:sldId id="264" r:id="rId16"/>
    <p:sldId id="267" r:id="rId17"/>
    <p:sldId id="298" r:id="rId18"/>
    <p:sldId id="270" r:id="rId19"/>
    <p:sldId id="271" r:id="rId20"/>
    <p:sldId id="272" r:id="rId21"/>
    <p:sldId id="273" r:id="rId22"/>
    <p:sldId id="300" r:id="rId23"/>
    <p:sldId id="302" r:id="rId24"/>
    <p:sldId id="303" r:id="rId25"/>
    <p:sldId id="304" r:id="rId26"/>
    <p:sldId id="306" r:id="rId27"/>
    <p:sldId id="305" r:id="rId28"/>
    <p:sldId id="299" r:id="rId29"/>
    <p:sldId id="307" r:id="rId30"/>
    <p:sldId id="308" r:id="rId31"/>
    <p:sldId id="309" r:id="rId32"/>
    <p:sldId id="310" r:id="rId33"/>
    <p:sldId id="311" r:id="rId34"/>
    <p:sldId id="312" r:id="rId35"/>
    <p:sldId id="301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287" r:id="rId50"/>
    <p:sldId id="288" r:id="rId51"/>
    <p:sldId id="289" r:id="rId52"/>
    <p:sldId id="290" r:id="rId53"/>
    <p:sldId id="291" r:id="rId54"/>
    <p:sldId id="292" r:id="rId55"/>
    <p:sldId id="293" r:id="rId5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2AE3E-4351-4CC2-818B-469A160E2B86}" type="datetimeFigureOut">
              <a:rPr lang="zh-CN" altLang="en-US" smtClean="0"/>
              <a:pPr/>
              <a:t>2011-5-12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A4E4-1A0F-4134-82E3-FE4EEB58E2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215370" cy="857256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A   </a:t>
            </a:r>
            <a:r>
              <a:rPr lang="zh-CN" altLang="en-US" b="1" dirty="0" smtClean="0"/>
              <a:t>一</a:t>
            </a:r>
            <a:r>
              <a:rPr lang="zh-CN" altLang="en-US" b="1" dirty="0"/>
              <a:t>、古诗词默写。</a:t>
            </a:r>
            <a:r>
              <a:rPr lang="zh-CN" altLang="en-US" dirty="0"/>
              <a:t>（</a:t>
            </a:r>
            <a:r>
              <a:rPr lang="en-US" dirty="0"/>
              <a:t>9</a:t>
            </a:r>
            <a:r>
              <a:rPr lang="zh-CN" altLang="en-US" dirty="0"/>
              <a:t>分）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596" y="1357298"/>
            <a:ext cx="8715404" cy="4281502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dirty="0" smtClean="0"/>
              <a:t>1</a:t>
            </a:r>
            <a:r>
              <a:rPr lang="en-US" dirty="0"/>
              <a:t>.</a:t>
            </a:r>
            <a:r>
              <a:rPr lang="en-US" u="sng" dirty="0"/>
              <a:t>        </a:t>
            </a:r>
            <a:r>
              <a:rPr lang="zh-CN" altLang="en-US" dirty="0"/>
              <a:t> </a:t>
            </a:r>
            <a:r>
              <a:rPr lang="zh-CN" altLang="en-US" dirty="0" smtClean="0"/>
              <a:t>  ， 归雁入胡天</a:t>
            </a:r>
            <a:r>
              <a:rPr lang="en-US" dirty="0" smtClean="0"/>
              <a:t> </a:t>
            </a:r>
            <a:r>
              <a:rPr lang="zh-CN" altLang="en-US" dirty="0" smtClean="0"/>
              <a:t>。</a:t>
            </a:r>
            <a:r>
              <a:rPr lang="zh-CN" altLang="en-US" dirty="0"/>
              <a:t>（王维</a:t>
            </a:r>
            <a:r>
              <a:rPr lang="en-US" altLang="zh-CN" dirty="0"/>
              <a:t>《</a:t>
            </a:r>
            <a:r>
              <a:rPr lang="zh-CN" altLang="en-US" dirty="0"/>
              <a:t>使至塞上</a:t>
            </a:r>
            <a:r>
              <a:rPr lang="en-US" altLang="zh-CN" dirty="0"/>
              <a:t>》</a:t>
            </a:r>
            <a:r>
              <a:rPr lang="zh-CN" altLang="en-US" dirty="0"/>
              <a:t>）（</a:t>
            </a:r>
            <a:r>
              <a:rPr lang="en-US" dirty="0"/>
              <a:t>1</a:t>
            </a:r>
            <a:r>
              <a:rPr lang="zh-CN" altLang="en-US" dirty="0"/>
              <a:t>分）</a:t>
            </a:r>
          </a:p>
          <a:p>
            <a:pPr marL="514350" indent="-514350" algn="l">
              <a:buAutoNum type="arabicPeriod" startAt="2"/>
            </a:pPr>
            <a:r>
              <a:rPr lang="zh-CN" altLang="en-US" u="sng" dirty="0" smtClean="0"/>
              <a:t>            </a:t>
            </a:r>
            <a:r>
              <a:rPr lang="zh-CN" altLang="en-US" dirty="0" smtClean="0"/>
              <a:t>，夜吟应觉月光寒。</a:t>
            </a:r>
            <a:r>
              <a:rPr lang="zh-CN" altLang="en-US" dirty="0"/>
              <a:t>（李商隐</a:t>
            </a:r>
            <a:r>
              <a:rPr lang="en-US" altLang="zh-CN" dirty="0"/>
              <a:t>《</a:t>
            </a:r>
            <a:r>
              <a:rPr lang="zh-CN" altLang="en-US" dirty="0"/>
              <a:t>无题</a:t>
            </a:r>
            <a:r>
              <a:rPr lang="en-US" altLang="zh-CN" dirty="0"/>
              <a:t>》</a:t>
            </a:r>
            <a:r>
              <a:rPr lang="zh-CN" altLang="en-US" dirty="0" smtClean="0"/>
              <a:t>）</a:t>
            </a:r>
            <a:endParaRPr lang="en-US" dirty="0"/>
          </a:p>
          <a:p>
            <a:pPr marL="514350" indent="-514350" algn="l"/>
            <a:r>
              <a:rPr lang="en-US" dirty="0" smtClean="0"/>
              <a:t>3</a:t>
            </a:r>
            <a:r>
              <a:rPr lang="en-US" dirty="0"/>
              <a:t>.</a:t>
            </a:r>
            <a:r>
              <a:rPr lang="en-US" u="sng" dirty="0"/>
              <a:t>             </a:t>
            </a:r>
            <a:r>
              <a:rPr lang="en-US" dirty="0" smtClean="0"/>
              <a:t>,</a:t>
            </a:r>
            <a:r>
              <a:rPr lang="zh-CN" altLang="en-US" dirty="0" smtClean="0"/>
              <a:t>家书抵万金 。</a:t>
            </a:r>
            <a:r>
              <a:rPr lang="zh-CN" altLang="en-US" dirty="0"/>
              <a:t>（杜甫</a:t>
            </a:r>
            <a:r>
              <a:rPr lang="en-US" altLang="zh-CN" dirty="0"/>
              <a:t>《</a:t>
            </a:r>
            <a:r>
              <a:rPr lang="zh-CN" altLang="en-US" dirty="0"/>
              <a:t>春望</a:t>
            </a:r>
            <a:r>
              <a:rPr lang="en-US" altLang="zh-CN" dirty="0"/>
              <a:t>》</a:t>
            </a:r>
            <a:r>
              <a:rPr lang="zh-CN" altLang="en-US" dirty="0"/>
              <a:t>）（</a:t>
            </a:r>
            <a:r>
              <a:rPr lang="en-US" dirty="0"/>
              <a:t>1</a:t>
            </a:r>
            <a:r>
              <a:rPr lang="zh-CN" altLang="en-US" dirty="0"/>
              <a:t>分）</a:t>
            </a:r>
          </a:p>
          <a:p>
            <a:pPr algn="l"/>
            <a:r>
              <a:rPr lang="en-US" dirty="0" smtClean="0"/>
              <a:t>4</a:t>
            </a:r>
            <a:r>
              <a:rPr lang="en-US" dirty="0"/>
              <a:t>.</a:t>
            </a:r>
            <a:r>
              <a:rPr lang="en-US" u="sng" dirty="0"/>
              <a:t>      </a:t>
            </a:r>
            <a:r>
              <a:rPr lang="en-US" u="sng" dirty="0" smtClean="0"/>
              <a:t>            </a:t>
            </a:r>
            <a:r>
              <a:rPr lang="en-US" dirty="0" smtClean="0"/>
              <a:t> </a:t>
            </a:r>
            <a:r>
              <a:rPr lang="zh-CN" altLang="en-US" dirty="0" smtClean="0"/>
              <a:t>，凫雁满回塘。</a:t>
            </a:r>
            <a:r>
              <a:rPr lang="zh-CN" altLang="en-US" dirty="0"/>
              <a:t>（</a:t>
            </a:r>
            <a:r>
              <a:rPr lang="en-US" altLang="zh-CN" dirty="0"/>
              <a:t>《</a:t>
            </a:r>
            <a:r>
              <a:rPr lang="zh-CN" altLang="en-US" dirty="0"/>
              <a:t>商山早行</a:t>
            </a:r>
            <a:r>
              <a:rPr lang="en-US" altLang="zh-CN" dirty="0"/>
              <a:t>》</a:t>
            </a:r>
            <a:r>
              <a:rPr lang="zh-CN" altLang="en-US" dirty="0"/>
              <a:t>）（</a:t>
            </a:r>
            <a:r>
              <a:rPr lang="en-US" dirty="0"/>
              <a:t>1</a:t>
            </a:r>
            <a:r>
              <a:rPr lang="zh-CN" altLang="en-US" dirty="0"/>
              <a:t>分）</a:t>
            </a:r>
          </a:p>
          <a:p>
            <a:pPr algn="l"/>
            <a:r>
              <a:rPr lang="en-US" dirty="0"/>
              <a:t>5.</a:t>
            </a:r>
            <a:r>
              <a:rPr lang="en-US" u="sng" dirty="0"/>
              <a:t>          </a:t>
            </a:r>
            <a:r>
              <a:rPr lang="en-US" u="sng" dirty="0" smtClean="0"/>
              <a:t>  </a:t>
            </a:r>
            <a:r>
              <a:rPr lang="en-US" dirty="0" smtClean="0"/>
              <a:t> </a:t>
            </a:r>
            <a:r>
              <a:rPr lang="zh-CN" altLang="en-US" dirty="0" smtClean="0"/>
              <a:t>，如出其里。</a:t>
            </a:r>
            <a:r>
              <a:rPr lang="zh-CN" altLang="en-US" dirty="0"/>
              <a:t>（曹操</a:t>
            </a:r>
            <a:r>
              <a:rPr lang="en-US" altLang="zh-CN" dirty="0"/>
              <a:t>《</a:t>
            </a:r>
            <a:r>
              <a:rPr lang="zh-CN" altLang="en-US" dirty="0"/>
              <a:t>龟虽寿</a:t>
            </a:r>
            <a:r>
              <a:rPr lang="en-US" altLang="zh-CN" dirty="0"/>
              <a:t>》</a:t>
            </a:r>
            <a:r>
              <a:rPr lang="zh-CN" altLang="en-US" dirty="0"/>
              <a:t>）（</a:t>
            </a:r>
            <a:r>
              <a:rPr lang="en-US" dirty="0"/>
              <a:t>1</a:t>
            </a:r>
            <a:r>
              <a:rPr lang="zh-CN" altLang="en-US" dirty="0"/>
              <a:t>分）</a:t>
            </a:r>
          </a:p>
          <a:p>
            <a:pPr algn="l"/>
            <a:r>
              <a:rPr lang="en-US" dirty="0"/>
              <a:t>6</a:t>
            </a:r>
            <a:r>
              <a:rPr lang="en-US" dirty="0" smtClean="0"/>
              <a:t>.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过故人庄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描写美好的田园生活 的</a:t>
            </a:r>
            <a:r>
              <a:rPr lang="zh-CN" altLang="en-US" dirty="0"/>
              <a:t>诗句是</a:t>
            </a:r>
            <a:r>
              <a:rPr lang="en-US" u="sng" dirty="0"/>
              <a:t>                 </a:t>
            </a:r>
            <a:r>
              <a:rPr lang="zh-CN" altLang="en-US" dirty="0"/>
              <a:t>，</a:t>
            </a:r>
            <a:r>
              <a:rPr lang="en-US" u="sng" dirty="0"/>
              <a:t>                </a:t>
            </a:r>
            <a:r>
              <a:rPr lang="en-US" dirty="0"/>
              <a:t> </a:t>
            </a:r>
            <a:r>
              <a:rPr lang="zh-CN" altLang="en-US" dirty="0"/>
              <a:t>。（</a:t>
            </a:r>
            <a:r>
              <a:rPr lang="en-US" dirty="0"/>
              <a:t>2</a:t>
            </a:r>
            <a:r>
              <a:rPr lang="zh-CN" altLang="en-US" dirty="0"/>
              <a:t>分）</a:t>
            </a:r>
          </a:p>
          <a:p>
            <a:pPr algn="l"/>
            <a:r>
              <a:rPr lang="en-US" dirty="0"/>
              <a:t>7.</a:t>
            </a:r>
            <a:r>
              <a:rPr lang="zh-CN" altLang="en-US" dirty="0"/>
              <a:t>刘禹锡在</a:t>
            </a:r>
            <a:r>
              <a:rPr lang="en-US" altLang="zh-CN" dirty="0"/>
              <a:t>《</a:t>
            </a:r>
            <a:r>
              <a:rPr lang="zh-CN" altLang="en-US" dirty="0"/>
              <a:t>陋室铭</a:t>
            </a:r>
            <a:r>
              <a:rPr lang="en-US" altLang="zh-CN" dirty="0"/>
              <a:t>》</a:t>
            </a:r>
            <a:r>
              <a:rPr lang="zh-CN" altLang="en-US" dirty="0"/>
              <a:t>中以“</a:t>
            </a:r>
            <a:r>
              <a:rPr lang="en-US" u="sng" dirty="0"/>
              <a:t>                 </a:t>
            </a:r>
            <a:r>
              <a:rPr lang="zh-CN" altLang="en-US" dirty="0"/>
              <a:t>，</a:t>
            </a:r>
            <a:r>
              <a:rPr lang="en-US" u="sng" dirty="0"/>
              <a:t>               </a:t>
            </a:r>
            <a:r>
              <a:rPr lang="zh-CN" altLang="en-US" dirty="0" smtClean="0"/>
              <a:t>”优美语言描写陋室雅致的环境。</a:t>
            </a:r>
            <a:r>
              <a:rPr lang="zh-CN" altLang="en-US" dirty="0"/>
              <a:t>（</a:t>
            </a:r>
            <a:r>
              <a:rPr lang="en-US" dirty="0"/>
              <a:t>2</a:t>
            </a:r>
            <a:r>
              <a:rPr lang="zh-CN" altLang="en-US" dirty="0"/>
              <a:t>分）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500042"/>
            <a:ext cx="8186766" cy="562612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下列</a:t>
            </a:r>
            <a:r>
              <a:rPr lang="zh-CN" altLang="en-US" dirty="0"/>
              <a:t>句子中成语运用有误</a:t>
            </a:r>
            <a:r>
              <a:rPr lang="zh-CN" altLang="en-US" dirty="0" smtClean="0"/>
              <a:t>的是</a:t>
            </a:r>
            <a:r>
              <a:rPr lang="en-US" altLang="zh-CN" dirty="0" smtClean="0"/>
              <a:t>(</a:t>
            </a:r>
            <a:r>
              <a:rPr lang="zh-CN" altLang="en-US" dirty="0" smtClean="0"/>
              <a:t>  </a:t>
            </a:r>
            <a:r>
              <a:rPr lang="en-US" altLang="zh-CN" dirty="0" smtClean="0"/>
              <a:t>)</a:t>
            </a:r>
            <a:r>
              <a:rPr lang="zh-CN" altLang="en-US" dirty="0" smtClean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分）</a:t>
            </a:r>
            <a:endParaRPr lang="zh-CN" altLang="en-US" dirty="0" smtClean="0"/>
          </a:p>
          <a:p>
            <a:r>
              <a:rPr lang="en-US" altLang="zh-CN" dirty="0"/>
              <a:t>A</a:t>
            </a:r>
            <a:r>
              <a:rPr lang="zh-CN" altLang="en-US" dirty="0"/>
              <a:t>．伏尔泰毕生都在嘲讽那些道貌岸然的贵族，被誉为“欧洲的良心”。</a:t>
            </a:r>
            <a:endParaRPr lang="zh-CN" altLang="en-US" dirty="0" smtClean="0"/>
          </a:p>
          <a:p>
            <a:r>
              <a:rPr lang="en-US" altLang="zh-CN" dirty="0"/>
              <a:t>B</a:t>
            </a:r>
            <a:r>
              <a:rPr lang="zh-CN" altLang="en-US" dirty="0"/>
              <a:t>．而今，窗往往被可怕的防盗网封死，躲在厚厚的帘布后面，已形同虚设了。</a:t>
            </a:r>
            <a:endParaRPr lang="zh-CN" altLang="en-US" dirty="0" smtClean="0"/>
          </a:p>
          <a:p>
            <a:r>
              <a:rPr lang="en-US" altLang="zh-CN" dirty="0"/>
              <a:t>C</a:t>
            </a:r>
            <a:r>
              <a:rPr lang="zh-CN" altLang="en-US" dirty="0"/>
              <a:t>．“人人享有基本医疗卫生服务”是百姓梦寐以求的。但我们在高兴之余，心中仍有一种“望梅止渴”的感觉。</a:t>
            </a:r>
            <a:endParaRPr lang="zh-CN" altLang="en-US" dirty="0" smtClean="0"/>
          </a:p>
          <a:p>
            <a:r>
              <a:rPr lang="en-US" altLang="zh-CN" dirty="0"/>
              <a:t>D</a:t>
            </a:r>
            <a:r>
              <a:rPr lang="zh-CN" altLang="en-US" dirty="0"/>
              <a:t>．每天到人才市场前来求职的大学生川流不息。 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下列</a:t>
            </a:r>
            <a:r>
              <a:rPr lang="zh-CN" altLang="en-US" dirty="0"/>
              <a:t>句子中没有语病</a:t>
            </a:r>
            <a:r>
              <a:rPr lang="zh-CN" altLang="en-US" dirty="0" smtClean="0"/>
              <a:t>的是</a:t>
            </a:r>
            <a:r>
              <a:rPr lang="zh-CN" altLang="en-US" dirty="0"/>
              <a:t>（    ）（</a:t>
            </a:r>
            <a:r>
              <a:rPr lang="en-US" altLang="zh-CN" dirty="0"/>
              <a:t>2</a:t>
            </a:r>
            <a:r>
              <a:rPr lang="zh-CN" altLang="en-US" dirty="0"/>
              <a:t>分）</a:t>
            </a:r>
            <a:endParaRPr lang="zh-CN" altLang="en-US" dirty="0" smtClean="0"/>
          </a:p>
          <a:p>
            <a:r>
              <a:rPr lang="en-US" altLang="zh-CN" dirty="0"/>
              <a:t>A</a:t>
            </a:r>
            <a:r>
              <a:rPr lang="zh-CN" altLang="en-US" dirty="0"/>
              <a:t>、端午节的赛龙舟、吃粽子、插艾蒲、佩午囊、采百草等习俗在民间广为流传。</a:t>
            </a:r>
            <a:endParaRPr lang="zh-CN" altLang="en-US" dirty="0" smtClean="0"/>
          </a:p>
          <a:p>
            <a:r>
              <a:rPr lang="en-US" altLang="zh-CN" dirty="0"/>
              <a:t>B</a:t>
            </a:r>
            <a:r>
              <a:rPr lang="zh-CN" altLang="en-US" dirty="0"/>
              <a:t>、我们要引导广大青少年学生用美的心灵去感受世界，用美的眼光去观察世界。</a:t>
            </a:r>
            <a:endParaRPr lang="zh-CN" altLang="en-US" dirty="0" smtClean="0"/>
          </a:p>
          <a:p>
            <a:r>
              <a:rPr lang="en-US" altLang="zh-CN" dirty="0"/>
              <a:t>C</a:t>
            </a:r>
            <a:r>
              <a:rPr lang="zh-CN" altLang="en-US" dirty="0"/>
              <a:t>、京剧“国粹”行当全面、表演成熟、气势恢宏，深受戏迷和中老年朋友的喜爱。</a:t>
            </a:r>
            <a:endParaRPr lang="zh-CN" altLang="en-US" dirty="0" smtClean="0"/>
          </a:p>
          <a:p>
            <a:r>
              <a:rPr lang="en-US" altLang="zh-CN" dirty="0"/>
              <a:t>D</a:t>
            </a:r>
            <a:r>
              <a:rPr lang="zh-CN" altLang="en-US" dirty="0"/>
              <a:t>、经过专家们评议，使明代永乐年间的青花瓷摘得头筹，成为盐城的“民间国宝”。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401080" cy="591187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5.</a:t>
            </a:r>
            <a:r>
              <a:rPr lang="zh-CN" altLang="en-US" dirty="0" smtClean="0"/>
              <a:t>使用标点符号有错误的是 （    ）</a:t>
            </a:r>
          </a:p>
          <a:p>
            <a:r>
              <a:rPr lang="en-US" altLang="zh-CN" dirty="0" smtClean="0"/>
              <a:t>A</a:t>
            </a:r>
            <a:r>
              <a:rPr lang="zh-CN" altLang="en-US" dirty="0" smtClean="0"/>
              <a:t>、“且慢，让我来看一看罢，”他于是往来的摸了一回，直起身来说道，“偷我们的罢，我们的大得多呢。”   </a:t>
            </a:r>
          </a:p>
          <a:p>
            <a:r>
              <a:rPr lang="en-US" altLang="zh-CN" dirty="0" smtClean="0"/>
              <a:t>B</a:t>
            </a:r>
            <a:r>
              <a:rPr lang="zh-CN" altLang="en-US" dirty="0" smtClean="0"/>
              <a:t>、我们信它，因为它“是”；不信它，因为它“非”。 </a:t>
            </a:r>
          </a:p>
          <a:p>
            <a:r>
              <a:rPr lang="en-US" altLang="zh-CN" dirty="0" smtClean="0"/>
              <a:t>C</a:t>
            </a:r>
            <a:r>
              <a:rPr lang="zh-CN" altLang="en-US" dirty="0" smtClean="0"/>
              <a:t>、“我几乎还不会作文呢！”他惊讶地叫道。 </a:t>
            </a:r>
          </a:p>
          <a:p>
            <a:r>
              <a:rPr lang="en-US" altLang="zh-CN" dirty="0" smtClean="0"/>
              <a:t>D</a:t>
            </a:r>
            <a:r>
              <a:rPr lang="zh-CN" altLang="en-US" dirty="0" smtClean="0"/>
              <a:t>、哪一种办法省时间，我们能一眼看出第一种办法好，后两种办法都“窝了工”。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0"/>
            <a:ext cx="8472518" cy="612616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n-US" altLang="zh-CN" sz="5200" dirty="0" smtClean="0"/>
              <a:t>   </a:t>
            </a:r>
            <a:r>
              <a:rPr lang="zh-CN" altLang="en-US" sz="5200" dirty="0" smtClean="0">
                <a:solidFill>
                  <a:srgbClr val="FF0000"/>
                </a:solidFill>
              </a:rPr>
              <a:t>练习三</a:t>
            </a:r>
            <a:r>
              <a:rPr lang="en-US" altLang="zh-CN" sz="5200" dirty="0" smtClean="0"/>
              <a:t>         </a:t>
            </a:r>
          </a:p>
          <a:p>
            <a:pPr>
              <a:buNone/>
            </a:pPr>
            <a:r>
              <a:rPr lang="en-US" altLang="zh-CN" sz="5200" dirty="0" smtClean="0"/>
              <a:t> </a:t>
            </a:r>
            <a:r>
              <a:rPr lang="zh-CN" altLang="en-US" dirty="0" smtClean="0"/>
              <a:t>一 、古</a:t>
            </a:r>
            <a:r>
              <a:rPr lang="zh-CN" altLang="en-US" dirty="0"/>
              <a:t>诗词默写。</a:t>
            </a:r>
            <a:r>
              <a:rPr lang="zh-CN" altLang="en-US" dirty="0" smtClean="0"/>
              <a:t>（</a:t>
            </a:r>
            <a:r>
              <a:rPr lang="en-US" altLang="zh-CN" dirty="0"/>
              <a:t>9</a:t>
            </a:r>
            <a:r>
              <a:rPr lang="zh-CN" altLang="en-US" dirty="0" smtClean="0"/>
              <a:t>分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）采菊东篱下，</a:t>
            </a:r>
            <a:r>
              <a:rPr lang="en-US" altLang="zh-CN" dirty="0" smtClean="0"/>
              <a:t>___________</a:t>
            </a:r>
            <a:r>
              <a:rPr lang="zh-CN" altLang="en-US" dirty="0" smtClean="0"/>
              <a:t>。</a:t>
            </a:r>
            <a:r>
              <a:rPr lang="zh-CN" altLang="en-US" dirty="0"/>
              <a:t>（陶渊明</a:t>
            </a:r>
            <a:r>
              <a:rPr lang="en-US" altLang="zh-CN" dirty="0"/>
              <a:t>《</a:t>
            </a:r>
            <a:r>
              <a:rPr lang="zh-CN" altLang="en-US" dirty="0" smtClean="0"/>
              <a:t>饮酒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）</a:t>
            </a:r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）晴空一鹤排云上，</a:t>
            </a:r>
            <a:r>
              <a:rPr lang="en-US" altLang="zh-CN" dirty="0" smtClean="0"/>
              <a:t>_______</a:t>
            </a:r>
            <a:r>
              <a:rPr lang="zh-CN" altLang="en-US" dirty="0" smtClean="0"/>
              <a:t>。</a:t>
            </a:r>
            <a:r>
              <a:rPr lang="zh-CN" altLang="en-US" dirty="0" smtClean="0"/>
              <a:t>（刘禹锡</a:t>
            </a:r>
            <a:r>
              <a:rPr lang="en-US" altLang="zh-CN" dirty="0" smtClean="0"/>
              <a:t>《</a:t>
            </a:r>
            <a:r>
              <a:rPr lang="zh-CN" altLang="en-US" dirty="0"/>
              <a:t>秋词</a:t>
            </a:r>
            <a:r>
              <a:rPr lang="en-US" altLang="zh-CN" dirty="0" smtClean="0"/>
              <a:t>》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zh-CN" altLang="en-US" dirty="0" smtClean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____________</a:t>
            </a:r>
            <a:r>
              <a:rPr lang="zh-CN" altLang="en-US" dirty="0"/>
              <a:t>，随风直到夜郎西。（李白</a:t>
            </a:r>
            <a:r>
              <a:rPr lang="en-US" altLang="zh-CN" dirty="0"/>
              <a:t>《</a:t>
            </a:r>
            <a:r>
              <a:rPr lang="zh-CN" altLang="en-US" dirty="0"/>
              <a:t>闻王昌龄左迁龙标遥有此寄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，</a:t>
            </a:r>
            <a:r>
              <a:rPr lang="zh-CN" altLang="en-US" dirty="0" smtClean="0"/>
              <a:t>山际见来烟。（吴均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山中杂诗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）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 smtClean="0"/>
              <a:t>）辛弃疾</a:t>
            </a:r>
            <a:r>
              <a:rPr lang="en-US" altLang="zh-CN" dirty="0"/>
              <a:t>《</a:t>
            </a:r>
            <a:r>
              <a:rPr lang="zh-CN" altLang="en-US" dirty="0"/>
              <a:t>破阵子 为陈同甫赋壮词以寄之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道</a:t>
            </a:r>
            <a:r>
              <a:rPr lang="zh-CN" altLang="en-US" dirty="0" smtClean="0"/>
              <a:t>出诗人理想，洋溢</a:t>
            </a:r>
            <a:r>
              <a:rPr lang="zh-CN" altLang="en-US" dirty="0" smtClean="0"/>
              <a:t>着爱国</a:t>
            </a:r>
            <a:r>
              <a:rPr lang="zh-CN" altLang="en-US" dirty="0" smtClean="0"/>
              <a:t>激情的诗句：</a:t>
            </a:r>
            <a:r>
              <a:rPr lang="zh-CN" altLang="en-US" u="sng" dirty="0" smtClean="0"/>
              <a:t>                                               </a:t>
            </a:r>
            <a:r>
              <a:rPr lang="zh-CN" altLang="en-US" dirty="0" smtClean="0"/>
              <a:t>，</a:t>
            </a:r>
            <a:r>
              <a:rPr lang="zh-CN" altLang="en-US" u="sng" dirty="0" smtClean="0"/>
              <a:t>                                        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/>
              <a:t>6</a:t>
            </a:r>
            <a:r>
              <a:rPr lang="zh-CN" altLang="en-US" dirty="0" smtClean="0"/>
              <a:t>）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陋室铭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中表明陋室不陋原因的句子是：</a:t>
            </a:r>
            <a:endParaRPr lang="en-US" altLang="zh-CN" dirty="0" smtClean="0"/>
          </a:p>
          <a:p>
            <a:r>
              <a:rPr lang="en-US" altLang="zh-CN" u="sng" dirty="0" smtClean="0"/>
              <a:t>              </a:t>
            </a:r>
            <a:r>
              <a:rPr lang="en-US" altLang="zh-CN" dirty="0" smtClean="0"/>
              <a:t>  </a:t>
            </a:r>
            <a:r>
              <a:rPr lang="zh-CN" altLang="en-US" dirty="0" smtClean="0"/>
              <a:t>，</a:t>
            </a:r>
            <a:r>
              <a:rPr lang="zh-CN" altLang="en-US" u="sng" dirty="0" smtClean="0"/>
              <a:t>              </a:t>
            </a:r>
            <a:r>
              <a:rPr lang="zh-CN" altLang="en-US" dirty="0" smtClean="0"/>
              <a:t>。</a:t>
            </a:r>
            <a:endParaRPr lang="zh-CN" altLang="en-US" u="sng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</a:t>
            </a:r>
            <a:r>
              <a:rPr lang="zh-CN" altLang="en-US" dirty="0"/>
              <a:t>加点字的注音，全都正确的一组</a:t>
            </a:r>
            <a:r>
              <a:rPr lang="zh-CN" altLang="en-US" dirty="0" smtClean="0"/>
              <a:t>是    </a:t>
            </a:r>
            <a:r>
              <a:rPr lang="en-US" altLang="zh-CN" dirty="0" smtClean="0"/>
              <a:t>(       )</a:t>
            </a:r>
            <a:r>
              <a:rPr lang="zh-CN" altLang="en-US" dirty="0" smtClean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分）</a:t>
            </a:r>
            <a:endParaRPr lang="zh-CN" altLang="en-US" dirty="0" smtClean="0"/>
          </a:p>
          <a:p>
            <a:r>
              <a:rPr lang="en-US" altLang="zh-CN" dirty="0"/>
              <a:t>A</a:t>
            </a:r>
            <a:r>
              <a:rPr lang="zh-CN" altLang="en-US" dirty="0"/>
              <a:t>．谛听（</a:t>
            </a:r>
            <a:r>
              <a:rPr lang="en-US" altLang="zh-CN" dirty="0" err="1"/>
              <a:t>dì</a:t>
            </a:r>
            <a:r>
              <a:rPr lang="zh-CN" altLang="en-US" dirty="0"/>
              <a:t>） 提防（</a:t>
            </a:r>
            <a:r>
              <a:rPr lang="en-US" altLang="zh-CN" dirty="0" err="1"/>
              <a:t>tí</a:t>
            </a:r>
            <a:r>
              <a:rPr lang="zh-CN" altLang="en-US" dirty="0"/>
              <a:t>） 斟酌（</a:t>
            </a:r>
            <a:r>
              <a:rPr lang="en-US" altLang="zh-CN" dirty="0" err="1"/>
              <a:t>zhēn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B</a:t>
            </a:r>
            <a:r>
              <a:rPr lang="zh-CN" altLang="en-US" dirty="0"/>
              <a:t>．驯良（</a:t>
            </a:r>
            <a:r>
              <a:rPr lang="en-US" altLang="zh-CN" dirty="0" err="1"/>
              <a:t>xùn</a:t>
            </a:r>
            <a:r>
              <a:rPr lang="zh-CN" altLang="en-US" dirty="0"/>
              <a:t>） 虔诚（</a:t>
            </a:r>
            <a:r>
              <a:rPr lang="en-US" altLang="zh-CN" dirty="0" err="1"/>
              <a:t>qián</a:t>
            </a:r>
            <a:r>
              <a:rPr lang="zh-CN" altLang="en-US" dirty="0"/>
              <a:t>） 坠落（</a:t>
            </a:r>
            <a:r>
              <a:rPr lang="en-US" altLang="zh-CN" dirty="0" err="1"/>
              <a:t>zhuì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C</a:t>
            </a:r>
            <a:r>
              <a:rPr lang="zh-CN" altLang="en-US" dirty="0"/>
              <a:t>．上溯（</a:t>
            </a:r>
            <a:r>
              <a:rPr lang="en-US" altLang="zh-CN" dirty="0" err="1" smtClean="0"/>
              <a:t>soù</a:t>
            </a:r>
            <a:r>
              <a:rPr lang="zh-CN" altLang="en-US" dirty="0"/>
              <a:t>） 淳朴（</a:t>
            </a:r>
            <a:r>
              <a:rPr lang="en-US" altLang="zh-CN" dirty="0" err="1"/>
              <a:t>chún</a:t>
            </a:r>
            <a:r>
              <a:rPr lang="zh-CN" altLang="en-US" dirty="0"/>
              <a:t>） 婆娑（</a:t>
            </a:r>
            <a:r>
              <a:rPr lang="en-US" altLang="zh-CN" dirty="0" err="1"/>
              <a:t>suō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D</a:t>
            </a:r>
            <a:r>
              <a:rPr lang="zh-CN" altLang="en-US" dirty="0"/>
              <a:t>．魁梧（</a:t>
            </a:r>
            <a:r>
              <a:rPr lang="en-US" altLang="zh-CN" dirty="0" err="1"/>
              <a:t>wú</a:t>
            </a:r>
            <a:r>
              <a:rPr lang="zh-CN" altLang="en-US" dirty="0"/>
              <a:t>） 呜咽（</a:t>
            </a:r>
            <a:r>
              <a:rPr lang="en-US" altLang="zh-CN" dirty="0" err="1"/>
              <a:t>yàn</a:t>
            </a:r>
            <a:r>
              <a:rPr lang="zh-CN" altLang="en-US" dirty="0"/>
              <a:t>） 歉疚（</a:t>
            </a:r>
            <a:r>
              <a:rPr lang="en-US" altLang="zh-CN" dirty="0" err="1"/>
              <a:t>jiù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2</a:t>
            </a:r>
            <a:r>
              <a:rPr lang="en-US" altLang="zh-CN" dirty="0" smtClean="0"/>
              <a:t>.</a:t>
            </a:r>
            <a:r>
              <a:rPr lang="zh-CN" altLang="en-US" dirty="0" smtClean="0"/>
              <a:t>下列句中</a:t>
            </a:r>
            <a:r>
              <a:rPr lang="zh-CN" altLang="en-US" dirty="0"/>
              <a:t>加点成语使用正确</a:t>
            </a:r>
            <a:r>
              <a:rPr lang="zh-CN" altLang="en-US" dirty="0" smtClean="0"/>
              <a:t>的是</a:t>
            </a:r>
            <a:r>
              <a:rPr lang="zh-CN" altLang="en-US" dirty="0"/>
              <a:t>（    ）</a:t>
            </a:r>
            <a:r>
              <a:rPr lang="en-US" altLang="zh-CN" dirty="0"/>
              <a:t>2</a:t>
            </a:r>
            <a:r>
              <a:rPr lang="zh-CN" altLang="en-US" dirty="0"/>
              <a:t>分）</a:t>
            </a:r>
            <a:endParaRPr lang="zh-CN" altLang="en-US" dirty="0" smtClean="0"/>
          </a:p>
          <a:p>
            <a:r>
              <a:rPr lang="en-US" altLang="zh-CN" dirty="0"/>
              <a:t>A</a:t>
            </a:r>
            <a:r>
              <a:rPr lang="zh-CN" altLang="en-US" dirty="0"/>
              <a:t>、回到家乡，我欣喜地发现砂石土路已经被宽阔的马路代替，</a:t>
            </a:r>
            <a:r>
              <a:rPr lang="zh-CN" altLang="en-US" u="sng" dirty="0"/>
              <a:t>鳞次栉比</a:t>
            </a:r>
            <a:r>
              <a:rPr lang="zh-CN" altLang="en-US" dirty="0"/>
              <a:t>的汽车川流不息。</a:t>
            </a:r>
            <a:endParaRPr lang="zh-CN" altLang="en-US" dirty="0" smtClean="0"/>
          </a:p>
          <a:p>
            <a:r>
              <a:rPr lang="en-US" altLang="zh-CN" dirty="0"/>
              <a:t>B</a:t>
            </a:r>
            <a:r>
              <a:rPr lang="zh-CN" altLang="en-US" dirty="0"/>
              <a:t>、危难之时，绿色的迷彩撑起了生命的希望，人民解放军无愧为共和国的</a:t>
            </a:r>
            <a:r>
              <a:rPr lang="zh-CN" altLang="en-US" u="sng" dirty="0"/>
              <a:t>中流砥柱</a:t>
            </a:r>
            <a:r>
              <a:rPr lang="zh-CN" altLang="en-US" dirty="0"/>
              <a:t>。</a:t>
            </a:r>
            <a:endParaRPr lang="zh-CN" altLang="en-US" dirty="0" smtClean="0"/>
          </a:p>
          <a:p>
            <a:r>
              <a:rPr lang="en-US" altLang="zh-CN" dirty="0"/>
              <a:t>C</a:t>
            </a:r>
            <a:r>
              <a:rPr lang="zh-CN" altLang="en-US" dirty="0"/>
              <a:t>、自然科学领域中，有许多令人</a:t>
            </a:r>
            <a:r>
              <a:rPr lang="zh-CN" altLang="en-US" u="sng" dirty="0"/>
              <a:t>异想天开</a:t>
            </a:r>
            <a:r>
              <a:rPr lang="zh-CN" altLang="en-US" dirty="0"/>
              <a:t>的神秘现象，正等待着科学家们去破解。</a:t>
            </a:r>
            <a:endParaRPr lang="zh-CN" altLang="en-US" dirty="0" smtClean="0"/>
          </a:p>
          <a:p>
            <a:r>
              <a:rPr lang="en-US" altLang="zh-CN" dirty="0"/>
              <a:t>D</a:t>
            </a:r>
            <a:r>
              <a:rPr lang="zh-CN" altLang="en-US" dirty="0"/>
              <a:t>、春节联欢晚会上，赵本山的爱待小沈阳幽默风趣的表演逗得观众</a:t>
            </a:r>
            <a:r>
              <a:rPr lang="zh-CN" altLang="en-US" u="sng" dirty="0"/>
              <a:t>忍俊不禁</a:t>
            </a:r>
            <a:r>
              <a:rPr lang="zh-CN" altLang="en-US" dirty="0"/>
              <a:t>地大笑。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5840435"/>
          </a:xfrm>
        </p:spPr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下列</a:t>
            </a:r>
            <a:r>
              <a:rPr lang="zh-CN" altLang="en-US" dirty="0" smtClean="0"/>
              <a:t>句子中没有语病的是（    ）（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分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en-US" altLang="zh-CN" dirty="0" smtClean="0"/>
              <a:t>A.</a:t>
            </a:r>
            <a:r>
              <a:rPr lang="zh-CN" altLang="en-US" dirty="0" smtClean="0"/>
              <a:t>今天下午下了一天的雨</a:t>
            </a:r>
            <a:r>
              <a:rPr lang="zh-CN" altLang="en-US" dirty="0" smtClean="0"/>
              <a:t>，</a:t>
            </a:r>
            <a:r>
              <a:rPr lang="zh-CN" altLang="en-US" dirty="0" smtClean="0"/>
              <a:t>但是</a:t>
            </a:r>
            <a:r>
              <a:rPr lang="zh-CN" altLang="en-US" dirty="0" smtClean="0"/>
              <a:t>老师</a:t>
            </a:r>
            <a:r>
              <a:rPr lang="zh-CN" altLang="en-US" dirty="0" smtClean="0"/>
              <a:t>和同学们都参加了这次大会。 </a:t>
            </a:r>
            <a:endParaRPr lang="en-US" altLang="zh-CN" dirty="0" smtClean="0"/>
          </a:p>
          <a:p>
            <a:r>
              <a:rPr lang="en-US" altLang="zh-CN" dirty="0" smtClean="0"/>
              <a:t>B.</a:t>
            </a:r>
            <a:r>
              <a:rPr lang="zh-CN" altLang="en-US" dirty="0" smtClean="0"/>
              <a:t>桌子上的闹钟走了一圈</a:t>
            </a:r>
            <a:r>
              <a:rPr lang="en-US" altLang="zh-CN" dirty="0" smtClean="0"/>
              <a:t>,</a:t>
            </a:r>
            <a:r>
              <a:rPr lang="zh-CN" altLang="en-US" dirty="0" smtClean="0"/>
              <a:t>一个小时又过去</a:t>
            </a:r>
            <a:r>
              <a:rPr lang="zh-CN" altLang="en-US" dirty="0" smtClean="0"/>
              <a:t>了，</a:t>
            </a:r>
            <a:endParaRPr lang="en-US" altLang="zh-CN" dirty="0" smtClean="0"/>
          </a:p>
          <a:p>
            <a:r>
              <a:rPr lang="zh-CN" altLang="en-US" dirty="0" smtClean="0"/>
              <a:t>小亮的肩头被沉重的米袋压得喘不过气</a:t>
            </a:r>
            <a:r>
              <a:rPr lang="zh-CN" altLang="en-US" dirty="0" smtClean="0"/>
              <a:t>来。</a:t>
            </a:r>
            <a:endParaRPr lang="en-US" altLang="zh-CN" dirty="0" smtClean="0"/>
          </a:p>
          <a:p>
            <a:r>
              <a:rPr lang="en-US" altLang="zh-CN" dirty="0" smtClean="0"/>
              <a:t>C.</a:t>
            </a:r>
            <a:r>
              <a:rPr lang="zh-CN" altLang="en-US" dirty="0" smtClean="0"/>
              <a:t>我们班取得了竞赛第一名，大家的心里露出了胜利的喜悦，</a:t>
            </a:r>
            <a:r>
              <a:rPr lang="zh-CN" altLang="en-US" dirty="0" smtClean="0"/>
              <a:t>于是</a:t>
            </a:r>
            <a:r>
              <a:rPr lang="zh-CN" altLang="en-US" dirty="0" smtClean="0"/>
              <a:t>讨论</a:t>
            </a:r>
            <a:r>
              <a:rPr lang="zh-CN" altLang="en-US" dirty="0" smtClean="0"/>
              <a:t>并通过了新计划。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D.</a:t>
            </a:r>
            <a:r>
              <a:rPr lang="zh-CN" altLang="en-US" dirty="0" smtClean="0"/>
              <a:t>实施素质教育后，</a:t>
            </a:r>
            <a:r>
              <a:rPr lang="zh-CN" altLang="en-US" dirty="0" smtClean="0"/>
              <a:t>我们中学生课外</a:t>
            </a:r>
            <a:r>
              <a:rPr lang="zh-CN" altLang="en-US" dirty="0" smtClean="0"/>
              <a:t>阅读</a:t>
            </a:r>
            <a:r>
              <a:rPr lang="zh-CN" altLang="en-US" dirty="0" smtClean="0"/>
              <a:t>的质量</a:t>
            </a:r>
            <a:r>
              <a:rPr lang="zh-CN" altLang="en-US" dirty="0" smtClean="0"/>
              <a:t>都明显提高了。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4"/>
            <a:ext cx="8329642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标点使用有错误的是 （    ）</a:t>
            </a:r>
          </a:p>
          <a:p>
            <a:r>
              <a:rPr lang="en-US" altLang="zh-CN" dirty="0" smtClean="0"/>
              <a:t>A</a:t>
            </a:r>
            <a:r>
              <a:rPr lang="zh-CN" altLang="en-US" dirty="0" smtClean="0"/>
              <a:t>、今年</a:t>
            </a:r>
            <a:r>
              <a:rPr lang="en-US" altLang="zh-CN" dirty="0" smtClean="0"/>
              <a:t>4</a:t>
            </a:r>
            <a:r>
              <a:rPr lang="zh-CN" altLang="en-US" dirty="0" smtClean="0"/>
              <a:t>月</a:t>
            </a:r>
            <a:r>
              <a:rPr lang="en-US" altLang="zh-CN" dirty="0" smtClean="0"/>
              <a:t>7</a:t>
            </a:r>
            <a:r>
              <a:rPr lang="zh-CN" altLang="en-US" dirty="0" smtClean="0"/>
              <a:t>日，中外联合科考队开始对“天坑博物馆”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广西乐业天坑群进行大规模的科学考察。 </a:t>
            </a:r>
          </a:p>
          <a:p>
            <a:r>
              <a:rPr lang="en-US" altLang="zh-CN" dirty="0" smtClean="0"/>
              <a:t>B</a:t>
            </a:r>
            <a:r>
              <a:rPr lang="zh-CN" altLang="en-US" dirty="0" smtClean="0"/>
              <a:t>、闻一多先生说：“诗人主要的天赋是‘爱’，爱他的祖国，爱他的人民。” </a:t>
            </a:r>
          </a:p>
          <a:p>
            <a:r>
              <a:rPr lang="en-US" altLang="zh-CN" dirty="0" smtClean="0"/>
              <a:t>C</a:t>
            </a:r>
            <a:r>
              <a:rPr lang="zh-CN" altLang="en-US" dirty="0" smtClean="0"/>
              <a:t>、开荒、种庄稼，种蔬菜，是足食的保证，纺羊毛、纺棉花，是丰衣的保证。 </a:t>
            </a:r>
          </a:p>
          <a:p>
            <a:r>
              <a:rPr lang="en-US" altLang="zh-CN" dirty="0" smtClean="0"/>
              <a:t>D</a:t>
            </a:r>
            <a:r>
              <a:rPr lang="zh-CN" altLang="en-US" dirty="0" smtClean="0"/>
              <a:t>、人总是要死的，就看怎样死法，是屈辱而死呢，还是为民族利益而死？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1.</a:t>
            </a:r>
            <a:r>
              <a:rPr lang="zh-CN" altLang="en-US" dirty="0" smtClean="0"/>
              <a:t>下列</a:t>
            </a:r>
            <a:r>
              <a:rPr lang="zh-CN" altLang="en-US" dirty="0"/>
              <a:t>各组词语中，加点字</a:t>
            </a:r>
            <a:r>
              <a:rPr lang="zh-CN" altLang="en-US" dirty="0" smtClean="0"/>
              <a:t>注音</a:t>
            </a:r>
            <a:r>
              <a:rPr lang="zh-CN" altLang="en-US" dirty="0"/>
              <a:t>有误</a:t>
            </a:r>
            <a:r>
              <a:rPr lang="zh-CN" altLang="en-US" dirty="0" smtClean="0"/>
              <a:t>的</a:t>
            </a:r>
            <a:r>
              <a:rPr lang="zh-CN" altLang="en-US" dirty="0"/>
              <a:t>一项是（</a:t>
            </a:r>
            <a:r>
              <a:rPr lang="en-US" dirty="0"/>
              <a:t>  </a:t>
            </a:r>
            <a:r>
              <a:rPr lang="en-US" dirty="0" smtClean="0"/>
              <a:t>  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r>
              <a:rPr lang="en-US" altLang="zh-CN" dirty="0"/>
              <a:t>A</a:t>
            </a:r>
            <a:r>
              <a:rPr lang="zh-CN" altLang="en-US" dirty="0"/>
              <a:t>．头晕目眩（</a:t>
            </a:r>
            <a:r>
              <a:rPr lang="en-US" altLang="zh-CN" dirty="0" err="1"/>
              <a:t>xuàn</a:t>
            </a:r>
            <a:r>
              <a:rPr lang="zh-CN" altLang="en-US" dirty="0"/>
              <a:t>） 愕然（</a:t>
            </a:r>
            <a:r>
              <a:rPr lang="en-US" altLang="zh-CN" dirty="0"/>
              <a:t>è</a:t>
            </a:r>
            <a:r>
              <a:rPr lang="zh-CN" altLang="en-US" dirty="0"/>
              <a:t>） 羸弱（</a:t>
            </a:r>
            <a:r>
              <a:rPr lang="en-US" altLang="zh-CN" dirty="0" err="1"/>
              <a:t>léi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B</a:t>
            </a:r>
            <a:r>
              <a:rPr lang="zh-CN" altLang="en-US" dirty="0"/>
              <a:t>．惟妙惟肖（</a:t>
            </a:r>
            <a:r>
              <a:rPr lang="en-US" altLang="zh-CN" dirty="0" err="1"/>
              <a:t>xiào</a:t>
            </a:r>
            <a:r>
              <a:rPr lang="zh-CN" altLang="en-US" dirty="0"/>
              <a:t>） 孕育（</a:t>
            </a:r>
            <a:r>
              <a:rPr lang="en-US" altLang="zh-CN" dirty="0" err="1"/>
              <a:t>yùn</a:t>
            </a:r>
            <a:r>
              <a:rPr lang="zh-CN" altLang="en-US" dirty="0"/>
              <a:t>） 匿名（</a:t>
            </a:r>
            <a:r>
              <a:rPr lang="en-US" altLang="zh-CN" dirty="0" err="1"/>
              <a:t>nì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C</a:t>
            </a:r>
            <a:r>
              <a:rPr lang="zh-CN" altLang="en-US" dirty="0"/>
              <a:t>．吹毛求疵（</a:t>
            </a:r>
            <a:r>
              <a:rPr lang="en-US" altLang="zh-CN" dirty="0" err="1"/>
              <a:t>cī</a:t>
            </a:r>
            <a:r>
              <a:rPr lang="zh-CN" altLang="en-US" dirty="0"/>
              <a:t>） 禁锢（</a:t>
            </a:r>
            <a:r>
              <a:rPr lang="en-US" altLang="zh-CN" dirty="0" err="1"/>
              <a:t>gù</a:t>
            </a:r>
            <a:r>
              <a:rPr lang="zh-CN" altLang="en-US" dirty="0"/>
              <a:t>） 伫立（</a:t>
            </a:r>
            <a:r>
              <a:rPr lang="en-US" altLang="zh-CN" dirty="0" err="1"/>
              <a:t>zhù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D</a:t>
            </a:r>
            <a:r>
              <a:rPr lang="zh-CN" altLang="en-US" dirty="0"/>
              <a:t>．广袤无垠（</a:t>
            </a:r>
            <a:r>
              <a:rPr lang="en-US" altLang="zh-CN" dirty="0" err="1"/>
              <a:t>mào</a:t>
            </a:r>
            <a:r>
              <a:rPr lang="zh-CN" altLang="en-US" dirty="0"/>
              <a:t>） 污秽（</a:t>
            </a:r>
            <a:r>
              <a:rPr lang="en-US" altLang="zh-CN" dirty="0" err="1"/>
              <a:t>suì</a:t>
            </a:r>
            <a:r>
              <a:rPr lang="zh-CN" altLang="en-US" dirty="0"/>
              <a:t>） 亵渎（</a:t>
            </a:r>
            <a:r>
              <a:rPr lang="en-US" altLang="zh-CN" dirty="0" err="1"/>
              <a:t>dú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329642" cy="584043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altLang="zh-CN" dirty="0" smtClean="0"/>
              <a:t> </a:t>
            </a:r>
            <a:r>
              <a:rPr lang="zh-CN" altLang="en-US" sz="4400" dirty="0" smtClean="0">
                <a:solidFill>
                  <a:srgbClr val="FF0000"/>
                </a:solidFill>
              </a:rPr>
              <a:t>练习</a:t>
            </a:r>
            <a:r>
              <a:rPr lang="zh-CN" altLang="en-US" sz="4400" dirty="0" smtClean="0">
                <a:solidFill>
                  <a:srgbClr val="FF0000"/>
                </a:solidFill>
              </a:rPr>
              <a:t>四</a:t>
            </a:r>
            <a:r>
              <a:rPr lang="en-US" altLang="zh-CN" sz="4400" dirty="0" smtClean="0"/>
              <a:t> </a:t>
            </a:r>
            <a:r>
              <a:rPr lang="en-US" altLang="zh-CN" dirty="0" smtClean="0"/>
              <a:t>      </a:t>
            </a:r>
            <a:endParaRPr lang="en-US" altLang="zh-CN" b="1" dirty="0" smtClean="0"/>
          </a:p>
          <a:p>
            <a:r>
              <a:rPr lang="zh-CN" altLang="en-US" b="1" dirty="0" smtClean="0"/>
              <a:t>一</a:t>
            </a:r>
            <a:r>
              <a:rPr lang="zh-CN" altLang="en-US" b="1" dirty="0" smtClean="0"/>
              <a:t>、古诗词默写。</a:t>
            </a:r>
            <a:r>
              <a:rPr lang="zh-CN" altLang="en-US" dirty="0" smtClean="0"/>
              <a:t>（</a:t>
            </a:r>
            <a:r>
              <a:rPr lang="en-US" dirty="0" smtClean="0"/>
              <a:t>9</a:t>
            </a:r>
            <a:r>
              <a:rPr lang="zh-CN" altLang="en-US" dirty="0" smtClean="0"/>
              <a:t>分）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u="sng" dirty="0" smtClean="0"/>
              <a:t> </a:t>
            </a:r>
            <a:r>
              <a:rPr lang="zh-CN" altLang="en-US" u="sng" dirty="0" smtClean="0"/>
              <a:t>                     </a:t>
            </a:r>
            <a:r>
              <a:rPr lang="zh-CN" altLang="en-US" dirty="0" smtClean="0"/>
              <a:t> ，为有源头活水来。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此中有</a:t>
            </a:r>
            <a:r>
              <a:rPr lang="zh-CN" altLang="en-US" dirty="0" smtClean="0"/>
              <a:t>真意，  </a:t>
            </a:r>
            <a:r>
              <a:rPr lang="zh-CN" altLang="en-US" u="sng" dirty="0" smtClean="0"/>
              <a:t>                       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en-US" altLang="zh-CN" u="sng" dirty="0" smtClean="0"/>
              <a:t>                                 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，甲光向日金鳞开。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en-US" altLang="zh-CN" u="sng" dirty="0" smtClean="0"/>
              <a:t>                                     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，野渡无人舟自横。</a:t>
            </a:r>
            <a:endParaRPr lang="en-US" altLang="zh-CN" dirty="0" smtClean="0"/>
          </a:p>
          <a:p>
            <a:r>
              <a:rPr lang="en-US" altLang="zh-CN" dirty="0" smtClean="0"/>
              <a:t>5.《</a:t>
            </a:r>
            <a:r>
              <a:rPr lang="zh-CN" altLang="en-US" dirty="0" smtClean="0"/>
              <a:t>行路难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</a:t>
            </a:r>
            <a:r>
              <a:rPr lang="zh-CN" altLang="en-US" dirty="0" smtClean="0"/>
              <a:t>借用典故</a:t>
            </a:r>
            <a:r>
              <a:rPr lang="zh-CN" altLang="en-US" dirty="0" smtClean="0"/>
              <a:t>，</a:t>
            </a:r>
            <a:r>
              <a:rPr lang="zh-CN" altLang="en-US" dirty="0" smtClean="0"/>
              <a:t>梦想为</a:t>
            </a:r>
            <a:r>
              <a:rPr lang="zh-CN" altLang="en-US" dirty="0" smtClean="0"/>
              <a:t>统治者信任重用，建立一番伟大的</a:t>
            </a:r>
            <a:r>
              <a:rPr lang="zh-CN" altLang="en-US" dirty="0" smtClean="0"/>
              <a:t>功业的诗句：</a:t>
            </a:r>
            <a:endParaRPr lang="en-US" altLang="zh-CN" dirty="0" smtClean="0"/>
          </a:p>
          <a:p>
            <a:r>
              <a:rPr lang="zh-CN" altLang="en-US" u="sng" dirty="0" smtClean="0"/>
              <a:t>                </a:t>
            </a:r>
            <a:r>
              <a:rPr lang="zh-CN" altLang="en-US" dirty="0" smtClean="0"/>
              <a:t>， </a:t>
            </a:r>
            <a:r>
              <a:rPr lang="zh-CN" altLang="en-US" u="sng" dirty="0" smtClean="0"/>
              <a:t>                  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6.《</a:t>
            </a:r>
            <a:r>
              <a:rPr lang="zh-CN" altLang="en-US" dirty="0" smtClean="0"/>
              <a:t>与朱元思书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作者否定世俗官场，反映了当时</a:t>
            </a:r>
            <a:r>
              <a:rPr lang="zh-CN" altLang="en-US" dirty="0" smtClean="0"/>
              <a:t>知识分子清高</a:t>
            </a:r>
            <a:r>
              <a:rPr lang="zh-CN" altLang="en-US" dirty="0" smtClean="0"/>
              <a:t>隐逸的</a:t>
            </a:r>
            <a:r>
              <a:rPr lang="zh-CN" altLang="en-US" dirty="0" smtClean="0"/>
              <a:t>思想的句子：</a:t>
            </a:r>
            <a:endParaRPr lang="en-US" altLang="zh-CN" dirty="0" smtClean="0"/>
          </a:p>
          <a:p>
            <a:pPr>
              <a:buNone/>
            </a:pPr>
            <a:r>
              <a:rPr lang="zh-CN" altLang="en-US" u="sng" dirty="0" smtClean="0"/>
              <a:t>                                     </a:t>
            </a:r>
            <a:r>
              <a:rPr lang="zh-CN" altLang="en-US" dirty="0" smtClean="0"/>
              <a:t>，</a:t>
            </a:r>
            <a:r>
              <a:rPr lang="zh-CN" altLang="en-US" u="sng" dirty="0" smtClean="0"/>
              <a:t>                     </a:t>
            </a:r>
            <a:r>
              <a:rPr lang="zh-CN" altLang="en-US" dirty="0" smtClean="0"/>
              <a:t>。</a:t>
            </a:r>
            <a:endParaRPr lang="zh-CN" altLang="en-US" dirty="0" smtClean="0"/>
          </a:p>
          <a:p>
            <a:endParaRPr lang="zh-CN" altLang="en-US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686800" cy="6858000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</a:t>
            </a:r>
            <a:r>
              <a:rPr lang="zh-CN" altLang="en-US" dirty="0" smtClean="0"/>
              <a:t>是（ ）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0034" y="1357298"/>
            <a:ext cx="807249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/>
              <a:t>A</a:t>
            </a:r>
            <a:r>
              <a:rPr lang="zh-CN" altLang="en-US" sz="4000" dirty="0" smtClean="0"/>
              <a:t>．狡黠（</a:t>
            </a:r>
            <a:r>
              <a:rPr lang="en-US" altLang="zh-CN" sz="4000" dirty="0" err="1" smtClean="0"/>
              <a:t>jié</a:t>
            </a:r>
            <a:r>
              <a:rPr lang="zh-CN" altLang="en-US" sz="4000" dirty="0" smtClean="0"/>
              <a:t>）   强</a:t>
            </a:r>
            <a:r>
              <a:rPr lang="zh-CN" altLang="en-US" sz="4000" dirty="0" smtClean="0"/>
              <a:t>聒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ɡuō</a:t>
            </a:r>
            <a:r>
              <a:rPr lang="en-US" altLang="zh-CN" sz="4000" dirty="0" smtClean="0"/>
              <a:t>)</a:t>
            </a:r>
            <a:r>
              <a:rPr lang="zh-CN" altLang="en-US" sz="4000" dirty="0" smtClean="0"/>
              <a:t>不舍 </a:t>
            </a:r>
            <a:endParaRPr lang="en-US" altLang="zh-CN" sz="4000" dirty="0" smtClean="0"/>
          </a:p>
          <a:p>
            <a:r>
              <a:rPr lang="zh-CN" altLang="en-US" sz="4000" dirty="0" smtClean="0"/>
              <a:t>黎民百姓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lí</a:t>
            </a:r>
            <a:r>
              <a:rPr lang="en-US" altLang="zh-CN" sz="4000" dirty="0" smtClean="0"/>
              <a:t>) </a:t>
            </a:r>
            <a:r>
              <a:rPr lang="en-US" altLang="zh-CN" sz="4000" dirty="0" smtClean="0"/>
              <a:t>         </a:t>
            </a:r>
            <a:r>
              <a:rPr lang="zh-CN" altLang="en-US" sz="4000" dirty="0" smtClean="0"/>
              <a:t>媚</a:t>
            </a:r>
            <a:r>
              <a:rPr lang="zh-CN" altLang="en-US" sz="4000" dirty="0" smtClean="0"/>
              <a:t>上欺下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mèi</a:t>
            </a:r>
            <a:r>
              <a:rPr lang="en-US" altLang="zh-CN" sz="4000" dirty="0" smtClean="0"/>
              <a:t>) </a:t>
            </a:r>
            <a:endParaRPr lang="en-US" altLang="zh-CN" sz="4000" dirty="0" smtClean="0"/>
          </a:p>
          <a:p>
            <a:r>
              <a:rPr lang="en-US" altLang="zh-CN" sz="4000" dirty="0" smtClean="0"/>
              <a:t>B</a:t>
            </a:r>
            <a:r>
              <a:rPr lang="zh-CN" altLang="en-US" sz="4000" dirty="0" smtClean="0"/>
              <a:t>．参（</a:t>
            </a:r>
            <a:r>
              <a:rPr lang="en-US" altLang="zh-CN" sz="4000" dirty="0" err="1" smtClean="0"/>
              <a:t>cān</a:t>
            </a:r>
            <a:r>
              <a:rPr lang="zh-CN" altLang="en-US" sz="4000" dirty="0" smtClean="0"/>
              <a:t>）差 </a:t>
            </a:r>
            <a:r>
              <a:rPr lang="zh-CN" altLang="en-US" sz="4000" dirty="0" smtClean="0"/>
              <a:t>        恪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kè</a:t>
            </a:r>
            <a:r>
              <a:rPr lang="en-US" altLang="zh-CN" sz="4000" dirty="0" smtClean="0"/>
              <a:t>)</a:t>
            </a:r>
            <a:r>
              <a:rPr lang="zh-CN" altLang="en-US" sz="4000" dirty="0" smtClean="0"/>
              <a:t>尽</a:t>
            </a:r>
            <a:r>
              <a:rPr lang="zh-CN" altLang="en-US" sz="4000" dirty="0" smtClean="0"/>
              <a:t>职守</a:t>
            </a:r>
            <a:endParaRPr lang="en-US" altLang="zh-CN" sz="4000" dirty="0" smtClean="0"/>
          </a:p>
          <a:p>
            <a:r>
              <a:rPr lang="zh-CN" altLang="en-US" sz="4000" dirty="0" smtClean="0"/>
              <a:t> </a:t>
            </a:r>
            <a:r>
              <a:rPr lang="zh-CN" altLang="en-US" sz="4000" dirty="0" smtClean="0"/>
              <a:t>恼羞成怒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nǎo</a:t>
            </a:r>
            <a:r>
              <a:rPr lang="en-US" altLang="zh-CN" sz="4000" dirty="0" smtClean="0"/>
              <a:t>)      </a:t>
            </a:r>
            <a:r>
              <a:rPr lang="zh-CN" altLang="en-US" sz="4000" dirty="0" smtClean="0"/>
              <a:t>气</a:t>
            </a:r>
            <a:r>
              <a:rPr lang="zh-CN" altLang="en-US" sz="4000" dirty="0" smtClean="0"/>
              <a:t>吞斗牛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dòu</a:t>
            </a:r>
            <a:r>
              <a:rPr lang="en-US" altLang="zh-CN" sz="4000" dirty="0" smtClean="0"/>
              <a:t>) </a:t>
            </a:r>
            <a:endParaRPr lang="en-US" altLang="zh-CN" sz="4000" dirty="0" smtClean="0"/>
          </a:p>
          <a:p>
            <a:r>
              <a:rPr lang="en-US" altLang="zh-CN" sz="4000" dirty="0" smtClean="0"/>
              <a:t>C</a:t>
            </a:r>
            <a:r>
              <a:rPr lang="zh-CN" altLang="en-US" sz="4000" dirty="0" smtClean="0"/>
              <a:t>．栖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qī</a:t>
            </a:r>
            <a:r>
              <a:rPr lang="en-US" altLang="zh-CN" sz="4000" dirty="0" smtClean="0"/>
              <a:t>)</a:t>
            </a:r>
            <a:r>
              <a:rPr lang="zh-CN" altLang="en-US" sz="4000" dirty="0" smtClean="0"/>
              <a:t>息 </a:t>
            </a:r>
            <a:r>
              <a:rPr lang="zh-CN" altLang="en-US" sz="4000" dirty="0" smtClean="0"/>
              <a:t>       重蹈覆辙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chè</a:t>
            </a:r>
            <a:r>
              <a:rPr lang="en-US" altLang="zh-CN" sz="4000" dirty="0" smtClean="0"/>
              <a:t>)</a:t>
            </a:r>
          </a:p>
          <a:p>
            <a:r>
              <a:rPr lang="en-US" altLang="zh-CN" sz="4000" dirty="0" smtClean="0"/>
              <a:t> </a:t>
            </a:r>
            <a:r>
              <a:rPr lang="zh-CN" altLang="en-US" sz="4000" dirty="0" smtClean="0"/>
              <a:t>弥留之际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mí</a:t>
            </a:r>
            <a:r>
              <a:rPr lang="en-US" altLang="zh-CN" sz="4000" dirty="0" smtClean="0"/>
              <a:t>) </a:t>
            </a:r>
            <a:r>
              <a:rPr lang="en-US" altLang="zh-CN" sz="4000" dirty="0" smtClean="0"/>
              <a:t>   </a:t>
            </a:r>
            <a:r>
              <a:rPr lang="zh-CN" altLang="en-US" sz="4000" dirty="0" smtClean="0"/>
              <a:t>孤军奋战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ɡū</a:t>
            </a:r>
            <a:r>
              <a:rPr lang="en-US" altLang="zh-CN" sz="4000" dirty="0" smtClean="0"/>
              <a:t>) </a:t>
            </a:r>
            <a:endParaRPr lang="en-US" altLang="zh-CN" sz="4000" dirty="0" smtClean="0"/>
          </a:p>
          <a:p>
            <a:r>
              <a:rPr lang="en-US" altLang="zh-CN" sz="4000" dirty="0" smtClean="0"/>
              <a:t>D</a:t>
            </a:r>
            <a:r>
              <a:rPr lang="zh-CN" altLang="en-US" sz="4000" dirty="0" smtClean="0"/>
              <a:t>．造诣（</a:t>
            </a:r>
            <a:r>
              <a:rPr lang="en-US" altLang="zh-CN" sz="4000" dirty="0" err="1" smtClean="0"/>
              <a:t>yì</a:t>
            </a:r>
            <a:r>
              <a:rPr lang="zh-CN" altLang="en-US" sz="4000" dirty="0" smtClean="0"/>
              <a:t>）    矫</a:t>
            </a:r>
            <a:r>
              <a:rPr lang="zh-CN" altLang="en-US" sz="4000" dirty="0" smtClean="0"/>
              <a:t>（</a:t>
            </a:r>
            <a:r>
              <a:rPr lang="en-US" altLang="zh-CN" sz="4000" dirty="0" err="1" smtClean="0"/>
              <a:t>jiǎo</a:t>
            </a:r>
            <a:r>
              <a:rPr lang="zh-CN" altLang="en-US" sz="4000" dirty="0" smtClean="0"/>
              <a:t>）揉</a:t>
            </a:r>
            <a:r>
              <a:rPr lang="zh-CN" altLang="en-US" sz="4000" dirty="0" smtClean="0"/>
              <a:t>造作</a:t>
            </a:r>
            <a:endParaRPr lang="en-US" altLang="zh-CN" sz="4000" dirty="0" smtClean="0"/>
          </a:p>
          <a:p>
            <a:r>
              <a:rPr lang="zh-CN" altLang="en-US" sz="4000" dirty="0" smtClean="0"/>
              <a:t>刻骨</a:t>
            </a:r>
            <a:r>
              <a:rPr lang="zh-CN" altLang="en-US" sz="4000" dirty="0" smtClean="0"/>
              <a:t>铭</a:t>
            </a:r>
            <a:r>
              <a:rPr lang="en-US" altLang="zh-CN" sz="4000" dirty="0" err="1" smtClean="0"/>
              <a:t>mínɡ</a:t>
            </a:r>
            <a:r>
              <a:rPr lang="zh-CN" altLang="en-US" sz="4000" dirty="0" smtClean="0"/>
              <a:t>心 </a:t>
            </a:r>
            <a:r>
              <a:rPr lang="zh-CN" altLang="en-US" sz="4000" dirty="0" smtClean="0"/>
              <a:t>      涕</a:t>
            </a:r>
            <a:r>
              <a:rPr lang="zh-CN" altLang="en-US" sz="4000" dirty="0" smtClean="0"/>
              <a:t>泗 </a:t>
            </a:r>
            <a:r>
              <a:rPr lang="en-US" altLang="zh-CN" sz="4000" dirty="0" smtClean="0"/>
              <a:t>(</a:t>
            </a:r>
            <a:r>
              <a:rPr lang="en-US" altLang="zh-CN" sz="4000" dirty="0" err="1" smtClean="0"/>
              <a:t>sì</a:t>
            </a:r>
            <a:r>
              <a:rPr lang="en-US" altLang="zh-CN" sz="4000" dirty="0" smtClean="0"/>
              <a:t>)</a:t>
            </a:r>
            <a:r>
              <a:rPr lang="zh-CN" altLang="en-US" sz="4000" dirty="0" smtClean="0"/>
              <a:t>横流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143932" cy="584043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下列词语书写有误的一项是（   ）（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分）</a:t>
            </a:r>
          </a:p>
          <a:p>
            <a:pPr>
              <a:buNone/>
            </a:pPr>
            <a:r>
              <a:rPr lang="en-US" altLang="zh-CN" dirty="0" smtClean="0"/>
              <a:t>    A</a:t>
            </a:r>
            <a:r>
              <a:rPr lang="zh-CN" altLang="en-US" dirty="0" smtClean="0"/>
              <a:t>．慷慨大方  </a:t>
            </a:r>
            <a:r>
              <a:rPr lang="zh-CN" altLang="en-US" dirty="0" smtClean="0"/>
              <a:t>       不容置疑</a:t>
            </a:r>
            <a:r>
              <a:rPr lang="zh-CN" altLang="en-US" dirty="0" smtClean="0"/>
              <a:t>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声名狼藉</a:t>
            </a:r>
            <a:r>
              <a:rPr lang="zh-CN" altLang="en-US" dirty="0" smtClean="0"/>
              <a:t>  </a:t>
            </a:r>
            <a:r>
              <a:rPr lang="zh-CN" altLang="en-US" dirty="0" smtClean="0"/>
              <a:t>       咫尺天涯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B</a:t>
            </a:r>
            <a:r>
              <a:rPr lang="zh-CN" altLang="en-US" dirty="0" smtClean="0"/>
              <a:t>．莫衷一是  </a:t>
            </a:r>
            <a:r>
              <a:rPr lang="zh-CN" altLang="en-US" dirty="0" smtClean="0"/>
              <a:t>         胸有成竹</a:t>
            </a:r>
            <a:r>
              <a:rPr lang="zh-CN" altLang="en-US" dirty="0" smtClean="0"/>
              <a:t>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相形见绌</a:t>
            </a:r>
            <a:r>
              <a:rPr lang="zh-CN" altLang="en-US" dirty="0" smtClean="0"/>
              <a:t>  </a:t>
            </a:r>
            <a:r>
              <a:rPr lang="zh-CN" altLang="en-US" dirty="0" smtClean="0"/>
              <a:t>         众目睽睽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dirty="0" smtClean="0"/>
              <a:t>C</a:t>
            </a:r>
            <a:r>
              <a:rPr lang="zh-CN" altLang="en-US" dirty="0" smtClean="0"/>
              <a:t>．美味佳肴  </a:t>
            </a:r>
            <a:r>
              <a:rPr lang="zh-CN" altLang="en-US" dirty="0" smtClean="0"/>
              <a:t>       荒唐</a:t>
            </a:r>
            <a:r>
              <a:rPr lang="zh-CN" altLang="en-US" dirty="0" smtClean="0"/>
              <a:t>滑稽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 </a:t>
            </a:r>
            <a:r>
              <a:rPr lang="zh-CN" altLang="en-US" dirty="0" smtClean="0"/>
              <a:t>          自不量力</a:t>
            </a:r>
            <a:r>
              <a:rPr lang="zh-CN" altLang="en-US" dirty="0" smtClean="0"/>
              <a:t>  </a:t>
            </a:r>
            <a:r>
              <a:rPr lang="zh-CN" altLang="en-US" dirty="0" smtClean="0"/>
              <a:t>       汹涌澎湃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dirty="0" smtClean="0"/>
              <a:t>D</a:t>
            </a:r>
            <a:r>
              <a:rPr lang="zh-CN" altLang="en-US" dirty="0" smtClean="0"/>
              <a:t>．精巧绝伦  </a:t>
            </a:r>
            <a:r>
              <a:rPr lang="zh-CN" altLang="en-US" dirty="0" smtClean="0"/>
              <a:t>        一</a:t>
            </a:r>
            <a:r>
              <a:rPr lang="zh-CN" altLang="en-US" dirty="0" smtClean="0"/>
              <a:t>视同人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</a:t>
            </a:r>
            <a:r>
              <a:rPr lang="zh-CN" altLang="en-US" dirty="0" smtClean="0"/>
              <a:t> 鼠目寸光  </a:t>
            </a:r>
            <a:r>
              <a:rPr lang="zh-CN" altLang="en-US" dirty="0" smtClean="0"/>
              <a:t>         相辅相成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0"/>
            <a:ext cx="8472518" cy="6126163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3.</a:t>
            </a:r>
            <a:r>
              <a:rPr lang="zh-CN" altLang="en-US" sz="4000" dirty="0" smtClean="0"/>
              <a:t>下面</a:t>
            </a:r>
            <a:r>
              <a:rPr lang="zh-CN" altLang="en-US" sz="4000" dirty="0" smtClean="0"/>
              <a:t>句子没有语病的一项</a:t>
            </a:r>
            <a:r>
              <a:rPr lang="zh-CN" altLang="en-US" sz="4000" dirty="0" smtClean="0"/>
              <a:t>是（    ）</a:t>
            </a:r>
            <a:r>
              <a:rPr lang="zh-CN" altLang="en-US" sz="4000" dirty="0" smtClean="0"/>
              <a:t/>
            </a:r>
            <a:br>
              <a:rPr lang="zh-CN" altLang="en-US" sz="4000" dirty="0" smtClean="0"/>
            </a:br>
            <a:r>
              <a:rPr lang="en-US" altLang="zh-CN" sz="4000" dirty="0" smtClean="0"/>
              <a:t>A.</a:t>
            </a:r>
            <a:r>
              <a:rPr lang="zh-CN" altLang="en-US" sz="4000" dirty="0" smtClean="0"/>
              <a:t>赤潮已成为世界性的一种公害，很多地区和国家发生都很频繁。</a:t>
            </a:r>
            <a:br>
              <a:rPr lang="zh-CN" altLang="en-US" sz="4000" dirty="0" smtClean="0"/>
            </a:br>
            <a:r>
              <a:rPr lang="en-US" altLang="zh-CN" sz="4000" dirty="0" smtClean="0"/>
              <a:t>B.</a:t>
            </a:r>
            <a:r>
              <a:rPr lang="zh-CN" altLang="en-US" sz="4000" dirty="0" smtClean="0"/>
              <a:t>中国读者通过</a:t>
            </a:r>
            <a:r>
              <a:rPr lang="en-US" altLang="zh-CN" sz="4000" dirty="0" smtClean="0"/>
              <a:t>《</a:t>
            </a:r>
            <a:r>
              <a:rPr lang="zh-CN" altLang="en-US" sz="4000" dirty="0" smtClean="0"/>
              <a:t>时间简史</a:t>
            </a:r>
            <a:r>
              <a:rPr lang="en-US" altLang="zh-CN" sz="4000" dirty="0" smtClean="0"/>
              <a:t>》</a:t>
            </a:r>
            <a:r>
              <a:rPr lang="zh-CN" altLang="en-US" sz="4000" dirty="0" smtClean="0"/>
              <a:t>这本书了解了英国著名物理学家霍金。</a:t>
            </a:r>
            <a:br>
              <a:rPr lang="zh-CN" altLang="en-US" sz="4000" dirty="0" smtClean="0"/>
            </a:br>
            <a:r>
              <a:rPr lang="en-US" altLang="zh-CN" sz="4000" dirty="0" smtClean="0"/>
              <a:t>C.</a:t>
            </a:r>
            <a:r>
              <a:rPr lang="zh-CN" altLang="en-US" sz="4000" dirty="0" smtClean="0"/>
              <a:t>北京奥运会组委会召开新闻发布会，举办第一届奥运歌曲征集活动。</a:t>
            </a:r>
            <a:br>
              <a:rPr lang="zh-CN" altLang="en-US" sz="4000" dirty="0" smtClean="0"/>
            </a:br>
            <a:r>
              <a:rPr lang="en-US" altLang="zh-CN" sz="4000" dirty="0" smtClean="0"/>
              <a:t>D.</a:t>
            </a:r>
            <a:r>
              <a:rPr lang="zh-CN" altLang="en-US" sz="4000" dirty="0" smtClean="0"/>
              <a:t>有没有坚定的意志，是一个人在事业上取得成功的前提。</a:t>
            </a:r>
            <a:br>
              <a:rPr lang="zh-CN" altLang="en-US" sz="4000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4"/>
            <a:ext cx="8329642" cy="5697559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  </a:t>
            </a:r>
            <a:r>
              <a:rPr lang="en-US" altLang="zh-CN" dirty="0" smtClean="0"/>
              <a:t>4.</a:t>
            </a:r>
            <a:r>
              <a:rPr lang="zh-CN" altLang="en-US" dirty="0" smtClean="0"/>
              <a:t>   下列</a:t>
            </a:r>
            <a:r>
              <a:rPr lang="zh-CN" altLang="en-US" dirty="0" smtClean="0"/>
              <a:t>句子中加点</a:t>
            </a:r>
            <a:r>
              <a:rPr lang="zh-CN" altLang="en-US" dirty="0" smtClean="0"/>
              <a:t>的</a:t>
            </a:r>
            <a:r>
              <a:rPr lang="zh-CN" altLang="en-US" dirty="0" smtClean="0"/>
              <a:t>成语</a:t>
            </a:r>
            <a:r>
              <a:rPr lang="zh-CN" altLang="en-US" dirty="0" smtClean="0"/>
              <a:t>使用不正确的</a:t>
            </a:r>
            <a:r>
              <a:rPr lang="zh-CN" altLang="en-US" dirty="0" smtClean="0"/>
              <a:t>  </a:t>
            </a:r>
            <a:r>
              <a:rPr lang="zh-CN" altLang="en-US" dirty="0" smtClean="0"/>
              <a:t>是（      ）</a:t>
            </a:r>
            <a:r>
              <a:rPr lang="zh-CN" altLang="en-US" dirty="0" smtClean="0"/>
              <a:t>       </a:t>
            </a: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分）</a:t>
            </a:r>
            <a:br>
              <a:rPr lang="zh-CN" altLang="en-US" dirty="0" smtClean="0"/>
            </a:br>
            <a:r>
              <a:rPr lang="en-US" altLang="zh-CN" dirty="0" smtClean="0"/>
              <a:t>A</a:t>
            </a:r>
            <a:r>
              <a:rPr lang="zh-CN" altLang="en-US" dirty="0" smtClean="0"/>
              <a:t>．富有创造性的人总是</a:t>
            </a:r>
            <a:r>
              <a:rPr lang="zh-CN" altLang="en-US" u="sng" dirty="0" smtClean="0"/>
              <a:t>孜孜不倦</a:t>
            </a:r>
            <a:r>
              <a:rPr lang="zh-CN" altLang="en-US" dirty="0" smtClean="0"/>
              <a:t>的吸取知识，使自己学识渊博。</a:t>
            </a:r>
            <a:br>
              <a:rPr lang="zh-CN" altLang="en-US" dirty="0" smtClean="0"/>
            </a:br>
            <a:r>
              <a:rPr lang="en-US" altLang="zh-CN" dirty="0" smtClean="0"/>
              <a:t>B</a:t>
            </a:r>
            <a:r>
              <a:rPr lang="zh-CN" altLang="en-US" dirty="0" smtClean="0"/>
              <a:t>．我们老师对所有的同学都</a:t>
            </a:r>
            <a:r>
              <a:rPr lang="zh-CN" altLang="en-US" u="sng" dirty="0" smtClean="0"/>
              <a:t>一视同仁</a:t>
            </a:r>
            <a:r>
              <a:rPr lang="zh-CN" altLang="en-US" dirty="0" smtClean="0"/>
              <a:t>，我们都很爱我们的老师。</a:t>
            </a:r>
            <a:br>
              <a:rPr lang="zh-CN" altLang="en-US" dirty="0" smtClean="0"/>
            </a:br>
            <a:r>
              <a:rPr lang="en-US" altLang="zh-CN" dirty="0" smtClean="0"/>
              <a:t>C</a:t>
            </a:r>
            <a:r>
              <a:rPr lang="zh-CN" altLang="en-US" dirty="0" smtClean="0"/>
              <a:t>．多么宁静的世界呀，</a:t>
            </a:r>
            <a:r>
              <a:rPr lang="zh-CN" altLang="en-US" u="sng" dirty="0" smtClean="0"/>
              <a:t>万籁俱寂</a:t>
            </a:r>
            <a:r>
              <a:rPr lang="zh-CN" altLang="en-US" dirty="0" smtClean="0"/>
              <a:t>，没有百鸟啾啾，没有树叶沙沙</a:t>
            </a:r>
            <a:r>
              <a:rPr lang="en-US" altLang="zh-CN" dirty="0" smtClean="0"/>
              <a:t>……</a:t>
            </a:r>
            <a:br>
              <a:rPr lang="en-US" altLang="zh-CN" dirty="0" smtClean="0"/>
            </a:br>
            <a:r>
              <a:rPr lang="en-US" altLang="zh-CN" dirty="0" smtClean="0"/>
              <a:t>D</a:t>
            </a:r>
            <a:r>
              <a:rPr lang="zh-CN" altLang="en-US" dirty="0" smtClean="0"/>
              <a:t>．今天的气温是零下</a:t>
            </a:r>
            <a:r>
              <a:rPr lang="en-US" altLang="zh-CN" dirty="0" smtClean="0"/>
              <a:t>3</a:t>
            </a:r>
            <a:r>
              <a:rPr lang="zh-CN" altLang="en-US" dirty="0" smtClean="0"/>
              <a:t>度，走在大街上，不能不叫人</a:t>
            </a:r>
            <a:r>
              <a:rPr lang="zh-CN" altLang="en-US" u="sng" dirty="0" smtClean="0"/>
              <a:t>不寒而栗</a:t>
            </a:r>
            <a:r>
              <a:rPr lang="zh-CN" altLang="en-US" dirty="0" smtClean="0"/>
              <a:t>。 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571480"/>
            <a:ext cx="8786874" cy="55546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 smtClean="0"/>
              <a:t> 5.</a:t>
            </a:r>
            <a:r>
              <a:rPr lang="zh-CN" altLang="en-US" b="1" dirty="0" smtClean="0"/>
              <a:t>下列各句中标点符号使用有错误的一句</a:t>
            </a:r>
            <a:r>
              <a:rPr lang="zh-CN" altLang="en-US" b="1" dirty="0" smtClean="0"/>
              <a:t>是（   ）</a:t>
            </a:r>
            <a:endParaRPr lang="zh-CN" altLang="en-US" b="1" dirty="0" smtClean="0"/>
          </a:p>
          <a:p>
            <a:pPr>
              <a:buNone/>
            </a:pPr>
            <a:r>
              <a:rPr lang="en-US" altLang="zh-CN" dirty="0" smtClean="0"/>
              <a:t>    A</a:t>
            </a:r>
            <a:r>
              <a:rPr lang="zh-CN" altLang="en-US" dirty="0" smtClean="0"/>
              <a:t>． 我们听说古代有三皇、五帝，便要问问：这是谁说的话？最先见于何书？ </a:t>
            </a:r>
            <a:br>
              <a:rPr lang="zh-CN" altLang="en-US" dirty="0" smtClean="0"/>
            </a:br>
            <a:r>
              <a:rPr lang="en-US" altLang="zh-CN" dirty="0" smtClean="0"/>
              <a:t>B</a:t>
            </a:r>
            <a:r>
              <a:rPr lang="zh-CN" altLang="en-US" dirty="0" smtClean="0"/>
              <a:t>． 清朝禁烟英雄林则徐有这样两句诗：“苟利国家生死以，岂因祸福避趋之”。 </a:t>
            </a:r>
            <a:br>
              <a:rPr lang="zh-CN" altLang="en-US" dirty="0" smtClean="0"/>
            </a:br>
            <a:r>
              <a:rPr lang="en-US" altLang="zh-CN" dirty="0" smtClean="0"/>
              <a:t>C</a:t>
            </a:r>
            <a:r>
              <a:rPr lang="zh-CN" altLang="en-US" dirty="0" smtClean="0"/>
              <a:t>． 我也算游历过不少名山大川，却从来没见过一座山，这样凝结着劳动人民的生活感情；没见一条水，这样泛滥着劳动人民的智慧的想像。 </a:t>
            </a:r>
            <a:br>
              <a:rPr lang="zh-CN" altLang="en-US" dirty="0" smtClean="0"/>
            </a:br>
            <a:r>
              <a:rPr lang="en-US" altLang="zh-CN" dirty="0" smtClean="0"/>
              <a:t>D</a:t>
            </a:r>
            <a:r>
              <a:rPr lang="zh-CN" altLang="en-US" dirty="0" smtClean="0"/>
              <a:t>． “这么晚了你上哪儿去？”妈妈说，“马上就要吃饭了。” </a:t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练习五</a:t>
            </a:r>
            <a:r>
              <a:rPr lang="en-US" altLang="zh-CN" dirty="0" smtClean="0">
                <a:solidFill>
                  <a:srgbClr val="FF0000"/>
                </a:solidFill>
              </a:rPr>
              <a:t/>
            </a:r>
            <a:br>
              <a:rPr lang="en-US" altLang="zh-CN" dirty="0" smtClean="0">
                <a:solidFill>
                  <a:srgbClr val="FF0000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idx="1"/>
          </p:nvPr>
        </p:nvSpPr>
        <p:spPr>
          <a:xfrm>
            <a:off x="285750" y="285750"/>
            <a:ext cx="8401050" cy="5840413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下列加点字的注音，全都正确的一组是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下列</a:t>
            </a:r>
            <a:r>
              <a:rPr lang="zh-CN" altLang="en-US" dirty="0"/>
              <a:t>词语书写有误的一项是（   </a:t>
            </a:r>
            <a:r>
              <a:rPr lang="zh-CN" altLang="en-US" dirty="0" smtClean="0"/>
              <a:t>）（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分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A</a:t>
            </a:r>
            <a:r>
              <a:rPr lang="zh-CN" altLang="en-US" dirty="0"/>
              <a:t>．海市蜃楼     锋芒必露     拂晓    哺育</a:t>
            </a:r>
            <a:endParaRPr lang="zh-CN" altLang="en-US" dirty="0" smtClean="0"/>
          </a:p>
          <a:p>
            <a:r>
              <a:rPr lang="en-US" altLang="zh-CN" dirty="0"/>
              <a:t>B</a:t>
            </a:r>
            <a:r>
              <a:rPr lang="zh-CN" altLang="en-US" dirty="0"/>
              <a:t>．遮天蔽日     通宵达旦     清澈    狼藉</a:t>
            </a:r>
            <a:endParaRPr lang="zh-CN" altLang="en-US" dirty="0" smtClean="0"/>
          </a:p>
          <a:p>
            <a:r>
              <a:rPr lang="en-US" altLang="zh-CN" dirty="0"/>
              <a:t>C</a:t>
            </a:r>
            <a:r>
              <a:rPr lang="zh-CN" altLang="en-US" dirty="0"/>
              <a:t>．断章取义     鞠躬尽瘁     缄默    嬉闹</a:t>
            </a:r>
            <a:endParaRPr lang="zh-CN" altLang="en-US" dirty="0" smtClean="0"/>
          </a:p>
          <a:p>
            <a:r>
              <a:rPr lang="en-US" altLang="zh-CN" dirty="0"/>
              <a:t>D</a:t>
            </a:r>
            <a:r>
              <a:rPr lang="zh-CN" altLang="en-US" dirty="0"/>
              <a:t>．不求甚解     黯然失色     拮据    奥秘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练习六</a:t>
            </a:r>
            <a:r>
              <a:rPr lang="en-US" altLang="zh-CN" dirty="0" smtClean="0">
                <a:solidFill>
                  <a:srgbClr val="FF0000"/>
                </a:solidFill>
              </a:rPr>
              <a:t/>
            </a:r>
            <a:br>
              <a:rPr lang="en-US" altLang="zh-CN" dirty="0" smtClean="0">
                <a:solidFill>
                  <a:srgbClr val="FF0000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下列词语书写有误的一项是（   ）（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分）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下列加点字的注音，全都正确的一组是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5840435"/>
          </a:xfrm>
        </p:spPr>
        <p:txBody>
          <a:bodyPr>
            <a:normAutofit fontScale="97500"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下列加点字的注音，全都正确的一组是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下列加点字的注音，全都正确的一组是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下列加点字的注音，全都正确的一组是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下列</a:t>
            </a:r>
            <a:r>
              <a:rPr lang="zh-CN" altLang="en-US" dirty="0"/>
              <a:t>句子中加点的词语使用不当的一项是（  </a:t>
            </a:r>
            <a:r>
              <a:rPr lang="zh-CN" altLang="en-US" dirty="0" smtClean="0"/>
              <a:t>）</a:t>
            </a:r>
          </a:p>
          <a:p>
            <a:r>
              <a:rPr lang="en-US" altLang="zh-CN" dirty="0"/>
              <a:t>A</a:t>
            </a:r>
            <a:r>
              <a:rPr lang="zh-CN" altLang="en-US" dirty="0"/>
              <a:t>．中华民族从来不低头，雪灾地震更不可怕，因为我们有不屈不挠、众志成城的十三亿人民。</a:t>
            </a:r>
            <a:endParaRPr lang="zh-CN" altLang="en-US" dirty="0" smtClean="0"/>
          </a:p>
          <a:p>
            <a:r>
              <a:rPr lang="en-US" altLang="zh-CN" dirty="0"/>
              <a:t>B</a:t>
            </a:r>
            <a:r>
              <a:rPr lang="zh-CN" altLang="en-US" dirty="0"/>
              <a:t>．一座座雄伟而风格迥异的高楼如雨后春笋般在川南大地上拔地而起。</a:t>
            </a:r>
            <a:endParaRPr lang="zh-CN" altLang="en-US" dirty="0" smtClean="0"/>
          </a:p>
          <a:p>
            <a:r>
              <a:rPr lang="en-US" altLang="zh-CN" dirty="0"/>
              <a:t>C</a:t>
            </a:r>
            <a:r>
              <a:rPr lang="zh-CN" altLang="en-US" dirty="0"/>
              <a:t>．最近发生在伊朗的自杀事件，造成了重大伤亡，现场尸体横陈，惨不忍睹，令人叹为观止。</a:t>
            </a:r>
            <a:endParaRPr lang="zh-CN" altLang="en-US" dirty="0" smtClean="0"/>
          </a:p>
          <a:p>
            <a:r>
              <a:rPr lang="en-US" altLang="zh-CN" dirty="0"/>
              <a:t>D</a:t>
            </a:r>
            <a:r>
              <a:rPr lang="zh-CN" altLang="en-US" dirty="0"/>
              <a:t>．好的书需要多读，重要的书必须反复阅读，每读一次都会让你觉得开卷有益。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下列加点字的注音，全都正确的一组是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642918"/>
            <a:ext cx="8258204" cy="5483245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下列加点字的注音，全都正确的一组是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290"/>
            <a:ext cx="8258204" cy="5911873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下列加点字的注音，全都正确的一组是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下列加点字的注音，全都正确的一组是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en-US" altLang="zh-CN" dirty="0" smtClean="0"/>
              <a:t>.</a:t>
            </a:r>
            <a:r>
              <a:rPr lang="zh-CN" altLang="en-US" dirty="0" smtClean="0"/>
              <a:t>下列</a:t>
            </a:r>
            <a:r>
              <a:rPr lang="zh-CN" altLang="en-US" dirty="0"/>
              <a:t>句子不属于病句的一项</a:t>
            </a:r>
            <a:r>
              <a:rPr lang="zh-CN" altLang="en-US" dirty="0" smtClean="0"/>
              <a:t>是（       ）</a:t>
            </a:r>
          </a:p>
          <a:p>
            <a:r>
              <a:rPr lang="en-US" altLang="zh-CN" dirty="0"/>
              <a:t>A</a:t>
            </a:r>
            <a:r>
              <a:rPr lang="zh-CN" altLang="en-US" dirty="0"/>
              <a:t>．各地中小学完善和建立了校园安全预防工作机制。 </a:t>
            </a:r>
            <a:endParaRPr lang="zh-CN" altLang="en-US" dirty="0" smtClean="0"/>
          </a:p>
          <a:p>
            <a:r>
              <a:rPr lang="en-US" altLang="zh-CN" dirty="0"/>
              <a:t>B</a:t>
            </a:r>
            <a:r>
              <a:rPr lang="zh-CN" altLang="en-US" dirty="0"/>
              <a:t>．新时代的教育应该培养学生善于观察、善于思考、善于创造的水平。</a:t>
            </a:r>
            <a:endParaRPr lang="zh-CN" altLang="en-US" dirty="0" smtClean="0"/>
          </a:p>
          <a:p>
            <a:r>
              <a:rPr lang="en-US" altLang="zh-CN" dirty="0"/>
              <a:t>C</a:t>
            </a:r>
            <a:r>
              <a:rPr lang="zh-CN" altLang="en-US" dirty="0"/>
              <a:t>．在经济社会快速发展的推动下，使居民的收入水平和社会购买力大幅度提高。</a:t>
            </a:r>
            <a:endParaRPr lang="zh-CN" altLang="en-US" dirty="0" smtClean="0"/>
          </a:p>
          <a:p>
            <a:r>
              <a:rPr lang="en-US" altLang="zh-CN" dirty="0"/>
              <a:t>D</a:t>
            </a:r>
            <a:r>
              <a:rPr lang="zh-CN" altLang="en-US" dirty="0"/>
              <a:t>．人类历史发展的过程，就是各种文明不断交流、融合、创新的过程。 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28604"/>
            <a:ext cx="8858280" cy="5929354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</a:t>
            </a:r>
            <a:r>
              <a:rPr lang="zh-CN" altLang="en-US" dirty="0" smtClean="0"/>
              <a:t>下列各句中，标点符号使用正确的一项是 </a:t>
            </a:r>
            <a:r>
              <a:rPr lang="en-US" altLang="zh-CN" dirty="0" smtClean="0"/>
              <a:t>(3</a:t>
            </a:r>
            <a:r>
              <a:rPr lang="zh-CN" altLang="en-US" dirty="0" smtClean="0"/>
              <a:t>分</a:t>
            </a:r>
            <a:r>
              <a:rPr lang="en-US" altLang="zh-CN" dirty="0" smtClean="0"/>
              <a:t>) </a:t>
            </a:r>
          </a:p>
          <a:p>
            <a:r>
              <a:rPr lang="en-US" altLang="zh-CN" dirty="0" smtClean="0"/>
              <a:t>A.</a:t>
            </a:r>
            <a:r>
              <a:rPr lang="zh-CN" altLang="en-US" dirty="0" smtClean="0"/>
              <a:t>新疆将用三至五年时间，力争在冶金、化工、纺织、农副产品加工、旅游和物流等领域组建五、六个具有一定规模和实力的“百亿”企业集团。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en-US" altLang="zh-CN" dirty="0" smtClean="0"/>
              <a:t>B.</a:t>
            </a:r>
            <a:r>
              <a:rPr lang="zh-CN" altLang="en-US" dirty="0" smtClean="0"/>
              <a:t>第十一届全运会，广东的优势在于参赛项目比较多，光是传统水上运动强项就有赛艇、皮划艇、游泳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等，这是广东队取得优异成绩的良好基础。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en-US" altLang="zh-CN" dirty="0" smtClean="0"/>
              <a:t>C.</a:t>
            </a:r>
            <a:r>
              <a:rPr lang="zh-CN" altLang="en-US" dirty="0" smtClean="0"/>
              <a:t>什么叫做双声、叠韵</a:t>
            </a:r>
            <a:r>
              <a:rPr lang="en-US" altLang="zh-CN" dirty="0" smtClean="0"/>
              <a:t>?</a:t>
            </a:r>
            <a:r>
              <a:rPr lang="zh-CN" altLang="en-US" dirty="0" smtClean="0"/>
              <a:t>用现代汉语的名词来解释，双声就是两个字的声母相同，叠韵就是两个字的韵母都相同</a:t>
            </a:r>
            <a:r>
              <a:rPr lang="en-US" altLang="zh-CN" dirty="0" smtClean="0"/>
              <a:t>(</a:t>
            </a:r>
            <a:r>
              <a:rPr lang="zh-CN" altLang="en-US" dirty="0" smtClean="0"/>
              <a:t>相近的不能称为双声叠韵</a:t>
            </a:r>
            <a:r>
              <a:rPr lang="en-US" altLang="zh-CN" dirty="0" smtClean="0"/>
              <a:t>)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en-US" altLang="zh-CN" dirty="0" smtClean="0"/>
              <a:t>D.</a:t>
            </a:r>
            <a:r>
              <a:rPr lang="zh-CN" altLang="en-US" dirty="0" smtClean="0"/>
              <a:t>上世纪末，联合国世界儿童问题首脑会议通过的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儿童权利公约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提出了“儿童优先”的原则，要求让地球上每一个儿童都享受基本教育。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/>
              <a:t>B     </a:t>
            </a:r>
            <a:r>
              <a:rPr lang="zh-CN" altLang="en-US" b="1" dirty="0" smtClean="0"/>
              <a:t>一、古诗词默写。</a:t>
            </a:r>
            <a:r>
              <a:rPr lang="zh-CN" altLang="en-US" dirty="0" smtClean="0"/>
              <a:t>（</a:t>
            </a:r>
            <a:r>
              <a:rPr lang="en-US" dirty="0" smtClean="0"/>
              <a:t>9</a:t>
            </a:r>
            <a:r>
              <a:rPr lang="zh-CN" altLang="en-US" dirty="0" smtClean="0"/>
              <a:t>分）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  </a:t>
            </a:r>
            <a:r>
              <a:rPr lang="en-US" altLang="zh-CN" u="sng" dirty="0" smtClean="0"/>
              <a:t>                               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，烟波江上使人愁。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长风破浪会有时，</a:t>
            </a:r>
            <a:r>
              <a:rPr lang="zh-CN" altLang="en-US" u="sng" dirty="0" smtClean="0"/>
              <a:t>                                     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en-US" altLang="zh-CN" u="sng" dirty="0" smtClean="0"/>
              <a:t>                                            </a:t>
            </a:r>
            <a:r>
              <a:rPr lang="zh-CN" altLang="en-US" dirty="0" smtClean="0"/>
              <a:t>，西北望，射天狼。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en-US" altLang="zh-CN" u="sng" dirty="0" smtClean="0"/>
              <a:t>                     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，尚思为国戍轮台。</a:t>
            </a:r>
            <a:endParaRPr lang="en-US" altLang="zh-CN" dirty="0" smtClean="0"/>
          </a:p>
          <a:p>
            <a:r>
              <a:rPr lang="en-US" altLang="zh-CN" dirty="0" smtClean="0"/>
              <a:t>5.</a:t>
            </a:r>
            <a:r>
              <a:rPr lang="en-US" altLang="zh-CN" u="sng" dirty="0" smtClean="0"/>
              <a:t>                                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，只有香如故。</a:t>
            </a:r>
            <a:endParaRPr lang="en-US" altLang="zh-CN" dirty="0" smtClean="0"/>
          </a:p>
          <a:p>
            <a:r>
              <a:rPr lang="en-US" altLang="zh-CN" dirty="0" smtClean="0"/>
              <a:t>6.《</a:t>
            </a:r>
            <a:r>
              <a:rPr lang="zh-CN" altLang="en-US" dirty="0" smtClean="0"/>
              <a:t>如梦令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中描绘优美意境，衬托画面中人物天真无邪，富有活泼浪漫青春气息的诗句是：</a:t>
            </a:r>
            <a:r>
              <a:rPr lang="zh-CN" altLang="en-US" u="sng" dirty="0" smtClean="0"/>
              <a:t>                         </a:t>
            </a:r>
            <a:r>
              <a:rPr lang="zh-CN" altLang="en-US" dirty="0" smtClean="0"/>
              <a:t> ，</a:t>
            </a:r>
            <a:r>
              <a:rPr lang="zh-CN" altLang="en-US" u="sng" dirty="0" smtClean="0"/>
              <a:t>                               </a:t>
            </a:r>
            <a:r>
              <a:rPr lang="zh-CN" altLang="en-US" dirty="0" smtClean="0"/>
              <a:t>。</a:t>
            </a:r>
            <a:r>
              <a:rPr lang="en-US" altLang="zh-CN" dirty="0" smtClean="0"/>
              <a:t>              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下列</a:t>
            </a:r>
            <a:r>
              <a:rPr lang="zh-CN" altLang="en-US" dirty="0"/>
              <a:t>加点字注音完全正确</a:t>
            </a:r>
            <a:r>
              <a:rPr lang="zh-CN" altLang="en-US" dirty="0" smtClean="0"/>
              <a:t>的是</a:t>
            </a:r>
            <a:r>
              <a:rPr lang="zh-CN" altLang="en-US" dirty="0"/>
              <a:t>（ ）（</a:t>
            </a:r>
            <a:r>
              <a:rPr lang="en-US" altLang="zh-CN" dirty="0"/>
              <a:t>2</a:t>
            </a:r>
            <a:r>
              <a:rPr lang="zh-CN" altLang="en-US" dirty="0"/>
              <a:t>分）</a:t>
            </a:r>
            <a:endParaRPr lang="zh-CN" altLang="en-US" dirty="0" smtClean="0"/>
          </a:p>
          <a:p>
            <a:r>
              <a:rPr lang="en-US" altLang="zh-CN" dirty="0"/>
              <a:t>A</a:t>
            </a:r>
            <a:r>
              <a:rPr lang="zh-CN" altLang="en-US" dirty="0"/>
              <a:t>．蓦然（</a:t>
            </a:r>
            <a:r>
              <a:rPr lang="en-US" altLang="zh-CN" dirty="0" err="1"/>
              <a:t>mò</a:t>
            </a:r>
            <a:r>
              <a:rPr lang="zh-CN" altLang="en-US" dirty="0"/>
              <a:t>） 禁锢（</a:t>
            </a:r>
            <a:r>
              <a:rPr lang="en-US" altLang="zh-CN" dirty="0" err="1"/>
              <a:t>ɡù</a:t>
            </a:r>
            <a:r>
              <a:rPr lang="zh-CN" altLang="en-US" dirty="0"/>
              <a:t>） 哂笑（</a:t>
            </a:r>
            <a:r>
              <a:rPr lang="en-US" altLang="zh-CN" dirty="0" err="1"/>
              <a:t>shěn</a:t>
            </a:r>
            <a:r>
              <a:rPr lang="zh-CN" altLang="en-US" dirty="0"/>
              <a:t>） 如法炮制（</a:t>
            </a:r>
            <a:r>
              <a:rPr lang="en-US" altLang="zh-CN" dirty="0" err="1"/>
              <a:t>pào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B</a:t>
            </a:r>
            <a:r>
              <a:rPr lang="zh-CN" altLang="en-US" dirty="0"/>
              <a:t>．亘古（</a:t>
            </a:r>
            <a:r>
              <a:rPr lang="en-US" altLang="zh-CN" dirty="0" err="1"/>
              <a:t>ɡèn</a:t>
            </a:r>
            <a:r>
              <a:rPr lang="zh-CN" altLang="en-US" dirty="0"/>
              <a:t>） 招徕（</a:t>
            </a:r>
            <a:r>
              <a:rPr lang="en-US" altLang="zh-CN" dirty="0" err="1"/>
              <a:t>lái</a:t>
            </a:r>
            <a:r>
              <a:rPr lang="zh-CN" altLang="en-US" dirty="0"/>
              <a:t>） 慰藉（</a:t>
            </a:r>
            <a:r>
              <a:rPr lang="en-US" altLang="zh-CN" dirty="0" err="1"/>
              <a:t>jí</a:t>
            </a:r>
            <a:r>
              <a:rPr lang="zh-CN" altLang="en-US" dirty="0"/>
              <a:t>） 叱咤风云（</a:t>
            </a:r>
            <a:r>
              <a:rPr lang="en-US" altLang="zh-CN" dirty="0" err="1"/>
              <a:t>zhà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C</a:t>
            </a:r>
            <a:r>
              <a:rPr lang="zh-CN" altLang="en-US" dirty="0"/>
              <a:t>．讪笑（</a:t>
            </a:r>
            <a:r>
              <a:rPr lang="en-US" altLang="zh-CN" dirty="0" err="1"/>
              <a:t>shàn</a:t>
            </a:r>
            <a:r>
              <a:rPr lang="zh-CN" altLang="en-US" dirty="0"/>
              <a:t>） 牟取（</a:t>
            </a:r>
            <a:r>
              <a:rPr lang="en-US" altLang="zh-CN" dirty="0" err="1"/>
              <a:t>móu</a:t>
            </a:r>
            <a:r>
              <a:rPr lang="zh-CN" altLang="en-US" dirty="0"/>
              <a:t>） 赦免（</a:t>
            </a:r>
            <a:r>
              <a:rPr lang="en-US" altLang="zh-CN" dirty="0" err="1"/>
              <a:t>shè</a:t>
            </a:r>
            <a:r>
              <a:rPr lang="zh-CN" altLang="en-US" dirty="0"/>
              <a:t>） 吹毛求疵（</a:t>
            </a:r>
            <a:r>
              <a:rPr lang="en-US" altLang="zh-CN" dirty="0" err="1"/>
              <a:t>cī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r>
              <a:rPr lang="en-US" altLang="zh-CN" dirty="0"/>
              <a:t>D</a:t>
            </a:r>
            <a:r>
              <a:rPr lang="zh-CN" altLang="en-US" dirty="0"/>
              <a:t>．荫庇（</a:t>
            </a:r>
            <a:r>
              <a:rPr lang="en-US" altLang="zh-CN" dirty="0" err="1"/>
              <a:t>yīn</a:t>
            </a:r>
            <a:r>
              <a:rPr lang="zh-CN" altLang="en-US" dirty="0"/>
              <a:t>） 缄默（</a:t>
            </a:r>
            <a:r>
              <a:rPr lang="en-US" altLang="zh-CN" dirty="0" err="1"/>
              <a:t>jiān</a:t>
            </a:r>
            <a:r>
              <a:rPr lang="zh-CN" altLang="en-US" dirty="0"/>
              <a:t>）　挑衅（</a:t>
            </a:r>
            <a:r>
              <a:rPr lang="en-US" altLang="zh-CN" dirty="0" err="1"/>
              <a:t>xìn</a:t>
            </a:r>
            <a:r>
              <a:rPr lang="zh-CN" altLang="en-US" dirty="0"/>
              <a:t>） 锲而不舍（</a:t>
            </a:r>
            <a:r>
              <a:rPr lang="en-US" altLang="zh-CN" dirty="0" err="1"/>
              <a:t>qì</a:t>
            </a:r>
            <a:r>
              <a:rPr lang="zh-CN" altLang="en-US" dirty="0"/>
              <a:t>）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1886</Words>
  <Application>Microsoft Office PowerPoint</Application>
  <PresentationFormat>全屏显示(4:3)</PresentationFormat>
  <Paragraphs>132</Paragraphs>
  <Slides>55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Office 主题</vt:lpstr>
      <vt:lpstr> A   一、古诗词默写。（9分） </vt:lpstr>
      <vt:lpstr>1.下列各组词语中，加点字注音有误的一项是（    ）</vt:lpstr>
      <vt:lpstr>幻灯片 3</vt:lpstr>
      <vt:lpstr>幻灯片 4</vt:lpstr>
      <vt:lpstr>幻灯片 5</vt:lpstr>
      <vt:lpstr>幻灯片 6</vt:lpstr>
      <vt:lpstr>幻灯片 7</vt:lpstr>
      <vt:lpstr>B     一、古诗词默写。（9分） 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练习五 </vt:lpstr>
      <vt:lpstr>幻灯片 28</vt:lpstr>
      <vt:lpstr>幻灯片 29</vt:lpstr>
      <vt:lpstr>幻灯片 30</vt:lpstr>
      <vt:lpstr>幻灯片 31</vt:lpstr>
      <vt:lpstr>幻灯片 32</vt:lpstr>
      <vt:lpstr>幻灯片 33</vt:lpstr>
      <vt:lpstr>练习六 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一、古诗词默写。（9分） </dc:title>
  <dc:creator>User</dc:creator>
  <cp:lastModifiedBy>User</cp:lastModifiedBy>
  <cp:revision>22</cp:revision>
  <dcterms:created xsi:type="dcterms:W3CDTF">2011-05-09T11:08:52Z</dcterms:created>
  <dcterms:modified xsi:type="dcterms:W3CDTF">2011-05-12T09:05:00Z</dcterms:modified>
</cp:coreProperties>
</file>