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761" r:id="rId4"/>
    <p:sldId id="813" r:id="rId5"/>
    <p:sldId id="788" r:id="rId6"/>
    <p:sldId id="723" r:id="rId7"/>
    <p:sldId id="724" r:id="rId8"/>
    <p:sldId id="842" r:id="rId9"/>
    <p:sldId id="843" r:id="rId10"/>
    <p:sldId id="728" r:id="rId11"/>
    <p:sldId id="814" r:id="rId12"/>
    <p:sldId id="815" r:id="rId13"/>
    <p:sldId id="844" r:id="rId14"/>
    <p:sldId id="845" r:id="rId15"/>
    <p:sldId id="846" r:id="rId16"/>
    <p:sldId id="730" r:id="rId17"/>
    <p:sldId id="736" r:id="rId18"/>
    <p:sldId id="737" r:id="rId19"/>
    <p:sldId id="738" r:id="rId20"/>
    <p:sldId id="760" r:id="rId21"/>
    <p:sldId id="731" r:id="rId22"/>
    <p:sldId id="732" r:id="rId23"/>
    <p:sldId id="849" r:id="rId24"/>
    <p:sldId id="850" r:id="rId25"/>
    <p:sldId id="860" r:id="rId26"/>
    <p:sldId id="861" r:id="rId27"/>
    <p:sldId id="862" r:id="rId28"/>
    <p:sldId id="863" r:id="rId29"/>
    <p:sldId id="864" r:id="rId30"/>
    <p:sldId id="865" r:id="rId31"/>
    <p:sldId id="866" r:id="rId32"/>
    <p:sldId id="867" r:id="rId33"/>
    <p:sldId id="868" r:id="rId34"/>
    <p:sldId id="869" r:id="rId35"/>
    <p:sldId id="847" r:id="rId36"/>
  </p:sldIdLst>
  <p:sldSz cx="12192000" cy="6858000"/>
  <p:notesSz cx="7103745" cy="10234295"/>
  <p:embeddedFontLs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微软雅黑" panose="020B0503020204020204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汉仪青云简" panose="00020600040101010101" charset="-122"/>
      <p:regular r:id="rId44"/>
    </p:embeddedFont>
    <p:embeddedFont>
      <p:font typeface="Calibri Light" panose="020F0302020204030204" charset="0"/>
      <p:regular r:id="rId45"/>
      <p:italic r:id="rId46"/>
    </p:embeddedFont>
    <p:embeddedFont>
      <p:font typeface="等线" panose="02010600030101010101" charset="-122"/>
      <p:regular r:id="rId47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一点 设计" initials="一点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 autoAdjust="0"/>
    <p:restoredTop sz="95329"/>
  </p:normalViewPr>
  <p:slideViewPr>
    <p:cSldViewPr snapToGrid="0">
      <p:cViewPr varScale="1">
        <p:scale>
          <a:sx n="73" d="100"/>
          <a:sy n="73" d="100"/>
        </p:scale>
        <p:origin x="-90" y="-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tags" Target="tags/tag245.xml" /><Relationship Id="rId38" Type="http://schemas.openxmlformats.org/officeDocument/2006/relationships/font" Target="fonts/font1.fntdata" /><Relationship Id="rId39" Type="http://schemas.openxmlformats.org/officeDocument/2006/relationships/font" Target="fonts/font2.fntdata" /><Relationship Id="rId4" Type="http://schemas.openxmlformats.org/officeDocument/2006/relationships/slide" Target="slides/slide1.xml" /><Relationship Id="rId40" Type="http://schemas.openxmlformats.org/officeDocument/2006/relationships/font" Target="fonts/font3.fntdata" /><Relationship Id="rId41" Type="http://schemas.openxmlformats.org/officeDocument/2006/relationships/font" Target="fonts/font4.fntdata" /><Relationship Id="rId42" Type="http://schemas.openxmlformats.org/officeDocument/2006/relationships/font" Target="fonts/font5.fntdata" /><Relationship Id="rId43" Type="http://schemas.openxmlformats.org/officeDocument/2006/relationships/font" Target="fonts/font6.fntdata" /><Relationship Id="rId44" Type="http://schemas.openxmlformats.org/officeDocument/2006/relationships/font" Target="fonts/font7.fntdata" /><Relationship Id="rId45" Type="http://schemas.openxmlformats.org/officeDocument/2006/relationships/font" Target="fonts/font8.fntdata" /><Relationship Id="rId46" Type="http://schemas.openxmlformats.org/officeDocument/2006/relationships/font" Target="fonts/font9.fntdata" /><Relationship Id="rId47" Type="http://schemas.openxmlformats.org/officeDocument/2006/relationships/font" Target="fonts/font10.fntdata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18" Type="http://schemas.openxmlformats.org/officeDocument/2006/relationships/image" Target="../media/image1.png" /><Relationship Id="rId19" Type="http://schemas.openxmlformats.org/officeDocument/2006/relationships/tags" Target="../tags/tag7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Relationship Id="rId3" Type="http://schemas.openxmlformats.org/officeDocument/2006/relationships/image" Target="../media/image2.jpeg" /><Relationship Id="rId4" Type="http://schemas.openxmlformats.org/officeDocument/2006/relationships/tags" Target="../tags/tag8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0.xml" /><Relationship Id="rId3" Type="http://schemas.openxmlformats.org/officeDocument/2006/relationships/image" Target="../media/image9.jpeg" /><Relationship Id="rId4" Type="http://schemas.openxmlformats.org/officeDocument/2006/relationships/tags" Target="../tags/tag13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image" Target="../media/image10.jpeg" /><Relationship Id="rId6" Type="http://schemas.openxmlformats.org/officeDocument/2006/relationships/tags" Target="../tags/tag1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3.xml" /><Relationship Id="rId11" Type="http://schemas.openxmlformats.org/officeDocument/2006/relationships/tags" Target="../tags/tag144.xml" /><Relationship Id="rId12" Type="http://schemas.openxmlformats.org/officeDocument/2006/relationships/tags" Target="../tags/tag145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image" Target="../media/image11.jpeg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image" Target="../media/image12.png" /><Relationship Id="rId9" Type="http://schemas.openxmlformats.org/officeDocument/2006/relationships/tags" Target="../tags/tag15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image" Target="../media/image13.png" /><Relationship Id="rId4" Type="http://schemas.openxmlformats.org/officeDocument/2006/relationships/tags" Target="../tags/tag172.xml" /><Relationship Id="rId5" Type="http://schemas.openxmlformats.org/officeDocument/2006/relationships/hyperlink" Target="&#38712;&#29579;&#21035;&#23020;%20Farewell.My.Concubine.1993%5bBD-720P%5d.mp4" TargetMode="External" /><Relationship Id="rId6" Type="http://schemas.openxmlformats.org/officeDocument/2006/relationships/image" Target="../media/image14.jpeg" /><Relationship Id="rId7" Type="http://schemas.openxmlformats.org/officeDocument/2006/relationships/tags" Target="../tags/tag1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181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image" Target="../media/image7.jpeg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2.xml" /><Relationship Id="rId3" Type="http://schemas.openxmlformats.org/officeDocument/2006/relationships/image" Target="../media/image3.png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9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image" Target="../media/image1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6.xml" /><Relationship Id="rId3" Type="http://schemas.openxmlformats.org/officeDocument/2006/relationships/image" Target="../media/image2.jpeg" /><Relationship Id="rId4" Type="http://schemas.openxmlformats.org/officeDocument/2006/relationships/tags" Target="../tags/tag197.xml" /><Relationship Id="rId5" Type="http://schemas.openxmlformats.org/officeDocument/2006/relationships/tags" Target="../tags/tag19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6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image" Target="../media/image7.jpeg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image" Target="../media/image7.jpeg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image" Target="../media/image7.jpeg" /><Relationship Id="rId7" Type="http://schemas.openxmlformats.org/officeDocument/2006/relationships/tags" Target="../tags/tag218.xml" /><Relationship Id="rId8" Type="http://schemas.openxmlformats.org/officeDocument/2006/relationships/tags" Target="../tags/tag21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11" Type="http://schemas.openxmlformats.org/officeDocument/2006/relationships/tags" Target="../tags/tag227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image" Target="../media/image7.jpeg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1.xml" /><Relationship Id="rId3" Type="http://schemas.openxmlformats.org/officeDocument/2006/relationships/tags" Target="../tags/tag23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9.xml" /><Relationship Id="rId4" Type="http://schemas.openxmlformats.org/officeDocument/2006/relationships/image" Target="../media/image4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image" Target="../media/image5.png" /><Relationship Id="rId9" Type="http://schemas.openxmlformats.org/officeDocument/2006/relationships/tags" Target="../tags/tag9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6.xml" /><Relationship Id="rId3" Type="http://schemas.openxmlformats.org/officeDocument/2006/relationships/tags" Target="../tags/tag23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tags" Target="../tags/tag24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image" Target="../media/image18.png" /><Relationship Id="rId6" Type="http://schemas.openxmlformats.org/officeDocument/2006/relationships/tags" Target="../tags/tag24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image" Target="../media/image6.png" /><Relationship Id="rId9" Type="http://schemas.openxmlformats.org/officeDocument/2006/relationships/tags" Target="../tags/tag10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image" Target="../media/image7.jpeg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2.xml" /><Relationship Id="rId11" Type="http://schemas.openxmlformats.org/officeDocument/2006/relationships/tags" Target="../tags/tag123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image" Target="../media/image8.png" /><Relationship Id="rId9" Type="http://schemas.openxmlformats.org/officeDocument/2006/relationships/tags" Target="../tags/tag1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2" name="Picture 3" descr="xinsrc_0820903140832656218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34055" y="0"/>
            <a:ext cx="5723890" cy="701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9090" y="111760"/>
            <a:ext cx="11402060" cy="1325880"/>
          </a:xfrm>
        </p:spPr>
        <p:txBody>
          <a:bodyPr>
            <a:no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为何秦人对秦腔有着这样的情感？</a:t>
            </a:r>
            <a:br>
              <a:rPr lang="zh-CN" altLang="en-US" b="1">
                <a:solidFill>
                  <a:srgbClr val="002060"/>
                </a:solidFill>
              </a:rPr>
            </a:br>
            <a:r>
              <a:rPr lang="zh-CN" altLang="en-US" b="1">
                <a:solidFill>
                  <a:srgbClr val="002060"/>
                </a:solidFill>
              </a:rPr>
              <a:t>结合全文，找出其中原因。（用原文回答）</a:t>
            </a:r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39090" y="1682750"/>
            <a:ext cx="11511915" cy="5175250"/>
          </a:xfrm>
        </p:spPr>
        <p:txBody>
          <a:bodyPr>
            <a:noAutofit/>
          </a:bodyPr>
          <a:lstStyle/>
          <a:p>
            <a:r>
              <a:rPr lang="en-US" altLang="zh-CN" sz="3200" b="1">
                <a:solidFill>
                  <a:srgbClr val="0070C0"/>
                </a:solidFill>
              </a:rPr>
              <a:t>1</a:t>
            </a:r>
            <a:r>
              <a:rPr lang="zh-CN" altLang="en-US" sz="3200" b="1">
                <a:solidFill>
                  <a:srgbClr val="0070C0"/>
                </a:solidFill>
              </a:rPr>
              <a:t>、</a:t>
            </a:r>
            <a:r>
              <a:rPr lang="en-US" altLang="zh-CN" sz="3200" b="1">
                <a:solidFill>
                  <a:srgbClr val="0070C0"/>
                </a:solidFill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唱秦腔成了做人最体面的事，任何一个乡下男女，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唱秦腔，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才有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出人头地的可能</a:t>
            </a:r>
            <a:r>
              <a:rPr lang="en-US" altLang="zh-CN" sz="3200" b="1">
                <a:solidFill>
                  <a:srgbClr val="0070C0"/>
                </a:solidFill>
              </a:rPr>
              <a:t>”</a:t>
            </a:r>
            <a:r>
              <a:rPr lang="zh-CN" altLang="en-US" sz="3200" b="1">
                <a:solidFill>
                  <a:srgbClr val="0070C0"/>
                </a:solidFill>
              </a:rPr>
              <a:t>。（第一段末尾）</a:t>
            </a:r>
            <a:endParaRPr lang="zh-CN" altLang="en-US" sz="3200" b="1">
              <a:solidFill>
                <a:srgbClr val="0070C0"/>
              </a:solidFill>
            </a:endParaRPr>
          </a:p>
          <a:p>
            <a:r>
              <a:rPr lang="en-US" altLang="zh-CN" sz="3200" b="1">
                <a:solidFill>
                  <a:srgbClr val="0070C0"/>
                </a:solidFill>
              </a:rPr>
              <a:t>2</a:t>
            </a:r>
            <a:r>
              <a:rPr lang="zh-CN" altLang="en-US" sz="3200" b="1">
                <a:solidFill>
                  <a:srgbClr val="0070C0"/>
                </a:solidFill>
              </a:rPr>
              <a:t>、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“农民是世上最劳苦的人，尤其是在这块平原上，生时落草在黄土炕上</a:t>
            </a:r>
            <a:r>
              <a:rPr lang="en-US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死了被埋在黄土堆下；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秦腔是他们大苦中的大乐。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”（第二段开头）</a:t>
            </a:r>
            <a:endParaRPr lang="zh-CN" altLang="zh-CN" sz="32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、秦腔与他们，要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和“西凤”白酒、长线辣子、大叶卷烟、牛肉泡馍一样成为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生命的五大要素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。（第二段中）</a:t>
            </a:r>
            <a:endParaRPr lang="zh-CN" altLang="zh-CN" sz="32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、广漠旷远的八百里秦川，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这秦腔，也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只能有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这秦腔，八百里秦川的劳作农民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只能有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这秦腔使他们喜怒哀乐。</a:t>
            </a:r>
            <a:r>
              <a:rPr lang="zh-CN" altLang="zh-CN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（第十段开头）</a:t>
            </a:r>
            <a:endParaRPr lang="zh-CN" altLang="en-US" sz="32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7" name="Picture 2" descr="get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8515" y="0"/>
            <a:ext cx="1047051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endParaRPr lang="zh-CN" altLang="zh-CN"/>
          </a:p>
        </p:txBody>
      </p:sp>
      <p:sp>
        <p:nvSpPr>
          <p:cNvPr id="30722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lstStyle/>
          <a:p>
            <a:endParaRPr lang="zh-CN" altLang="zh-CN"/>
          </a:p>
        </p:txBody>
      </p:sp>
      <p:pic>
        <p:nvPicPr>
          <p:cNvPr id="30723" name="Picture 4" descr="图片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19200" y="-292417"/>
            <a:ext cx="9753600" cy="772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5" name="AutoShape 2"/>
          <p:cNvSpPr/>
          <p:nvPr>
            <p:custDataLst>
              <p:tags r:id="rId3"/>
            </p:custDataLst>
          </p:nvPr>
        </p:nvSpPr>
        <p:spPr>
          <a:xfrm>
            <a:off x="10058400" y="624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6" name="Picture 3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7740" y="0"/>
            <a:ext cx="8683625" cy="782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0" y="96520"/>
            <a:ext cx="2781935" cy="5113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srgbClr val="002060"/>
                </a:solidFill>
              </a:rPr>
              <a:t>小结：</a:t>
            </a:r>
            <a:endParaRPr lang="en-US" altLang="zh-CN" b="1">
              <a:solidFill>
                <a:srgbClr val="002060"/>
              </a:solidFill>
            </a:endParaRPr>
          </a:p>
          <a:p>
            <a:endParaRPr lang="en-US" altLang="zh-CN" b="1">
              <a:solidFill>
                <a:srgbClr val="002060"/>
              </a:solidFill>
            </a:endParaRPr>
          </a:p>
          <a:p>
            <a:r>
              <a:rPr lang="zh-CN" altLang="en-US" b="1">
                <a:solidFill>
                  <a:srgbClr val="002060"/>
                </a:solidFill>
              </a:rPr>
              <a:t>秦地：</a:t>
            </a:r>
            <a:r>
              <a:rPr lang="zh-CN" altLang="en-US" b="1" u="sng">
                <a:solidFill>
                  <a:srgbClr val="002060"/>
                </a:solidFill>
              </a:rPr>
              <a:t> </a:t>
            </a:r>
            <a:r>
              <a:rPr lang="zh-CN" altLang="en-US" b="1">
                <a:solidFill>
                  <a:srgbClr val="002060"/>
                </a:solidFill>
              </a:rPr>
              <a:t> </a:t>
            </a:r>
            <a:r>
              <a:rPr lang="zh-CN" altLang="en-US" b="1" u="sng">
                <a:solidFill>
                  <a:srgbClr val="002060"/>
                </a:solidFill>
              </a:rPr>
              <a:t> </a:t>
            </a:r>
            <a:endParaRPr lang="zh-CN" altLang="en-US" b="1">
              <a:solidFill>
                <a:srgbClr val="002060"/>
              </a:solidFill>
            </a:endParaRPr>
          </a:p>
          <a:p>
            <a:endParaRPr lang="zh-CN" altLang="en-US" b="1">
              <a:solidFill>
                <a:srgbClr val="002060"/>
              </a:solidFill>
            </a:endParaRPr>
          </a:p>
          <a:p>
            <a:r>
              <a:rPr lang="zh-CN" altLang="en-US" b="1">
                <a:solidFill>
                  <a:srgbClr val="002060"/>
                </a:solidFill>
              </a:rPr>
              <a:t>秦人：</a:t>
            </a:r>
            <a:endParaRPr lang="zh-CN" altLang="en-US" b="1">
              <a:solidFill>
                <a:srgbClr val="002060"/>
              </a:solidFill>
            </a:endParaRPr>
          </a:p>
          <a:p>
            <a:endParaRPr lang="zh-CN" altLang="en-US" b="1">
              <a:solidFill>
                <a:srgbClr val="002060"/>
              </a:solidFill>
            </a:endParaRPr>
          </a:p>
          <a:p>
            <a:r>
              <a:rPr lang="zh-CN" altLang="en-US" b="1">
                <a:solidFill>
                  <a:srgbClr val="002060"/>
                </a:solidFill>
              </a:rPr>
              <a:t>秦腔：</a:t>
            </a:r>
            <a:endParaRPr lang="zh-CN" altLang="en-US" b="1">
              <a:solidFill>
                <a:srgbClr val="002060"/>
              </a:solidFill>
            </a:endParaRPr>
          </a:p>
          <a:p>
            <a:r>
              <a:rPr lang="zh-CN" altLang="en-US" b="1">
                <a:solidFill>
                  <a:srgbClr val="002060"/>
                </a:solidFill>
              </a:rPr>
              <a:t>      </a:t>
            </a:r>
            <a:endParaRPr lang="zh-CN" altLang="en-US" b="1">
              <a:solidFill>
                <a:srgbClr val="002060"/>
              </a:solidFill>
            </a:endParaRPr>
          </a:p>
        </p:txBody>
      </p:sp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1360805" y="1978660"/>
            <a:ext cx="15836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8"/>
            </p:custDataLst>
          </p:nvPr>
        </p:nvCxnSpPr>
        <p:spPr>
          <a:xfrm>
            <a:off x="1360805" y="2976880"/>
            <a:ext cx="15836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>
            <a:off x="1360805" y="4104640"/>
            <a:ext cx="15836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60170" y="1440815"/>
            <a:ext cx="23368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广漠旷远</a:t>
            </a:r>
            <a:endParaRPr lang="zh-CN" altLang="en-US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360805" y="2330450"/>
            <a:ext cx="23368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大苦</a:t>
            </a:r>
            <a:endParaRPr lang="zh-CN" altLang="en-US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360170" y="3459480"/>
            <a:ext cx="23368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大乐</a:t>
            </a:r>
            <a:endParaRPr lang="zh-CN" altLang="en-US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0035" y="-313055"/>
            <a:ext cx="5646420" cy="6647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5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任务二</a:t>
            </a:r>
            <a:r>
              <a:rPr lang="en-US" altLang="zh-CN" sz="6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6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6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阅读体会：</a:t>
            </a:r>
            <a:endParaRPr lang="zh-CN" altLang="en-US" sz="66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66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秦川人的大乐</a:t>
            </a:r>
            <a:endParaRPr lang="zh-CN" altLang="zh-CN" sz="5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5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0" lang="zh-CN" altLang="zh-CN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7410" name="Picture 2" descr="C:\Users\Administrator\Desktop\微信图片_20210329105329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6158230" y="440055"/>
            <a:ext cx="6033770" cy="618680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7815" y="28258"/>
            <a:ext cx="11598275" cy="8278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请大家重点读第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4—5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段，思考作者从</a:t>
            </a:r>
            <a:r>
              <a:rPr lang="zh-CN" altLang="zh-CN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哪些角度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表现秦人对秦腔的喜爱的？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</a:t>
            </a:r>
            <a:r>
              <a:rPr lang="zh-CN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4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排演时的演员</a:t>
            </a:r>
            <a:r>
              <a:rPr lang="zh-CN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的角度：</a:t>
            </a:r>
            <a:endParaRPr lang="zh-CN" altLang="zh-CN" sz="48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演员的来源：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以家庭为例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写在秦腔面前人人平等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进步表明秦川人喜爱秦腔的程度之深。</a:t>
            </a:r>
            <a:endParaRPr lang="en-US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排演的艰辛：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夏天蚊子多，冬天寒冷，衬托对秦腔的热爱。</a:t>
            </a:r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4015" y="439420"/>
            <a:ext cx="11656060" cy="5569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4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4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排演时的</a:t>
            </a:r>
            <a:r>
              <a:rPr lang="zh-CN" altLang="zh-CN" sz="4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观众</a:t>
            </a:r>
            <a:r>
              <a:rPr lang="zh-CN" altLang="zh-CN" sz="48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的角度：</a:t>
            </a:r>
            <a:endParaRPr lang="zh-CN" altLang="zh-CN" sz="4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观众的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年龄跨度大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观看时间长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写秦川人对秦腔的喜爱。</a:t>
            </a:r>
            <a:endParaRPr lang="en-US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观众的</a:t>
            </a:r>
            <a:r>
              <a:rPr lang="zh-CN" altLang="zh-CN" sz="44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殷勤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“偷拿了红薯、土豆”“给演员作夜餐”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“三更鸡叫，月儿偏西”，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还在“弯腰踢腿”等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生动地展现出秦川人对秦腔的喜爱程度之深。</a:t>
            </a:r>
            <a:endParaRPr kumimoji="0" lang="zh-CN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225" y="-30797"/>
            <a:ext cx="11626850" cy="81553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三、从</a:t>
            </a:r>
            <a:r>
              <a:rPr lang="zh-CN" altLang="zh-CN" sz="4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演出前热闹场景</a:t>
            </a:r>
            <a:r>
              <a:rPr lang="zh-CN" altLang="zh-CN" sz="440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的角度</a:t>
            </a:r>
            <a:endParaRPr lang="en-US" altLang="zh-CN" sz="440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①占位之早</a:t>
            </a:r>
            <a:r>
              <a:rPr lang="en-US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观众之多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②小吃丰富</a:t>
            </a:r>
            <a:r>
              <a:rPr lang="en-US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叫卖不绝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③台上锣鼓不停</a:t>
            </a:r>
            <a:r>
              <a:rPr lang="en-US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台下你呼我应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④内外相互拥挤</a:t>
            </a:r>
            <a:r>
              <a:rPr lang="en-US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喊声、骂声、哭声一片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⑤秦腔宪兵维持秩序</a:t>
            </a:r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4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8" descr="快照 1 (2014-5-19 0-05)">
            <a:hlinkClick r:id="rId5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1540" y="0"/>
            <a:ext cx="9859645" cy="5551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6" descr="get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4625" y="0"/>
            <a:ext cx="11842750" cy="645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46935" y="451485"/>
            <a:ext cx="6755130" cy="8308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任务三</a:t>
            </a:r>
            <a:endParaRPr lang="zh-CN" altLang="zh-CN" sz="5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5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品读文化与哲思</a:t>
            </a:r>
            <a:endParaRPr lang="zh-CN" altLang="zh-CN" sz="5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5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5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C:\Users\Administrator\Desktop\微信图片_20210328212751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205778" y="451177"/>
            <a:ext cx="3657600" cy="4811661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314" name="Picture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41575" y="-635"/>
            <a:ext cx="75939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>
            <p:custDataLst>
              <p:tags r:id="rId5"/>
            </p:custDataLst>
          </p:nvPr>
        </p:nvSpPr>
        <p:spPr>
          <a:xfrm>
            <a:off x="10424795" y="59055"/>
            <a:ext cx="1022350" cy="6739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fontAlgn="base"/>
            <a:r>
              <a: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八百里秦川尘土飞扬</a:t>
            </a:r>
            <a:endParaRPr lang="zh-CN" altLang="en-US" sz="4800" b="1" strike="noStrike" noProof="1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13316" name="Rectangle 4"/>
          <p:cNvSpPr/>
          <p:nvPr>
            <p:custDataLst>
              <p:tags r:id="rId6"/>
            </p:custDataLst>
          </p:nvPr>
        </p:nvSpPr>
        <p:spPr>
          <a:xfrm>
            <a:off x="1481455" y="0"/>
            <a:ext cx="1219200" cy="6739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fontAlgn="base"/>
            <a:r>
              <a: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三千万儿女齐吼秦腔</a:t>
            </a:r>
            <a:endParaRPr lang="zh-CN" altLang="en-US" sz="4800" b="1" strike="noStrike" noProof="1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29380" y="876935"/>
            <a:ext cx="8002905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秦腔里面有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历史、善恶、是非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秦人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传承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秦腔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是要传承其中的是非善恶观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让他们的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子女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继续做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心怀善意、嫉恶如仇、是非分明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既有艺术的欣赏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又有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浓郁人情的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寄托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还有生老病死层面上的“迎来送往”……“人生的世界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就是秦腔的舞台”。（第九段尾）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这既是价值观的传承，也是文化的传承。</a:t>
            </a:r>
            <a:endParaRPr kumimoji="0" lang="zh-CN" altLang="zh-CN" sz="36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883410" y="218440"/>
            <a:ext cx="1004824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44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讨论：秦人为什么传授秦腔去教育子女</a:t>
            </a:r>
            <a:r>
              <a:rPr lang="en-US" altLang="zh-CN" sz="44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 </a:t>
            </a:r>
            <a:endParaRPr lang="en-US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8455" y="1576705"/>
            <a:ext cx="3368040" cy="42310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9855" y="-148590"/>
            <a:ext cx="11543665" cy="1325880"/>
          </a:xfrm>
        </p:spPr>
        <p:txBody>
          <a:bodyPr/>
          <a:lstStyle/>
          <a:p>
            <a:r>
              <a:rPr lang="zh-CN" altLang="en-US"/>
              <a:t>表达训练：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05740" y="1177290"/>
            <a:ext cx="11780520" cy="499999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/>
              <a:t>秦腔是历史悠久的古老戏剧。秦腔作为陕西传统文艺的典型代表,于 2006 年被列为国家级</a:t>
            </a:r>
            <a:r>
              <a:rPr lang="zh-CN" altLang="en-US" sz="4000">
                <a:solidFill>
                  <a:srgbClr val="FF0000"/>
                </a:solidFill>
              </a:rPr>
              <a:t>非物质文化遗产</a:t>
            </a:r>
            <a:r>
              <a:rPr lang="zh-CN" altLang="en-US" sz="4000"/>
              <a:t>名录。</a:t>
            </a:r>
            <a:endParaRPr lang="zh-CN" altLang="en-US" sz="4000"/>
          </a:p>
          <a:p>
            <a:pPr algn="l"/>
            <a:r>
              <a:rPr lang="zh-CN" altLang="en-US" sz="4000"/>
              <a:t>在当今社会，你认为秦腔能冲出潼关，走向更大的舞台吗？ 请你结合本课内容，为它写一段</a:t>
            </a:r>
            <a:r>
              <a:rPr lang="zh-CN" altLang="en-US" sz="4000">
                <a:solidFill>
                  <a:srgbClr val="FF0000"/>
                </a:solidFill>
              </a:rPr>
              <a:t>宣传推介词</a:t>
            </a:r>
            <a:r>
              <a:rPr lang="zh-CN" altLang="en-US" sz="4000"/>
              <a:t>，为秦腔传播助力，</a:t>
            </a:r>
            <a:r>
              <a:rPr lang="zh-CN" altLang="en-US" sz="4000">
                <a:solidFill>
                  <a:srgbClr val="FF0000"/>
                </a:solidFill>
              </a:rPr>
              <a:t>不少于50字</a:t>
            </a:r>
            <a:r>
              <a:rPr lang="zh-CN" altLang="en-US" sz="4000"/>
              <a:t>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0210" y="365125"/>
            <a:ext cx="11543030" cy="2766695"/>
          </a:xfrm>
        </p:spPr>
        <p:txBody>
          <a:bodyPr>
            <a:noAutofit/>
          </a:bodyPr>
          <a:lstStyle/>
          <a:p>
            <a:r>
              <a:rPr lang="zh-CN" altLang="en-US" sz="3200"/>
              <a:t>提示：推介词是用来推荐人或物，以便对方采纳和接受的一种宣传文体，</a:t>
            </a:r>
            <a:r>
              <a:rPr lang="zh-CN" altLang="en-US" sz="3200">
                <a:solidFill>
                  <a:schemeClr val="tx1"/>
                </a:solidFill>
              </a:rPr>
              <a:t>一般构成</a:t>
            </a:r>
            <a:r>
              <a:rPr lang="zh-CN" altLang="en-US" sz="3200">
                <a:solidFill>
                  <a:srgbClr val="FF0000"/>
                </a:solidFill>
              </a:rPr>
              <a:t>包括名称、主要特点或风格、地位等</a:t>
            </a:r>
            <a:r>
              <a:rPr lang="zh-CN" altLang="en-US" sz="3200"/>
              <a:t>；语言上一般要</a:t>
            </a:r>
            <a:r>
              <a:rPr lang="zh-CN" altLang="en-US" sz="3200">
                <a:solidFill>
                  <a:srgbClr val="FF0000"/>
                </a:solidFill>
              </a:rPr>
              <a:t>精炼概括</a:t>
            </a:r>
            <a:r>
              <a:rPr lang="zh-CN" altLang="en-US" sz="3200"/>
              <a:t>，简洁实在，以极其精炼的语言高度概括每一个被推荐的人或物的品性，突出闪光点，既要有高度，也要有深度；手法上，可以使用</a:t>
            </a:r>
            <a:r>
              <a:rPr lang="zh-CN" altLang="en-US" sz="3200">
                <a:solidFill>
                  <a:srgbClr val="FF0000"/>
                </a:solidFill>
              </a:rPr>
              <a:t>排比、对仗、比喻</a:t>
            </a:r>
            <a:r>
              <a:rPr lang="zh-CN" altLang="en-US" sz="3200"/>
              <a:t>等手法，以增减感染力。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03835" y="3131820"/>
            <a:ext cx="11749405" cy="3726180"/>
          </a:xfrm>
        </p:spPr>
        <p:txBody>
          <a:bodyPr>
            <a:noAutofit/>
          </a:bodyPr>
          <a:lstStyle/>
          <a:p>
            <a:r>
              <a:rPr lang="zh-CN" altLang="en-US" sz="4000"/>
              <a:t>示例：</a:t>
            </a:r>
            <a:endParaRPr lang="zh-CN" altLang="en-US" sz="4000"/>
          </a:p>
          <a:p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巍巍秦岭，浩浩秦川，</a:t>
            </a:r>
            <a:r>
              <a:rPr lang="zh-CN" altLang="en-US" sz="4000">
                <a:solidFill>
                  <a:srgbClr val="FF0000"/>
                </a:solidFill>
              </a:rPr>
              <a:t>秦腔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是根植于土地的旋律。它</a:t>
            </a:r>
            <a:r>
              <a:rPr lang="zh-CN" altLang="en-US" sz="4000">
                <a:solidFill>
                  <a:srgbClr val="FF0000"/>
                </a:solidFill>
              </a:rPr>
              <a:t>热烈高亢、撕心扯肺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像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一杯烈酒让人沉醉；它</a:t>
            </a:r>
            <a:r>
              <a:rPr lang="zh-CN" altLang="en-US" sz="4000">
                <a:solidFill>
                  <a:srgbClr val="FF0000"/>
                </a:solidFill>
              </a:rPr>
              <a:t>朴实粗犷、细腻深刻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如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一泓幽潭使人着迷。一扬眉，一挥</a:t>
            </a: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手，一低头，秦腔把秦川儿女的卓卓姿态展现得淋漓尽致！</a:t>
            </a:r>
            <a:endParaRPr lang="zh-CN" altLang="en-US" sz="40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2" name="Picture 3" descr="xinsrc_0820903140832656218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55775" y="0"/>
            <a:ext cx="5723890" cy="701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7613015" y="271970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第二课时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138" y="22598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22475" y="1070610"/>
            <a:ext cx="10006965" cy="5200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读第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段，作者是</a:t>
            </a:r>
            <a:r>
              <a:rPr lang="zh-CN" altLang="zh-CN" sz="4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表现秦腔演员表演</a:t>
            </a:r>
            <a:r>
              <a:rPr lang="zh-CN" altLang="zh-CN" sz="4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技艺的高超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①正面描写</a:t>
            </a:r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女的角色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步法如同水上漂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腰身肩头一身戏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男的角色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摇帽翎单双动静结合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技艺妙绝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亮相高叫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声如炸雷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摄人魂魄。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②侧面描写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观众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叫好声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不绝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观众体验到震颤、酥爽的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感觉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观众随角色的</a:t>
            </a:r>
            <a:r>
              <a:rPr lang="zh-CN" altLang="zh-CN" sz="36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蹲起而缩短或伸长脖子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914140" y="425450"/>
            <a:ext cx="43630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文本内容分析</a:t>
            </a:r>
            <a:r>
              <a:rPr lang="en-US" altLang="zh-CN" sz="4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endParaRPr lang="en-US" altLang="zh-CN" sz="40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89175" y="79693"/>
            <a:ext cx="9611995" cy="7724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读第七段，写哪两类观众，有什么作用？</a:t>
            </a:r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① 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“老一辈的秦腔迷”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因无力挤到台下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便“蹲在戏台两侧的墙根”听戏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从秦腔中获得难以言传的艺术享受。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② “大一点的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脾性野一点的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在观看秦腔表演的过程中获得属于自己的快乐。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b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写老幼</a:t>
            </a:r>
            <a:r>
              <a:rPr lang="zh-CN" altLang="zh-CN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各得其乐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。表现了秦人对秦腔的</a:t>
            </a:r>
            <a:r>
              <a:rPr lang="zh-CN" altLang="zh-CN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痴迷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56180" y="235586"/>
            <a:ext cx="9185275" cy="104019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5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秦腔在秦人心目中</a:t>
            </a:r>
            <a:r>
              <a:rPr lang="zh-CN" altLang="en-US" sz="5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</a:t>
            </a:r>
            <a:r>
              <a:rPr lang="zh-CN" altLang="zh-CN" sz="54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地位。</a:t>
            </a:r>
            <a:endParaRPr lang="zh-CN" altLang="zh-CN" sz="54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结尾处“只有这秦腔”“也只能有这秦腔 “除了……秦腔还能有别的吗”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将这一有血有肉</a:t>
            </a:r>
            <a:r>
              <a:rPr lang="en-US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400" smtClean="0">
                <a:latin typeface="楷体" panose="02010609060101010101" pitchFamily="49" charset="-122"/>
                <a:ea typeface="楷体" panose="02010609060101010101" pitchFamily="49" charset="-122"/>
              </a:rPr>
              <a:t>有魂有魄的艺术形式与八百里秦川农民的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生活紧紧合为一体。</a:t>
            </a:r>
            <a:endParaRPr lang="zh-CN" altLang="zh-CN" sz="4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69326" y="2509235"/>
            <a:ext cx="8451667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28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18665" y="551815"/>
            <a:ext cx="9805035" cy="57543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14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kumimoji="0" lang="zh-CN" sz="4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主题归纳</a:t>
            </a:r>
            <a:endParaRPr lang="en-US" altLang="zh-CN" sz="48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14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作者以一种带有野性的朴素笔触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绘形绘色地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写出了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秦腔的生成、特点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对秦川人喜爱、痴迷秦腔的程度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以秦腔表现他们的喜怒哀乐的描绘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展现了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他们热情蓬勃的生命力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营造出了一个特别的具有浓郁风情的艺术世界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传达了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作者对秦川文化的领悟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并在对文化的把握中透视民众的生存状态与生存哲学。</a:t>
            </a:r>
            <a:endParaRPr kumimoji="0" lang="zh-CN" altLang="en-US" sz="4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2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79100" y="11912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本文的语言极具特色，请举例分析。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89125"/>
            <a:ext cx="10515600" cy="4351338"/>
          </a:xfrm>
        </p:spPr>
        <p:txBody>
          <a:bodyPr/>
          <a:lstStyle/>
          <a:p>
            <a:r>
              <a:rPr lang="zh-CN" altLang="en-US" sz="4800">
                <a:solidFill>
                  <a:srgbClr val="0070C0"/>
                </a:solidFill>
              </a:rPr>
              <a:t>俚俗中不乏生动</a:t>
            </a:r>
            <a:endParaRPr lang="zh-CN" altLang="en-US" sz="4800">
              <a:solidFill>
                <a:srgbClr val="0070C0"/>
              </a:solidFill>
            </a:endParaRPr>
          </a:p>
          <a:p>
            <a:r>
              <a:rPr lang="zh-CN" altLang="en-US" sz="4800">
                <a:solidFill>
                  <a:srgbClr val="0070C0"/>
                </a:solidFill>
              </a:rPr>
              <a:t>描写尽显人情</a:t>
            </a:r>
            <a:endParaRPr lang="zh-CN" altLang="en-US" sz="4800">
              <a:solidFill>
                <a:srgbClr val="0070C0"/>
              </a:solidFill>
            </a:endParaRPr>
          </a:p>
          <a:p>
            <a:r>
              <a:rPr lang="zh-CN" altLang="en-US" sz="4800">
                <a:solidFill>
                  <a:srgbClr val="0070C0"/>
                </a:solidFill>
              </a:rPr>
              <a:t>来源于生活，又高于生活。</a:t>
            </a:r>
            <a:endParaRPr lang="zh-CN" altLang="en-US" sz="48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0845" y="179705"/>
            <a:ext cx="10942955" cy="5997575"/>
          </a:xfrm>
        </p:spPr>
        <p:txBody>
          <a:bodyPr>
            <a:noAutofit/>
          </a:bodyPr>
          <a:lstStyle/>
          <a:p>
            <a:r>
              <a:rPr lang="zh-CN" altLang="en-US" sz="3200"/>
              <a:t>某校文学社准备根据以下主题挑选学生习作，下列各组习作与主题对应最恰当的一项是</a:t>
            </a:r>
            <a:endParaRPr lang="zh-CN" altLang="en-US" sz="3200"/>
          </a:p>
          <a:p>
            <a:r>
              <a:rPr lang="zh-CN" altLang="en-US" sz="3200"/>
              <a:t>主题一：月是故乡明  主题二：向青春举杯  主题三：和平的钟声  主题四：文化与传统</a:t>
            </a:r>
            <a:endParaRPr lang="zh-CN" altLang="en-US" sz="3200"/>
          </a:p>
          <a:p>
            <a:r>
              <a:rPr lang="zh-CN" altLang="en-US" sz="3200"/>
              <a:t>A．《母亲的微笑》     《青葱岁月》      《我看辛德勒》    《奇妙的昆虫》</a:t>
            </a:r>
            <a:endParaRPr lang="zh-CN" altLang="en-US" sz="3200"/>
          </a:p>
          <a:p>
            <a:r>
              <a:rPr lang="zh-CN" altLang="en-US" sz="3200"/>
              <a:t>B．《温暖的布鞋》      《成长的欢乐》    《人生驿站》      《肯德基印象》</a:t>
            </a:r>
            <a:endParaRPr lang="zh-CN" altLang="en-US" sz="3200"/>
          </a:p>
          <a:p>
            <a:r>
              <a:rPr lang="zh-CN" altLang="en-US" sz="3200"/>
              <a:t>C．《游子折柳》        《年轻的梦想》    《华沙之跪》      《秦腔古韵》</a:t>
            </a:r>
            <a:endParaRPr lang="zh-CN" altLang="en-US" sz="3200"/>
          </a:p>
          <a:p>
            <a:r>
              <a:rPr lang="zh-CN" altLang="en-US" sz="3200"/>
              <a:t>D．《风华正茂》        《原驰蜡象》      《将军白发征夫泪》  《北京的地坛》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266" name="图片 1" descr="组48325同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6695" y="114300"/>
            <a:ext cx="5065395" cy="814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"/>
          <p:cNvSpPr/>
          <p:nvPr>
            <p:custDataLst>
              <p:tags r:id="rId6"/>
            </p:custDataLst>
          </p:nvPr>
        </p:nvSpPr>
        <p:spPr>
          <a:xfrm>
            <a:off x="226695" y="1273810"/>
            <a:ext cx="11565890" cy="4965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结合散文文体特征，了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解秦腔、秦地、秦人的基本特点。 </a:t>
            </a:r>
            <a:endParaRPr sz="4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分析文本内容，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品味文章的</a:t>
            </a:r>
            <a:r>
              <a:rPr lang="zh-CN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重点句子，初步把握文中的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描写手法。 </a:t>
            </a:r>
            <a:endParaRPr sz="4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了解秦腔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文化的特点，</a:t>
            </a:r>
            <a:r>
              <a:rPr lang="zh-CN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提出关于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秦腔之类传统艺术发展前景的</a:t>
            </a:r>
            <a:r>
              <a:rPr lang="zh-CN"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见解</a:t>
            </a:r>
            <a:r>
              <a:rPr sz="4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sz="4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TextBox 1"/>
          <p:cNvSpPr txBox="1"/>
          <p:nvPr>
            <p:custDataLst>
              <p:tags r:id="rId7"/>
            </p:custDataLst>
          </p:nvPr>
        </p:nvSpPr>
        <p:spPr>
          <a:xfrm>
            <a:off x="1242695" y="168275"/>
            <a:ext cx="29425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096500" y="0"/>
            <a:ext cx="2095500" cy="7893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6860" y="5753735"/>
            <a:ext cx="11638915" cy="1325880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【答案】（1）便戏剧存异    （2）恶者便恶得要命    （3）唱得有劲  </a:t>
            </a:r>
            <a:br>
              <a:rPr lang="zh-CN" altLang="en-US" b="1">
                <a:solidFill>
                  <a:srgbClr val="0070C0"/>
                </a:solidFill>
              </a:rPr>
            </a:b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0490" y="0"/>
            <a:ext cx="11971655" cy="4747895"/>
          </a:xfrm>
        </p:spPr>
        <p:txBody>
          <a:bodyPr>
            <a:noAutofit/>
          </a:bodyPr>
          <a:lstStyle/>
          <a:p>
            <a:r>
              <a:rPr lang="zh-CN" altLang="en-US" sz="3600"/>
              <a:t>在下面一段文字横线处补写恰当的语句，使整段文字语意完整连贯，内容贴切，逻辑严密。每处不超过10个字。</a:t>
            </a:r>
            <a:endParaRPr lang="zh-CN" altLang="en-US" sz="3600"/>
          </a:p>
          <a:p>
            <a:r>
              <a:rPr lang="zh-CN" altLang="en-US" sz="3600">
                <a:solidFill>
                  <a:srgbClr val="0070C0"/>
                </a:solidFill>
              </a:rPr>
              <a:t>山川不同，便风俗区别；风俗区别，①_____。普天之下，人不同貌，剧不同腔；京、豫、晋、越、黄梅、二簧、四川高腔，几十种品类。或问：历史最悠久者，文武最正经者，是非最汹汹者？曰：秦腔也。正如长处和短处一样突出便见其风格，对待秦腔，爱者便爱的要死，②_____。外地人﹣﹣尤其是自夸于长江流域的纤秀之士﹣﹣最害怕秦腔的震撼；评论说得婉转的是：③_____；说得直率的是：大喊大叫。</a:t>
            </a:r>
            <a:endParaRPr lang="zh-CN" altLang="en-US" sz="3600">
              <a:solidFill>
                <a:srgbClr val="0070C0"/>
              </a:solidFill>
            </a:endParaRPr>
          </a:p>
          <a:p>
            <a:endParaRPr lang="zh-CN" altLang="en-US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15900" y="112395"/>
            <a:ext cx="1183957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600" b="0">
                <a:ea typeface="宋体" panose="02010600030101010101" pitchFamily="2" charset="-122"/>
              </a:rPr>
              <a:t>  </a:t>
            </a:r>
            <a:r>
              <a:rPr lang="zh-CN" sz="2600" b="0">
                <a:ea typeface="宋体" panose="02010600030101010101" pitchFamily="2" charset="-122"/>
              </a:rPr>
              <a:t>父亲曾经也是村里的一名秦腔演员，家里堆放着厚厚的戏本。那时候农村青年没有外流一说，一些喜欢唱戏的青年聚集在一起，组建了村剧团，最鼎盛的时候，甚至比县剧团还要辉煌，除了在本村演，还被邀请到其他村演。</a:t>
            </a:r>
            <a:r>
              <a:rPr lang="zh-CN" sz="2600" b="0">
                <a:ea typeface="宋体" panose="02010600030101010101" pitchFamily="2" charset="-122"/>
              </a:rPr>
              <a:t>       后来，村里人知道新疆有煤矿、棉花，年轻人组队外流。父亲也放下了戏本，跟着村里的青年去了煤矿，日子过得比戏还苦，谁还去唱戏？村剧团散了，每年二月初二的大戏难以为继，给神唱戏成了一种应付，有时候请几个人的皮影剧团来糊弄，有时候请几个县秦剧团的演员跟原来村剧团的演员混合着唱。再后来，人们的生活条件好了，大家手里有钱了，直接请外地的秦剧团来唱戏。</a:t>
            </a:r>
            <a:r>
              <a:rPr lang="zh-CN" sz="2600" b="0">
                <a:ea typeface="宋体" panose="02010600030101010101" pitchFamily="2" charset="-122"/>
              </a:rPr>
              <a:t>      娘说，今年村里请了宁夏吴忠的秦剧团，二月初二唱夜戏的时候，戏台上的电路烧了，唱了一半的戏突然中断了，半个小时后，看戏的人已经走了一半。电路再次接通，一折戏又从头开始唱。又过不到半个小时，电路再次烧断，此时台下的观众已经所剩无几，无奈的演员又从头开始唱这折戏。都说给神唱戏呢，三圣母庙就在对面呢，唱戏中断两次，连神也管不了了。娘在电话里这样感慨。</a:t>
            </a:r>
            <a:r>
              <a:rPr lang="zh-CN" sz="2600" b="0">
                <a:ea typeface="宋体" panose="02010600030101010101" pitchFamily="2" charset="-122"/>
              </a:rPr>
              <a:t>       那晚，我在梦里看见，屹立了40多年的老戏台塌了，烟雾弥漫里，我看到那些村剧团的演员，一个个身着戏袍，如皮影一般在台下张望。</a:t>
            </a:r>
            <a:r>
              <a:rPr lang="zh-CN" sz="2600" b="0">
                <a:ea typeface="宋体" panose="02010600030101010101" pitchFamily="2" charset="-122"/>
              </a:rPr>
              <a:t>                                                                （选自《小品文选刊》2017年10期，有删减）</a:t>
            </a:r>
            <a:r>
              <a:rPr lang="zh-CN" sz="2600" b="0">
                <a:ea typeface="宋体" panose="02010600030101010101" pitchFamily="2" charset="-122"/>
              </a:rPr>
              <a:t>
</a:t>
            </a:r>
            <a:endParaRPr lang="zh-CN" altLang="en-US" sz="2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思考：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4000"/>
              <a:t>文化的传承与保护与哪些因素有关</a:t>
            </a:r>
            <a:r>
              <a:rPr lang="en-US" altLang="zh-CN" sz="4000"/>
              <a:t>?</a:t>
            </a:r>
            <a:endParaRPr lang="en-US" altLang="zh-CN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2095" y="0"/>
            <a:ext cx="10515600" cy="59753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拓展探究：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10" y="597535"/>
            <a:ext cx="12048490" cy="59899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</a:rPr>
              <a:t>近年来，年轻人演绎中华传统文化已渐成潮流。</a:t>
            </a:r>
            <a:r>
              <a:rPr lang="zh-CN" altLang="en-US"/>
              <a:t>《国家宝藏》主创团队平均年龄不过30岁，《本草中华》导演组成员清一色为“80后”“90后”……更为可喜的是，今天的年轻人不仅为传统文化的推陈出新、奉献才智，还日渐成为欣赏传统文化的主力人群。在年轻人聚居的网络平台，有的年轻玩家制作“文物”游戏，也有青年让国宝开口“讲故事”，如此创意“活化”、“青春派”表达，常常能带动一番热烈讨论。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在当下，也有很多传统文化的保护传承正频频告急。</a:t>
            </a:r>
            <a:r>
              <a:rPr lang="zh-CN" altLang="en-US" b="1">
                <a:solidFill>
                  <a:srgbClr val="FF0000"/>
                </a:solidFill>
              </a:rPr>
              <a:t>源起西周的陕西秦腔，年轻一代鲜有问津</a:t>
            </a:r>
            <a:r>
              <a:rPr lang="zh-CN" altLang="en-US"/>
              <a:t>；始自宋代的评书艺术，日渐式微；传统手工艺刺绣，如今却找不到“接班人”……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/>
              <a:t>作为年轻人中的一员，以上材料触发了你怎样的联想与思考？请写一篇演讲稿，拟在学校举办的以“当年轻遇上中华传统文化”为主题的演讲比赛中演讲。</a:t>
            </a:r>
            <a:endParaRPr lang="zh-CN" altLang="en-US"/>
          </a:p>
          <a:p>
            <a:pPr>
              <a:lnSpc>
                <a:spcPct val="100000"/>
              </a:lnSpc>
            </a:pPr>
            <a:r>
              <a:rPr lang="zh-CN" altLang="en-US" sz="4000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写出立意及提纲即可</a:t>
            </a:r>
            <a:endParaRPr lang="zh-CN" altLang="en-US" sz="4000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655300" y="10909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72485" y="302895"/>
            <a:ext cx="8657590" cy="6247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认 识 </a:t>
            </a:r>
            <a:r>
              <a:rPr lang="zh-CN" altLang="zh-CN" sz="4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4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endParaRPr lang="zh-CN" altLang="zh-CN" sz="40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贾平凹</a:t>
            </a:r>
            <a:r>
              <a:rPr lang="en-US" altLang="zh-CN" sz="36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原名贾平娃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陕西丹凤人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生于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1952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年。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中国当代作家，现为全国人大代表、中国作家协会副主席、陕西省作家协会主席、西安市文联主席、《延河》 《美文》杂志主编。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贾平凹的小说描写新时期的西北农村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特别是改革开放后的变革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视野开阔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具有丰富的当代中国社会文化心理内涵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富于</a:t>
            </a:r>
            <a:r>
              <a:rPr lang="zh-CN" altLang="zh-CN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地域风土特色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格调</a:t>
            </a:r>
            <a:r>
              <a:rPr lang="zh-CN" altLang="zh-CN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清新隽永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600" b="1" smtClean="0">
                <a:solidFill>
                  <a:srgbClr val="002060"/>
                </a:solidFill>
                <a:latin typeface="+mn-ea"/>
              </a:rPr>
              <a:t>其作品多次获国内外大奖。</a:t>
            </a:r>
            <a:endParaRPr lang="zh-CN" altLang="zh-CN" sz="3600" smtClean="0">
              <a:solidFill>
                <a:srgbClr val="002060"/>
              </a:solidFill>
              <a:latin typeface="+mn-ea"/>
            </a:endParaRPr>
          </a:p>
          <a:p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长篇小说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代表作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《废都》《秦腔》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82575" y="479425"/>
            <a:ext cx="2884170" cy="36055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pic>
        <p:nvPicPr>
          <p:cNvPr id="2050" name="Picture 2" descr="C:\Users\Administrator\Desktop\src=http___txt22262.book118.com_2017_0610_book113231_113230529.jpg&amp;refer=http___txt22262.book118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37067" y="225778"/>
            <a:ext cx="4188178" cy="64008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74875" y="579755"/>
            <a:ext cx="9669780" cy="5692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4400" b="1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贾平凹和秦腔</a:t>
            </a:r>
            <a:endParaRPr lang="zh-CN" altLang="zh-CN" sz="4400" b="1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对于贾平凹，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秦腔是门艺术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。他对秦腔钟情是从很小的时候就开始了。三岁记事，他就骑在大伯的脖颈上看戏；六岁懂事，自己趴到台角上，听那花旦青旦唱悲戚戚的调子，不觉得就泪流满面，常常挨了舞台监督的脚踹还不动弹。</a:t>
            </a:r>
            <a:r>
              <a:rPr lang="zh-CN" altLang="en-US" sz="32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正月十五，三月三，端午中秋寒食节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，是秦腔</a:t>
            </a:r>
            <a:r>
              <a:rPr lang="zh-CN" altLang="en-US" sz="3200" b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牵着他由春而夏而秋而冬。</a:t>
            </a:r>
            <a:endParaRPr lang="en-US" altLang="zh-CN" sz="3200" b="1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从秦腔里，他知道了奸臣害忠良，知道了小姐思相公，知道了杨家将的英武，知道了白娘子祝英台的痴情，秦腔故事是他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道德启蒙的第一课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，也在他感慨世事时引用得最多。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6550" y="-635"/>
            <a:ext cx="11523980" cy="2085340"/>
          </a:xfrm>
        </p:spPr>
        <p:txBody>
          <a:bodyPr>
            <a:normAutofit fontScale="90000"/>
          </a:bodyPr>
          <a:lstStyle/>
          <a:p>
            <a:r>
              <a:rPr lang="en-US" altLang="zh-CN" sz="4000">
                <a:solidFill>
                  <a:srgbClr val="FF0000"/>
                </a:solidFill>
                <a:sym typeface="+mn-ea"/>
              </a:rPr>
              <a:t>                                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了解秦腔：</a:t>
            </a:r>
            <a:br>
              <a:rPr lang="zh-CN" altLang="en-US" sz="4000">
                <a:solidFill>
                  <a:srgbClr val="FF0000"/>
                </a:solidFill>
                <a:sym typeface="+mn-ea"/>
              </a:rPr>
            </a:br>
            <a:r>
              <a:rPr lang="zh-CN" altLang="en-US" sz="3600">
                <a:solidFill>
                  <a:srgbClr val="002060"/>
                </a:solidFill>
                <a:sym typeface="+mn-ea"/>
              </a:rPr>
              <a:t>课前练习检查：提取下列材料中的要点，用一句话给“秦腔”下定义，不得超过80字。</a:t>
            </a:r>
            <a:br>
              <a:rPr lang="zh-CN" altLang="en-US" sz="3600">
                <a:solidFill>
                  <a:srgbClr val="002060"/>
                </a:solidFill>
              </a:rPr>
            </a:br>
            <a:endParaRPr lang="zh-CN" altLang="en-US" sz="360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1627505"/>
            <a:ext cx="11860530" cy="52304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/>
              <a:t>秦腔，别称“梆子腔”，汉族最古老的戏剧之一，起于西周，成熟于秦。古时陕西、甘肃一带属秦国，所以称之为“秦腔”。因为早期秦腔演出时，常用枣木梆子敲击伴奏，故又名“梆子腔”。秦腔成形后，流传全国各地，对各地的剧种产生了不同程度的影响。秦腔的表演技艺朴实、粗犷、豪放，富有夸张性，生活气息浓厚，技巧丰富。现已发现的秦腔传统剧目有三千多种，多取材于历史故事、各种神话及民间传说，其中包括《春秋笔》《和氏璧》《玉虎坠》《紫霞宫》《麟骨床》《长坂坡》《卖华山》《临潼山》《斩单童》《取洛阳》《三娘救子》《柜中缘》《反延安》《破洪州》《三上殿》《献西川》等代表性剧目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9100" y="198120"/>
            <a:ext cx="11353800" cy="1627505"/>
          </a:xfrm>
        </p:spPr>
        <p:txBody>
          <a:bodyPr/>
          <a:lstStyle/>
          <a:p>
            <a:r>
              <a:rPr lang="zh-CN" altLang="en-US" sz="3600">
                <a:sym typeface="+mn-ea"/>
              </a:rPr>
              <a:t>提取下列材料中的要点，用一句话给“秦腔”下定义，不得超过80字。</a:t>
            </a:r>
            <a:br>
              <a:rPr lang="zh-CN" altLang="en-US" sz="3600"/>
            </a:b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19100" y="1383030"/>
            <a:ext cx="11504295" cy="3686175"/>
          </a:xfrm>
        </p:spPr>
        <p:txBody>
          <a:bodyPr>
            <a:normAutofit/>
          </a:bodyPr>
          <a:lstStyle/>
          <a:p>
            <a:r>
              <a:rPr lang="zh-CN" altLang="en-US"/>
              <a:t>秦腔，别称“梆子腔”，</a:t>
            </a:r>
            <a:r>
              <a:rPr lang="zh-CN" altLang="en-US" b="1">
                <a:solidFill>
                  <a:srgbClr val="FF0000"/>
                </a:solidFill>
              </a:rPr>
              <a:t>汉族最古老的戏剧之一</a:t>
            </a:r>
            <a:r>
              <a:rPr lang="zh-CN" altLang="en-US"/>
              <a:t>，</a:t>
            </a:r>
            <a:r>
              <a:rPr lang="zh-CN" altLang="en-US" b="1">
                <a:solidFill>
                  <a:srgbClr val="FF0000"/>
                </a:solidFill>
              </a:rPr>
              <a:t>起于西周</a:t>
            </a:r>
            <a:r>
              <a:rPr lang="zh-CN" altLang="en-US"/>
              <a:t>，成熟于秦。古时</a:t>
            </a:r>
            <a:r>
              <a:rPr lang="zh-CN" altLang="en-US" b="1">
                <a:solidFill>
                  <a:srgbClr val="FF0000"/>
                </a:solidFill>
              </a:rPr>
              <a:t>陕西、甘肃</a:t>
            </a:r>
            <a:r>
              <a:rPr lang="zh-CN" altLang="en-US"/>
              <a:t>一带属秦国，所以称之为“秦腔”。因为早期秦腔演出时，常用枣木梆子敲击伴奏，故又名“梆子腔”。秦腔成形后，流传全国各地，对各地的剧种产生了不同程度的影响。秦腔的</a:t>
            </a:r>
            <a:r>
              <a:rPr lang="zh-CN" altLang="en-US" b="1">
                <a:solidFill>
                  <a:srgbClr val="FF0000"/>
                </a:solidFill>
              </a:rPr>
              <a:t>表演技艺朴实、粗犷、豪放，富有夸张性，生活气息浓厚，技巧丰富</a:t>
            </a:r>
            <a:r>
              <a:rPr lang="zh-CN" altLang="en-US"/>
              <a:t>。现已发现的秦腔传统剧目有三千多种，</a:t>
            </a:r>
            <a:r>
              <a:rPr lang="zh-CN" altLang="en-US" b="1">
                <a:solidFill>
                  <a:srgbClr val="FF0000"/>
                </a:solidFill>
              </a:rPr>
              <a:t>多取材于历史故事、各种神话及民间传说，</a:t>
            </a:r>
            <a:r>
              <a:rPr lang="zh-CN" altLang="en-US"/>
              <a:t>其中包括《春秋笔》《和氏璧》《玉虎坠》《紫霞宫》《麟骨床》《长坂坡》《卖华山》《临潼山》《斩单童》《取洛阳》《三娘救子》《柜中缘》《反延安》《破洪州》《三上殿》《献西川》等代表性剧目。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0185" y="5069205"/>
            <a:ext cx="117722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【答案】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秦腔是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西周时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起源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于陕西、甘肃一带，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表演技艺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朴实、粗犷、豪放，富有夸张性，生活气息浓厚，技巧丰富，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内容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多取材于历史故事、各种神话及民间传说的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汉族最古老戏剧之一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。</a:t>
            </a:r>
            <a:endParaRPr lang="zh-CN" altLang="en-US" sz="32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3195" y="224791"/>
            <a:ext cx="11865610" cy="227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zh-CN" sz="5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文本解读</a:t>
            </a:r>
            <a:endParaRPr lang="zh-CN" altLang="zh-CN" sz="5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任务一：</a:t>
            </a:r>
            <a:endParaRPr lang="zh-CN" altLang="zh-CN" sz="44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r>
              <a:rPr lang="zh-CN" altLang="zh-CN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读全文，</a:t>
            </a:r>
            <a:r>
              <a:rPr lang="zh-CN" altLang="en-US" sz="4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完成以下问题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6386" name="Picture 2" descr="C:\Users\Administrator\Desktop\微信图片_20210329105350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781415" y="68580"/>
            <a:ext cx="3277235" cy="665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54660" y="2766060"/>
            <a:ext cx="9242425" cy="1325880"/>
          </a:xfrm>
        </p:spPr>
        <p:txBody>
          <a:bodyPr/>
          <a:lstStyle/>
          <a:p>
            <a:r>
              <a:rPr lang="en-US" altLang="zh-CN" sz="3600" b="1">
                <a:solidFill>
                  <a:srgbClr val="002060"/>
                </a:solidFill>
              </a:rPr>
              <a:t>1</a:t>
            </a:r>
            <a:r>
              <a:rPr lang="zh-CN" altLang="en-US" sz="3600" b="1">
                <a:solidFill>
                  <a:srgbClr val="002060"/>
                </a:solidFill>
              </a:rPr>
              <a:t>、秦地之人对秦腔有着怎样的情感？</a:t>
            </a:r>
            <a:br>
              <a:rPr lang="zh-CN" altLang="en-US" sz="3600" b="1">
                <a:solidFill>
                  <a:srgbClr val="002060"/>
                </a:solidFill>
              </a:rPr>
            </a:br>
            <a:r>
              <a:rPr lang="zh-CN" altLang="en-US" sz="3600" b="1">
                <a:solidFill>
                  <a:srgbClr val="002060"/>
                </a:solidFill>
              </a:rPr>
              <a:t>      请用一个词概括。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454660" y="4341495"/>
            <a:ext cx="997267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>
                <a:solidFill>
                  <a:srgbClr val="002060"/>
                </a:solidFill>
              </a:rPr>
              <a:t>2</a:t>
            </a:r>
            <a:r>
              <a:rPr lang="zh-CN" altLang="en-US" sz="3600" b="1">
                <a:solidFill>
                  <a:srgbClr val="002060"/>
                </a:solidFill>
              </a:rPr>
              <a:t>、为何秦人对秦腔有着这样的情感？</a:t>
            </a:r>
            <a:br>
              <a:rPr lang="zh-CN" altLang="en-US" sz="3600" b="1">
                <a:solidFill>
                  <a:srgbClr val="002060"/>
                </a:solidFill>
              </a:rPr>
            </a:br>
            <a:r>
              <a:rPr lang="zh-CN" altLang="en-US" sz="3600" b="1">
                <a:solidFill>
                  <a:srgbClr val="002060"/>
                </a:solidFill>
              </a:rPr>
              <a:t>结合全文，找出其中原因。（用原文回答）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499745"/>
            <a:ext cx="10515600" cy="1325563"/>
          </a:xfrm>
        </p:spPr>
        <p:txBody>
          <a:bodyPr/>
          <a:lstStyle/>
          <a:p>
            <a:r>
              <a:rPr lang="zh-CN" altLang="en-US">
                <a:solidFill>
                  <a:srgbClr val="002060"/>
                </a:solidFill>
              </a:rPr>
              <a:t>秦地之人对秦腔有着怎样的情感？请用一个词概括。</a:t>
            </a:r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2268855"/>
            <a:ext cx="10515600" cy="4351338"/>
          </a:xfrm>
        </p:spPr>
        <p:txBody>
          <a:bodyPr/>
          <a:lstStyle/>
          <a:p>
            <a:r>
              <a:rPr lang="zh-CN" altLang="en-US" sz="8800" b="1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喜爱？</a:t>
            </a:r>
            <a:endParaRPr lang="zh-CN" altLang="en-US" sz="8800" b="1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  <a:p>
            <a:r>
              <a:rPr lang="zh-CN" altLang="en-US" sz="8800" b="1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沉迷？</a:t>
            </a:r>
            <a:endParaRPr lang="zh-CN" altLang="en-US" sz="8800" b="1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  <a:p>
            <a:r>
              <a:rPr lang="zh-CN" altLang="en-US" sz="8800" b="1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痴迷？</a:t>
            </a:r>
            <a:endParaRPr lang="zh-CN" altLang="en-US" sz="8800" b="1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AS_UNIQUEID" val="507"/>
</p:tagLst>
</file>

<file path=ppt/tags/tag10.xml><?xml version="1.0" encoding="utf-8"?>
<p:tagLst xmlns:p="http://schemas.openxmlformats.org/presentationml/2006/main">
  <p:tag name="AS_UNIQUEID" val="294"/>
</p:tagLst>
</file>

<file path=ppt/tags/tag100.xml><?xml version="1.0" encoding="utf-8"?>
<p:tagLst xmlns:p="http://schemas.openxmlformats.org/presentationml/2006/main">
  <p:tag name="AS_UNIQUEID" val="538"/>
  <p:tag name="KSO_WM_UNIT_PLACING_PICTURE_USER_VIEWPORT" val="{&quot;height&quot;:4500,&quot;width&quot;:3600}"/>
</p:tagLst>
</file>

<file path=ppt/tags/tag101.xml><?xml version="1.0" encoding="utf-8"?>
<p:tagLst xmlns:p="http://schemas.openxmlformats.org/presentationml/2006/main">
  <p:tag name="AS_UNIQUEID" val="539"/>
</p:tagLst>
</file>

<file path=ppt/tags/tag102.xml><?xml version="1.0" encoding="utf-8"?>
<p:tagLst xmlns:p="http://schemas.openxmlformats.org/presentationml/2006/main">
  <p:tag name="AS_UNIQUEID" val="48"/>
</p:tagLst>
</file>

<file path=ppt/tags/tag103.xml><?xml version="1.0" encoding="utf-8"?>
<p:tagLst xmlns:p="http://schemas.openxmlformats.org/presentationml/2006/main">
  <p:tag name="AS_UNIQUEID" val="49"/>
</p:tagLst>
</file>

<file path=ppt/tags/tag104.xml><?xml version="1.0" encoding="utf-8"?>
<p:tagLst xmlns:p="http://schemas.openxmlformats.org/presentationml/2006/main">
  <p:tag name="AS_UNIQUEID" val="400"/>
</p:tagLst>
</file>

<file path=ppt/tags/tag105.xml><?xml version="1.0" encoding="utf-8"?>
<p:tagLst xmlns:p="http://schemas.openxmlformats.org/presentationml/2006/main">
  <p:tag name="AS_UNIQUEID" val="401"/>
</p:tagLst>
</file>

<file path=ppt/tags/tag106.xml><?xml version="1.0" encoding="utf-8"?>
<p:tagLst xmlns:p="http://schemas.openxmlformats.org/presentationml/2006/main">
  <p:tag name="AS_UNIQUEID" val="402"/>
</p:tagLst>
</file>

<file path=ppt/tags/tag107.xml><?xml version="1.0" encoding="utf-8"?>
<p:tagLst xmlns:p="http://schemas.openxmlformats.org/presentationml/2006/main">
  <p:tag name="AS_UNIQUEID" val="403"/>
</p:tagLst>
</file>

<file path=ppt/tags/tag108.xml><?xml version="1.0" encoding="utf-8"?>
<p:tagLst xmlns:p="http://schemas.openxmlformats.org/presentationml/2006/main">
  <p:tag name="AS_UNIQUEID" val="540"/>
</p:tagLst>
</file>

<file path=ppt/tags/tag109.xml><?xml version="1.0" encoding="utf-8"?>
<p:tagLst xmlns:p="http://schemas.openxmlformats.org/presentationml/2006/main">
  <p:tag name="AS_UNIQUEID" val="541"/>
</p:tagLst>
</file>

<file path=ppt/tags/tag11.xml><?xml version="1.0" encoding="utf-8"?>
<p:tagLst xmlns:p="http://schemas.openxmlformats.org/presentationml/2006/main">
  <p:tag name="AS_UNIQUEID" val="295"/>
</p:tagLst>
</file>

<file path=ppt/tags/tag110.xml><?xml version="1.0" encoding="utf-8"?>
<p:tagLst xmlns:p="http://schemas.openxmlformats.org/presentationml/2006/main">
  <p:tag name="AS_UNIQUEID" val="542"/>
</p:tagLst>
</file>

<file path=ppt/tags/tag111.xml><?xml version="1.0" encoding="utf-8"?>
<p:tagLst xmlns:p="http://schemas.openxmlformats.org/presentationml/2006/main">
  <p:tag name="AS_UNIQUEID" val="543"/>
</p:tagLst>
</file>

<file path=ppt/tags/tag112.xml><?xml version="1.0" encoding="utf-8"?>
<p:tagLst xmlns:p="http://schemas.openxmlformats.org/presentationml/2006/main">
  <p:tag name="AS_UNIQUEID" val="544"/>
</p:tagLst>
</file>

<file path=ppt/tags/tag113.xml><?xml version="1.0" encoding="utf-8"?>
<p:tagLst xmlns:p="http://schemas.openxmlformats.org/presentationml/2006/main">
  <p:tag name="AS_UNIQUEID" val="545"/>
</p:tagLst>
</file>

<file path=ppt/tags/tag114.xml><?xml version="1.0" encoding="utf-8"?>
<p:tagLst xmlns:p="http://schemas.openxmlformats.org/presentationml/2006/main">
  <p:tag name="AS_UNIQUEID" val="546"/>
</p:tagLst>
</file>

<file path=ppt/tags/tag115.xml><?xml version="1.0" encoding="utf-8"?>
<p:tagLst xmlns:p="http://schemas.openxmlformats.org/presentationml/2006/main">
  <p:tag name="AS_UNIQUEID" val="547"/>
</p:tagLst>
</file>

<file path=ppt/tags/tag116.xml><?xml version="1.0" encoding="utf-8"?>
<p:tagLst xmlns:p="http://schemas.openxmlformats.org/presentationml/2006/main">
  <p:tag name="AS_UNIQUEID" val="48"/>
</p:tagLst>
</file>

<file path=ppt/tags/tag117.xml><?xml version="1.0" encoding="utf-8"?>
<p:tagLst xmlns:p="http://schemas.openxmlformats.org/presentationml/2006/main">
  <p:tag name="AS_UNIQUEID" val="49"/>
</p:tagLst>
</file>

<file path=ppt/tags/tag118.xml><?xml version="1.0" encoding="utf-8"?>
<p:tagLst xmlns:p="http://schemas.openxmlformats.org/presentationml/2006/main">
  <p:tag name="AS_UNIQUEID" val="405"/>
</p:tagLst>
</file>

<file path=ppt/tags/tag119.xml><?xml version="1.0" encoding="utf-8"?>
<p:tagLst xmlns:p="http://schemas.openxmlformats.org/presentationml/2006/main">
  <p:tag name="AS_UNIQUEID" val="406"/>
</p:tagLst>
</file>

<file path=ppt/tags/tag12.xml><?xml version="1.0" encoding="utf-8"?>
<p:tagLst xmlns:p="http://schemas.openxmlformats.org/presentationml/2006/main">
  <p:tag name="AS_UNIQUEID" val="296"/>
</p:tagLst>
</file>

<file path=ppt/tags/tag120.xml><?xml version="1.0" encoding="utf-8"?>
<p:tagLst xmlns:p="http://schemas.openxmlformats.org/presentationml/2006/main">
  <p:tag name="AS_UNIQUEID" val="408"/>
</p:tagLst>
</file>

<file path=ppt/tags/tag121.xml><?xml version="1.0" encoding="utf-8"?>
<p:tagLst xmlns:p="http://schemas.openxmlformats.org/presentationml/2006/main">
  <p:tag name="AS_UNIQUEID" val="409"/>
</p:tagLst>
</file>

<file path=ppt/tags/tag122.xml><?xml version="1.0" encoding="utf-8"?>
<p:tagLst xmlns:p="http://schemas.openxmlformats.org/presentationml/2006/main">
  <p:tag name="AS_UNIQUEID" val="548"/>
</p:tagLst>
</file>

<file path=ppt/tags/tag123.xml><?xml version="1.0" encoding="utf-8"?>
<p:tagLst xmlns:p="http://schemas.openxmlformats.org/presentationml/2006/main">
  <p:tag name="AS_UNIQUEID" val="549"/>
</p:tagLst>
</file>

<file path=ppt/tags/tag124.xml><?xml version="1.0" encoding="utf-8"?>
<p:tagLst xmlns:p="http://schemas.openxmlformats.org/presentationml/2006/main">
  <p:tag name="AS_UNIQUEID" val="550"/>
</p:tagLst>
</file>

<file path=ppt/tags/tag125.xml><?xml version="1.0" encoding="utf-8"?>
<p:tagLst xmlns:p="http://schemas.openxmlformats.org/presentationml/2006/main">
  <p:tag name="AS_UNIQUEID" val="551"/>
</p:tagLst>
</file>

<file path=ppt/tags/tag126.xml><?xml version="1.0" encoding="utf-8"?>
<p:tagLst xmlns:p="http://schemas.openxmlformats.org/presentationml/2006/main">
  <p:tag name="AS_UNIQUEID" val="552"/>
</p:tagLst>
</file>

<file path=ppt/tags/tag127.xml><?xml version="1.0" encoding="utf-8"?>
<p:tagLst xmlns:p="http://schemas.openxmlformats.org/presentationml/2006/main">
  <p:tag name="AS_UNIQUEID" val="553"/>
</p:tagLst>
</file>

<file path=ppt/tags/tag128.xml><?xml version="1.0" encoding="utf-8"?>
<p:tagLst xmlns:p="http://schemas.openxmlformats.org/presentationml/2006/main">
  <p:tag name="AS_UNIQUEID" val="554"/>
</p:tagLst>
</file>

<file path=ppt/tags/tag129.xml><?xml version="1.0" encoding="utf-8"?>
<p:tagLst xmlns:p="http://schemas.openxmlformats.org/presentationml/2006/main">
  <p:tag name="AS_UNIQUEID" val="555"/>
</p:tagLst>
</file>

<file path=ppt/tags/tag13.xml><?xml version="1.0" encoding="utf-8"?>
<p:tagLst xmlns:p="http://schemas.openxmlformats.org/presentationml/2006/main">
  <p:tag name="AS_UNIQUEID" val="509"/>
</p:tagLst>
</file>

<file path=ppt/tags/tag130.xml><?xml version="1.0" encoding="utf-8"?>
<p:tagLst xmlns:p="http://schemas.openxmlformats.org/presentationml/2006/main">
  <p:tag name="AS_UNIQUEID" val="556"/>
</p:tagLst>
</file>

<file path=ppt/tags/tag131.xml><?xml version="1.0" encoding="utf-8"?>
<p:tagLst xmlns:p="http://schemas.openxmlformats.org/presentationml/2006/main">
  <p:tag name="AS_UNIQUEID" val="557"/>
</p:tagLst>
</file>

<file path=ppt/tags/tag132.xml><?xml version="1.0" encoding="utf-8"?>
<p:tagLst xmlns:p="http://schemas.openxmlformats.org/presentationml/2006/main">
  <p:tag name="AS_UNIQUEID" val="558"/>
</p:tagLst>
</file>

<file path=ppt/tags/tag133.xml><?xml version="1.0" encoding="utf-8"?>
<p:tagLst xmlns:p="http://schemas.openxmlformats.org/presentationml/2006/main">
  <p:tag name="AS_UNIQUEID" val="559"/>
</p:tagLst>
</file>

<file path=ppt/tags/tag134.xml><?xml version="1.0" encoding="utf-8"?>
<p:tagLst xmlns:p="http://schemas.openxmlformats.org/presentationml/2006/main">
  <p:tag name="AS_UNIQUEID" val="560"/>
</p:tagLst>
</file>

<file path=ppt/tags/tag135.xml><?xml version="1.0" encoding="utf-8"?>
<p:tagLst xmlns:p="http://schemas.openxmlformats.org/presentationml/2006/main">
  <p:tag name="AS_UNIQUEID" val="561"/>
</p:tagLst>
</file>

<file path=ppt/tags/tag136.xml><?xml version="1.0" encoding="utf-8"?>
<p:tagLst xmlns:p="http://schemas.openxmlformats.org/presentationml/2006/main">
  <p:tag name="AS_UNIQUEID" val="562"/>
</p:tagLst>
</file>

<file path=ppt/tags/tag137.xml><?xml version="1.0" encoding="utf-8"?>
<p:tagLst xmlns:p="http://schemas.openxmlformats.org/presentationml/2006/main">
  <p:tag name="AS_UNIQUEID" val="563"/>
</p:tagLst>
</file>

<file path=ppt/tags/tag138.xml><?xml version="1.0" encoding="utf-8"?>
<p:tagLst xmlns:p="http://schemas.openxmlformats.org/presentationml/2006/main">
  <p:tag name="AS_UNIQUEID" val="564"/>
</p:tagLst>
</file>

<file path=ppt/tags/tag139.xml><?xml version="1.0" encoding="utf-8"?>
<p:tagLst xmlns:p="http://schemas.openxmlformats.org/presentationml/2006/main">
  <p:tag name="AS_UNIQUEID" val="565"/>
</p:tagLst>
</file>

<file path=ppt/tags/tag14.xml><?xml version="1.0" encoding="utf-8"?>
<p:tagLst xmlns:p="http://schemas.openxmlformats.org/presentationml/2006/main">
  <p:tag name="AS_UNIQUEID" val="298"/>
</p:tagLst>
</file>

<file path=ppt/tags/tag140.xml><?xml version="1.0" encoding="utf-8"?>
<p:tagLst xmlns:p="http://schemas.openxmlformats.org/presentationml/2006/main">
  <p:tag name="AS_UNIQUEID" val="566"/>
</p:tagLst>
</file>

<file path=ppt/tags/tag141.xml><?xml version="1.0" encoding="utf-8"?>
<p:tagLst xmlns:p="http://schemas.openxmlformats.org/presentationml/2006/main">
  <p:tag name="AS_UNIQUEID" val="567"/>
</p:tagLst>
</file>

<file path=ppt/tags/tag142.xml><?xml version="1.0" encoding="utf-8"?>
<p:tagLst xmlns:p="http://schemas.openxmlformats.org/presentationml/2006/main">
  <p:tag name="AS_UNIQUEID" val="568"/>
</p:tagLst>
</file>

<file path=ppt/tags/tag143.xml><?xml version="1.0" encoding="utf-8"?>
<p:tagLst xmlns:p="http://schemas.openxmlformats.org/presentationml/2006/main">
  <p:tag name="AS_UNIQUEID" val="569"/>
</p:tagLst>
</file>

<file path=ppt/tags/tag144.xml><?xml version="1.0" encoding="utf-8"?>
<p:tagLst xmlns:p="http://schemas.openxmlformats.org/presentationml/2006/main">
  <p:tag name="AS_UNIQUEID" val="570"/>
</p:tagLst>
</file>

<file path=ppt/tags/tag145.xml><?xml version="1.0" encoding="utf-8"?>
<p:tagLst xmlns:p="http://schemas.openxmlformats.org/presentationml/2006/main">
  <p:tag name="AS_UNIQUEID" val="571"/>
</p:tagLst>
</file>

<file path=ppt/tags/tag146.xml><?xml version="1.0" encoding="utf-8"?>
<p:tagLst xmlns:p="http://schemas.openxmlformats.org/presentationml/2006/main">
  <p:tag name="AS_UNIQUEID" val="572"/>
</p:tagLst>
</file>

<file path=ppt/tags/tag147.xml><?xml version="1.0" encoding="utf-8"?>
<p:tagLst xmlns:p="http://schemas.openxmlformats.org/presentationml/2006/main">
  <p:tag name="AS_UNIQUEID" val="48"/>
</p:tagLst>
</file>

<file path=ppt/tags/tag148.xml><?xml version="1.0" encoding="utf-8"?>
<p:tagLst xmlns:p="http://schemas.openxmlformats.org/presentationml/2006/main">
  <p:tag name="AS_UNIQUEID" val="49"/>
</p:tagLst>
</file>

<file path=ppt/tags/tag149.xml><?xml version="1.0" encoding="utf-8"?>
<p:tagLst xmlns:p="http://schemas.openxmlformats.org/presentationml/2006/main">
  <p:tag name="AS_UNIQUEID" val="431"/>
</p:tagLst>
</file>

<file path=ppt/tags/tag15.xml><?xml version="1.0" encoding="utf-8"?>
<p:tagLst xmlns:p="http://schemas.openxmlformats.org/presentationml/2006/main">
  <p:tag name="AS_UNIQUEID" val="299"/>
</p:tagLst>
</file>

<file path=ppt/tags/tag150.xml><?xml version="1.0" encoding="utf-8"?>
<p:tagLst xmlns:p="http://schemas.openxmlformats.org/presentationml/2006/main">
  <p:tag name="AS_UNIQUEID" val="432"/>
</p:tagLst>
</file>

<file path=ppt/tags/tag151.xml><?xml version="1.0" encoding="utf-8"?>
<p:tagLst xmlns:p="http://schemas.openxmlformats.org/presentationml/2006/main">
  <p:tag name="AS_UNIQUEID" val="434"/>
</p:tagLst>
</file>

<file path=ppt/tags/tag152.xml><?xml version="1.0" encoding="utf-8"?>
<p:tagLst xmlns:p="http://schemas.openxmlformats.org/presentationml/2006/main">
  <p:tag name="AS_UNIQUEID" val="435"/>
</p:tagLst>
</file>

<file path=ppt/tags/tag153.xml><?xml version="1.0" encoding="utf-8"?>
<p:tagLst xmlns:p="http://schemas.openxmlformats.org/presentationml/2006/main">
  <p:tag name="AS_UNIQUEID" val="573"/>
</p:tagLst>
</file>

<file path=ppt/tags/tag154.xml><?xml version="1.0" encoding="utf-8"?>
<p:tagLst xmlns:p="http://schemas.openxmlformats.org/presentationml/2006/main">
  <p:tag name="AS_UNIQUEID" val="48"/>
</p:tagLst>
</file>

<file path=ppt/tags/tag155.xml><?xml version="1.0" encoding="utf-8"?>
<p:tagLst xmlns:p="http://schemas.openxmlformats.org/presentationml/2006/main">
  <p:tag name="AS_UNIQUEID" val="49"/>
</p:tagLst>
</file>

<file path=ppt/tags/tag156.xml><?xml version="1.0" encoding="utf-8"?>
<p:tagLst xmlns:p="http://schemas.openxmlformats.org/presentationml/2006/main">
  <p:tag name="AS_UNIQUEID" val="437"/>
</p:tagLst>
</file>

<file path=ppt/tags/tag157.xml><?xml version="1.0" encoding="utf-8"?>
<p:tagLst xmlns:p="http://schemas.openxmlformats.org/presentationml/2006/main">
  <p:tag name="AS_UNIQUEID" val="438"/>
</p:tagLst>
</file>

<file path=ppt/tags/tag158.xml><?xml version="1.0" encoding="utf-8"?>
<p:tagLst xmlns:p="http://schemas.openxmlformats.org/presentationml/2006/main">
  <p:tag name="AS_UNIQUEID" val="440"/>
</p:tagLst>
</file>

<file path=ppt/tags/tag159.xml><?xml version="1.0" encoding="utf-8"?>
<p:tagLst xmlns:p="http://schemas.openxmlformats.org/presentationml/2006/main">
  <p:tag name="AS_UNIQUEID" val="574"/>
</p:tagLst>
</file>

<file path=ppt/tags/tag16.xml><?xml version="1.0" encoding="utf-8"?>
<p:tagLst xmlns:p="http://schemas.openxmlformats.org/presentationml/2006/main">
  <p:tag name="AS_UNIQUEID" val="300"/>
</p:tagLst>
</file>

<file path=ppt/tags/tag160.xml><?xml version="1.0" encoding="utf-8"?>
<p:tagLst xmlns:p="http://schemas.openxmlformats.org/presentationml/2006/main">
  <p:tag name="AS_UNIQUEID" val="48"/>
</p:tagLst>
</file>

<file path=ppt/tags/tag161.xml><?xml version="1.0" encoding="utf-8"?>
<p:tagLst xmlns:p="http://schemas.openxmlformats.org/presentationml/2006/main">
  <p:tag name="AS_UNIQUEID" val="49"/>
</p:tagLst>
</file>

<file path=ppt/tags/tag162.xml><?xml version="1.0" encoding="utf-8"?>
<p:tagLst xmlns:p="http://schemas.openxmlformats.org/presentationml/2006/main">
  <p:tag name="AS_UNIQUEID" val="442"/>
</p:tagLst>
</file>

<file path=ppt/tags/tag163.xml><?xml version="1.0" encoding="utf-8"?>
<p:tagLst xmlns:p="http://schemas.openxmlformats.org/presentationml/2006/main">
  <p:tag name="AS_UNIQUEID" val="443"/>
</p:tagLst>
</file>

<file path=ppt/tags/tag164.xml><?xml version="1.0" encoding="utf-8"?>
<p:tagLst xmlns:p="http://schemas.openxmlformats.org/presentationml/2006/main">
  <p:tag name="AS_UNIQUEID" val="445"/>
</p:tagLst>
</file>

<file path=ppt/tags/tag165.xml><?xml version="1.0" encoding="utf-8"?>
<p:tagLst xmlns:p="http://schemas.openxmlformats.org/presentationml/2006/main">
  <p:tag name="AS_UNIQUEID" val="575"/>
</p:tagLst>
</file>

<file path=ppt/tags/tag166.xml><?xml version="1.0" encoding="utf-8"?>
<p:tagLst xmlns:p="http://schemas.openxmlformats.org/presentationml/2006/main">
  <p:tag name="AS_UNIQUEID" val="48"/>
</p:tagLst>
</file>

<file path=ppt/tags/tag167.xml><?xml version="1.0" encoding="utf-8"?>
<p:tagLst xmlns:p="http://schemas.openxmlformats.org/presentationml/2006/main">
  <p:tag name="AS_UNIQUEID" val="49"/>
</p:tagLst>
</file>

<file path=ppt/tags/tag168.xml><?xml version="1.0" encoding="utf-8"?>
<p:tagLst xmlns:p="http://schemas.openxmlformats.org/presentationml/2006/main">
  <p:tag name="AS_UNIQUEID" val="447"/>
</p:tagLst>
</file>

<file path=ppt/tags/tag169.xml><?xml version="1.0" encoding="utf-8"?>
<p:tagLst xmlns:p="http://schemas.openxmlformats.org/presentationml/2006/main">
  <p:tag name="AS_UNIQUEID" val="448"/>
</p:tagLst>
</file>

<file path=ppt/tags/tag17.xml><?xml version="1.0" encoding="utf-8"?>
<p:tagLst xmlns:p="http://schemas.openxmlformats.org/presentationml/2006/main">
  <p:tag name="AS_UNIQUEID" val="301"/>
</p:tagLst>
</file>

<file path=ppt/tags/tag170.xml><?xml version="1.0" encoding="utf-8"?>
<p:tagLst xmlns:p="http://schemas.openxmlformats.org/presentationml/2006/main">
  <p:tag name="AS_UNIQUEID" val="450"/>
</p:tagLst>
</file>

<file path=ppt/tags/tag171.xml><?xml version="1.0" encoding="utf-8"?>
<p:tagLst xmlns:p="http://schemas.openxmlformats.org/presentationml/2006/main">
  <p:tag name="AS_UNIQUEID" val="576"/>
</p:tagLst>
</file>

<file path=ppt/tags/tag172.xml><?xml version="1.0" encoding="utf-8"?>
<p:tagLst xmlns:p="http://schemas.openxmlformats.org/presentationml/2006/main">
  <p:tag name="AS_UNIQUEID" val="577"/>
</p:tagLst>
</file>

<file path=ppt/tags/tag173.xml><?xml version="1.0" encoding="utf-8"?>
<p:tagLst xmlns:p="http://schemas.openxmlformats.org/presentationml/2006/main">
  <p:tag name="AS_UNIQUEID" val="578"/>
</p:tagLst>
</file>

<file path=ppt/tags/tag174.xml><?xml version="1.0" encoding="utf-8"?>
<p:tagLst xmlns:p="http://schemas.openxmlformats.org/presentationml/2006/main">
  <p:tag name="AS_UNIQUEID" val="579"/>
</p:tagLst>
</file>

<file path=ppt/tags/tag175.xml><?xml version="1.0" encoding="utf-8"?>
<p:tagLst xmlns:p="http://schemas.openxmlformats.org/presentationml/2006/main">
  <p:tag name="AS_UNIQUEID" val="48"/>
</p:tagLst>
</file>

<file path=ppt/tags/tag176.xml><?xml version="1.0" encoding="utf-8"?>
<p:tagLst xmlns:p="http://schemas.openxmlformats.org/presentationml/2006/main">
  <p:tag name="AS_UNIQUEID" val="49"/>
</p:tagLst>
</file>

<file path=ppt/tags/tag177.xml><?xml version="1.0" encoding="utf-8"?>
<p:tagLst xmlns:p="http://schemas.openxmlformats.org/presentationml/2006/main">
  <p:tag name="AS_UNIQUEID" val="467"/>
</p:tagLst>
</file>

<file path=ppt/tags/tag178.xml><?xml version="1.0" encoding="utf-8"?>
<p:tagLst xmlns:p="http://schemas.openxmlformats.org/presentationml/2006/main">
  <p:tag name="AS_UNIQUEID" val="468"/>
</p:tagLst>
</file>

<file path=ppt/tags/tag179.xml><?xml version="1.0" encoding="utf-8"?>
<p:tagLst xmlns:p="http://schemas.openxmlformats.org/presentationml/2006/main">
  <p:tag name="AS_UNIQUEID" val="469"/>
</p:tagLst>
</file>

<file path=ppt/tags/tag18.xml><?xml version="1.0" encoding="utf-8"?>
<p:tagLst xmlns:p="http://schemas.openxmlformats.org/presentationml/2006/main">
  <p:tag name="AS_UNIQUEID" val="302"/>
</p:tagLst>
</file>

<file path=ppt/tags/tag180.xml><?xml version="1.0" encoding="utf-8"?>
<p:tagLst xmlns:p="http://schemas.openxmlformats.org/presentationml/2006/main">
  <p:tag name="AS_UNIQUEID" val="470"/>
</p:tagLst>
</file>

<file path=ppt/tags/tag181.xml><?xml version="1.0" encoding="utf-8"?>
<p:tagLst xmlns:p="http://schemas.openxmlformats.org/presentationml/2006/main">
  <p:tag name="AS_UNIQUEID" val="471"/>
</p:tagLst>
</file>

<file path=ppt/tags/tag182.xml><?xml version="1.0" encoding="utf-8"?>
<p:tagLst xmlns:p="http://schemas.openxmlformats.org/presentationml/2006/main">
  <p:tag name="AS_UNIQUEID" val="580"/>
</p:tagLst>
</file>

<file path=ppt/tags/tag183.xml><?xml version="1.0" encoding="utf-8"?>
<p:tagLst xmlns:p="http://schemas.openxmlformats.org/presentationml/2006/main">
  <p:tag name="AS_UNIQUEID" val="48"/>
</p:tagLst>
</file>

<file path=ppt/tags/tag184.xml><?xml version="1.0" encoding="utf-8"?>
<p:tagLst xmlns:p="http://schemas.openxmlformats.org/presentationml/2006/main">
  <p:tag name="AS_UNIQUEID" val="49"/>
</p:tagLst>
</file>

<file path=ppt/tags/tag185.xml><?xml version="1.0" encoding="utf-8"?>
<p:tagLst xmlns:p="http://schemas.openxmlformats.org/presentationml/2006/main">
  <p:tag name="AS_UNIQUEID" val="473"/>
</p:tagLst>
</file>

<file path=ppt/tags/tag186.xml><?xml version="1.0" encoding="utf-8"?>
<p:tagLst xmlns:p="http://schemas.openxmlformats.org/presentationml/2006/main">
  <p:tag name="AS_UNIQUEID" val="474"/>
</p:tagLst>
</file>

<file path=ppt/tags/tag187.xml><?xml version="1.0" encoding="utf-8"?>
<p:tagLst xmlns:p="http://schemas.openxmlformats.org/presentationml/2006/main">
  <p:tag name="AS_UNIQUEID" val="476"/>
</p:tagLst>
</file>

<file path=ppt/tags/tag188.xml><?xml version="1.0" encoding="utf-8"?>
<p:tagLst xmlns:p="http://schemas.openxmlformats.org/presentationml/2006/main">
  <p:tag name="AS_UNIQUEID" val="581"/>
</p:tagLst>
</file>

<file path=ppt/tags/tag189.xml><?xml version="1.0" encoding="utf-8"?>
<p:tagLst xmlns:p="http://schemas.openxmlformats.org/presentationml/2006/main">
  <p:tag name="AS_UNIQUEID" val="582"/>
</p:tagLst>
</file>

<file path=ppt/tags/tag19.xml><?xml version="1.0" encoding="utf-8"?>
<p:tagLst xmlns:p="http://schemas.openxmlformats.org/presentationml/2006/main">
  <p:tag name="AS_UNIQUEID" val="510"/>
</p:tagLst>
</file>

<file path=ppt/tags/tag190.xml><?xml version="1.0" encoding="utf-8"?>
<p:tagLst xmlns:p="http://schemas.openxmlformats.org/presentationml/2006/main">
  <p:tag name="AS_UNIQUEID" val="583"/>
</p:tagLst>
</file>

<file path=ppt/tags/tag191.xml><?xml version="1.0" encoding="utf-8"?>
<p:tagLst xmlns:p="http://schemas.openxmlformats.org/presentationml/2006/main">
  <p:tag name="AS_UNIQUEID" val="584"/>
</p:tagLst>
</file>

<file path=ppt/tags/tag192.xml><?xml version="1.0" encoding="utf-8"?>
<p:tagLst xmlns:p="http://schemas.openxmlformats.org/presentationml/2006/main">
  <p:tag name="AS_UNIQUEID" val="585"/>
</p:tagLst>
</file>

<file path=ppt/tags/tag193.xml><?xml version="1.0" encoding="utf-8"?>
<p:tagLst xmlns:p="http://schemas.openxmlformats.org/presentationml/2006/main">
  <p:tag name="AS_UNIQUEID" val="586"/>
</p:tagLst>
</file>

<file path=ppt/tags/tag194.xml><?xml version="1.0" encoding="utf-8"?>
<p:tagLst xmlns:p="http://schemas.openxmlformats.org/presentationml/2006/main">
  <p:tag name="AS_UNIQUEID" val="587"/>
</p:tagLst>
</file>

<file path=ppt/tags/tag195.xml><?xml version="1.0" encoding="utf-8"?>
<p:tagLst xmlns:p="http://schemas.openxmlformats.org/presentationml/2006/main">
  <p:tag name="AS_UNIQUEID" val="588"/>
</p:tagLst>
</file>

<file path=ppt/tags/tag196.xml><?xml version="1.0" encoding="utf-8"?>
<p:tagLst xmlns:p="http://schemas.openxmlformats.org/presentationml/2006/main">
  <p:tag name="AS_UNIQUEID" val="589"/>
</p:tagLst>
</file>

<file path=ppt/tags/tag197.xml><?xml version="1.0" encoding="utf-8"?>
<p:tagLst xmlns:p="http://schemas.openxmlformats.org/presentationml/2006/main">
  <p:tag name="AS_UNIQUEID" val="590"/>
</p:tagLst>
</file>

<file path=ppt/tags/tag198.xml><?xml version="1.0" encoding="utf-8"?>
<p:tagLst xmlns:p="http://schemas.openxmlformats.org/presentationml/2006/main">
  <p:tag name="AS_UNIQUEID" val="591"/>
</p:tagLst>
</file>

<file path=ppt/tags/tag199.xml><?xml version="1.0" encoding="utf-8"?>
<p:tagLst xmlns:p="http://schemas.openxmlformats.org/presentationml/2006/main">
  <p:tag name="AS_UNIQUEID" val="592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4"/>
</p:tagLst>
</file>

<file path=ppt/tags/tag200.xml><?xml version="1.0" encoding="utf-8"?>
<p:tagLst xmlns:p="http://schemas.openxmlformats.org/presentationml/2006/main">
  <p:tag name="AS_UNIQUEID" val="48"/>
</p:tagLst>
</file>

<file path=ppt/tags/tag201.xml><?xml version="1.0" encoding="utf-8"?>
<p:tagLst xmlns:p="http://schemas.openxmlformats.org/presentationml/2006/main">
  <p:tag name="AS_UNIQUEID" val="49"/>
</p:tagLst>
</file>

<file path=ppt/tags/tag202.xml><?xml version="1.0" encoding="utf-8"?>
<p:tagLst xmlns:p="http://schemas.openxmlformats.org/presentationml/2006/main">
  <p:tag name="AS_UNIQUEID" val="452"/>
</p:tagLst>
</file>

<file path=ppt/tags/tag203.xml><?xml version="1.0" encoding="utf-8"?>
<p:tagLst xmlns:p="http://schemas.openxmlformats.org/presentationml/2006/main">
  <p:tag name="AS_UNIQUEID" val="453"/>
</p:tagLst>
</file>

<file path=ppt/tags/tag204.xml><?xml version="1.0" encoding="utf-8"?>
<p:tagLst xmlns:p="http://schemas.openxmlformats.org/presentationml/2006/main">
  <p:tag name="AS_UNIQUEID" val="454"/>
</p:tagLst>
</file>

<file path=ppt/tags/tag205.xml><?xml version="1.0" encoding="utf-8"?>
<p:tagLst xmlns:p="http://schemas.openxmlformats.org/presentationml/2006/main">
  <p:tag name="AS_UNIQUEID" val="455"/>
</p:tagLst>
</file>

<file path=ppt/tags/tag206.xml><?xml version="1.0" encoding="utf-8"?>
<p:tagLst xmlns:p="http://schemas.openxmlformats.org/presentationml/2006/main">
  <p:tag name="AS_UNIQUEID" val="593"/>
</p:tagLst>
</file>

<file path=ppt/tags/tag207.xml><?xml version="1.0" encoding="utf-8"?>
<p:tagLst xmlns:p="http://schemas.openxmlformats.org/presentationml/2006/main">
  <p:tag name="AS_UNIQUEID" val="594"/>
</p:tagLst>
</file>

<file path=ppt/tags/tag208.xml><?xml version="1.0" encoding="utf-8"?>
<p:tagLst xmlns:p="http://schemas.openxmlformats.org/presentationml/2006/main">
  <p:tag name="AS_UNIQUEID" val="48"/>
</p:tagLst>
</file>

<file path=ppt/tags/tag209.xml><?xml version="1.0" encoding="utf-8"?>
<p:tagLst xmlns:p="http://schemas.openxmlformats.org/presentationml/2006/main">
  <p:tag name="AS_UNIQUEID" val="49"/>
</p:tagLst>
</file>

<file path=ppt/tags/tag21.xml><?xml version="1.0" encoding="utf-8"?>
<p:tagLst xmlns:p="http://schemas.openxmlformats.org/presentationml/2006/main">
  <p:tag name="AS_UNIQUEID" val="305"/>
</p:tagLst>
</file>

<file path=ppt/tags/tag210.xml><?xml version="1.0" encoding="utf-8"?>
<p:tagLst xmlns:p="http://schemas.openxmlformats.org/presentationml/2006/main">
  <p:tag name="AS_UNIQUEID" val="457"/>
</p:tagLst>
</file>

<file path=ppt/tags/tag211.xml><?xml version="1.0" encoding="utf-8"?>
<p:tagLst xmlns:p="http://schemas.openxmlformats.org/presentationml/2006/main">
  <p:tag name="AS_UNIQUEID" val="458"/>
</p:tagLst>
</file>

<file path=ppt/tags/tag212.xml><?xml version="1.0" encoding="utf-8"?>
<p:tagLst xmlns:p="http://schemas.openxmlformats.org/presentationml/2006/main">
  <p:tag name="AS_UNIQUEID" val="459"/>
</p:tagLst>
</file>

<file path=ppt/tags/tag213.xml><?xml version="1.0" encoding="utf-8"?>
<p:tagLst xmlns:p="http://schemas.openxmlformats.org/presentationml/2006/main">
  <p:tag name="AS_UNIQUEID" val="460"/>
</p:tagLst>
</file>

<file path=ppt/tags/tag214.xml><?xml version="1.0" encoding="utf-8"?>
<p:tagLst xmlns:p="http://schemas.openxmlformats.org/presentationml/2006/main">
  <p:tag name="AS_UNIQUEID" val="595"/>
</p:tagLst>
</file>

<file path=ppt/tags/tag215.xml><?xml version="1.0" encoding="utf-8"?>
<p:tagLst xmlns:p="http://schemas.openxmlformats.org/presentationml/2006/main">
  <p:tag name="AS_UNIQUEID" val="48"/>
</p:tagLst>
</file>

<file path=ppt/tags/tag216.xml><?xml version="1.0" encoding="utf-8"?>
<p:tagLst xmlns:p="http://schemas.openxmlformats.org/presentationml/2006/main">
  <p:tag name="AS_UNIQUEID" val="49"/>
</p:tagLst>
</file>

<file path=ppt/tags/tag217.xml><?xml version="1.0" encoding="utf-8"?>
<p:tagLst xmlns:p="http://schemas.openxmlformats.org/presentationml/2006/main">
  <p:tag name="AS_UNIQUEID" val="498"/>
</p:tagLst>
</file>

<file path=ppt/tags/tag218.xml><?xml version="1.0" encoding="utf-8"?>
<p:tagLst xmlns:p="http://schemas.openxmlformats.org/presentationml/2006/main">
  <p:tag name="AS_UNIQUEID" val="499"/>
</p:tagLst>
</file>

<file path=ppt/tags/tag219.xml><?xml version="1.0" encoding="utf-8"?>
<p:tagLst xmlns:p="http://schemas.openxmlformats.org/presentationml/2006/main">
  <p:tag name="AS_UNIQUEID" val="500"/>
</p:tagLst>
</file>

<file path=ppt/tags/tag22.xml><?xml version="1.0" encoding="utf-8"?>
<p:tagLst xmlns:p="http://schemas.openxmlformats.org/presentationml/2006/main">
  <p:tag name="AS_UNIQUEID" val="306"/>
</p:tagLst>
</file>

<file path=ppt/tags/tag220.xml><?xml version="1.0" encoding="utf-8"?>
<p:tagLst xmlns:p="http://schemas.openxmlformats.org/presentationml/2006/main">
  <p:tag name="AS_UNIQUEID" val="596"/>
</p:tagLst>
</file>

<file path=ppt/tags/tag221.xml><?xml version="1.0" encoding="utf-8"?>
<p:tagLst xmlns:p="http://schemas.openxmlformats.org/presentationml/2006/main">
  <p:tag name="AS_UNIQUEID" val="48"/>
</p:tagLst>
</file>

<file path=ppt/tags/tag222.xml><?xml version="1.0" encoding="utf-8"?>
<p:tagLst xmlns:p="http://schemas.openxmlformats.org/presentationml/2006/main">
  <p:tag name="AS_UNIQUEID" val="49"/>
</p:tagLst>
</file>

<file path=ppt/tags/tag223.xml><?xml version="1.0" encoding="utf-8"?>
<p:tagLst xmlns:p="http://schemas.openxmlformats.org/presentationml/2006/main">
  <p:tag name="AS_UNIQUEID" val="502"/>
</p:tagLst>
</file>

<file path=ppt/tags/tag224.xml><?xml version="1.0" encoding="utf-8"?>
<p:tagLst xmlns:p="http://schemas.openxmlformats.org/presentationml/2006/main">
  <p:tag name="AS_UNIQUEID" val="503"/>
</p:tagLst>
</file>

<file path=ppt/tags/tag225.xml><?xml version="1.0" encoding="utf-8"?>
<p:tagLst xmlns:p="http://schemas.openxmlformats.org/presentationml/2006/main">
  <p:tag name="AS_UNIQUEID" val="504"/>
</p:tagLst>
</file>

<file path=ppt/tags/tag226.xml><?xml version="1.0" encoding="utf-8"?>
<p:tagLst xmlns:p="http://schemas.openxmlformats.org/presentationml/2006/main">
  <p:tag name="AS_UNIQUEID" val="505"/>
</p:tagLst>
</file>

<file path=ppt/tags/tag227.xml><?xml version="1.0" encoding="utf-8"?>
<p:tagLst xmlns:p="http://schemas.openxmlformats.org/presentationml/2006/main">
  <p:tag name="AS_UNIQUEID" val="506"/>
</p:tagLst>
</file>

<file path=ppt/tags/tag228.xml><?xml version="1.0" encoding="utf-8"?>
<p:tagLst xmlns:p="http://schemas.openxmlformats.org/presentationml/2006/main">
  <p:tag name="AS_UNIQUEID" val="597"/>
</p:tagLst>
</file>

<file path=ppt/tags/tag229.xml><?xml version="1.0" encoding="utf-8"?>
<p:tagLst xmlns:p="http://schemas.openxmlformats.org/presentationml/2006/main">
  <p:tag name="AS_UNIQUEID" val="598"/>
</p:tagLst>
</file>

<file path=ppt/tags/tag23.xml><?xml version="1.0" encoding="utf-8"?>
<p:tagLst xmlns:p="http://schemas.openxmlformats.org/presentationml/2006/main">
  <p:tag name="AS_UNIQUEID" val="307"/>
</p:tagLst>
</file>

<file path=ppt/tags/tag230.xml><?xml version="1.0" encoding="utf-8"?>
<p:tagLst xmlns:p="http://schemas.openxmlformats.org/presentationml/2006/main">
  <p:tag name="AS_UNIQUEID" val="599"/>
</p:tagLst>
</file>

<file path=ppt/tags/tag231.xml><?xml version="1.0" encoding="utf-8"?>
<p:tagLst xmlns:p="http://schemas.openxmlformats.org/presentationml/2006/main">
  <p:tag name="AS_UNIQUEID" val="600"/>
</p:tagLst>
</file>

<file path=ppt/tags/tag232.xml><?xml version="1.0" encoding="utf-8"?>
<p:tagLst xmlns:p="http://schemas.openxmlformats.org/presentationml/2006/main">
  <p:tag name="AS_UNIQUEID" val="601"/>
</p:tagLst>
</file>

<file path=ppt/tags/tag233.xml><?xml version="1.0" encoding="utf-8"?>
<p:tagLst xmlns:p="http://schemas.openxmlformats.org/presentationml/2006/main">
  <p:tag name="AS_UNIQUEID" val="602"/>
</p:tagLst>
</file>

<file path=ppt/tags/tag234.xml><?xml version="1.0" encoding="utf-8"?>
<p:tagLst xmlns:p="http://schemas.openxmlformats.org/presentationml/2006/main">
  <p:tag name="AS_UNIQUEID" val="603"/>
</p:tagLst>
</file>

<file path=ppt/tags/tag235.xml><?xml version="1.0" encoding="utf-8"?>
<p:tagLst xmlns:p="http://schemas.openxmlformats.org/presentationml/2006/main">
  <p:tag name="AS_UNIQUEID" val="604"/>
</p:tagLst>
</file>

<file path=ppt/tags/tag236.xml><?xml version="1.0" encoding="utf-8"?>
<p:tagLst xmlns:p="http://schemas.openxmlformats.org/presentationml/2006/main">
  <p:tag name="AS_UNIQUEID" val="605"/>
</p:tagLst>
</file>

<file path=ppt/tags/tag237.xml><?xml version="1.0" encoding="utf-8"?>
<p:tagLst xmlns:p="http://schemas.openxmlformats.org/presentationml/2006/main">
  <p:tag name="AS_UNIQUEID" val="606"/>
</p:tagLst>
</file>

<file path=ppt/tags/tag238.xml><?xml version="1.0" encoding="utf-8"?>
<p:tagLst xmlns:p="http://schemas.openxmlformats.org/presentationml/2006/main">
  <p:tag name="AS_UNIQUEID" val="607"/>
</p:tagLst>
</file>

<file path=ppt/tags/tag239.xml><?xml version="1.0" encoding="utf-8"?>
<p:tagLst xmlns:p="http://schemas.openxmlformats.org/presentationml/2006/main">
  <p:tag name="AS_UNIQUEID" val="608"/>
</p:tagLst>
</file>

<file path=ppt/tags/tag24.xml><?xml version="1.0" encoding="utf-8"?>
<p:tagLst xmlns:p="http://schemas.openxmlformats.org/presentationml/2006/main">
  <p:tag name="AS_UNIQUEID" val="308"/>
</p:tagLst>
</file>

<file path=ppt/tags/tag240.xml><?xml version="1.0" encoding="utf-8"?>
<p:tagLst xmlns:p="http://schemas.openxmlformats.org/presentationml/2006/main">
  <p:tag name="AS_UNIQUEID" val="609"/>
</p:tagLst>
</file>

<file path=ppt/tags/tag241.xml><?xml version="1.0" encoding="utf-8"?>
<p:tagLst xmlns:p="http://schemas.openxmlformats.org/presentationml/2006/main">
  <p:tag name="AS_UNIQUEID" val="610"/>
</p:tagLst>
</file>

<file path=ppt/tags/tag242.xml><?xml version="1.0" encoding="utf-8"?>
<p:tagLst xmlns:p="http://schemas.openxmlformats.org/presentationml/2006/main">
  <p:tag name="AS_UNIQUEID" val="611"/>
</p:tagLst>
</file>

<file path=ppt/tags/tag243.xml><?xml version="1.0" encoding="utf-8"?>
<p:tagLst xmlns:p="http://schemas.openxmlformats.org/presentationml/2006/main">
  <p:tag name="AS_UNIQUEID" val="612"/>
</p:tagLst>
</file>

<file path=ppt/tags/tag244.xml><?xml version="1.0" encoding="utf-8"?>
<p:tagLst xmlns:p="http://schemas.openxmlformats.org/presentationml/2006/main">
  <p:tag name="AS_UNIQUEID" val="613"/>
</p:tagLst>
</file>

<file path=ppt/tags/tag245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AS_UNIQUEID" val="309"/>
</p:tagLst>
</file>

<file path=ppt/tags/tag26.xml><?xml version="1.0" encoding="utf-8"?>
<p:tagLst xmlns:p="http://schemas.openxmlformats.org/presentationml/2006/main">
  <p:tag name="AS_UNIQUEID" val="511"/>
</p:tagLst>
</file>

<file path=ppt/tags/tag27.xml><?xml version="1.0" encoding="utf-8"?>
<p:tagLst xmlns:p="http://schemas.openxmlformats.org/presentationml/2006/main">
  <p:tag name="AS_UNIQUEID" val="311"/>
</p:tagLst>
</file>

<file path=ppt/tags/tag28.xml><?xml version="1.0" encoding="utf-8"?>
<p:tagLst xmlns:p="http://schemas.openxmlformats.org/presentationml/2006/main">
  <p:tag name="AS_UNIQUEID" val="312"/>
</p:tagLst>
</file>

<file path=ppt/tags/tag29.xml><?xml version="1.0" encoding="utf-8"?>
<p:tagLst xmlns:p="http://schemas.openxmlformats.org/presentationml/2006/main">
  <p:tag name="AS_UNIQUEID" val="313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4"/>
</p:tagLst>
</file>

<file path=ppt/tags/tag31.xml><?xml version="1.0" encoding="utf-8"?>
<p:tagLst xmlns:p="http://schemas.openxmlformats.org/presentationml/2006/main">
  <p:tag name="AS_UNIQUEID" val="315"/>
</p:tagLst>
</file>

<file path=ppt/tags/tag32.xml><?xml version="1.0" encoding="utf-8"?>
<p:tagLst xmlns:p="http://schemas.openxmlformats.org/presentationml/2006/main">
  <p:tag name="AS_UNIQUEID" val="316"/>
</p:tagLst>
</file>

<file path=ppt/tags/tag33.xml><?xml version="1.0" encoding="utf-8"?>
<p:tagLst xmlns:p="http://schemas.openxmlformats.org/presentationml/2006/main">
  <p:tag name="AS_UNIQUEID" val="317"/>
</p:tagLst>
</file>

<file path=ppt/tags/tag34.xml><?xml version="1.0" encoding="utf-8"?>
<p:tagLst xmlns:p="http://schemas.openxmlformats.org/presentationml/2006/main">
  <p:tag name="AS_UNIQUEID" val="318"/>
</p:tagLst>
</file>

<file path=ppt/tags/tag35.xml><?xml version="1.0" encoding="utf-8"?>
<p:tagLst xmlns:p="http://schemas.openxmlformats.org/presentationml/2006/main">
  <p:tag name="AS_UNIQUEID" val="512"/>
</p:tagLst>
</file>

<file path=ppt/tags/tag36.xml><?xml version="1.0" encoding="utf-8"?>
<p:tagLst xmlns:p="http://schemas.openxmlformats.org/presentationml/2006/main">
  <p:tag name="AS_UNIQUEID" val="320"/>
</p:tagLst>
</file>

<file path=ppt/tags/tag37.xml><?xml version="1.0" encoding="utf-8"?>
<p:tagLst xmlns:p="http://schemas.openxmlformats.org/presentationml/2006/main">
  <p:tag name="AS_UNIQUEID" val="321"/>
</p:tagLst>
</file>

<file path=ppt/tags/tag38.xml><?xml version="1.0" encoding="utf-8"?>
<p:tagLst xmlns:p="http://schemas.openxmlformats.org/presentationml/2006/main">
  <p:tag name="AS_UNIQUEID" val="322"/>
</p:tagLst>
</file>

<file path=ppt/tags/tag39.xml><?xml version="1.0" encoding="utf-8"?>
<p:tagLst xmlns:p="http://schemas.openxmlformats.org/presentationml/2006/main">
  <p:tag name="AS_UNIQUEID" val="323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513"/>
</p:tagLst>
</file>

<file path=ppt/tags/tag41.xml><?xml version="1.0" encoding="utf-8"?>
<p:tagLst xmlns:p="http://schemas.openxmlformats.org/presentationml/2006/main">
  <p:tag name="AS_UNIQUEID" val="325"/>
</p:tagLst>
</file>

<file path=ppt/tags/tag42.xml><?xml version="1.0" encoding="utf-8"?>
<p:tagLst xmlns:p="http://schemas.openxmlformats.org/presentationml/2006/main">
  <p:tag name="AS_UNIQUEID" val="326"/>
</p:tagLst>
</file>

<file path=ppt/tags/tag43.xml><?xml version="1.0" encoding="utf-8"?>
<p:tagLst xmlns:p="http://schemas.openxmlformats.org/presentationml/2006/main">
  <p:tag name="AS_UNIQUEID" val="327"/>
</p:tagLst>
</file>

<file path=ppt/tags/tag44.xml><?xml version="1.0" encoding="utf-8"?>
<p:tagLst xmlns:p="http://schemas.openxmlformats.org/presentationml/2006/main">
  <p:tag name="AS_UNIQUEID" val="514"/>
</p:tagLst>
</file>

<file path=ppt/tags/tag45.xml><?xml version="1.0" encoding="utf-8"?>
<p:tagLst xmlns:p="http://schemas.openxmlformats.org/presentationml/2006/main">
  <p:tag name="AS_UNIQUEID" val="329"/>
</p:tagLst>
</file>

<file path=ppt/tags/tag46.xml><?xml version="1.0" encoding="utf-8"?>
<p:tagLst xmlns:p="http://schemas.openxmlformats.org/presentationml/2006/main">
  <p:tag name="AS_UNIQUEID" val="330"/>
</p:tagLst>
</file>

<file path=ppt/tags/tag47.xml><?xml version="1.0" encoding="utf-8"?>
<p:tagLst xmlns:p="http://schemas.openxmlformats.org/presentationml/2006/main">
  <p:tag name="AS_UNIQUEID" val="331"/>
</p:tagLst>
</file>

<file path=ppt/tags/tag48.xml><?xml version="1.0" encoding="utf-8"?>
<p:tagLst xmlns:p="http://schemas.openxmlformats.org/presentationml/2006/main">
  <p:tag name="AS_UNIQUEID" val="332"/>
</p:tagLst>
</file>

<file path=ppt/tags/tag49.xml><?xml version="1.0" encoding="utf-8"?>
<p:tagLst xmlns:p="http://schemas.openxmlformats.org/presentationml/2006/main">
  <p:tag name="AS_UNIQUEID" val="333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4"/>
</p:tagLst>
</file>

<file path=ppt/tags/tag51.xml><?xml version="1.0" encoding="utf-8"?>
<p:tagLst xmlns:p="http://schemas.openxmlformats.org/presentationml/2006/main">
  <p:tag name="AS_UNIQUEID" val="515"/>
</p:tagLst>
</file>

<file path=ppt/tags/tag52.xml><?xml version="1.0" encoding="utf-8"?>
<p:tagLst xmlns:p="http://schemas.openxmlformats.org/presentationml/2006/main">
  <p:tag name="AS_UNIQUEID" val="336"/>
</p:tagLst>
</file>

<file path=ppt/tags/tag53.xml><?xml version="1.0" encoding="utf-8"?>
<p:tagLst xmlns:p="http://schemas.openxmlformats.org/presentationml/2006/main">
  <p:tag name="AS_UNIQUEID" val="337"/>
</p:tagLst>
</file>

<file path=ppt/tags/tag54.xml><?xml version="1.0" encoding="utf-8"?>
<p:tagLst xmlns:p="http://schemas.openxmlformats.org/presentationml/2006/main">
  <p:tag name="AS_UNIQUEID" val="338"/>
</p:tagLst>
</file>

<file path=ppt/tags/tag55.xml><?xml version="1.0" encoding="utf-8"?>
<p:tagLst xmlns:p="http://schemas.openxmlformats.org/presentationml/2006/main">
  <p:tag name="AS_UNIQUEID" val="339"/>
</p:tagLst>
</file>

<file path=ppt/tags/tag56.xml><?xml version="1.0" encoding="utf-8"?>
<p:tagLst xmlns:p="http://schemas.openxmlformats.org/presentationml/2006/main">
  <p:tag name="AS_UNIQUEID" val="340"/>
</p:tagLst>
</file>

<file path=ppt/tags/tag57.xml><?xml version="1.0" encoding="utf-8"?>
<p:tagLst xmlns:p="http://schemas.openxmlformats.org/presentationml/2006/main">
  <p:tag name="AS_UNIQUEID" val="516"/>
</p:tagLst>
</file>

<file path=ppt/tags/tag58.xml><?xml version="1.0" encoding="utf-8"?>
<p:tagLst xmlns:p="http://schemas.openxmlformats.org/presentationml/2006/main">
  <p:tag name="AS_UNIQUEID" val="342"/>
</p:tagLst>
</file>

<file path=ppt/tags/tag59.xml><?xml version="1.0" encoding="utf-8"?>
<p:tagLst xmlns:p="http://schemas.openxmlformats.org/presentationml/2006/main">
  <p:tag name="AS_UNIQUEID" val="343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344"/>
</p:tagLst>
</file>

<file path=ppt/tags/tag61.xml><?xml version="1.0" encoding="utf-8"?>
<p:tagLst xmlns:p="http://schemas.openxmlformats.org/presentationml/2006/main">
  <p:tag name="AS_UNIQUEID" val="345"/>
</p:tagLst>
</file>

<file path=ppt/tags/tag62.xml><?xml version="1.0" encoding="utf-8"?>
<p:tagLst xmlns:p="http://schemas.openxmlformats.org/presentationml/2006/main">
  <p:tag name="AS_UNIQUEID" val="517"/>
</p:tagLst>
</file>

<file path=ppt/tags/tag63.xml><?xml version="1.0" encoding="utf-8"?>
<p:tagLst xmlns:p="http://schemas.openxmlformats.org/presentationml/2006/main">
  <p:tag name="AS_UNIQUEID" val="518"/>
</p:tagLst>
</file>

<file path=ppt/tags/tag64.xml><?xml version="1.0" encoding="utf-8"?>
<p:tagLst xmlns:p="http://schemas.openxmlformats.org/presentationml/2006/main">
  <p:tag name="AS_UNIQUEID" val="519"/>
</p:tagLst>
</file>

<file path=ppt/tags/tag65.xml><?xml version="1.0" encoding="utf-8"?>
<p:tagLst xmlns:p="http://schemas.openxmlformats.org/presentationml/2006/main">
  <p:tag name="AS_UNIQUEID" val="520"/>
</p:tagLst>
</file>

<file path=ppt/tags/tag66.xml><?xml version="1.0" encoding="utf-8"?>
<p:tagLst xmlns:p="http://schemas.openxmlformats.org/presentationml/2006/main">
  <p:tag name="AS_UNIQUEID" val="521"/>
</p:tagLst>
</file>

<file path=ppt/tags/tag67.xml><?xml version="1.0" encoding="utf-8"?>
<p:tagLst xmlns:p="http://schemas.openxmlformats.org/presentationml/2006/main">
  <p:tag name="AS_UNIQUEID" val="347"/>
</p:tagLst>
</file>

<file path=ppt/tags/tag68.xml><?xml version="1.0" encoding="utf-8"?>
<p:tagLst xmlns:p="http://schemas.openxmlformats.org/presentationml/2006/main">
  <p:tag name="AS_UNIQUEID" val="348"/>
</p:tagLst>
</file>

<file path=ppt/tags/tag69.xml><?xml version="1.0" encoding="utf-8"?>
<p:tagLst xmlns:p="http://schemas.openxmlformats.org/presentationml/2006/main">
  <p:tag name="AS_UNIQUEID" val="349"/>
</p:tagLst>
</file>

<file path=ppt/tags/tag7.xml><?xml version="1.0" encoding="utf-8"?>
<p:tagLst xmlns:p="http://schemas.openxmlformats.org/presentationml/2006/main">
  <p:tag name="AS_UNIQUEID" val="508"/>
</p:tagLst>
</file>

<file path=ppt/tags/tag70.xml><?xml version="1.0" encoding="utf-8"?>
<p:tagLst xmlns:p="http://schemas.openxmlformats.org/presentationml/2006/main">
  <p:tag name="AS_UNIQUEID" val="350"/>
</p:tagLst>
</file>

<file path=ppt/tags/tag71.xml><?xml version="1.0" encoding="utf-8"?>
<p:tagLst xmlns:p="http://schemas.openxmlformats.org/presentationml/2006/main">
  <p:tag name="AS_UNIQUEID" val="351"/>
</p:tagLst>
</file>

<file path=ppt/tags/tag72.xml><?xml version="1.0" encoding="utf-8"?>
<p:tagLst xmlns:p="http://schemas.openxmlformats.org/presentationml/2006/main">
  <p:tag name="AS_UNIQUEID" val="352"/>
</p:tagLst>
</file>

<file path=ppt/tags/tag73.xml><?xml version="1.0" encoding="utf-8"?>
<p:tagLst xmlns:p="http://schemas.openxmlformats.org/presentationml/2006/main">
  <p:tag name="AS_UNIQUEID" val="522"/>
</p:tagLst>
</file>

<file path=ppt/tags/tag74.xml><?xml version="1.0" encoding="utf-8"?>
<p:tagLst xmlns:p="http://schemas.openxmlformats.org/presentationml/2006/main">
  <p:tag name="AS_UNIQUEID" val="354"/>
</p:tagLst>
</file>

<file path=ppt/tags/tag75.xml><?xml version="1.0" encoding="utf-8"?>
<p:tagLst xmlns:p="http://schemas.openxmlformats.org/presentationml/2006/main">
  <p:tag name="AS_UNIQUEID" val="355"/>
</p:tagLst>
</file>

<file path=ppt/tags/tag76.xml><?xml version="1.0" encoding="utf-8"?>
<p:tagLst xmlns:p="http://schemas.openxmlformats.org/presentationml/2006/main">
  <p:tag name="AS_UNIQUEID" val="356"/>
</p:tagLst>
</file>

<file path=ppt/tags/tag77.xml><?xml version="1.0" encoding="utf-8"?>
<p:tagLst xmlns:p="http://schemas.openxmlformats.org/presentationml/2006/main">
  <p:tag name="AS_UNIQUEID" val="357"/>
</p:tagLst>
</file>

<file path=ppt/tags/tag78.xml><?xml version="1.0" encoding="utf-8"?>
<p:tagLst xmlns:p="http://schemas.openxmlformats.org/presentationml/2006/main">
  <p:tag name="AS_UNIQUEID" val="358"/>
</p:tagLst>
</file>

<file path=ppt/tags/tag79.xml><?xml version="1.0" encoding="utf-8"?>
<p:tagLst xmlns:p="http://schemas.openxmlformats.org/presentationml/2006/main">
  <p:tag name="AS_UNIQUEID" val="359"/>
</p:tagLst>
</file>

<file path=ppt/tags/tag8.xml><?xml version="1.0" encoding="utf-8"?>
<p:tagLst xmlns:p="http://schemas.openxmlformats.org/presentationml/2006/main">
  <p:tag name="AS_UNIQUEID" val="292"/>
</p:tagLst>
</file>

<file path=ppt/tags/tag80.xml><?xml version="1.0" encoding="utf-8"?>
<p:tagLst xmlns:p="http://schemas.openxmlformats.org/presentationml/2006/main">
  <p:tag name="AS_UNIQUEID" val="523"/>
</p:tagLst>
</file>

<file path=ppt/tags/tag81.xml><?xml version="1.0" encoding="utf-8"?>
<p:tagLst xmlns:p="http://schemas.openxmlformats.org/presentationml/2006/main">
  <p:tag name="AS_UNIQUEID" val="524"/>
</p:tagLst>
</file>

<file path=ppt/tags/tag82.xml><?xml version="1.0" encoding="utf-8"?>
<p:tagLst xmlns:p="http://schemas.openxmlformats.org/presentationml/2006/main">
  <p:tag name="AS_UNIQUEID" val="525"/>
</p:tagLst>
</file>

<file path=ppt/tags/tag83.xml><?xml version="1.0" encoding="utf-8"?>
<p:tagLst xmlns:p="http://schemas.openxmlformats.org/presentationml/2006/main">
  <p:tag name="AS_UNIQUEID" val="526"/>
</p:tagLst>
</file>

<file path=ppt/tags/tag84.xml><?xml version="1.0" encoding="utf-8"?>
<p:tagLst xmlns:p="http://schemas.openxmlformats.org/presentationml/2006/main">
  <p:tag name="AS_UNIQUEID" val="527"/>
</p:tagLst>
</file>

<file path=ppt/tags/tag85.xml><?xml version="1.0" encoding="utf-8"?>
<p:tagLst xmlns:p="http://schemas.openxmlformats.org/presentationml/2006/main">
  <p:tag name="AS_UNIQUEID" val="528"/>
</p:tagLst>
</file>

<file path=ppt/tags/tag86.xml><?xml version="1.0" encoding="utf-8"?>
<p:tagLst xmlns:p="http://schemas.openxmlformats.org/presentationml/2006/main">
  <p:tag name="AS_UNIQUEID" val="529"/>
</p:tagLst>
</file>

<file path=ppt/tags/tag87.xml><?xml version="1.0" encoding="utf-8"?>
<p:tagLst xmlns:p="http://schemas.openxmlformats.org/presentationml/2006/main">
  <p:tag name="AS_UNIQUEID" val="530"/>
</p:tagLst>
</file>

<file path=ppt/tags/tag88.xml><?xml version="1.0" encoding="utf-8"?>
<p:tagLst xmlns:p="http://schemas.openxmlformats.org/presentationml/2006/main">
  <p:tag name="AS_UNIQUEID" val="531"/>
</p:tagLst>
</file>

<file path=ppt/tags/tag89.xml><?xml version="1.0" encoding="utf-8"?>
<p:tagLst xmlns:p="http://schemas.openxmlformats.org/presentationml/2006/main">
  <p:tag name="AS_UNIQUEID" val="532"/>
</p:tagLst>
</file>

<file path=ppt/tags/tag9.xml><?xml version="1.0" encoding="utf-8"?>
<p:tagLst xmlns:p="http://schemas.openxmlformats.org/presentationml/2006/main">
  <p:tag name="AS_UNIQUEID" val="293"/>
</p:tagLst>
</file>

<file path=ppt/tags/tag90.xml><?xml version="1.0" encoding="utf-8"?>
<p:tagLst xmlns:p="http://schemas.openxmlformats.org/presentationml/2006/main">
  <p:tag name="AS_UNIQUEID" val="533"/>
</p:tagLst>
</file>

<file path=ppt/tags/tag91.xml><?xml version="1.0" encoding="utf-8"?>
<p:tagLst xmlns:p="http://schemas.openxmlformats.org/presentationml/2006/main">
  <p:tag name="AS_UNIQUEID" val="534"/>
</p:tagLst>
</file>

<file path=ppt/tags/tag92.xml><?xml version="1.0" encoding="utf-8"?>
<p:tagLst xmlns:p="http://schemas.openxmlformats.org/presentationml/2006/main">
  <p:tag name="AS_UNIQUEID" val="535"/>
</p:tagLst>
</file>

<file path=ppt/tags/tag93.xml><?xml version="1.0" encoding="utf-8"?>
<p:tagLst xmlns:p="http://schemas.openxmlformats.org/presentationml/2006/main">
  <p:tag name="AS_UNIQUEID" val="536"/>
</p:tagLst>
</file>

<file path=ppt/tags/tag94.xml><?xml version="1.0" encoding="utf-8"?>
<p:tagLst xmlns:p="http://schemas.openxmlformats.org/presentationml/2006/main">
  <p:tag name="AS_UNIQUEID" val="537"/>
</p:tagLst>
</file>

<file path=ppt/tags/tag95.xml><?xml version="1.0" encoding="utf-8"?>
<p:tagLst xmlns:p="http://schemas.openxmlformats.org/presentationml/2006/main">
  <p:tag name="AS_UNIQUEID" val="48"/>
</p:tagLst>
</file>

<file path=ppt/tags/tag96.xml><?xml version="1.0" encoding="utf-8"?>
<p:tagLst xmlns:p="http://schemas.openxmlformats.org/presentationml/2006/main">
  <p:tag name="AS_UNIQUEID" val="49"/>
</p:tagLst>
</file>

<file path=ppt/tags/tag97.xml><?xml version="1.0" encoding="utf-8"?>
<p:tagLst xmlns:p="http://schemas.openxmlformats.org/presentationml/2006/main">
  <p:tag name="AS_UNIQUEID" val="384"/>
</p:tagLst>
</file>

<file path=ppt/tags/tag98.xml><?xml version="1.0" encoding="utf-8"?>
<p:tagLst xmlns:p="http://schemas.openxmlformats.org/presentationml/2006/main">
  <p:tag name="AS_UNIQUEID" val="385"/>
</p:tagLst>
</file>

<file path=ppt/tags/tag99.xml><?xml version="1.0" encoding="utf-8"?>
<p:tagLst xmlns:p="http://schemas.openxmlformats.org/presentationml/2006/main">
  <p:tag name="AS_UNIQUEID" val="387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156</Paragraphs>
  <Slides>33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5">
      <vt:lpstr>Arial</vt:lpstr>
      <vt:lpstr>Calibri Light</vt:lpstr>
      <vt:lpstr>Calibri</vt:lpstr>
      <vt:lpstr>宋体</vt:lpstr>
      <vt:lpstr>等线 Light</vt:lpstr>
      <vt:lpstr>等线</vt:lpstr>
      <vt:lpstr>隶书</vt:lpstr>
      <vt:lpstr>楷体</vt:lpstr>
      <vt:lpstr>微软雅黑</vt:lpstr>
      <vt:lpstr>Times New Roman</vt:lpstr>
      <vt:lpstr>汉仪青云简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                  了解秦腔：课前练习检查：提取下列材料中的要点，用一句话给“秦腔”下定义，不得超过80字。</vt:lpstr>
      <vt:lpstr>提取下列材料中的要点，用一句话给“秦腔”下定义，不得超过80字。</vt:lpstr>
      <vt:lpstr>1、秦地之人对秦腔有着怎样的情感？      请用一个词概括。</vt:lpstr>
      <vt:lpstr>秦地之人对秦腔有着怎样的情感？请用一个词概括。</vt:lpstr>
      <vt:lpstr>为何秦人对秦腔有着这样的情感？结合全文，找出其中原因。（用原文回答）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表达训练：</vt:lpstr>
      <vt:lpstr>提示：推介词是用来推荐人或物，以便对方采纳和接受的一种宣传文体，一般构成包括名称、主要特点或风格、地位等；语言上一般要精炼概括，简洁实在，以极其精炼的语言高度概括每一个被推荐的人或物的品性，突出闪光点，既要有高度，也要有深度；手法上，可以使用排比、对仗、比喻等手法，以增减感染力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本文的语言极具特色，请举例分析。</vt:lpstr>
      <vt:lpstr>PowerPoint Presentation</vt:lpstr>
      <vt:lpstr>【答案】（1）便戏剧存异    （2）恶者便恶得要命    （3）唱得有劲  </vt:lpstr>
      <vt:lpstr>PowerPoint Presentation</vt:lpstr>
      <vt:lpstr>思考：</vt:lpstr>
      <vt:lpstr>拓展探究：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2021-07-14T11:47:57.087</cp:lastPrinted>
  <dcterms:created xsi:type="dcterms:W3CDTF">2021-07-14T11:47:57Z</dcterms:created>
  <dcterms:modified xsi:type="dcterms:W3CDTF">2021-07-14T03:47:58Z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