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367" r:id="rId3"/>
    <p:sldId id="309" r:id="rId4"/>
    <p:sldId id="368" r:id="rId5"/>
    <p:sldId id="371" r:id="rId6"/>
    <p:sldId id="352" r:id="rId7"/>
    <p:sldId id="353" r:id="rId8"/>
    <p:sldId id="348" r:id="rId9"/>
    <p:sldId id="293" r:id="rId10"/>
    <p:sldId id="276" r:id="rId11"/>
    <p:sldId id="281" r:id="rId12"/>
    <p:sldId id="278" r:id="rId13"/>
    <p:sldId id="349" r:id="rId14"/>
    <p:sldId id="376" r:id="rId15"/>
    <p:sldId id="377" r:id="rId16"/>
    <p:sldId id="378" r:id="rId17"/>
    <p:sldId id="286" r:id="rId18"/>
    <p:sldId id="351" r:id="rId19"/>
    <p:sldId id="295" r:id="rId20"/>
    <p:sldId id="315" r:id="rId21"/>
    <p:sldId id="312" r:id="rId22"/>
    <p:sldId id="313" r:id="rId23"/>
    <p:sldId id="314" r:id="rId24"/>
    <p:sldId id="379" r:id="rId25"/>
    <p:sldId id="380" r:id="rId26"/>
    <p:sldId id="381" r:id="rId27"/>
    <p:sldId id="373" r:id="rId28"/>
    <p:sldId id="382" r:id="rId29"/>
    <p:sldId id="383" r:id="rId30"/>
    <p:sldId id="384" r:id="rId31"/>
    <p:sldId id="385" r:id="rId32"/>
    <p:sldId id="386" r:id="rId33"/>
    <p:sldId id="387" r:id="rId34"/>
    <p:sldId id="374" r:id="rId35"/>
    <p:sldId id="354" r:id="rId36"/>
    <p:sldId id="355" r:id="rId37"/>
    <p:sldId id="356" r:id="rId38"/>
    <p:sldId id="357" r:id="rId39"/>
  </p:sldIdLst>
  <p:sldSz cx="9144000" cy="6858000" type="screen4x3"/>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686D"/>
    <a:srgbClr val="33CC33"/>
    <a:srgbClr val="CC3300"/>
    <a:srgbClr val="99FF33"/>
    <a:srgbClr val="FF6600"/>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p:restoredTop sz="94655"/>
  </p:normalViewPr>
  <p:slideViewPr>
    <p:cSldViewPr showGuides="1">
      <p:cViewPr varScale="1">
        <p:scale>
          <a:sx n="108" d="100"/>
          <a:sy n="108" d="100"/>
        </p:scale>
        <p:origin x="-1704" y="-84"/>
      </p:cViewPr>
      <p:guideLst>
        <p:guide orient="horz" pos="2163"/>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ink/ink1.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12750 5971,'99'0,"50"-48,-100 24,26 24,-1 0,25 0,-49-71,24 71,-49 0,-25 0,50 0,-25-25,-1 25,1 0,0 0,0 0,0 0,-1 0,1 0,0 0,0 0,0 0,24 0,-49 0,25 0,0 0,24 0,-49-24,50 24,0 0,-26 0,1 0,0 0,0 0,0 0,-1 0,1 0,25 0,-25 0,49 0,-49 0,25 0,-26 0,51 0,-26 0,-24 0,74 0,-99 0,50 0,-25 0,1 0,-26 0,49 0,-24 0,25 0,-26 0,1 0,0 0,0 0,24 0,-49 0,25 0,0 0,0 0,24 0,-24 0,0 0,0 0,24 0,-24 0,-25 0,50 0,-25 0,0 0,-25 0,24 0,1 0,0 0,25 0,-50 0,24 0,1 0,25 0,-25 0,-1 0,26 0,0 0,-1 0,-49 0,25 0,49 0,-24 49,99-26,-124-23,99 0,-50 0,1 24,-51-24,1 0,25 0,-25 0,24 0,-24 0,0 0,24 24,-24-24,0 0,-25 0,25 0,24 0,-24 0,0 0,25 0,-1 0,26 24,-51-24,26 25,-25-25,0 0,49 0,-49 0,74 0,-74 0,0 0,-1 0,1 0,25 0,0 0,24 48,-24-48,49 0,0 24,-25-24,1 24,-26-24,26 0,-50 0,24 0,-49 0,25 0,49 0,-24 48,24-48,-24 0,25 0,-26 0,1 0,-50 0,25 0,-1 0,1 0,0 0,-25 0,51 0,23 0,-49 0,24 0,26 0,-1 0,-24 0,24 0,-24 49,-1-49,-24 0,50 0,-26 0,75 0,-24 0,-1 0,50 0,-75 0,75 22,-50-22,-49 0,24 0,-49 0,49 0,1 0,49 0,-25 0,0 0,50 0,0 26,0-26,-1 47,1-47,-124 0,50 0,-51 0,26 0,24 0,1 0,-26 0,26 0,-26 0,26 25,-26-25,1 0,0 0,-50 0,24 0,26 0,-25 0,24 0,51 22,-1-22,0 26,1-26,49 0,-99 0,-1 0,-49 0,50 0,-25 0,24 0,-24 0,25 0,24 0,-24 0,-1 0,-24 0,0 0,0 0,0 0,-1 0,26 0,-50 0,25 0,0 0,24 0,-24 0,-25 0,75 0,-26 0,-24 0,25 0,-26-26,1 4,25 22,-1 0,-24 0,25-25,-25 25,24 0,-24 0,0-24,24 24,-24 0,0 0,49 0,-74-23,25 23,25 0,-25 0,-25-26,24 4,26 22,-25 0,0 0,-25 0,74-25,-49 25</inkml:trace>
</inkml:ink>
</file>

<file path=ppt/ink/ink10.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14660 13816,'0'0,"74"0,0 0,1 0,24 0,-25 0,1 23,-50-23,49 0,0 23,-24-23,25 45,-51-45,76 0,-76 0,51 0,74 46,-100-46,26 0,-51 0,26 0,0 0,-50 0,74 0,25 0,-74 0,0 0,24 0,-24 0,0 0,25 0,-1 0,-24 0,0 0,0 0,49 0,-49 0,0 0,24 0,1 0,-25 0,24 0,26 0,-75 0,25 0,0 0,50 0,-50 0,24 0,1 46,-1-46,26 0,-1 0,1 0,74 22,-50 1,-50-23,51 0,-26 0,-24 46,74-46,-50 0,50 0,25 0,223 0,-174 0,-49 23,0-23,-50 22,-24-22,-51 0,51 0,24 0,-49 0,49 0,-49 0,-1 0,26 0,-26 0,26 0,-26 0,-49 0,75 0,-26 0,26 0,-1 0,-49 0,0 0,-25 0,49 0,-24 0,74 0,-74 0,99 23,-25-23,-24 0,-1 0,-24 0,-1 0,-24 0,0 0,0 0,49 0,-24 0,-25 0,99 0,-24 0,49 0,-75 0,25 0,1 0,-26 0,0 0,26 0,48 0,-48 0,-26 0,-49 0,0 0,49 0,1 0,-51 0,51 0,-50 0,49 0,-24 0,49 0,-50 0,1 0,-50 0,50-23,49 23,50-45,-1 45,-48-46,-76 46</inkml:trace>
</inkml:ink>
</file>

<file path=ppt/ink/ink11.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3398 15802,'25'0,"0"0,0 0,24 0,-49 0,25 0,0 0,24 0,-24 0,50 0,-26 0,26 0,74 0,-1 0,-24 0,50 39,-124-39,24 0,-49 0,-25 0,49 0,26 0,-1 0,26 0,24 0,0 0,24 0,-48 0,-26 0,-24 0,-26 0,1 0,0 0,-25 0,50 0,-1 0,-24 0,0 0,0 0,-1 0,51 0,-50 0,-25 0,74 0,-24 0,24 0,-49 0,25 0,-1 0,26 0,-26 0,50 0,50 0,0 0,0 0,0 0,-50 0,99 0,-24 19,-75-19,0 19,-24-19,74 18,-50-18,124 0,-74 38,0-38,49 0,-100 0,2 0,-76 0,26 0,-25 0,0 0,-25 0,49 0,1 0,24 0,75 0,-74 0,49 0,-50 0,25 0,-24 0,-26 0,75 0,-49 0,-1 0,1 0,-1 0,0 0,-49 0,99 0,-99 0,25 0,-1 0,50 0,25 0,50 0,-100 0,26 0,-51 0,1 0,-50 0,25 0,24 0,-24 0,25 0,-1 0,51 0,24 0,-50 0,25 0,-49 0,-25-19,-25 19,74 0,0 0,1 0,-25 0,-26 0,1-19,-25 19,75 0,-1-37,25 37,50 0,0-39,-25 1,-50 38,-49 0,0 0,-25 0,25-19,74 19,75 0,24 0,-49 0,24 0,26-38</inkml:trace>
</inkml:ink>
</file>

<file path=ppt/ink/ink12.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18976 15528,'0'50,"147"-50,-48 0,47 46,1-46,2 0,-52 0,51 0,-49 0,100 0,-102 0,51 0,-51 0,-47 0,49 0,-2 95,2-95,-49 0,47 0,-97 0,49 0,50 0,-49 0,-50 0,48 0,51 0,0 0,-52 0,3 0,-1 0,1 0,-1 0,-1 0,103 0,-102 0,-1 0,51 0,-50 0,-49 0,50 0,-1 0,49 0,-49 0,-49 0,50 0,-1 0,48 0,-47 0,-1 0,48 0,-47 0,0 0,-50 0,99 0,47 0,-96 0,-1 0,-1 0,51 0,0 0,99 0,48 0,-99 0,-98 0,1 0,-1 0,98 0,-98 0,50 0,-51 0</inkml:trace>
</inkml:ink>
</file>

<file path=ppt/ink/ink2.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3621 7975,'0'-21,"50"0,25 21,-26 0,1 0,-1 0,1 0,-25 0,24 0,-24 0,25 0,-50 0,74 0,-24 0,24 0,-49 0,0 0,0 0,-1 0,1 0,25 0,49 0,0 0,-24 0,24 0,50 0,-100 0,26 0,-1 0,-49 0,0 0,24 0,-24 0,25 0,-1 0,-24 0,50 0,-26 0,1 0,24 0,-49 0,0 0,24 0,76 0,-26 0,-50 0,51 0,-26 0,-24 0,-26 0,1 0,0 0,0 21,49 0,-49-21,-25 0,99 0,-74 0,25 0,-1 0,-24 0,0 0,0 0,24 0,-24 0,0 0,49 0,-24 0,24 22,-24-22,0 0,-26 0,0 22,1-22,0 0,0 0,-1 0,1 0,25 0,-1 0,-24 0,0 0,0 0,0 0,-1 0,-24 0,25 0,0 0,0 0,24 0,-24 0,0 0,25 0,-26 0,1 0,-25 0,75 0,-26 0,1 0,-25 0,0 0,-25 0,49 0,1 43,-25-43,-1 0,-24 0,25 0,25 0,-25 0,-1 0,-24 0,50 0,-25 0,0 0,-1 0,1 0,0 0,0 0,0 0,-1 0,1 0,0 0,0 0,0 0,-25 0,24 0,26 0,24 0,-49 0,25 0,-25 0,-1 0,1 0,0 0,0 0,-25 0,74 0,-24 0,0 0,-1 0,26 0,-51 0,26 0,0 0,-1 0,-24 0,0 0,0 0,24 0,1 0,-1 0,-49 0,25 0,0 22,0-22,0 0,-1 0,1 0,25 0,-1 0,-24 0,-25 0,75 0,-26 0,26 0,-26 0,26 22,-26-22,1 0,0 43,-50-43,49 0,1 0,-25 0,24 0,-24 0,0 0,24 0,-24 0</inkml:trace>
</inkml:ink>
</file>

<file path=ppt/ink/ink3.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18728 8088,'0'-18,"0"18,49 0,-24 0,25-18,-26 18,1 0,25 0,-1 0,26 0,-1 0,1 0,-26 0,-24 0,25 0,-26 0,51 0,-26 0,51 0,-51 0,26 0,24 0,-25 0,-49 0,0 0,0 0,0 0,-1 0,26 0,-25 0,0 0,49 0,-48 0,-1 0,-1 0,1 0,0 0,0 0,-25 0,25 0,-1 0,26 0,0 0,-50 0,49 0,1 0,24 0,-49 0,50 0,-51 0,1 0,25 0,-25 0,24 0,1 0,49 0,25 18,-25-18,-24 0,24 0,0 0,-49 0,-26 0,51 0,-25 0,24 0,-49 0,99 0,-50 0,1 0,24 0,-25 0,-24 0,-1 0,-49 0,25 0,25 0,-25 0,24 0,-24 0,49 18,-24-18,-25 0,25 0,-26 0,-24 0,25 0,25 0,-25 0,-1 0,1 0,0 0,25 0,-1 0,-24 0,1 0,48 19,-24-19,-1 0,-49 0,75 0,-26 0,1 19,-25-19,0 0,-25 0,49 0,-24 0,0 0,24 0,-24 0,25 0,49 18,-49-18,24 0,-24 0,-25 0,49 0,-49 0,0 0,24 0,1 0,-25 0,-1 0,26 0,24 0,-49 0,0 0,0 0,0 0,-1 0</inkml:trace>
</inkml:ink>
</file>

<file path=ppt/ink/ink4.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3200 10046,'25'0,"49"0,0 0,75 0,-50 0,50 0,25 0,-25 0,99 0,-99 49,-75-49,1 0,-50 0,0 0,25 0,-50 0,24 0,1 0,0 0,50 0,-75 0,49 24,26-24,-51 0,1 0,25 0,-50 0,49 0,-24 0,0 0,0 0,-25 0,49 0,1 0,24 0,-49 0,0 0,-25 0,25 0,0 0,74 24,-74-24,49 0,-24 0,24 0,-49 0,25 0,-26 0,-24 0</inkml:trace>
</inkml:ink>
</file>

<file path=ppt/ink/ink5.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12601 9988,'0'0,"25"0,-1 0,1 0,0 0,25 0,-26 0,51 0,-50 0,49 0,0 0,75 0,-74 0,-26 0,51 0,-51 36,1-36,-1 0,1 0,-50 0,50 0,24 0,-24 0,24 0,-49 0,24 0,1 0,0 0,24 0,-24 0,49 0,-49 0,24 0,-24 0,-1 0,-24 0,0 0,24 0,26 0,-50 0,-1 0,26 0,-26 0,50 0,-49 0,-25 0,50 0,-26 0,1 0,50 0,-75 0,24 0,26-18,24 0,-49 18,0 0,-25-19,50 19,-1 0,1 0,-25 0,24 0,1 0,24 0,-24 0,0 0,-26 0,1 0,0 0,0 0,24 0,1-18,-25 18,24 0,-24 0,50 0,-51 0,-24-17,75 17,-50 0,-1 0,26 0,-25 0,0 0,24 0,-24 0,-25 0,25 0,25 0,-26 0,-24 0,75 0,-50 0,-1 0,51 0,-75 0,25-19,49 19,-49 0,-25 0,49 0,-24-18,0 18</inkml:trace>
</inkml:ink>
</file>

<file path=ppt/ink/ink6.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21034 10265,'-24'-21,"24"21,24 0,26 0,24-42,-24 42,24 0,1-42,-26 42,26-42,-26 42,-49 0,50 0,-25 0,24 0,26-42,-25 42,24-63,-49 63,24 0,-24 0,26 0,23 0,25 0,-49 0,24 0,-24 0,-25 0,0 0,-1 0,26 0,0 0,-26 0,51 0,-50 0,49 0,-24 0,-1 0,-49 0,25 0,25 0,-25 0,-1 0,51 0,-26 0,26 0,-26 0,-24 0,0 0,0 0,0 0,24 0,1 0,-25 0,24 0,1 0,-25 0,-1 0,1 0,0 0,25 0,-26 0,26 0,0 0,24 0,-24 42,25-42,-75 0,75 0,-51 0,1 0,0 0,25 0,24 0,0 0,50 21,-99-21,99 21,-74-21,-25 0,-1 0,1 0,0 21,25-21,24 0,-49 0,25 0</inkml:trace>
</inkml:ink>
</file>

<file path=ppt/ink/ink7.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3175 12049,'74'0,"-24"0,24 0,1 0,-1 0,25 0,1 0,49 0,-50 0,50 0,49 0,124 0,-247 0,74 24,74-24,-173 48,49-48,-50 0,75 0,-49 24,0-24,24 0,-24 24,74-24,-75 0,75 49,-99-49,24 24,-24-24,-26 0,1 0,50 0,-26 0,-24 0,0 0,0 0,-1 0,26 0,-50 0,50 0,49 0,50 0,0 0,-1 0,26 0,-50 0,-25 0,-49 0,49 0,-74 0,0 0,74 23,-25-23,50 0,75 0,74 0,-125 0,1 0,0 0,0 0,-50 0,-24 0,-1 0,-49 0,0 0,24 0,75 0,0 0,124 0,-99-47,-98 23,48-1,-49 25,-1 0,1-24,-25 24,-1 0,26 0,0 0,24-48,25 48,50-73,-75 49,100 24,0-47,24 22,-173 25,49 0,-24 0,0 0,-1 0,50 0,-24 0,24 0,-74 0,0 0,24 0,-49 0,50 0,74-72,-124 72,74 0,-49-24,25 24</inkml:trace>
</inkml:ink>
</file>

<file path=ppt/ink/ink8.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17413 11482,'0'0,"124"0,74 0,-49 0,-50 0,-49 0,49 0,-24 0,-26 0,26 0,-26 0,1 0,-50 0,74 0,-49 0,50 0,-51 0,1 0,50 0,-51 0,51 0,49 0,-50 0,1 0,24 0,50 0,-75 0,0 0,1 0,-25 0,-26 0,51 0,-1 0,1 0,49 0,-100 0,26 0,-25 0,24 0,-24 0,-25 0,75 0,-26 0,26 0,-26 0,26 0,-26 0,51 0,-26 0,25 0,0 0,-24 0,-1 0,50 0,-99 0,74 0,-99 0,25 0,25 0,-1 0,-49 0,75 0,-51 0,76 0,-76 0,1 0,25 0,24 0,1 15,-26 1,26-1,-1-15,-49 0,0 0,24 0,-49 0,75 0,-50 0,24 14,1-14,-1 0,26 0,-1 0,1 0,-1 0,-74 0,75 0,-26 0,50 0,-24 31,-26-31,1 0,0 0,49 15,-25-15,-24 0,-25 0,99 15,-75-15,-24 0,-25 0,50 0,24 30,-49-30,49 0,1 0,-50 0,-25 0,24 0,1 0,0 0,25 0,24 0,-24 0,-26 0,1 0,0 0,25 0</inkml:trace>
</inkml:ink>
</file>

<file path=ppt/ink/ink9.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19-01-03T15:40:3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3324 13643,'74'22,"125"-22,-1 0,74 0,1 0,74 0,-125 0,-23 0,-100 0,-49 0,-26 0,-24 0,25 0,0 0,25 0,-26 0,-24 0,50 0,0 0,-1 0,-24 0,-25 0,74 0,-24 0,48 0,2 0,-51 0,26 0,-51 0,51 0,-26 0,-24 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a:outerShdw dist="107763" dir="2699999" algn="ctr" rotWithShape="0">
            <a:srgbClr val="020000"/>
          </a:outerShdw>
        </a:effectLst>
      </p:bgPr>
    </p:bg>
    <p:spTree>
      <p:nvGrpSpPr>
        <p:cNvPr id="1" name=""/>
        <p:cNvGrpSpPr/>
        <p:nvPr/>
      </p:nvGrpSpPr>
      <p:grpSpPr>
        <a:xfrm>
          <a:off x="0" y="0"/>
          <a:ext cx="0" cy="0"/>
          <a:chOff x="0" y="0"/>
          <a:chExt cx="0" cy="0"/>
        </a:xfrm>
      </p:grpSpPr>
      <p:grpSp>
        <p:nvGrpSpPr>
          <p:cNvPr id="210946" name="组合 210945"/>
          <p:cNvGrpSpPr/>
          <p:nvPr/>
        </p:nvGrpSpPr>
        <p:grpSpPr>
          <a:xfrm>
            <a:off x="-3175" y="2438400"/>
            <a:ext cx="9147175" cy="1063625"/>
            <a:chOff x="-2" y="1536"/>
            <a:chExt cx="5762" cy="670"/>
          </a:xfrm>
        </p:grpSpPr>
        <p:grpSp>
          <p:nvGrpSpPr>
            <p:cNvPr id="210947" name="组合 210946"/>
            <p:cNvGrpSpPr/>
            <p:nvPr/>
          </p:nvGrpSpPr>
          <p:grpSpPr>
            <a:xfrm flipH="1">
              <a:off x="-2" y="1562"/>
              <a:ext cx="5762" cy="638"/>
              <a:chOff x="-2" y="1562"/>
              <a:chExt cx="5762" cy="638"/>
            </a:xfrm>
          </p:grpSpPr>
          <p:sp>
            <p:nvSpPr>
              <p:cNvPr id="210948" name="任意多边形 210947"/>
              <p:cNvSpPr/>
              <p:nvPr/>
            </p:nvSpPr>
            <p:spPr>
              <a:xfrm rot="-5400000">
                <a:off x="2558" y="-992"/>
                <a:ext cx="624" cy="5745"/>
              </a:xfrm>
              <a:custGeom>
                <a:avLst/>
                <a:gdLst/>
                <a:ahLst/>
                <a:cxnLst/>
                <a:rect l="0" t="0" r="0" b="0"/>
                <a:pathLst>
                  <a:path w="1000" h="720">
                    <a:moveTo>
                      <a:pt x="0" y="0"/>
                    </a:moveTo>
                    <a:lnTo>
                      <a:pt x="0" y="720"/>
                    </a:lnTo>
                    <a:lnTo>
                      <a:pt x="1000" y="720"/>
                    </a:lnTo>
                    <a:lnTo>
                      <a:pt x="1000" y="0"/>
                    </a:lnTo>
                    <a:lnTo>
                      <a:pt x="0" y="0"/>
                    </a:lnTo>
                    <a:close/>
                  </a:path>
                </a:pathLst>
              </a:custGeom>
              <a:solidFill>
                <a:schemeClr val="accent1"/>
              </a:solidFill>
              <a:ln w="9525">
                <a:noFill/>
              </a:ln>
            </p:spPr>
            <p:txBody>
              <a:bodyPr/>
              <a:lstStyle/>
              <a:p>
                <a:endParaRPr lang="zh-CN" altLang="en-US"/>
              </a:p>
            </p:txBody>
          </p:sp>
          <p:sp>
            <p:nvSpPr>
              <p:cNvPr id="210949" name="任意多边形 210948"/>
              <p:cNvSpPr/>
              <p:nvPr/>
            </p:nvSpPr>
            <p:spPr>
              <a:xfrm rot="-5400000">
                <a:off x="1322" y="1669"/>
                <a:ext cx="624" cy="421"/>
              </a:xfrm>
              <a:custGeom>
                <a:avLst/>
                <a:gdLst/>
                <a:ahLst/>
                <a:cxnLst/>
                <a:rect l="0" t="0" r="0" b="0"/>
                <a:pathLst>
                  <a:path w="624" h="317">
                    <a:moveTo>
                      <a:pt x="0" y="0"/>
                    </a:moveTo>
                    <a:cubicBezTo>
                      <a:pt x="0" y="0"/>
                      <a:pt x="0" y="272"/>
                      <a:pt x="0" y="272"/>
                    </a:cubicBezTo>
                    <a:cubicBezTo>
                      <a:pt x="432" y="224"/>
                      <a:pt x="520" y="317"/>
                      <a:pt x="624" y="272"/>
                    </a:cubicBezTo>
                    <a:lnTo>
                      <a:pt x="624" y="0"/>
                    </a:lnTo>
                    <a:lnTo>
                      <a:pt x="0" y="0"/>
                    </a:lnTo>
                    <a:close/>
                  </a:path>
                </a:pathLst>
              </a:custGeom>
              <a:solidFill>
                <a:schemeClr val="bg2"/>
              </a:solidFill>
              <a:ln w="9525">
                <a:noFill/>
              </a:ln>
            </p:spPr>
            <p:txBody>
              <a:bodyPr/>
              <a:lstStyle/>
              <a:p>
                <a:endParaRPr lang="zh-CN" altLang="en-US"/>
              </a:p>
            </p:txBody>
          </p:sp>
          <p:sp>
            <p:nvSpPr>
              <p:cNvPr id="210950" name="任意多边形 210949"/>
              <p:cNvSpPr/>
              <p:nvPr/>
            </p:nvSpPr>
            <p:spPr>
              <a:xfrm rot="-5400000">
                <a:off x="982" y="1669"/>
                <a:ext cx="624" cy="422"/>
              </a:xfrm>
              <a:custGeom>
                <a:avLst/>
                <a:gdLst/>
                <a:ahLst/>
                <a:cxnLst/>
                <a:rect l="0" t="0" r="0" b="0"/>
                <a:pathLst>
                  <a:path w="624" h="317">
                    <a:moveTo>
                      <a:pt x="0" y="0"/>
                    </a:moveTo>
                    <a:lnTo>
                      <a:pt x="0" y="272"/>
                    </a:lnTo>
                    <a:cubicBezTo>
                      <a:pt x="104" y="317"/>
                      <a:pt x="432" y="240"/>
                      <a:pt x="624" y="272"/>
                    </a:cubicBezTo>
                    <a:lnTo>
                      <a:pt x="624" y="0"/>
                    </a:lnTo>
                    <a:lnTo>
                      <a:pt x="0" y="0"/>
                    </a:lnTo>
                    <a:close/>
                  </a:path>
                </a:pathLst>
              </a:custGeom>
              <a:solidFill>
                <a:schemeClr val="folHlink"/>
              </a:solidFill>
              <a:ln w="9525">
                <a:noFill/>
              </a:ln>
            </p:spPr>
            <p:txBody>
              <a:bodyPr/>
              <a:lstStyle/>
              <a:p>
                <a:endParaRPr lang="zh-CN" altLang="en-US"/>
              </a:p>
            </p:txBody>
          </p:sp>
          <p:sp>
            <p:nvSpPr>
              <p:cNvPr id="210951" name="任意多边形 210950"/>
              <p:cNvSpPr/>
              <p:nvPr/>
            </p:nvSpPr>
            <p:spPr>
              <a:xfrm rot="-5400000">
                <a:off x="-57" y="1752"/>
                <a:ext cx="624" cy="255"/>
              </a:xfrm>
              <a:custGeom>
                <a:avLst/>
                <a:gdLst/>
                <a:ahLst/>
                <a:cxnLst/>
                <a:rect l="0" t="0" r="0" b="0"/>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bg2"/>
              </a:solidFill>
              <a:ln w="9525">
                <a:noFill/>
              </a:ln>
            </p:spPr>
            <p:txBody>
              <a:bodyPr/>
              <a:lstStyle/>
              <a:p>
                <a:endParaRPr lang="zh-CN" altLang="en-US"/>
              </a:p>
            </p:txBody>
          </p:sp>
          <p:sp>
            <p:nvSpPr>
              <p:cNvPr id="210952" name="任意多边形 210951"/>
              <p:cNvSpPr/>
              <p:nvPr/>
            </p:nvSpPr>
            <p:spPr>
              <a:xfrm rot="-5400000">
                <a:off x="664" y="1733"/>
                <a:ext cx="624" cy="294"/>
              </a:xfrm>
              <a:custGeom>
                <a:avLst/>
                <a:gdLst/>
                <a:ahLst/>
                <a:cxnLst/>
                <a:rect l="0" t="0" r="0" b="0"/>
                <a:pathLst>
                  <a:path w="624" h="317">
                    <a:moveTo>
                      <a:pt x="0" y="0"/>
                    </a:moveTo>
                    <a:lnTo>
                      <a:pt x="0" y="272"/>
                    </a:lnTo>
                    <a:cubicBezTo>
                      <a:pt x="104" y="317"/>
                      <a:pt x="520" y="317"/>
                      <a:pt x="624" y="272"/>
                    </a:cubicBezTo>
                    <a:lnTo>
                      <a:pt x="624" y="0"/>
                    </a:lnTo>
                    <a:cubicBezTo>
                      <a:pt x="240" y="42"/>
                      <a:pt x="130" y="0"/>
                      <a:pt x="0" y="0"/>
                    </a:cubicBezTo>
                    <a:close/>
                  </a:path>
                </a:pathLst>
              </a:custGeom>
              <a:solidFill>
                <a:schemeClr val="tx1"/>
              </a:solidFill>
              <a:ln w="9525">
                <a:noFill/>
              </a:ln>
            </p:spPr>
            <p:txBody>
              <a:bodyPr/>
              <a:lstStyle/>
              <a:p>
                <a:endParaRPr lang="zh-CN" altLang="en-US"/>
              </a:p>
            </p:txBody>
          </p:sp>
          <p:sp>
            <p:nvSpPr>
              <p:cNvPr id="210953" name="任意多边形 210952"/>
              <p:cNvSpPr/>
              <p:nvPr/>
            </p:nvSpPr>
            <p:spPr>
              <a:xfrm rot="-5400000">
                <a:off x="442" y="1699"/>
                <a:ext cx="624" cy="362"/>
              </a:xfrm>
              <a:custGeom>
                <a:avLst/>
                <a:gdLst/>
                <a:ahLst/>
                <a:cxnLst/>
                <a:rect l="0" t="0" r="0" b="0"/>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ln>
            </p:spPr>
            <p:txBody>
              <a:bodyPr/>
              <a:lstStyle/>
              <a:p>
                <a:endParaRPr lang="zh-CN" altLang="en-US"/>
              </a:p>
            </p:txBody>
          </p:sp>
          <p:sp>
            <p:nvSpPr>
              <p:cNvPr id="210954" name="任意多边形 210953"/>
              <p:cNvSpPr/>
              <p:nvPr/>
            </p:nvSpPr>
            <p:spPr>
              <a:xfrm rot="-5400000">
                <a:off x="155" y="1726"/>
                <a:ext cx="632" cy="315"/>
              </a:xfrm>
              <a:custGeom>
                <a:avLst/>
                <a:gdLst/>
                <a:ahLst/>
                <a:cxnLst/>
                <a:rect l="0" t="0" r="0" b="0"/>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tx2"/>
              </a:solidFill>
              <a:ln w="9525">
                <a:noFill/>
              </a:ln>
            </p:spPr>
            <p:txBody>
              <a:bodyPr/>
              <a:lstStyle/>
              <a:p>
                <a:endParaRPr lang="zh-CN" altLang="en-US"/>
              </a:p>
            </p:txBody>
          </p:sp>
          <p:sp>
            <p:nvSpPr>
              <p:cNvPr id="210955" name="任意多边形 210954"/>
              <p:cNvSpPr/>
              <p:nvPr/>
            </p:nvSpPr>
            <p:spPr>
              <a:xfrm rot="-5400000">
                <a:off x="3210" y="1664"/>
                <a:ext cx="624" cy="421"/>
              </a:xfrm>
              <a:custGeom>
                <a:avLst/>
                <a:gdLst/>
                <a:ahLst/>
                <a:cxnLst/>
                <a:rect l="0" t="0" r="0" b="0"/>
                <a:pathLst>
                  <a:path w="624" h="317">
                    <a:moveTo>
                      <a:pt x="0" y="0"/>
                    </a:moveTo>
                    <a:cubicBezTo>
                      <a:pt x="0" y="0"/>
                      <a:pt x="0" y="272"/>
                      <a:pt x="0" y="272"/>
                    </a:cubicBezTo>
                    <a:cubicBezTo>
                      <a:pt x="432" y="224"/>
                      <a:pt x="520" y="317"/>
                      <a:pt x="624" y="272"/>
                    </a:cubicBezTo>
                    <a:lnTo>
                      <a:pt x="624" y="0"/>
                    </a:lnTo>
                    <a:lnTo>
                      <a:pt x="0" y="0"/>
                    </a:lnTo>
                    <a:close/>
                  </a:path>
                </a:pathLst>
              </a:custGeom>
              <a:solidFill>
                <a:schemeClr val="bg2"/>
              </a:solidFill>
              <a:ln w="9525">
                <a:noFill/>
              </a:ln>
            </p:spPr>
            <p:txBody>
              <a:bodyPr/>
              <a:lstStyle/>
              <a:p>
                <a:endParaRPr lang="zh-CN" altLang="en-US"/>
              </a:p>
            </p:txBody>
          </p:sp>
          <p:sp>
            <p:nvSpPr>
              <p:cNvPr id="210956" name="任意多边形 210955"/>
              <p:cNvSpPr/>
              <p:nvPr/>
            </p:nvSpPr>
            <p:spPr>
              <a:xfrm rot="-5400000">
                <a:off x="2870" y="1664"/>
                <a:ext cx="624" cy="422"/>
              </a:xfrm>
              <a:custGeom>
                <a:avLst/>
                <a:gdLst/>
                <a:ahLst/>
                <a:cxnLst/>
                <a:rect l="0" t="0" r="0" b="0"/>
                <a:pathLst>
                  <a:path w="624" h="317">
                    <a:moveTo>
                      <a:pt x="0" y="0"/>
                    </a:moveTo>
                    <a:lnTo>
                      <a:pt x="0" y="272"/>
                    </a:lnTo>
                    <a:cubicBezTo>
                      <a:pt x="104" y="317"/>
                      <a:pt x="432" y="240"/>
                      <a:pt x="624" y="272"/>
                    </a:cubicBezTo>
                    <a:lnTo>
                      <a:pt x="624" y="0"/>
                    </a:lnTo>
                    <a:lnTo>
                      <a:pt x="0" y="0"/>
                    </a:lnTo>
                    <a:close/>
                  </a:path>
                </a:pathLst>
              </a:custGeom>
              <a:solidFill>
                <a:schemeClr val="tx1"/>
              </a:solidFill>
              <a:ln w="9525">
                <a:noFill/>
              </a:ln>
            </p:spPr>
            <p:txBody>
              <a:bodyPr/>
              <a:lstStyle/>
              <a:p>
                <a:endParaRPr lang="zh-CN" altLang="en-US"/>
              </a:p>
            </p:txBody>
          </p:sp>
          <p:sp>
            <p:nvSpPr>
              <p:cNvPr id="210957" name="任意多边形 210956"/>
              <p:cNvSpPr/>
              <p:nvPr/>
            </p:nvSpPr>
            <p:spPr>
              <a:xfrm rot="-5400000">
                <a:off x="1829" y="1747"/>
                <a:ext cx="624" cy="255"/>
              </a:xfrm>
              <a:custGeom>
                <a:avLst/>
                <a:gdLst/>
                <a:ahLst/>
                <a:cxnLst/>
                <a:rect l="0" t="0" r="0" b="0"/>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tx2"/>
              </a:solidFill>
              <a:ln w="9525">
                <a:noFill/>
              </a:ln>
            </p:spPr>
            <p:txBody>
              <a:bodyPr/>
              <a:lstStyle/>
              <a:p>
                <a:endParaRPr lang="zh-CN" altLang="en-US"/>
              </a:p>
            </p:txBody>
          </p:sp>
          <p:sp>
            <p:nvSpPr>
              <p:cNvPr id="210958" name="任意多边形 210957"/>
              <p:cNvSpPr/>
              <p:nvPr/>
            </p:nvSpPr>
            <p:spPr>
              <a:xfrm rot="-5400000">
                <a:off x="2551" y="1728"/>
                <a:ext cx="624" cy="294"/>
              </a:xfrm>
              <a:custGeom>
                <a:avLst/>
                <a:gdLst/>
                <a:ahLst/>
                <a:cxnLst/>
                <a:rect l="0" t="0" r="0" b="0"/>
                <a:pathLst>
                  <a:path w="624" h="317">
                    <a:moveTo>
                      <a:pt x="0" y="0"/>
                    </a:moveTo>
                    <a:lnTo>
                      <a:pt x="0" y="272"/>
                    </a:lnTo>
                    <a:cubicBezTo>
                      <a:pt x="104" y="317"/>
                      <a:pt x="520" y="317"/>
                      <a:pt x="624" y="272"/>
                    </a:cubicBezTo>
                    <a:lnTo>
                      <a:pt x="624" y="0"/>
                    </a:lnTo>
                    <a:cubicBezTo>
                      <a:pt x="240" y="42"/>
                      <a:pt x="130" y="0"/>
                      <a:pt x="0" y="0"/>
                    </a:cubicBezTo>
                    <a:close/>
                  </a:path>
                </a:pathLst>
              </a:custGeom>
              <a:solidFill>
                <a:schemeClr val="folHlink"/>
              </a:solidFill>
              <a:ln w="9525">
                <a:noFill/>
              </a:ln>
            </p:spPr>
            <p:txBody>
              <a:bodyPr/>
              <a:lstStyle/>
              <a:p>
                <a:endParaRPr lang="zh-CN" altLang="en-US"/>
              </a:p>
            </p:txBody>
          </p:sp>
          <p:sp>
            <p:nvSpPr>
              <p:cNvPr id="210959" name="任意多边形 210958"/>
              <p:cNvSpPr/>
              <p:nvPr/>
            </p:nvSpPr>
            <p:spPr>
              <a:xfrm rot="-5400000">
                <a:off x="2329" y="1694"/>
                <a:ext cx="624" cy="361"/>
              </a:xfrm>
              <a:custGeom>
                <a:avLst/>
                <a:gdLst/>
                <a:ahLst/>
                <a:cxnLst/>
                <a:rect l="0" t="0" r="0" b="0"/>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ln>
            </p:spPr>
            <p:txBody>
              <a:bodyPr/>
              <a:lstStyle/>
              <a:p>
                <a:endParaRPr lang="zh-CN" altLang="en-US"/>
              </a:p>
            </p:txBody>
          </p:sp>
          <p:sp>
            <p:nvSpPr>
              <p:cNvPr id="210960" name="任意多边形 210959"/>
              <p:cNvSpPr/>
              <p:nvPr/>
            </p:nvSpPr>
            <p:spPr>
              <a:xfrm rot="-5400000">
                <a:off x="2043" y="1721"/>
                <a:ext cx="632" cy="316"/>
              </a:xfrm>
              <a:custGeom>
                <a:avLst/>
                <a:gdLst/>
                <a:ahLst/>
                <a:cxnLst/>
                <a:rect l="0" t="0" r="0" b="0"/>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hlink"/>
              </a:solidFill>
              <a:ln w="9525">
                <a:noFill/>
              </a:ln>
            </p:spPr>
            <p:txBody>
              <a:bodyPr/>
              <a:lstStyle/>
              <a:p>
                <a:endParaRPr lang="zh-CN" altLang="en-US"/>
              </a:p>
            </p:txBody>
          </p:sp>
          <p:sp>
            <p:nvSpPr>
              <p:cNvPr id="210961" name="任意多边形 210960"/>
              <p:cNvSpPr/>
              <p:nvPr/>
            </p:nvSpPr>
            <p:spPr>
              <a:xfrm rot="-5400000">
                <a:off x="4076" y="1669"/>
                <a:ext cx="624" cy="421"/>
              </a:xfrm>
              <a:custGeom>
                <a:avLst/>
                <a:gdLst/>
                <a:ahLst/>
                <a:cxnLst/>
                <a:rect l="0" t="0" r="0" b="0"/>
                <a:pathLst>
                  <a:path w="624" h="317">
                    <a:moveTo>
                      <a:pt x="0" y="0"/>
                    </a:moveTo>
                    <a:cubicBezTo>
                      <a:pt x="0" y="0"/>
                      <a:pt x="0" y="272"/>
                      <a:pt x="0" y="272"/>
                    </a:cubicBezTo>
                    <a:cubicBezTo>
                      <a:pt x="432" y="224"/>
                      <a:pt x="520" y="317"/>
                      <a:pt x="624" y="272"/>
                    </a:cubicBezTo>
                    <a:lnTo>
                      <a:pt x="624" y="0"/>
                    </a:lnTo>
                    <a:lnTo>
                      <a:pt x="0" y="0"/>
                    </a:lnTo>
                    <a:close/>
                  </a:path>
                </a:pathLst>
              </a:custGeom>
              <a:solidFill>
                <a:schemeClr val="hlink"/>
              </a:solidFill>
              <a:ln w="9525">
                <a:noFill/>
              </a:ln>
            </p:spPr>
            <p:txBody>
              <a:bodyPr/>
              <a:lstStyle/>
              <a:p>
                <a:endParaRPr lang="zh-CN" altLang="en-US"/>
              </a:p>
            </p:txBody>
          </p:sp>
          <p:sp>
            <p:nvSpPr>
              <p:cNvPr id="210962" name="任意多边形 210961"/>
              <p:cNvSpPr/>
              <p:nvPr/>
            </p:nvSpPr>
            <p:spPr>
              <a:xfrm rot="-5400000">
                <a:off x="3736" y="1669"/>
                <a:ext cx="624" cy="422"/>
              </a:xfrm>
              <a:custGeom>
                <a:avLst/>
                <a:gdLst/>
                <a:ahLst/>
                <a:cxnLst/>
                <a:rect l="0" t="0" r="0" b="0"/>
                <a:pathLst>
                  <a:path w="624" h="317">
                    <a:moveTo>
                      <a:pt x="0" y="0"/>
                    </a:moveTo>
                    <a:lnTo>
                      <a:pt x="0" y="272"/>
                    </a:lnTo>
                    <a:cubicBezTo>
                      <a:pt x="104" y="317"/>
                      <a:pt x="432" y="240"/>
                      <a:pt x="624" y="272"/>
                    </a:cubicBezTo>
                    <a:lnTo>
                      <a:pt x="624" y="0"/>
                    </a:lnTo>
                    <a:lnTo>
                      <a:pt x="0" y="0"/>
                    </a:lnTo>
                    <a:close/>
                  </a:path>
                </a:pathLst>
              </a:custGeom>
              <a:solidFill>
                <a:schemeClr val="tx2"/>
              </a:solidFill>
              <a:ln w="9525">
                <a:noFill/>
              </a:ln>
            </p:spPr>
            <p:txBody>
              <a:bodyPr/>
              <a:lstStyle/>
              <a:p>
                <a:endParaRPr lang="zh-CN" altLang="en-US"/>
              </a:p>
            </p:txBody>
          </p:sp>
          <p:sp>
            <p:nvSpPr>
              <p:cNvPr id="210963" name="任意多边形 210962"/>
              <p:cNvSpPr/>
              <p:nvPr/>
            </p:nvSpPr>
            <p:spPr>
              <a:xfrm rot="-5400000">
                <a:off x="4583" y="1747"/>
                <a:ext cx="624" cy="255"/>
              </a:xfrm>
              <a:custGeom>
                <a:avLst/>
                <a:gdLst/>
                <a:ahLst/>
                <a:cxnLst/>
                <a:rect l="0" t="0" r="0" b="0"/>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folHlink"/>
              </a:solidFill>
              <a:ln w="9525">
                <a:noFill/>
              </a:ln>
            </p:spPr>
            <p:txBody>
              <a:bodyPr/>
              <a:lstStyle/>
              <a:p>
                <a:endParaRPr lang="zh-CN" altLang="en-US"/>
              </a:p>
            </p:txBody>
          </p:sp>
          <p:sp>
            <p:nvSpPr>
              <p:cNvPr id="210964" name="任意多边形 210963"/>
              <p:cNvSpPr/>
              <p:nvPr/>
            </p:nvSpPr>
            <p:spPr>
              <a:xfrm>
                <a:off x="5469" y="1562"/>
                <a:ext cx="291" cy="625"/>
              </a:xfrm>
              <a:custGeom>
                <a:avLst/>
                <a:gdLst/>
                <a:ahLst/>
                <a:cxnLst/>
                <a:rect l="0" t="0" r="0" b="0"/>
                <a:pathLst>
                  <a:path w="291" h="625">
                    <a:moveTo>
                      <a:pt x="0" y="624"/>
                    </a:moveTo>
                    <a:lnTo>
                      <a:pt x="291" y="625"/>
                    </a:lnTo>
                    <a:lnTo>
                      <a:pt x="291" y="6"/>
                    </a:lnTo>
                    <a:lnTo>
                      <a:pt x="0" y="0"/>
                    </a:lnTo>
                    <a:cubicBezTo>
                      <a:pt x="39" y="384"/>
                      <a:pt x="0" y="494"/>
                      <a:pt x="0" y="624"/>
                    </a:cubicBezTo>
                    <a:close/>
                  </a:path>
                </a:pathLst>
              </a:custGeom>
              <a:solidFill>
                <a:schemeClr val="tx1"/>
              </a:solidFill>
              <a:ln w="9525">
                <a:noFill/>
              </a:ln>
            </p:spPr>
            <p:txBody>
              <a:bodyPr/>
              <a:lstStyle/>
              <a:p>
                <a:endParaRPr lang="zh-CN" altLang="en-US"/>
              </a:p>
            </p:txBody>
          </p:sp>
          <p:sp>
            <p:nvSpPr>
              <p:cNvPr id="210965" name="任意多边形 210964"/>
              <p:cNvSpPr/>
              <p:nvPr/>
            </p:nvSpPr>
            <p:spPr>
              <a:xfrm rot="-5400000">
                <a:off x="5083" y="1694"/>
                <a:ext cx="624" cy="361"/>
              </a:xfrm>
              <a:custGeom>
                <a:avLst/>
                <a:gdLst/>
                <a:ahLst/>
                <a:cxnLst/>
                <a:rect l="0" t="0" r="0" b="0"/>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ln>
            </p:spPr>
            <p:txBody>
              <a:bodyPr/>
              <a:lstStyle/>
              <a:p>
                <a:endParaRPr lang="zh-CN" altLang="en-US"/>
              </a:p>
            </p:txBody>
          </p:sp>
          <p:sp>
            <p:nvSpPr>
              <p:cNvPr id="210966" name="任意多边形 210965"/>
              <p:cNvSpPr/>
              <p:nvPr/>
            </p:nvSpPr>
            <p:spPr>
              <a:xfrm rot="-5400000">
                <a:off x="4797" y="1721"/>
                <a:ext cx="632" cy="316"/>
              </a:xfrm>
              <a:custGeom>
                <a:avLst/>
                <a:gdLst/>
                <a:ahLst/>
                <a:cxnLst/>
                <a:rect l="0" t="0" r="0" b="0"/>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tx2"/>
              </a:solidFill>
              <a:ln w="9525">
                <a:noFill/>
              </a:ln>
            </p:spPr>
            <p:txBody>
              <a:bodyPr/>
              <a:lstStyle/>
              <a:p>
                <a:endParaRPr lang="zh-CN" altLang="en-US"/>
              </a:p>
            </p:txBody>
          </p:sp>
        </p:grpSp>
        <p:sp>
          <p:nvSpPr>
            <p:cNvPr id="210967" name="任意多边形 210966"/>
            <p:cNvSpPr/>
            <p:nvPr/>
          </p:nvSpPr>
          <p:spPr>
            <a:xfrm flipH="1">
              <a:off x="-2" y="1536"/>
              <a:ext cx="5762" cy="412"/>
            </a:xfrm>
            <a:custGeom>
              <a:avLst/>
              <a:gdLst/>
              <a:ahLst/>
              <a:cxnLst/>
              <a:rect l="0" t="0" r="0" b="0"/>
              <a:pathLst>
                <a:path w="5762" h="385">
                  <a:moveTo>
                    <a:pt x="0" y="196"/>
                  </a:moveTo>
                  <a:cubicBezTo>
                    <a:pt x="1667" y="385"/>
                    <a:pt x="2275" y="93"/>
                    <a:pt x="5762" y="188"/>
                  </a:cubicBezTo>
                  <a:lnTo>
                    <a:pt x="5762" y="4"/>
                  </a:lnTo>
                  <a:lnTo>
                    <a:pt x="0" y="0"/>
                  </a:lnTo>
                  <a:lnTo>
                    <a:pt x="0" y="196"/>
                  </a:lnTo>
                  <a:close/>
                </a:path>
              </a:pathLst>
            </a:custGeom>
            <a:gradFill rotWithShape="0">
              <a:gsLst>
                <a:gs pos="0">
                  <a:schemeClr val="bg1"/>
                </a:gs>
                <a:gs pos="100000">
                  <a:srgbClr val="767676">
                    <a:alpha val="100000"/>
                  </a:srgbClr>
                </a:gs>
              </a:gsLst>
              <a:lin ang="5400000" scaled="1"/>
              <a:tileRect/>
            </a:gradFill>
            <a:ln w="9525">
              <a:noFill/>
            </a:ln>
          </p:spPr>
          <p:txBody>
            <a:bodyPr/>
            <a:lstStyle/>
            <a:p>
              <a:endParaRPr lang="zh-CN" altLang="en-US"/>
            </a:p>
          </p:txBody>
        </p:sp>
        <p:sp>
          <p:nvSpPr>
            <p:cNvPr id="210968" name="任意多边形 210967"/>
            <p:cNvSpPr/>
            <p:nvPr/>
          </p:nvSpPr>
          <p:spPr>
            <a:xfrm flipH="1">
              <a:off x="-2" y="2017"/>
              <a:ext cx="5761" cy="189"/>
            </a:xfrm>
            <a:custGeom>
              <a:avLst/>
              <a:gdLst/>
              <a:ahLst/>
              <a:cxnLst/>
              <a:rect l="0" t="0" r="0" b="0"/>
              <a:pathLst>
                <a:path w="5761" h="189">
                  <a:moveTo>
                    <a:pt x="0" y="28"/>
                  </a:moveTo>
                  <a:cubicBezTo>
                    <a:pt x="961" y="0"/>
                    <a:pt x="4971" y="161"/>
                    <a:pt x="5761" y="0"/>
                  </a:cubicBezTo>
                  <a:lnTo>
                    <a:pt x="5761" y="189"/>
                  </a:lnTo>
                  <a:lnTo>
                    <a:pt x="1" y="189"/>
                  </a:lnTo>
                  <a:lnTo>
                    <a:pt x="0" y="28"/>
                  </a:lnTo>
                  <a:close/>
                </a:path>
              </a:pathLst>
            </a:custGeom>
            <a:gradFill rotWithShape="0">
              <a:gsLst>
                <a:gs pos="0">
                  <a:srgbClr val="767676">
                    <a:alpha val="100000"/>
                  </a:srgbClr>
                </a:gs>
                <a:gs pos="100000">
                  <a:schemeClr val="bg1"/>
                </a:gs>
              </a:gsLst>
              <a:lin ang="5400000" scaled="1"/>
              <a:tileRect/>
            </a:gradFill>
            <a:ln w="9525">
              <a:noFill/>
            </a:ln>
          </p:spPr>
          <p:txBody>
            <a:bodyPr/>
            <a:lstStyle/>
            <a:p>
              <a:endParaRPr lang="zh-CN" altLang="en-US"/>
            </a:p>
          </p:txBody>
        </p:sp>
      </p:grpSp>
      <p:sp>
        <p:nvSpPr>
          <p:cNvPr id="210969" name="标题 210968"/>
          <p:cNvSpPr>
            <a:spLocks noGrp="1"/>
          </p:cNvSpPr>
          <p:nvPr>
            <p:ph type="ctrTitle"/>
          </p:nvPr>
        </p:nvSpPr>
        <p:spPr>
          <a:xfrm>
            <a:off x="1173163" y="198438"/>
            <a:ext cx="7772400" cy="2286000"/>
          </a:xfrm>
          <a:prstGeom prst="rect">
            <a:avLst/>
          </a:prstGeom>
          <a:noFill/>
          <a:ln w="9525">
            <a:noFill/>
          </a:ln>
        </p:spPr>
        <p:txBody>
          <a:bodyPr anchor="b">
            <a:spAutoFit/>
          </a:bodyPr>
          <a:lstStyle>
            <a:lvl1pPr lvl="0">
              <a:defRPr/>
            </a:lvl1pPr>
          </a:lstStyle>
          <a:p>
            <a:pPr lvl="0"/>
            <a:r>
              <a:rPr lang="zh-CN" altLang="en-US" dirty="0"/>
              <a:t>单击此处编辑母版标题样式</a:t>
            </a:r>
          </a:p>
        </p:txBody>
      </p:sp>
      <p:sp>
        <p:nvSpPr>
          <p:cNvPr id="210970" name="副标题 210969"/>
          <p:cNvSpPr>
            <a:spLocks noGrp="1"/>
          </p:cNvSpPr>
          <p:nvPr>
            <p:ph type="subTitle" idx="1"/>
          </p:nvPr>
        </p:nvSpPr>
        <p:spPr>
          <a:xfrm>
            <a:off x="1166813"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dirty="0"/>
              <a:t>单击此处编辑母版副标题样式</a:t>
            </a:r>
          </a:p>
        </p:txBody>
      </p:sp>
      <p:sp>
        <p:nvSpPr>
          <p:cNvPr id="210971" name="日期占位符 210970"/>
          <p:cNvSpPr>
            <a:spLocks noGrp="1"/>
          </p:cNvSpPr>
          <p:nvPr>
            <p:ph type="dt" sz="half" idx="2"/>
          </p:nvPr>
        </p:nvSpPr>
        <p:spPr>
          <a:xfrm>
            <a:off x="1166813" y="6248400"/>
            <a:ext cx="1905000" cy="457200"/>
          </a:xfrm>
          <a:prstGeom prst="rect">
            <a:avLst/>
          </a:prstGeom>
          <a:noFill/>
          <a:ln w="9525">
            <a:noFill/>
          </a:ln>
        </p:spPr>
        <p:txBody>
          <a:bodyPr anchor="t"/>
          <a:lstStyle>
            <a:lvl1pPr>
              <a:defRPr sz="1400">
                <a:solidFill>
                  <a:srgbClr val="000000"/>
                </a:solidFill>
                <a:latin typeface="Arial" panose="020B0604020202020204" pitchFamily="34" charset="0"/>
              </a:defRPr>
            </a:lvl1pPr>
          </a:lstStyle>
          <a:p>
            <a:pPr>
              <a:spcBef>
                <a:spcPct val="50000"/>
              </a:spcBef>
            </a:pPr>
            <a:endParaRPr lang="zh-CN" altLang="en-US" dirty="0">
              <a:latin typeface="Times New Roman" panose="02020603050405020304" pitchFamily="18" charset="0"/>
            </a:endParaRPr>
          </a:p>
        </p:txBody>
      </p:sp>
      <p:sp>
        <p:nvSpPr>
          <p:cNvPr id="210972" name="页脚占位符 210971"/>
          <p:cNvSpPr>
            <a:spLocks noGrp="1"/>
          </p:cNvSpPr>
          <p:nvPr>
            <p:ph type="ftr" sz="quarter" idx="3"/>
          </p:nvPr>
        </p:nvSpPr>
        <p:spPr>
          <a:xfrm>
            <a:off x="3581400" y="6248400"/>
            <a:ext cx="2895600" cy="457200"/>
          </a:xfrm>
          <a:prstGeom prst="rect">
            <a:avLst/>
          </a:prstGeom>
          <a:noFill/>
          <a:ln w="9525">
            <a:noFill/>
          </a:ln>
        </p:spPr>
        <p:txBody>
          <a:bodyPr anchor="t"/>
          <a:lstStyle>
            <a:lvl1pPr algn="ctr">
              <a:defRPr sz="1400">
                <a:solidFill>
                  <a:srgbClr val="000000"/>
                </a:solidFill>
                <a:latin typeface="Arial" panose="020B0604020202020204" pitchFamily="34" charset="0"/>
              </a:defRPr>
            </a:lvl1pPr>
          </a:lstStyle>
          <a:p>
            <a:pPr>
              <a:spcBef>
                <a:spcPct val="50000"/>
              </a:spcBef>
            </a:pPr>
            <a:endParaRPr lang="zh-CN" altLang="en-US" dirty="0"/>
          </a:p>
        </p:txBody>
      </p:sp>
      <p:sp>
        <p:nvSpPr>
          <p:cNvPr id="210973" name="灯片编号占位符 210972"/>
          <p:cNvSpPr>
            <a:spLocks noGrp="1"/>
          </p:cNvSpPr>
          <p:nvPr>
            <p:ph type="sldNum" sz="quarter" idx="4"/>
          </p:nvPr>
        </p:nvSpPr>
        <p:spPr>
          <a:xfrm>
            <a:off x="7010400" y="6248400"/>
            <a:ext cx="1905000" cy="457200"/>
          </a:xfrm>
          <a:prstGeom prst="rect">
            <a:avLst/>
          </a:prstGeom>
          <a:noFill/>
          <a:ln w="9525">
            <a:noFill/>
          </a:ln>
        </p:spPr>
        <p:txBody>
          <a:bodyPr anchor="t"/>
          <a:lstStyle>
            <a:lvl1pPr algn="r">
              <a:defRPr sz="1400">
                <a:solidFill>
                  <a:srgbClr val="000000"/>
                </a:solidFill>
                <a:latin typeface="Arial" panose="020B0604020202020204" pitchFamily="34" charset="0"/>
              </a:defRPr>
            </a:lvl1pPr>
          </a:lstStyle>
          <a:p>
            <a:pPr>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spcBef>
                <a:spcPct val="50000"/>
              </a:spcBef>
            </a:pPr>
            <a:endParaRPr lang="zh-CN" altLang="en-US" dirty="0"/>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2463" y="457200"/>
            <a:ext cx="194310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73163" y="457200"/>
            <a:ext cx="5716657" cy="5638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spcBef>
                <a:spcPct val="50000"/>
              </a:spcBef>
            </a:pPr>
            <a:endParaRPr lang="zh-CN" altLang="en-US" dirty="0"/>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spcBef>
                <a:spcPct val="50000"/>
              </a:spcBef>
            </a:pPr>
            <a:endParaRPr lang="zh-CN" altLang="en-US" dirty="0"/>
          </a:p>
        </p:txBody>
      </p:sp>
      <p:sp>
        <p:nvSpPr>
          <p:cNvPr id="7" name="灯片编号占位符 6"/>
          <p:cNvSpPr>
            <a:spLocks noGrp="1"/>
          </p:cNvSpPr>
          <p:nvPr>
            <p:ph type="sldNum" sz="quarter" idx="12"/>
          </p:nvPr>
        </p:nvSpPr>
        <p:spPr/>
        <p:txBody>
          <a:body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spcBef>
                <a:spcPct val="50000"/>
              </a:spcBef>
            </a:pPr>
            <a:endParaRPr lang="zh-CN" altLang="en-US" dirty="0"/>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spcBef>
                <a:spcPct val="50000"/>
              </a:spcBef>
            </a:pPr>
            <a:endParaRPr lang="zh-CN" altLang="en-US" dirty="0"/>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73163" y="1981200"/>
            <a:ext cx="3808476"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37087" y="1981200"/>
            <a:ext cx="3808476"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spcBef>
                <a:spcPct val="50000"/>
              </a:spcBef>
            </a:pPr>
            <a:endParaRPr lang="zh-CN" altLang="en-US" dirty="0"/>
          </a:p>
        </p:txBody>
      </p:sp>
      <p:sp>
        <p:nvSpPr>
          <p:cNvPr id="7" name="灯片编号占位符 6"/>
          <p:cNvSpPr>
            <a:spLocks noGrp="1"/>
          </p:cNvSpPr>
          <p:nvPr>
            <p:ph type="sldNum" sz="quarter" idx="12"/>
          </p:nvPr>
        </p:nvSpPr>
        <p:spPr/>
        <p:txBody>
          <a:body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spcBef>
                <a:spcPct val="50000"/>
              </a:spcBef>
            </a:pPr>
            <a:endParaRPr lang="zh-CN" altLang="en-US" dirty="0"/>
          </a:p>
        </p:txBody>
      </p:sp>
      <p:sp>
        <p:nvSpPr>
          <p:cNvPr id="9" name="灯片编号占位符 8"/>
          <p:cNvSpPr>
            <a:spLocks noGrp="1"/>
          </p:cNvSpPr>
          <p:nvPr>
            <p:ph type="sldNum" sz="quarter" idx="12"/>
          </p:nvPr>
        </p:nvSpPr>
        <p:spPr/>
        <p:txBody>
          <a:body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spcBef>
                <a:spcPct val="50000"/>
              </a:spcBef>
            </a:pPr>
            <a:endParaRPr lang="zh-CN" altLang="en-US" dirty="0"/>
          </a:p>
        </p:txBody>
      </p:sp>
      <p:sp>
        <p:nvSpPr>
          <p:cNvPr id="5" name="灯片编号占位符 4"/>
          <p:cNvSpPr>
            <a:spLocks noGrp="1"/>
          </p:cNvSpPr>
          <p:nvPr>
            <p:ph type="sldNum" sz="quarter" idx="12"/>
          </p:nvPr>
        </p:nvSpPr>
        <p:spPr/>
        <p:txBody>
          <a:body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spcBef>
                <a:spcPct val="50000"/>
              </a:spcBef>
            </a:pPr>
            <a:endParaRPr lang="zh-CN" altLang="en-US" dirty="0"/>
          </a:p>
        </p:txBody>
      </p:sp>
      <p:sp>
        <p:nvSpPr>
          <p:cNvPr id="4" name="灯片编号占位符 3"/>
          <p:cNvSpPr>
            <a:spLocks noGrp="1"/>
          </p:cNvSpPr>
          <p:nvPr>
            <p:ph type="sldNum" sz="quarter" idx="12"/>
          </p:nvPr>
        </p:nvSpPr>
        <p:spPr/>
        <p:txBody>
          <a:body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spcBef>
                <a:spcPct val="50000"/>
              </a:spcBef>
            </a:pPr>
            <a:endParaRPr lang="zh-CN" altLang="en-US" dirty="0"/>
          </a:p>
        </p:txBody>
      </p:sp>
      <p:sp>
        <p:nvSpPr>
          <p:cNvPr id="7" name="灯片编号占位符 6"/>
          <p:cNvSpPr>
            <a:spLocks noGrp="1"/>
          </p:cNvSpPr>
          <p:nvPr>
            <p:ph type="sldNum" sz="quarter" idx="12"/>
          </p:nvPr>
        </p:nvSpPr>
        <p:spPr/>
        <p:txBody>
          <a:body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spcBef>
                <a:spcPct val="50000"/>
              </a:spcBef>
            </a:pPr>
            <a:endParaRPr lang="zh-CN" altLang="en-US" dirty="0"/>
          </a:p>
        </p:txBody>
      </p:sp>
      <p:sp>
        <p:nvSpPr>
          <p:cNvPr id="7" name="灯片编号占位符 6"/>
          <p:cNvSpPr>
            <a:spLocks noGrp="1"/>
          </p:cNvSpPr>
          <p:nvPr>
            <p:ph type="sldNum" sz="quarter" idx="12"/>
          </p:nvPr>
        </p:nvSpPr>
        <p:spPr/>
        <p:txBody>
          <a:body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a:outerShdw dist="107763" dir="2699999" algn="ctr" rotWithShape="0">
            <a:srgbClr val="020000"/>
          </a:outerShdw>
        </a:effectLst>
      </p:bgPr>
    </p:bg>
    <p:spTree>
      <p:nvGrpSpPr>
        <p:cNvPr id="1" name=""/>
        <p:cNvGrpSpPr/>
        <p:nvPr/>
      </p:nvGrpSpPr>
      <p:grpSpPr>
        <a:xfrm>
          <a:off x="0" y="0"/>
          <a:ext cx="0" cy="0"/>
          <a:chOff x="0" y="0"/>
          <a:chExt cx="0" cy="0"/>
        </a:xfrm>
      </p:grpSpPr>
      <p:grpSp>
        <p:nvGrpSpPr>
          <p:cNvPr id="209922" name="组合 209921"/>
          <p:cNvGrpSpPr/>
          <p:nvPr/>
        </p:nvGrpSpPr>
        <p:grpSpPr>
          <a:xfrm>
            <a:off x="0" y="-4762"/>
            <a:ext cx="1063625" cy="6858000"/>
            <a:chOff x="0" y="-3"/>
            <a:chExt cx="670" cy="4320"/>
          </a:xfrm>
        </p:grpSpPr>
        <p:grpSp>
          <p:nvGrpSpPr>
            <p:cNvPr id="209923" name="组合 209922"/>
            <p:cNvGrpSpPr/>
            <p:nvPr/>
          </p:nvGrpSpPr>
          <p:grpSpPr>
            <a:xfrm rot="-5400000" flipH="1">
              <a:off x="-1815" y="1838"/>
              <a:ext cx="4320" cy="638"/>
              <a:chOff x="-2" y="1562"/>
              <a:chExt cx="5762" cy="638"/>
            </a:xfrm>
          </p:grpSpPr>
          <p:sp>
            <p:nvSpPr>
              <p:cNvPr id="209924" name="任意多边形 209923"/>
              <p:cNvSpPr/>
              <p:nvPr/>
            </p:nvSpPr>
            <p:spPr>
              <a:xfrm rot="-5400000">
                <a:off x="2558" y="-992"/>
                <a:ext cx="624" cy="5745"/>
              </a:xfrm>
              <a:custGeom>
                <a:avLst/>
                <a:gdLst/>
                <a:ahLst/>
                <a:cxnLst/>
                <a:rect l="0" t="0" r="0" b="0"/>
                <a:pathLst>
                  <a:path w="1000" h="720">
                    <a:moveTo>
                      <a:pt x="0" y="0"/>
                    </a:moveTo>
                    <a:lnTo>
                      <a:pt x="0" y="720"/>
                    </a:lnTo>
                    <a:lnTo>
                      <a:pt x="1000" y="720"/>
                    </a:lnTo>
                    <a:lnTo>
                      <a:pt x="1000" y="0"/>
                    </a:lnTo>
                    <a:lnTo>
                      <a:pt x="0" y="0"/>
                    </a:lnTo>
                    <a:close/>
                  </a:path>
                </a:pathLst>
              </a:custGeom>
              <a:solidFill>
                <a:schemeClr val="accent1"/>
              </a:solidFill>
              <a:ln w="9525">
                <a:noFill/>
              </a:ln>
            </p:spPr>
            <p:txBody>
              <a:bodyPr/>
              <a:lstStyle/>
              <a:p>
                <a:endParaRPr lang="zh-CN" altLang="en-US"/>
              </a:p>
            </p:txBody>
          </p:sp>
          <p:sp>
            <p:nvSpPr>
              <p:cNvPr id="209925" name="任意多边形 209924"/>
              <p:cNvSpPr/>
              <p:nvPr/>
            </p:nvSpPr>
            <p:spPr>
              <a:xfrm rot="-5400000">
                <a:off x="1322" y="1669"/>
                <a:ext cx="624" cy="421"/>
              </a:xfrm>
              <a:custGeom>
                <a:avLst/>
                <a:gdLst/>
                <a:ahLst/>
                <a:cxnLst/>
                <a:rect l="0" t="0" r="0" b="0"/>
                <a:pathLst>
                  <a:path w="624" h="317">
                    <a:moveTo>
                      <a:pt x="0" y="0"/>
                    </a:moveTo>
                    <a:cubicBezTo>
                      <a:pt x="0" y="0"/>
                      <a:pt x="0" y="272"/>
                      <a:pt x="0" y="272"/>
                    </a:cubicBezTo>
                    <a:cubicBezTo>
                      <a:pt x="432" y="224"/>
                      <a:pt x="520" y="317"/>
                      <a:pt x="624" y="272"/>
                    </a:cubicBezTo>
                    <a:lnTo>
                      <a:pt x="624" y="0"/>
                    </a:lnTo>
                    <a:lnTo>
                      <a:pt x="0" y="0"/>
                    </a:lnTo>
                    <a:close/>
                  </a:path>
                </a:pathLst>
              </a:custGeom>
              <a:solidFill>
                <a:schemeClr val="bg2"/>
              </a:solidFill>
              <a:ln w="9525">
                <a:noFill/>
              </a:ln>
            </p:spPr>
            <p:txBody>
              <a:bodyPr/>
              <a:lstStyle/>
              <a:p>
                <a:endParaRPr lang="zh-CN" altLang="en-US"/>
              </a:p>
            </p:txBody>
          </p:sp>
          <p:sp>
            <p:nvSpPr>
              <p:cNvPr id="209926" name="任意多边形 209925"/>
              <p:cNvSpPr/>
              <p:nvPr/>
            </p:nvSpPr>
            <p:spPr>
              <a:xfrm rot="-5400000">
                <a:off x="982" y="1669"/>
                <a:ext cx="624" cy="422"/>
              </a:xfrm>
              <a:custGeom>
                <a:avLst/>
                <a:gdLst/>
                <a:ahLst/>
                <a:cxnLst/>
                <a:rect l="0" t="0" r="0" b="0"/>
                <a:pathLst>
                  <a:path w="624" h="317">
                    <a:moveTo>
                      <a:pt x="0" y="0"/>
                    </a:moveTo>
                    <a:lnTo>
                      <a:pt x="0" y="272"/>
                    </a:lnTo>
                    <a:cubicBezTo>
                      <a:pt x="104" y="317"/>
                      <a:pt x="432" y="240"/>
                      <a:pt x="624" y="272"/>
                    </a:cubicBezTo>
                    <a:lnTo>
                      <a:pt x="624" y="0"/>
                    </a:lnTo>
                    <a:lnTo>
                      <a:pt x="0" y="0"/>
                    </a:lnTo>
                    <a:close/>
                  </a:path>
                </a:pathLst>
              </a:custGeom>
              <a:solidFill>
                <a:schemeClr val="folHlink"/>
              </a:solidFill>
              <a:ln w="9525">
                <a:noFill/>
              </a:ln>
            </p:spPr>
            <p:txBody>
              <a:bodyPr/>
              <a:lstStyle/>
              <a:p>
                <a:endParaRPr lang="zh-CN" altLang="en-US"/>
              </a:p>
            </p:txBody>
          </p:sp>
          <p:sp>
            <p:nvSpPr>
              <p:cNvPr id="209927" name="任意多边形 209926"/>
              <p:cNvSpPr/>
              <p:nvPr/>
            </p:nvSpPr>
            <p:spPr>
              <a:xfrm rot="-5400000">
                <a:off x="-57" y="1752"/>
                <a:ext cx="624" cy="255"/>
              </a:xfrm>
              <a:custGeom>
                <a:avLst/>
                <a:gdLst/>
                <a:ahLst/>
                <a:cxnLst/>
                <a:rect l="0" t="0" r="0" b="0"/>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bg2"/>
              </a:solidFill>
              <a:ln w="9525">
                <a:noFill/>
              </a:ln>
            </p:spPr>
            <p:txBody>
              <a:bodyPr/>
              <a:lstStyle/>
              <a:p>
                <a:endParaRPr lang="zh-CN" altLang="en-US"/>
              </a:p>
            </p:txBody>
          </p:sp>
          <p:sp>
            <p:nvSpPr>
              <p:cNvPr id="209928" name="任意多边形 209927"/>
              <p:cNvSpPr/>
              <p:nvPr/>
            </p:nvSpPr>
            <p:spPr>
              <a:xfrm rot="-5400000">
                <a:off x="664" y="1733"/>
                <a:ext cx="624" cy="294"/>
              </a:xfrm>
              <a:custGeom>
                <a:avLst/>
                <a:gdLst/>
                <a:ahLst/>
                <a:cxnLst/>
                <a:rect l="0" t="0" r="0" b="0"/>
                <a:pathLst>
                  <a:path w="624" h="317">
                    <a:moveTo>
                      <a:pt x="0" y="0"/>
                    </a:moveTo>
                    <a:lnTo>
                      <a:pt x="0" y="272"/>
                    </a:lnTo>
                    <a:cubicBezTo>
                      <a:pt x="104" y="317"/>
                      <a:pt x="520" y="317"/>
                      <a:pt x="624" y="272"/>
                    </a:cubicBezTo>
                    <a:lnTo>
                      <a:pt x="624" y="0"/>
                    </a:lnTo>
                    <a:cubicBezTo>
                      <a:pt x="240" y="42"/>
                      <a:pt x="130" y="0"/>
                      <a:pt x="0" y="0"/>
                    </a:cubicBezTo>
                    <a:close/>
                  </a:path>
                </a:pathLst>
              </a:custGeom>
              <a:solidFill>
                <a:schemeClr val="tx1"/>
              </a:solidFill>
              <a:ln w="9525">
                <a:noFill/>
              </a:ln>
            </p:spPr>
            <p:txBody>
              <a:bodyPr/>
              <a:lstStyle/>
              <a:p>
                <a:endParaRPr lang="zh-CN" altLang="en-US"/>
              </a:p>
            </p:txBody>
          </p:sp>
          <p:sp>
            <p:nvSpPr>
              <p:cNvPr id="209929" name="任意多边形 209928"/>
              <p:cNvSpPr/>
              <p:nvPr/>
            </p:nvSpPr>
            <p:spPr>
              <a:xfrm rot="-5400000">
                <a:off x="442" y="1699"/>
                <a:ext cx="624" cy="362"/>
              </a:xfrm>
              <a:custGeom>
                <a:avLst/>
                <a:gdLst/>
                <a:ahLst/>
                <a:cxnLst/>
                <a:rect l="0" t="0" r="0" b="0"/>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ln>
            </p:spPr>
            <p:txBody>
              <a:bodyPr/>
              <a:lstStyle/>
              <a:p>
                <a:endParaRPr lang="zh-CN" altLang="en-US"/>
              </a:p>
            </p:txBody>
          </p:sp>
          <p:sp>
            <p:nvSpPr>
              <p:cNvPr id="209930" name="任意多边形 209929"/>
              <p:cNvSpPr/>
              <p:nvPr/>
            </p:nvSpPr>
            <p:spPr>
              <a:xfrm rot="-5400000">
                <a:off x="155" y="1726"/>
                <a:ext cx="632" cy="315"/>
              </a:xfrm>
              <a:custGeom>
                <a:avLst/>
                <a:gdLst/>
                <a:ahLst/>
                <a:cxnLst/>
                <a:rect l="0" t="0" r="0" b="0"/>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tx2"/>
              </a:solidFill>
              <a:ln w="9525">
                <a:noFill/>
              </a:ln>
            </p:spPr>
            <p:txBody>
              <a:bodyPr/>
              <a:lstStyle/>
              <a:p>
                <a:endParaRPr lang="zh-CN" altLang="en-US"/>
              </a:p>
            </p:txBody>
          </p:sp>
          <p:sp>
            <p:nvSpPr>
              <p:cNvPr id="209931" name="任意多边形 209930"/>
              <p:cNvSpPr/>
              <p:nvPr/>
            </p:nvSpPr>
            <p:spPr>
              <a:xfrm rot="-5400000">
                <a:off x="3210" y="1664"/>
                <a:ext cx="624" cy="421"/>
              </a:xfrm>
              <a:custGeom>
                <a:avLst/>
                <a:gdLst/>
                <a:ahLst/>
                <a:cxnLst/>
                <a:rect l="0" t="0" r="0" b="0"/>
                <a:pathLst>
                  <a:path w="624" h="317">
                    <a:moveTo>
                      <a:pt x="0" y="0"/>
                    </a:moveTo>
                    <a:cubicBezTo>
                      <a:pt x="0" y="0"/>
                      <a:pt x="0" y="272"/>
                      <a:pt x="0" y="272"/>
                    </a:cubicBezTo>
                    <a:cubicBezTo>
                      <a:pt x="432" y="224"/>
                      <a:pt x="520" y="317"/>
                      <a:pt x="624" y="272"/>
                    </a:cubicBezTo>
                    <a:lnTo>
                      <a:pt x="624" y="0"/>
                    </a:lnTo>
                    <a:lnTo>
                      <a:pt x="0" y="0"/>
                    </a:lnTo>
                    <a:close/>
                  </a:path>
                </a:pathLst>
              </a:custGeom>
              <a:solidFill>
                <a:schemeClr val="bg2"/>
              </a:solidFill>
              <a:ln w="9525">
                <a:noFill/>
              </a:ln>
            </p:spPr>
            <p:txBody>
              <a:bodyPr/>
              <a:lstStyle/>
              <a:p>
                <a:endParaRPr lang="zh-CN" altLang="en-US"/>
              </a:p>
            </p:txBody>
          </p:sp>
          <p:sp>
            <p:nvSpPr>
              <p:cNvPr id="209932" name="任意多边形 209931"/>
              <p:cNvSpPr/>
              <p:nvPr/>
            </p:nvSpPr>
            <p:spPr>
              <a:xfrm rot="-5400000">
                <a:off x="2870" y="1664"/>
                <a:ext cx="624" cy="422"/>
              </a:xfrm>
              <a:custGeom>
                <a:avLst/>
                <a:gdLst/>
                <a:ahLst/>
                <a:cxnLst/>
                <a:rect l="0" t="0" r="0" b="0"/>
                <a:pathLst>
                  <a:path w="624" h="317">
                    <a:moveTo>
                      <a:pt x="0" y="0"/>
                    </a:moveTo>
                    <a:lnTo>
                      <a:pt x="0" y="272"/>
                    </a:lnTo>
                    <a:cubicBezTo>
                      <a:pt x="104" y="317"/>
                      <a:pt x="432" y="240"/>
                      <a:pt x="624" y="272"/>
                    </a:cubicBezTo>
                    <a:lnTo>
                      <a:pt x="624" y="0"/>
                    </a:lnTo>
                    <a:lnTo>
                      <a:pt x="0" y="0"/>
                    </a:lnTo>
                    <a:close/>
                  </a:path>
                </a:pathLst>
              </a:custGeom>
              <a:solidFill>
                <a:schemeClr val="tx1"/>
              </a:solidFill>
              <a:ln w="9525">
                <a:noFill/>
              </a:ln>
            </p:spPr>
            <p:txBody>
              <a:bodyPr/>
              <a:lstStyle/>
              <a:p>
                <a:endParaRPr lang="zh-CN" altLang="en-US"/>
              </a:p>
            </p:txBody>
          </p:sp>
          <p:sp>
            <p:nvSpPr>
              <p:cNvPr id="209933" name="任意多边形 209932"/>
              <p:cNvSpPr/>
              <p:nvPr/>
            </p:nvSpPr>
            <p:spPr>
              <a:xfrm rot="-5400000">
                <a:off x="1829" y="1747"/>
                <a:ext cx="624" cy="255"/>
              </a:xfrm>
              <a:custGeom>
                <a:avLst/>
                <a:gdLst/>
                <a:ahLst/>
                <a:cxnLst/>
                <a:rect l="0" t="0" r="0" b="0"/>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tx2"/>
              </a:solidFill>
              <a:ln w="9525">
                <a:noFill/>
              </a:ln>
            </p:spPr>
            <p:txBody>
              <a:bodyPr/>
              <a:lstStyle/>
              <a:p>
                <a:endParaRPr lang="zh-CN" altLang="en-US"/>
              </a:p>
            </p:txBody>
          </p:sp>
          <p:sp>
            <p:nvSpPr>
              <p:cNvPr id="209934" name="任意多边形 209933"/>
              <p:cNvSpPr/>
              <p:nvPr/>
            </p:nvSpPr>
            <p:spPr>
              <a:xfrm rot="-5400000">
                <a:off x="2551" y="1728"/>
                <a:ext cx="624" cy="294"/>
              </a:xfrm>
              <a:custGeom>
                <a:avLst/>
                <a:gdLst/>
                <a:ahLst/>
                <a:cxnLst/>
                <a:rect l="0" t="0" r="0" b="0"/>
                <a:pathLst>
                  <a:path w="624" h="317">
                    <a:moveTo>
                      <a:pt x="0" y="0"/>
                    </a:moveTo>
                    <a:lnTo>
                      <a:pt x="0" y="272"/>
                    </a:lnTo>
                    <a:cubicBezTo>
                      <a:pt x="104" y="317"/>
                      <a:pt x="520" y="317"/>
                      <a:pt x="624" y="272"/>
                    </a:cubicBezTo>
                    <a:lnTo>
                      <a:pt x="624" y="0"/>
                    </a:lnTo>
                    <a:cubicBezTo>
                      <a:pt x="240" y="42"/>
                      <a:pt x="130" y="0"/>
                      <a:pt x="0" y="0"/>
                    </a:cubicBezTo>
                    <a:close/>
                  </a:path>
                </a:pathLst>
              </a:custGeom>
              <a:solidFill>
                <a:schemeClr val="folHlink"/>
              </a:solidFill>
              <a:ln w="9525">
                <a:noFill/>
              </a:ln>
            </p:spPr>
            <p:txBody>
              <a:bodyPr/>
              <a:lstStyle/>
              <a:p>
                <a:endParaRPr lang="zh-CN" altLang="en-US"/>
              </a:p>
            </p:txBody>
          </p:sp>
          <p:sp>
            <p:nvSpPr>
              <p:cNvPr id="209935" name="任意多边形 209934"/>
              <p:cNvSpPr/>
              <p:nvPr/>
            </p:nvSpPr>
            <p:spPr>
              <a:xfrm rot="-5400000">
                <a:off x="2329" y="1694"/>
                <a:ext cx="624" cy="361"/>
              </a:xfrm>
              <a:custGeom>
                <a:avLst/>
                <a:gdLst/>
                <a:ahLst/>
                <a:cxnLst/>
                <a:rect l="0" t="0" r="0" b="0"/>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ln>
            </p:spPr>
            <p:txBody>
              <a:bodyPr/>
              <a:lstStyle/>
              <a:p>
                <a:endParaRPr lang="zh-CN" altLang="en-US"/>
              </a:p>
            </p:txBody>
          </p:sp>
          <p:sp>
            <p:nvSpPr>
              <p:cNvPr id="209936" name="任意多边形 209935"/>
              <p:cNvSpPr/>
              <p:nvPr/>
            </p:nvSpPr>
            <p:spPr>
              <a:xfrm rot="-5400000">
                <a:off x="2043" y="1721"/>
                <a:ext cx="632" cy="316"/>
              </a:xfrm>
              <a:custGeom>
                <a:avLst/>
                <a:gdLst/>
                <a:ahLst/>
                <a:cxnLst/>
                <a:rect l="0" t="0" r="0" b="0"/>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hlink"/>
              </a:solidFill>
              <a:ln w="9525">
                <a:noFill/>
              </a:ln>
            </p:spPr>
            <p:txBody>
              <a:bodyPr/>
              <a:lstStyle/>
              <a:p>
                <a:endParaRPr lang="zh-CN" altLang="en-US"/>
              </a:p>
            </p:txBody>
          </p:sp>
          <p:sp>
            <p:nvSpPr>
              <p:cNvPr id="209937" name="任意多边形 209936"/>
              <p:cNvSpPr/>
              <p:nvPr/>
            </p:nvSpPr>
            <p:spPr>
              <a:xfrm rot="-5400000">
                <a:off x="4076" y="1669"/>
                <a:ext cx="624" cy="421"/>
              </a:xfrm>
              <a:custGeom>
                <a:avLst/>
                <a:gdLst/>
                <a:ahLst/>
                <a:cxnLst/>
                <a:rect l="0" t="0" r="0" b="0"/>
                <a:pathLst>
                  <a:path w="624" h="317">
                    <a:moveTo>
                      <a:pt x="0" y="0"/>
                    </a:moveTo>
                    <a:cubicBezTo>
                      <a:pt x="0" y="0"/>
                      <a:pt x="0" y="272"/>
                      <a:pt x="0" y="272"/>
                    </a:cubicBezTo>
                    <a:cubicBezTo>
                      <a:pt x="432" y="224"/>
                      <a:pt x="520" y="317"/>
                      <a:pt x="624" y="272"/>
                    </a:cubicBezTo>
                    <a:lnTo>
                      <a:pt x="624" y="0"/>
                    </a:lnTo>
                    <a:lnTo>
                      <a:pt x="0" y="0"/>
                    </a:lnTo>
                    <a:close/>
                  </a:path>
                </a:pathLst>
              </a:custGeom>
              <a:solidFill>
                <a:schemeClr val="hlink"/>
              </a:solidFill>
              <a:ln w="9525">
                <a:noFill/>
              </a:ln>
            </p:spPr>
            <p:txBody>
              <a:bodyPr/>
              <a:lstStyle/>
              <a:p>
                <a:endParaRPr lang="zh-CN" altLang="en-US"/>
              </a:p>
            </p:txBody>
          </p:sp>
          <p:sp>
            <p:nvSpPr>
              <p:cNvPr id="209938" name="任意多边形 209937"/>
              <p:cNvSpPr/>
              <p:nvPr/>
            </p:nvSpPr>
            <p:spPr>
              <a:xfrm rot="-5400000">
                <a:off x="3736" y="1669"/>
                <a:ext cx="624" cy="422"/>
              </a:xfrm>
              <a:custGeom>
                <a:avLst/>
                <a:gdLst/>
                <a:ahLst/>
                <a:cxnLst/>
                <a:rect l="0" t="0" r="0" b="0"/>
                <a:pathLst>
                  <a:path w="624" h="317">
                    <a:moveTo>
                      <a:pt x="0" y="0"/>
                    </a:moveTo>
                    <a:lnTo>
                      <a:pt x="0" y="272"/>
                    </a:lnTo>
                    <a:cubicBezTo>
                      <a:pt x="104" y="317"/>
                      <a:pt x="432" y="240"/>
                      <a:pt x="624" y="272"/>
                    </a:cubicBezTo>
                    <a:lnTo>
                      <a:pt x="624" y="0"/>
                    </a:lnTo>
                    <a:lnTo>
                      <a:pt x="0" y="0"/>
                    </a:lnTo>
                    <a:close/>
                  </a:path>
                </a:pathLst>
              </a:custGeom>
              <a:solidFill>
                <a:schemeClr val="tx2"/>
              </a:solidFill>
              <a:ln w="9525">
                <a:noFill/>
              </a:ln>
            </p:spPr>
            <p:txBody>
              <a:bodyPr/>
              <a:lstStyle/>
              <a:p>
                <a:endParaRPr lang="zh-CN" altLang="en-US"/>
              </a:p>
            </p:txBody>
          </p:sp>
          <p:sp>
            <p:nvSpPr>
              <p:cNvPr id="209939" name="任意多边形 209938"/>
              <p:cNvSpPr/>
              <p:nvPr/>
            </p:nvSpPr>
            <p:spPr>
              <a:xfrm rot="-5400000">
                <a:off x="4583" y="1747"/>
                <a:ext cx="624" cy="255"/>
              </a:xfrm>
              <a:custGeom>
                <a:avLst/>
                <a:gdLst/>
                <a:ahLst/>
                <a:cxnLst/>
                <a:rect l="0" t="0" r="0" b="0"/>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folHlink"/>
              </a:solidFill>
              <a:ln w="9525">
                <a:noFill/>
              </a:ln>
            </p:spPr>
            <p:txBody>
              <a:bodyPr/>
              <a:lstStyle/>
              <a:p>
                <a:endParaRPr lang="zh-CN" altLang="en-US"/>
              </a:p>
            </p:txBody>
          </p:sp>
          <p:sp>
            <p:nvSpPr>
              <p:cNvPr id="209940" name="任意多边形 209939"/>
              <p:cNvSpPr/>
              <p:nvPr/>
            </p:nvSpPr>
            <p:spPr>
              <a:xfrm>
                <a:off x="5469" y="1562"/>
                <a:ext cx="291" cy="625"/>
              </a:xfrm>
              <a:custGeom>
                <a:avLst/>
                <a:gdLst/>
                <a:ahLst/>
                <a:cxnLst/>
                <a:rect l="0" t="0" r="0" b="0"/>
                <a:pathLst>
                  <a:path w="291" h="625">
                    <a:moveTo>
                      <a:pt x="0" y="624"/>
                    </a:moveTo>
                    <a:lnTo>
                      <a:pt x="291" y="625"/>
                    </a:lnTo>
                    <a:lnTo>
                      <a:pt x="291" y="6"/>
                    </a:lnTo>
                    <a:lnTo>
                      <a:pt x="0" y="0"/>
                    </a:lnTo>
                    <a:cubicBezTo>
                      <a:pt x="39" y="384"/>
                      <a:pt x="0" y="494"/>
                      <a:pt x="0" y="624"/>
                    </a:cubicBezTo>
                    <a:close/>
                  </a:path>
                </a:pathLst>
              </a:custGeom>
              <a:solidFill>
                <a:schemeClr val="tx1"/>
              </a:solidFill>
              <a:ln w="9525">
                <a:noFill/>
              </a:ln>
            </p:spPr>
            <p:txBody>
              <a:bodyPr/>
              <a:lstStyle/>
              <a:p>
                <a:endParaRPr lang="zh-CN" altLang="en-US"/>
              </a:p>
            </p:txBody>
          </p:sp>
          <p:sp>
            <p:nvSpPr>
              <p:cNvPr id="209941" name="任意多边形 209940"/>
              <p:cNvSpPr/>
              <p:nvPr/>
            </p:nvSpPr>
            <p:spPr>
              <a:xfrm rot="-5400000">
                <a:off x="5083" y="1694"/>
                <a:ext cx="624" cy="361"/>
              </a:xfrm>
              <a:custGeom>
                <a:avLst/>
                <a:gdLst/>
                <a:ahLst/>
                <a:cxnLst/>
                <a:rect l="0" t="0" r="0" b="0"/>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ln>
            </p:spPr>
            <p:txBody>
              <a:bodyPr/>
              <a:lstStyle/>
              <a:p>
                <a:endParaRPr lang="zh-CN" altLang="en-US"/>
              </a:p>
            </p:txBody>
          </p:sp>
          <p:sp>
            <p:nvSpPr>
              <p:cNvPr id="209942" name="任意多边形 209941"/>
              <p:cNvSpPr/>
              <p:nvPr/>
            </p:nvSpPr>
            <p:spPr>
              <a:xfrm rot="-5400000">
                <a:off x="4797" y="1721"/>
                <a:ext cx="632" cy="316"/>
              </a:xfrm>
              <a:custGeom>
                <a:avLst/>
                <a:gdLst/>
                <a:ahLst/>
                <a:cxnLst/>
                <a:rect l="0" t="0" r="0" b="0"/>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tx2"/>
              </a:solidFill>
              <a:ln w="9525">
                <a:noFill/>
              </a:ln>
            </p:spPr>
            <p:txBody>
              <a:bodyPr/>
              <a:lstStyle/>
              <a:p>
                <a:endParaRPr lang="zh-CN" altLang="en-US"/>
              </a:p>
            </p:txBody>
          </p:sp>
        </p:grpSp>
        <p:sp>
          <p:nvSpPr>
            <p:cNvPr id="209943" name="任意多边形 209942"/>
            <p:cNvSpPr/>
            <p:nvPr/>
          </p:nvSpPr>
          <p:spPr>
            <a:xfrm rot="-5400000" flipH="1">
              <a:off x="-1954" y="1951"/>
              <a:ext cx="4320" cy="412"/>
            </a:xfrm>
            <a:custGeom>
              <a:avLst/>
              <a:gdLst/>
              <a:ahLst/>
              <a:cxnLst/>
              <a:rect l="0" t="0" r="0" b="0"/>
              <a:pathLst>
                <a:path w="5762" h="385">
                  <a:moveTo>
                    <a:pt x="0" y="196"/>
                  </a:moveTo>
                  <a:cubicBezTo>
                    <a:pt x="1667" y="385"/>
                    <a:pt x="2275" y="93"/>
                    <a:pt x="5762" y="188"/>
                  </a:cubicBezTo>
                  <a:lnTo>
                    <a:pt x="5762" y="4"/>
                  </a:lnTo>
                  <a:lnTo>
                    <a:pt x="0" y="0"/>
                  </a:lnTo>
                  <a:lnTo>
                    <a:pt x="0" y="196"/>
                  </a:lnTo>
                  <a:close/>
                </a:path>
              </a:pathLst>
            </a:custGeom>
            <a:gradFill rotWithShape="0">
              <a:gsLst>
                <a:gs pos="0">
                  <a:schemeClr val="bg1"/>
                </a:gs>
                <a:gs pos="100000">
                  <a:srgbClr val="767676">
                    <a:alpha val="100000"/>
                  </a:srgbClr>
                </a:gs>
              </a:gsLst>
              <a:lin ang="0" scaled="1"/>
              <a:tileRect/>
            </a:gradFill>
            <a:ln w="9525">
              <a:noFill/>
            </a:ln>
          </p:spPr>
          <p:txBody>
            <a:bodyPr/>
            <a:lstStyle/>
            <a:p>
              <a:endParaRPr lang="zh-CN" altLang="en-US"/>
            </a:p>
          </p:txBody>
        </p:sp>
        <p:sp>
          <p:nvSpPr>
            <p:cNvPr id="209944" name="任意多边形 209943"/>
            <p:cNvSpPr/>
            <p:nvPr/>
          </p:nvSpPr>
          <p:spPr>
            <a:xfrm rot="-5400000" flipH="1">
              <a:off x="-1584" y="2062"/>
              <a:ext cx="4319" cy="189"/>
            </a:xfrm>
            <a:custGeom>
              <a:avLst/>
              <a:gdLst/>
              <a:ahLst/>
              <a:cxnLst/>
              <a:rect l="0" t="0" r="0" b="0"/>
              <a:pathLst>
                <a:path w="5761" h="189">
                  <a:moveTo>
                    <a:pt x="0" y="28"/>
                  </a:moveTo>
                  <a:cubicBezTo>
                    <a:pt x="961" y="0"/>
                    <a:pt x="4971" y="161"/>
                    <a:pt x="5761" y="0"/>
                  </a:cubicBezTo>
                  <a:lnTo>
                    <a:pt x="5761" y="189"/>
                  </a:lnTo>
                  <a:lnTo>
                    <a:pt x="1" y="189"/>
                  </a:lnTo>
                  <a:lnTo>
                    <a:pt x="0" y="28"/>
                  </a:lnTo>
                  <a:close/>
                </a:path>
              </a:pathLst>
            </a:custGeom>
            <a:gradFill rotWithShape="0">
              <a:gsLst>
                <a:gs pos="0">
                  <a:srgbClr val="767676">
                    <a:alpha val="100000"/>
                  </a:srgbClr>
                </a:gs>
                <a:gs pos="100000">
                  <a:schemeClr val="bg1"/>
                </a:gs>
              </a:gsLst>
              <a:lin ang="0" scaled="1"/>
              <a:tileRect/>
            </a:gradFill>
            <a:ln w="9525">
              <a:noFill/>
            </a:ln>
          </p:spPr>
          <p:txBody>
            <a:bodyPr/>
            <a:lstStyle/>
            <a:p>
              <a:endParaRPr lang="zh-CN" altLang="en-US"/>
            </a:p>
          </p:txBody>
        </p:sp>
      </p:grpSp>
      <p:sp>
        <p:nvSpPr>
          <p:cNvPr id="209945" name="标题 209944"/>
          <p:cNvSpPr>
            <a:spLocks noGrp="1"/>
          </p:cNvSpPr>
          <p:nvPr>
            <p:ph type="title"/>
          </p:nvPr>
        </p:nvSpPr>
        <p:spPr>
          <a:xfrm>
            <a:off x="1173163" y="457200"/>
            <a:ext cx="7772400" cy="1143000"/>
          </a:xfrm>
          <a:prstGeom prst="rect">
            <a:avLst/>
          </a:prstGeom>
          <a:noFill/>
          <a:ln w="9525">
            <a:noFill/>
          </a:ln>
        </p:spPr>
        <p:txBody>
          <a:bodyPr anchor="ctr"/>
          <a:lstStyle/>
          <a:p>
            <a:pPr lvl="0"/>
            <a:r>
              <a:rPr lang="zh-CN" altLang="en-US" dirty="0"/>
              <a:t>单击此处编辑母版标题样式</a:t>
            </a:r>
          </a:p>
        </p:txBody>
      </p:sp>
      <p:sp>
        <p:nvSpPr>
          <p:cNvPr id="209946" name="文本占位符 209945"/>
          <p:cNvSpPr>
            <a:spLocks noGrp="1"/>
          </p:cNvSpPr>
          <p:nvPr>
            <p:ph type="body" idx="1"/>
          </p:nvPr>
        </p:nvSpPr>
        <p:spPr>
          <a:xfrm>
            <a:off x="1173163"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9947" name="日期占位符 209946"/>
          <p:cNvSpPr>
            <a:spLocks noGrp="1"/>
          </p:cNvSpPr>
          <p:nvPr>
            <p:ph type="dt" sz="half" idx="2"/>
          </p:nvPr>
        </p:nvSpPr>
        <p:spPr>
          <a:xfrm>
            <a:off x="1173163" y="6265863"/>
            <a:ext cx="1905000" cy="457200"/>
          </a:xfrm>
          <a:prstGeom prst="rect">
            <a:avLst/>
          </a:prstGeom>
          <a:noFill/>
          <a:ln w="9525">
            <a:noFill/>
          </a:ln>
        </p:spPr>
        <p:txBody>
          <a:bodyPr/>
          <a:lstStyle>
            <a:lvl1pPr>
              <a:defRPr sz="1400">
                <a:latin typeface="Arial" panose="020B0604020202020204" pitchFamily="34" charset="0"/>
              </a:defRPr>
            </a:lvl1pPr>
          </a:lstStyle>
          <a:p>
            <a:pPr lvl="0">
              <a:spcBef>
                <a:spcPct val="50000"/>
              </a:spcBef>
            </a:pPr>
            <a:endParaRPr lang="zh-CN" altLang="en-US" dirty="0">
              <a:latin typeface="Times New Roman" panose="02020603050405020304" pitchFamily="18" charset="0"/>
            </a:endParaRPr>
          </a:p>
        </p:txBody>
      </p:sp>
      <p:sp>
        <p:nvSpPr>
          <p:cNvPr id="209948" name="页脚占位符 209947"/>
          <p:cNvSpPr>
            <a:spLocks noGrp="1"/>
          </p:cNvSpPr>
          <p:nvPr>
            <p:ph type="ftr" sz="quarter" idx="3"/>
          </p:nvPr>
        </p:nvSpPr>
        <p:spPr>
          <a:xfrm>
            <a:off x="3581400" y="6248400"/>
            <a:ext cx="2895600" cy="457200"/>
          </a:xfrm>
          <a:prstGeom prst="rect">
            <a:avLst/>
          </a:prstGeom>
          <a:noFill/>
          <a:ln w="9525">
            <a:noFill/>
          </a:ln>
        </p:spPr>
        <p:txBody>
          <a:bodyPr/>
          <a:lstStyle>
            <a:lvl1pPr algn="ctr">
              <a:defRPr sz="1400">
                <a:latin typeface="Arial" panose="020B0604020202020204" pitchFamily="34" charset="0"/>
              </a:defRPr>
            </a:lvl1pPr>
          </a:lstStyle>
          <a:p>
            <a:pPr lvl="0">
              <a:spcBef>
                <a:spcPct val="50000"/>
              </a:spcBef>
            </a:pPr>
            <a:endParaRPr lang="zh-CN" altLang="en-US" dirty="0"/>
          </a:p>
        </p:txBody>
      </p:sp>
      <p:sp>
        <p:nvSpPr>
          <p:cNvPr id="209949" name="灯片编号占位符 209948"/>
          <p:cNvSpPr>
            <a:spLocks noGrp="1"/>
          </p:cNvSpPr>
          <p:nvPr>
            <p:ph type="sldNum" sz="quarter" idx="4"/>
          </p:nvPr>
        </p:nvSpPr>
        <p:spPr>
          <a:xfrm>
            <a:off x="7010400" y="6248400"/>
            <a:ext cx="1905000" cy="457200"/>
          </a:xfrm>
          <a:prstGeom prst="rect">
            <a:avLst/>
          </a:prstGeom>
          <a:noFill/>
          <a:ln w="9525">
            <a:noFill/>
          </a:ln>
        </p:spPr>
        <p:txBody>
          <a:bodyPr/>
          <a:lstStyle>
            <a:lvl1pPr algn="r">
              <a:defRPr sz="1400">
                <a:latin typeface="Arial" panose="020B0604020202020204" pitchFamily="34" charset="0"/>
              </a:defRPr>
            </a:lvl1pPr>
          </a:lstStyle>
          <a:p>
            <a:pPr lvl="0">
              <a:spcBef>
                <a:spcPct val="50000"/>
              </a:spcBef>
            </a:pPr>
            <a:fld id="{9A0DB2DC-4C9A-4742-B13C-FB6460FD3503}" type="slidenum">
              <a:rPr lang="zh-CN" altLang="en-US" dirty="0"/>
              <a:t>‹#›</a:t>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SzPct val="8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png"/><Relationship Id="rId5" Type="http://schemas.openxmlformats.org/officeDocument/2006/relationships/oleObject" Target="../embeddings/oleObject1.bin"/><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png"/><Relationship Id="rId5" Type="http://schemas.openxmlformats.org/officeDocument/2006/relationships/oleObject" Target="../embeddings/oleObject2.bin"/><Relationship Id="rId4" Type="http://schemas.openxmlformats.org/officeDocument/2006/relationships/audio" Target="../media/audio2.wav"/></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1.png"/><Relationship Id="rId5" Type="http://schemas.openxmlformats.org/officeDocument/2006/relationships/oleObject" Target="../embeddings/oleObject3.bin"/><Relationship Id="rId4" Type="http://schemas.openxmlformats.org/officeDocument/2006/relationships/audio" Target="../media/audio2.wav"/></Relationships>
</file>

<file path=ppt/slides/_rels/slide3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image" Target="../media/image1.png"/><Relationship Id="rId5" Type="http://schemas.openxmlformats.org/officeDocument/2006/relationships/oleObject" Target="../embeddings/oleObject4.bin"/><Relationship Id="rId4" Type="http://schemas.openxmlformats.org/officeDocument/2006/relationships/audio" Target="../media/audio2.wav"/></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customXml" Target="../ink/ink4.xml"/><Relationship Id="rId13" Type="http://schemas.openxmlformats.org/officeDocument/2006/relationships/image" Target="../media/image26.png"/><Relationship Id="rId18" Type="http://schemas.openxmlformats.org/officeDocument/2006/relationships/customXml" Target="../ink/ink9.xml"/><Relationship Id="rId3" Type="http://schemas.openxmlformats.org/officeDocument/2006/relationships/image" Target="../media/image11.emf"/><Relationship Id="rId21" Type="http://schemas.openxmlformats.org/officeDocument/2006/relationships/image" Target="../media/image30.png"/><Relationship Id="rId7" Type="http://schemas.openxmlformats.org/officeDocument/2006/relationships/image" Target="../media/image23.png"/><Relationship Id="rId12" Type="http://schemas.openxmlformats.org/officeDocument/2006/relationships/customXml" Target="../ink/ink6.xml"/><Relationship Id="rId17" Type="http://schemas.openxmlformats.org/officeDocument/2006/relationships/image" Target="../media/image28.png"/><Relationship Id="rId25" Type="http://schemas.openxmlformats.org/officeDocument/2006/relationships/image" Target="../media/image12.emf"/><Relationship Id="rId2" Type="http://schemas.openxmlformats.org/officeDocument/2006/relationships/customXml" Target="../ink/ink1.xml"/><Relationship Id="rId16" Type="http://schemas.openxmlformats.org/officeDocument/2006/relationships/customXml" Target="../ink/ink8.xml"/><Relationship Id="rId20" Type="http://schemas.openxmlformats.org/officeDocument/2006/relationships/customXml" Target="../ink/ink10.xml"/><Relationship Id="rId1" Type="http://schemas.openxmlformats.org/officeDocument/2006/relationships/slideLayout" Target="../slideLayouts/slideLayout7.xml"/><Relationship Id="rId6" Type="http://schemas.openxmlformats.org/officeDocument/2006/relationships/customXml" Target="../ink/ink3.xml"/><Relationship Id="rId11" Type="http://schemas.openxmlformats.org/officeDocument/2006/relationships/image" Target="../media/image25.png"/><Relationship Id="rId24" Type="http://schemas.openxmlformats.org/officeDocument/2006/relationships/customXml" Target="../ink/ink12.xml"/><Relationship Id="rId5" Type="http://schemas.openxmlformats.org/officeDocument/2006/relationships/image" Target="../media/image22.png"/><Relationship Id="rId15" Type="http://schemas.openxmlformats.org/officeDocument/2006/relationships/image" Target="../media/image27.png"/><Relationship Id="rId23" Type="http://schemas.openxmlformats.org/officeDocument/2006/relationships/image" Target="../media/image31.png"/><Relationship Id="rId10" Type="http://schemas.openxmlformats.org/officeDocument/2006/relationships/customXml" Target="../ink/ink5.xml"/><Relationship Id="rId19" Type="http://schemas.openxmlformats.org/officeDocument/2006/relationships/image" Target="../media/image29.png"/><Relationship Id="rId4" Type="http://schemas.openxmlformats.org/officeDocument/2006/relationships/customXml" Target="../ink/ink2.xml"/><Relationship Id="rId9" Type="http://schemas.openxmlformats.org/officeDocument/2006/relationships/image" Target="../media/image24.png"/><Relationship Id="rId14" Type="http://schemas.openxmlformats.org/officeDocument/2006/relationships/customXml" Target="../ink/ink7.xml"/><Relationship Id="rId22" Type="http://schemas.openxmlformats.org/officeDocument/2006/relationships/customXml" Target="../ink/ink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9" name="图片 6158" descr="北运河"/>
          <p:cNvPicPr>
            <a:picLocks noChangeAspect="1"/>
          </p:cNvPicPr>
          <p:nvPr/>
        </p:nvPicPr>
        <p:blipFill>
          <a:blip r:embed="rId4"/>
          <a:stretch>
            <a:fillRect/>
          </a:stretch>
        </p:blipFill>
        <p:spPr>
          <a:xfrm>
            <a:off x="0" y="0"/>
            <a:ext cx="9144000" cy="6858000"/>
          </a:xfrm>
          <a:prstGeom prst="rect">
            <a:avLst/>
          </a:prstGeom>
          <a:noFill/>
          <a:ln w="9525">
            <a:noFill/>
          </a:ln>
        </p:spPr>
      </p:pic>
      <p:sp>
        <p:nvSpPr>
          <p:cNvPr id="6147" name="标题 6146"/>
          <p:cNvSpPr>
            <a:spLocks noGrp="1"/>
          </p:cNvSpPr>
          <p:nvPr>
            <p:ph type="title"/>
          </p:nvPr>
        </p:nvSpPr>
        <p:spPr>
          <a:xfrm>
            <a:off x="685800" y="2667000"/>
            <a:ext cx="7772400" cy="1524000"/>
          </a:xfrm>
          <a:ln/>
        </p:spPr>
        <p:txBody>
          <a:bodyPr anchor="ctr"/>
          <a:lstStyle/>
          <a:p>
            <a:r>
              <a:rPr lang="zh-CN" altLang="en-US" sz="9600" dirty="0">
                <a:solidFill>
                  <a:srgbClr val="33CC33"/>
                </a:solidFill>
                <a:ea typeface="方正琥珀简体" pitchFamily="65" charset="-122"/>
              </a:rPr>
              <a:t> 蒲柳人家</a:t>
            </a:r>
          </a:p>
        </p:txBody>
      </p:sp>
      <p:graphicFrame>
        <p:nvGraphicFramePr>
          <p:cNvPr id="6164" name="对象 6163"/>
          <p:cNvGraphicFramePr/>
          <p:nvPr/>
        </p:nvGraphicFramePr>
        <p:xfrm>
          <a:off x="539750" y="404813"/>
          <a:ext cx="1152525" cy="1343025"/>
        </p:xfrm>
        <a:graphic>
          <a:graphicData uri="http://schemas.openxmlformats.org/presentationml/2006/ole">
            <mc:AlternateContent xmlns:mc="http://schemas.openxmlformats.org/markup-compatibility/2006">
              <mc:Choice xmlns:v="urn:schemas-microsoft-com:vml" Requires="v">
                <p:oleObj spid="_x0000_s3106" r:id="rId5" imgW="1600200" imgH="1571625" progId="Paint.Picture">
                  <p:embed/>
                </p:oleObj>
              </mc:Choice>
              <mc:Fallback>
                <p:oleObj r:id="rId5" imgW="1600200" imgH="1571625" progId="Paint.Picture">
                  <p:embed/>
                  <p:pic>
                    <p:nvPicPr>
                      <p:cNvPr id="0" name="图片 3075"/>
                      <p:cNvPicPr/>
                      <p:nvPr/>
                    </p:nvPicPr>
                    <p:blipFill>
                      <a:blip r:embed="rId6"/>
                      <a:srcRect l="10033" t="5051" r="9923"/>
                      <a:stretch>
                        <a:fillRect/>
                      </a:stretch>
                    </p:blipFill>
                    <p:spPr>
                      <a:xfrm>
                        <a:off x="539750" y="404813"/>
                        <a:ext cx="1152525" cy="1343025"/>
                      </a:xfrm>
                      <a:prstGeom prst="rect">
                        <a:avLst/>
                      </a:prstGeom>
                      <a:noFill/>
                      <a:ln w="38100">
                        <a:noFill/>
                        <a:miter/>
                      </a:ln>
                    </p:spPr>
                  </p:pic>
                </p:oleObj>
              </mc:Fallback>
            </mc:AlternateContent>
          </a:graphicData>
        </a:graphic>
      </p:graphicFrame>
    </p:spTree>
  </p:cSld>
  <p:clrMapOvr>
    <a:masterClrMapping/>
  </p:clrMapOvr>
  <p:transition spd="med">
    <p:random/>
    <p:sndAc>
      <p:stSnd>
        <p:snd r:embed="rId3" name="projctor.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51201"/>
          <p:cNvSpPr>
            <a:spLocks noGrp="1"/>
          </p:cNvSpPr>
          <p:nvPr>
            <p:ph type="title"/>
          </p:nvPr>
        </p:nvSpPr>
        <p:spPr>
          <a:xfrm>
            <a:off x="1043608" y="2168987"/>
            <a:ext cx="7772400" cy="1143000"/>
          </a:xfrm>
          <a:ln/>
        </p:spPr>
        <p:txBody>
          <a:bodyPr vert="horz" wrap="square" lIns="91440" tIns="45720" rIns="91440" bIns="45720" anchor="ctr"/>
          <a:lstStyle/>
          <a:p>
            <a:r>
              <a:rPr lang="zh-CN" altLang="en-US" sz="4000" b="1" dirty="0" smtClean="0"/>
              <a:t>小说节选部分主要</a:t>
            </a:r>
            <a:r>
              <a:rPr lang="zh-CN" altLang="en-US" sz="4000" b="1" dirty="0"/>
              <a:t>写了哪几</a:t>
            </a:r>
            <a:r>
              <a:rPr lang="zh-CN" altLang="en-US" sz="4000" b="1" dirty="0" smtClean="0"/>
              <a:t>个重要人物</a:t>
            </a:r>
            <a:r>
              <a:rPr lang="zh-CN" altLang="en-US" sz="4000" b="1" dirty="0"/>
              <a:t>？</a:t>
            </a:r>
          </a:p>
        </p:txBody>
      </p:sp>
      <p:sp>
        <p:nvSpPr>
          <p:cNvPr id="51203" name="文本占位符 51202"/>
          <p:cNvSpPr>
            <a:spLocks noGrp="1"/>
          </p:cNvSpPr>
          <p:nvPr>
            <p:ph type="body" idx="1"/>
          </p:nvPr>
        </p:nvSpPr>
        <p:spPr>
          <a:xfrm>
            <a:off x="1048726" y="3429000"/>
            <a:ext cx="7772400" cy="2383904"/>
          </a:xfrm>
          <a:ln/>
        </p:spPr>
        <p:txBody>
          <a:bodyPr/>
          <a:lstStyle/>
          <a:p>
            <a:r>
              <a:rPr lang="zh-CN" altLang="en-US" sz="4000" b="1" dirty="0">
                <a:solidFill>
                  <a:schemeClr val="accent2"/>
                </a:solidFill>
                <a:ea typeface="楷体_GB2312" pitchFamily="49" charset="-122"/>
              </a:rPr>
              <a:t>何满子</a:t>
            </a:r>
          </a:p>
          <a:p>
            <a:r>
              <a:rPr lang="zh-CN" altLang="en-US" sz="4000" b="1" dirty="0">
                <a:solidFill>
                  <a:schemeClr val="accent2"/>
                </a:solidFill>
                <a:ea typeface="楷体_GB2312" pitchFamily="49" charset="-122"/>
              </a:rPr>
              <a:t>何满子的奶奶，一丈青大娘</a:t>
            </a:r>
          </a:p>
          <a:p>
            <a:r>
              <a:rPr lang="zh-CN" altLang="en-US" sz="4000" b="1" dirty="0">
                <a:solidFill>
                  <a:schemeClr val="accent2"/>
                </a:solidFill>
                <a:ea typeface="楷体_GB2312" pitchFamily="49" charset="-122"/>
              </a:rPr>
              <a:t>何满子的爷爷何大学问</a:t>
            </a:r>
          </a:p>
        </p:txBody>
      </p:sp>
      <p:sp>
        <p:nvSpPr>
          <p:cNvPr id="4" name="标题 52225"/>
          <p:cNvSpPr txBox="1">
            <a:spLocks/>
          </p:cNvSpPr>
          <p:nvPr/>
        </p:nvSpPr>
        <p:spPr>
          <a:xfrm>
            <a:off x="1173163" y="269776"/>
            <a:ext cx="7772400" cy="1143000"/>
          </a:xfrm>
          <a:prstGeom prst="rect">
            <a:avLst/>
          </a:prstGeom>
          <a:noFill/>
          <a:ln w="9525">
            <a:noFill/>
          </a:ln>
        </p:spPr>
        <p:txBody>
          <a:bodyPr vert="horz" wrap="square" lIns="91440" tIns="45720" rIns="91440" bIns="45720" anchor="ctr"/>
          <a:lst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r>
              <a:rPr lang="zh-CN" altLang="en-US" sz="4000" b="1" dirty="0" smtClean="0"/>
              <a:t>文章写的是什么时候的事？</a:t>
            </a:r>
            <a:endParaRPr lang="zh-CN" altLang="en-US" sz="4000" b="1" dirty="0"/>
          </a:p>
        </p:txBody>
      </p:sp>
      <p:sp>
        <p:nvSpPr>
          <p:cNvPr id="5" name="文本占位符 52226"/>
          <p:cNvSpPr txBox="1">
            <a:spLocks/>
          </p:cNvSpPr>
          <p:nvPr/>
        </p:nvSpPr>
        <p:spPr>
          <a:xfrm>
            <a:off x="1043608" y="1412776"/>
            <a:ext cx="7772400" cy="72772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accent1"/>
              </a:buClr>
              <a:buSzPct val="8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pPr algn="ctr"/>
            <a:r>
              <a:rPr lang="en-US" altLang="zh-CN" sz="4000" b="1" dirty="0" smtClean="0">
                <a:solidFill>
                  <a:schemeClr val="accent2"/>
                </a:solidFill>
                <a:ea typeface="楷体_GB2312" pitchFamily="49" charset="-122"/>
              </a:rPr>
              <a:t>1936</a:t>
            </a:r>
            <a:r>
              <a:rPr lang="zh-CN" altLang="en-US" sz="4000" b="1" dirty="0" smtClean="0">
                <a:solidFill>
                  <a:schemeClr val="accent2"/>
                </a:solidFill>
                <a:ea typeface="楷体_GB2312" pitchFamily="49" charset="-122"/>
              </a:rPr>
              <a:t>年。</a:t>
            </a:r>
            <a:endParaRPr lang="zh-CN" altLang="en-US" sz="4000" b="1" dirty="0">
              <a:solidFill>
                <a:schemeClr val="accent2"/>
              </a:solidFill>
              <a:ea typeface="楷体_GB2312" pitchFamily="49" charset="-122"/>
            </a:endParaRP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box(out)">
                                      <p:cBhvr>
                                        <p:cTn id="7" dur="500"/>
                                        <p:tgtEl>
                                          <p:spTgt spid="5120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1203">
                                            <p:txEl>
                                              <p:pRg st="1" end="1"/>
                                            </p:txEl>
                                          </p:spTgt>
                                        </p:tgtEl>
                                        <p:attrNameLst>
                                          <p:attrName>style.visibility</p:attrName>
                                        </p:attrNameLst>
                                      </p:cBhvr>
                                      <p:to>
                                        <p:strVal val="visible"/>
                                      </p:to>
                                    </p:set>
                                    <p:animEffect transition="in" filter="box(out)">
                                      <p:cBhvr>
                                        <p:cTn id="12" dur="500"/>
                                        <p:tgtEl>
                                          <p:spTgt spid="5120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1203">
                                            <p:txEl>
                                              <p:pRg st="2" end="2"/>
                                            </p:txEl>
                                          </p:spTgt>
                                        </p:tgtEl>
                                        <p:attrNameLst>
                                          <p:attrName>style.visibility</p:attrName>
                                        </p:attrNameLst>
                                      </p:cBhvr>
                                      <p:to>
                                        <p:strVal val="visible"/>
                                      </p:to>
                                    </p:set>
                                    <p:animEffect transition="in" filter="box(out)">
                                      <p:cBhvr>
                                        <p:cTn id="17" dur="500"/>
                                        <p:tgtEl>
                                          <p:spTgt spid="5120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ox(out)">
                                      <p:cBhvr>
                                        <p:cTn id="22" dur="500"/>
                                        <p:tgtEl>
                                          <p:spTgt spid="5">
                                            <p:txEl>
                                              <p:pRg st="0" end="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56321"/>
          <p:cNvSpPr>
            <a:spLocks noGrp="1"/>
          </p:cNvSpPr>
          <p:nvPr>
            <p:ph type="title"/>
          </p:nvPr>
        </p:nvSpPr>
        <p:spPr>
          <a:xfrm>
            <a:off x="971600" y="620688"/>
            <a:ext cx="7772400" cy="1163638"/>
          </a:xfrm>
          <a:ln/>
        </p:spPr>
        <p:txBody>
          <a:bodyPr vert="horz" wrap="square" lIns="91440" tIns="45720" rIns="91440" bIns="45720" anchor="ctr"/>
          <a:lstStyle/>
          <a:p>
            <a:r>
              <a:rPr lang="zh-CN" altLang="en-US" sz="4000" b="1" dirty="0"/>
              <a:t>还涉及到哪几个人物？</a:t>
            </a:r>
          </a:p>
        </p:txBody>
      </p:sp>
      <p:sp>
        <p:nvSpPr>
          <p:cNvPr id="56323" name="文本占位符 56322"/>
          <p:cNvSpPr>
            <a:spLocks noGrp="1"/>
          </p:cNvSpPr>
          <p:nvPr>
            <p:ph type="body" idx="1"/>
          </p:nvPr>
        </p:nvSpPr>
        <p:spPr>
          <a:xfrm>
            <a:off x="685800" y="1844675"/>
            <a:ext cx="8207375" cy="4251325"/>
          </a:xfrm>
          <a:ln/>
        </p:spPr>
        <p:txBody>
          <a:bodyPr/>
          <a:lstStyle/>
          <a:p>
            <a:pPr>
              <a:lnSpc>
                <a:spcPct val="90000"/>
              </a:lnSpc>
            </a:pPr>
            <a:r>
              <a:rPr lang="zh-CN" altLang="en-US" b="1" dirty="0">
                <a:solidFill>
                  <a:schemeClr val="accent2"/>
                </a:solidFill>
                <a:latin typeface="楷体_GB2312" pitchFamily="49" charset="-122"/>
                <a:ea typeface="楷体_GB2312" pitchFamily="49" charset="-122"/>
              </a:rPr>
              <a:t>东隔壁的望日莲姑姑 </a:t>
            </a:r>
          </a:p>
          <a:p>
            <a:pPr>
              <a:lnSpc>
                <a:spcPct val="90000"/>
              </a:lnSpc>
            </a:pPr>
            <a:r>
              <a:rPr lang="zh-CN" altLang="en-US" b="1" dirty="0">
                <a:solidFill>
                  <a:schemeClr val="accent2"/>
                </a:solidFill>
                <a:latin typeface="楷体_GB2312" pitchFamily="49" charset="-122"/>
                <a:ea typeface="楷体_GB2312" pitchFamily="49" charset="-122"/>
              </a:rPr>
              <a:t>纤夫和船老板</a:t>
            </a:r>
          </a:p>
          <a:p>
            <a:pPr>
              <a:lnSpc>
                <a:spcPct val="90000"/>
              </a:lnSpc>
            </a:pPr>
            <a:r>
              <a:rPr lang="zh-CN" altLang="en-US" b="1" dirty="0">
                <a:solidFill>
                  <a:schemeClr val="accent2"/>
                </a:solidFill>
                <a:latin typeface="楷体_GB2312" pitchFamily="49" charset="-122"/>
                <a:ea typeface="楷体_GB2312" pitchFamily="49" charset="-122"/>
              </a:rPr>
              <a:t>摆渡船的柳罐斗，钉掌铺的吉老秤，老木匠郑端午，开小店的花鞋杜四</a:t>
            </a:r>
          </a:p>
          <a:p>
            <a:pPr>
              <a:lnSpc>
                <a:spcPct val="90000"/>
              </a:lnSpc>
            </a:pPr>
            <a:r>
              <a:rPr lang="zh-CN" altLang="en-US" b="1" dirty="0">
                <a:solidFill>
                  <a:schemeClr val="accent2"/>
                </a:solidFill>
                <a:latin typeface="楷体_GB2312" pitchFamily="49" charset="-122"/>
                <a:ea typeface="楷体_GB2312" pitchFamily="49" charset="-122"/>
              </a:rPr>
              <a:t>何满子的父亲、母亲、书铺掌柜（姥爷）</a:t>
            </a:r>
          </a:p>
          <a:p>
            <a:pPr>
              <a:lnSpc>
                <a:spcPct val="90000"/>
              </a:lnSpc>
            </a:pPr>
            <a:r>
              <a:rPr lang="zh-CN" altLang="en-US" b="1" dirty="0">
                <a:solidFill>
                  <a:schemeClr val="accent2"/>
                </a:solidFill>
                <a:latin typeface="楷体_GB2312" pitchFamily="49" charset="-122"/>
                <a:ea typeface="楷体_GB2312" pitchFamily="49" charset="-122"/>
              </a:rPr>
              <a:t>老秀才 </a:t>
            </a:r>
          </a:p>
          <a:p>
            <a:pPr>
              <a:lnSpc>
                <a:spcPct val="90000"/>
              </a:lnSpc>
            </a:pPr>
            <a:r>
              <a:rPr lang="zh-CN" altLang="en-US" b="1" dirty="0">
                <a:solidFill>
                  <a:schemeClr val="accent2"/>
                </a:solidFill>
                <a:latin typeface="楷体_GB2312" pitchFamily="49" charset="-122"/>
                <a:ea typeface="楷体_GB2312" pitchFamily="49" charset="-122"/>
              </a:rPr>
              <a:t>在通州潞河中学念书的周檎 </a:t>
            </a:r>
          </a:p>
          <a:p>
            <a:pPr>
              <a:lnSpc>
                <a:spcPct val="90000"/>
              </a:lnSpc>
            </a:pPr>
            <a:r>
              <a:rPr lang="en-US" altLang="zh-CN" b="1" dirty="0">
                <a:solidFill>
                  <a:schemeClr val="accent2"/>
                </a:solidFill>
                <a:latin typeface="Times New Roman" panose="02020603050405020304" pitchFamily="18" charset="0"/>
                <a:ea typeface="楷体_GB2312" pitchFamily="49" charset="-122"/>
              </a:rPr>
              <a:t>……</a:t>
            </a:r>
            <a:endParaRPr lang="en-US" altLang="zh-CN" b="1" dirty="0">
              <a:solidFill>
                <a:schemeClr val="accent2"/>
              </a:solidFill>
              <a:latin typeface="楷体_GB2312" pitchFamily="49" charset="-122"/>
              <a:ea typeface="楷体_GB2312" pitchFamily="49" charset="-122"/>
            </a:endParaRP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box(out)">
                                      <p:cBhvr>
                                        <p:cTn id="7" dur="500"/>
                                        <p:tgtEl>
                                          <p:spTgt spid="5632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6323">
                                            <p:txEl>
                                              <p:pRg st="1" end="1"/>
                                            </p:txEl>
                                          </p:spTgt>
                                        </p:tgtEl>
                                        <p:attrNameLst>
                                          <p:attrName>style.visibility</p:attrName>
                                        </p:attrNameLst>
                                      </p:cBhvr>
                                      <p:to>
                                        <p:strVal val="visible"/>
                                      </p:to>
                                    </p:set>
                                    <p:animEffect transition="in" filter="box(out)">
                                      <p:cBhvr>
                                        <p:cTn id="12" dur="500"/>
                                        <p:tgtEl>
                                          <p:spTgt spid="5632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6323">
                                            <p:txEl>
                                              <p:pRg st="2" end="2"/>
                                            </p:txEl>
                                          </p:spTgt>
                                        </p:tgtEl>
                                        <p:attrNameLst>
                                          <p:attrName>style.visibility</p:attrName>
                                        </p:attrNameLst>
                                      </p:cBhvr>
                                      <p:to>
                                        <p:strVal val="visible"/>
                                      </p:to>
                                    </p:set>
                                    <p:animEffect transition="in" filter="box(out)">
                                      <p:cBhvr>
                                        <p:cTn id="17" dur="500"/>
                                        <p:tgtEl>
                                          <p:spTgt spid="5632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6323">
                                            <p:txEl>
                                              <p:pRg st="3" end="3"/>
                                            </p:txEl>
                                          </p:spTgt>
                                        </p:tgtEl>
                                        <p:attrNameLst>
                                          <p:attrName>style.visibility</p:attrName>
                                        </p:attrNameLst>
                                      </p:cBhvr>
                                      <p:to>
                                        <p:strVal val="visible"/>
                                      </p:to>
                                    </p:set>
                                    <p:animEffect transition="in" filter="box(out)">
                                      <p:cBhvr>
                                        <p:cTn id="22" dur="500"/>
                                        <p:tgtEl>
                                          <p:spTgt spid="5632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6323">
                                            <p:txEl>
                                              <p:pRg st="4" end="4"/>
                                            </p:txEl>
                                          </p:spTgt>
                                        </p:tgtEl>
                                        <p:attrNameLst>
                                          <p:attrName>style.visibility</p:attrName>
                                        </p:attrNameLst>
                                      </p:cBhvr>
                                      <p:to>
                                        <p:strVal val="visible"/>
                                      </p:to>
                                    </p:set>
                                    <p:animEffect transition="in" filter="box(out)">
                                      <p:cBhvr>
                                        <p:cTn id="27" dur="500"/>
                                        <p:tgtEl>
                                          <p:spTgt spid="56323">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56323">
                                            <p:txEl>
                                              <p:pRg st="5" end="5"/>
                                            </p:txEl>
                                          </p:spTgt>
                                        </p:tgtEl>
                                        <p:attrNameLst>
                                          <p:attrName>style.visibility</p:attrName>
                                        </p:attrNameLst>
                                      </p:cBhvr>
                                      <p:to>
                                        <p:strVal val="visible"/>
                                      </p:to>
                                    </p:set>
                                    <p:animEffect transition="in" filter="box(out)">
                                      <p:cBhvr>
                                        <p:cTn id="32" dur="500"/>
                                        <p:tgtEl>
                                          <p:spTgt spid="56323">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56323">
                                            <p:txEl>
                                              <p:pRg st="6" end="6"/>
                                            </p:txEl>
                                          </p:spTgt>
                                        </p:tgtEl>
                                        <p:attrNameLst>
                                          <p:attrName>style.visibility</p:attrName>
                                        </p:attrNameLst>
                                      </p:cBhvr>
                                      <p:to>
                                        <p:strVal val="visible"/>
                                      </p:to>
                                    </p:set>
                                    <p:animEffect transition="in" filter="box(out)">
                                      <p:cBhvr>
                                        <p:cTn id="37" dur="500"/>
                                        <p:tgtEl>
                                          <p:spTgt spid="56323">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53249"/>
          <p:cNvSpPr>
            <a:spLocks noGrp="1"/>
          </p:cNvSpPr>
          <p:nvPr>
            <p:ph type="title"/>
          </p:nvPr>
        </p:nvSpPr>
        <p:spPr>
          <a:ln/>
        </p:spPr>
        <p:txBody>
          <a:bodyPr vert="horz" wrap="square" lIns="91440" tIns="45720" rIns="91440" bIns="45720" anchor="ctr"/>
          <a:lstStyle/>
          <a:p>
            <a:r>
              <a:rPr lang="zh-CN" altLang="en-US" sz="4000" b="1" dirty="0" smtClean="0"/>
              <a:t>节选部分为</a:t>
            </a:r>
            <a:r>
              <a:rPr lang="en-US" altLang="zh-CN" sz="4000" b="1" dirty="0" smtClean="0"/>
              <a:t>2</a:t>
            </a:r>
            <a:r>
              <a:rPr lang="zh-CN" altLang="en-US" sz="4000" b="1" dirty="0" smtClean="0"/>
              <a:t>节，重点写了什么？</a:t>
            </a:r>
            <a:endParaRPr lang="zh-CN" altLang="en-US" sz="4000" b="1" dirty="0"/>
          </a:p>
        </p:txBody>
      </p:sp>
      <p:sp>
        <p:nvSpPr>
          <p:cNvPr id="53251" name="文本占位符 53250"/>
          <p:cNvSpPr>
            <a:spLocks noGrp="1"/>
          </p:cNvSpPr>
          <p:nvPr>
            <p:ph type="body" idx="1"/>
          </p:nvPr>
        </p:nvSpPr>
        <p:spPr>
          <a:ln/>
        </p:spPr>
        <p:txBody>
          <a:bodyPr/>
          <a:lstStyle/>
          <a:p>
            <a:pPr marL="609600" indent="-609600">
              <a:lnSpc>
                <a:spcPct val="90000"/>
              </a:lnSpc>
              <a:buNone/>
            </a:pPr>
            <a:r>
              <a:rPr lang="zh-CN" altLang="en-US" sz="3600" b="1" dirty="0">
                <a:solidFill>
                  <a:schemeClr val="accent2"/>
                </a:solidFill>
                <a:ea typeface="楷体_GB2312" pitchFamily="49" charset="-122"/>
              </a:rPr>
              <a:t>原文为两节：</a:t>
            </a:r>
          </a:p>
          <a:p>
            <a:pPr marL="0" indent="0">
              <a:lnSpc>
                <a:spcPct val="90000"/>
              </a:lnSpc>
              <a:buNone/>
            </a:pPr>
            <a:r>
              <a:rPr lang="zh-CN" altLang="en-US" sz="3600" b="1" dirty="0">
                <a:solidFill>
                  <a:schemeClr val="accent2"/>
                </a:solidFill>
                <a:ea typeface="楷体_GB2312" pitchFamily="49" charset="-122"/>
              </a:rPr>
              <a:t>第一节写何满子的奶奶一丈青</a:t>
            </a:r>
            <a:r>
              <a:rPr lang="zh-CN" altLang="en-US" sz="3600" b="1" dirty="0" smtClean="0">
                <a:solidFill>
                  <a:schemeClr val="accent2"/>
                </a:solidFill>
                <a:ea typeface="楷体_GB2312" pitchFamily="49" charset="-122"/>
              </a:rPr>
              <a:t>大娘。第二</a:t>
            </a:r>
            <a:r>
              <a:rPr lang="zh-CN" altLang="en-US" sz="3600" b="1" dirty="0">
                <a:solidFill>
                  <a:schemeClr val="accent2"/>
                </a:solidFill>
                <a:ea typeface="楷体_GB2312" pitchFamily="49" charset="-122"/>
              </a:rPr>
              <a:t>节写何满子的爷爷何</a:t>
            </a:r>
            <a:r>
              <a:rPr lang="zh-CN" altLang="en-US" sz="3600" b="1" dirty="0" smtClean="0">
                <a:solidFill>
                  <a:schemeClr val="accent2"/>
                </a:solidFill>
                <a:ea typeface="楷体_GB2312" pitchFamily="49" charset="-122"/>
              </a:rPr>
              <a:t>大学问。</a:t>
            </a:r>
            <a:endParaRPr lang="zh-CN" altLang="en-US" sz="3600" b="1" dirty="0">
              <a:solidFill>
                <a:schemeClr val="accent2"/>
              </a:solidFill>
              <a:ea typeface="楷体_GB2312" pitchFamily="49" charset="-122"/>
            </a:endParaRP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box(out)">
                                      <p:cBhvr>
                                        <p:cTn id="7" dur="500"/>
                                        <p:tgtEl>
                                          <p:spTgt spid="5325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3251">
                                            <p:txEl>
                                              <p:pRg st="1" end="1"/>
                                            </p:txEl>
                                          </p:spTgt>
                                        </p:tgtEl>
                                        <p:attrNameLst>
                                          <p:attrName>style.visibility</p:attrName>
                                        </p:attrNameLst>
                                      </p:cBhvr>
                                      <p:to>
                                        <p:strVal val="visible"/>
                                      </p:to>
                                    </p:set>
                                    <p:animEffect transition="in" filter="box(out)">
                                      <p:cBhvr>
                                        <p:cTn id="12" dur="500"/>
                                        <p:tgtEl>
                                          <p:spTgt spid="5325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矩形 157698"/>
          <p:cNvSpPr/>
          <p:nvPr/>
        </p:nvSpPr>
        <p:spPr>
          <a:xfrm>
            <a:off x="899592" y="647700"/>
            <a:ext cx="7772400" cy="1143000"/>
          </a:xfrm>
          <a:prstGeom prst="rect">
            <a:avLst/>
          </a:prstGeom>
          <a:noFill/>
          <a:ln w="9525">
            <a:noFill/>
          </a:ln>
        </p:spPr>
        <p:txBody>
          <a:bodyPr anchor="ctr"/>
          <a:lstStyle/>
          <a:p>
            <a:pPr eaLnBrk="1" hangingPunct="1"/>
            <a:r>
              <a:rPr lang="zh-CN" altLang="en-US" sz="6000" b="1" dirty="0">
                <a:solidFill>
                  <a:srgbClr val="990000"/>
                </a:solidFill>
                <a:latin typeface="方正琥珀简体" pitchFamily="65" charset="-122"/>
                <a:ea typeface="方正琥珀简体" pitchFamily="65" charset="-122"/>
              </a:rPr>
              <a:t>阅读“一丈青大娘”</a:t>
            </a:r>
          </a:p>
        </p:txBody>
      </p:sp>
      <p:pic>
        <p:nvPicPr>
          <p:cNvPr id="157703" name="图片 157702" descr="34_3106"/>
          <p:cNvPicPr>
            <a:picLocks noChangeAspect="1"/>
          </p:cNvPicPr>
          <p:nvPr/>
        </p:nvPicPr>
        <p:blipFill>
          <a:blip r:embed="rId2"/>
          <a:stretch>
            <a:fillRect/>
          </a:stretch>
        </p:blipFill>
        <p:spPr>
          <a:xfrm>
            <a:off x="1907704" y="1844823"/>
            <a:ext cx="6381750" cy="2562225"/>
          </a:xfrm>
          <a:prstGeom prst="rect">
            <a:avLst/>
          </a:prstGeom>
          <a:noFill/>
          <a:ln w="9525">
            <a:noFill/>
          </a:ln>
        </p:spPr>
      </p:pic>
      <p:sp>
        <p:nvSpPr>
          <p:cNvPr id="2" name="TextBox 1"/>
          <p:cNvSpPr txBox="1"/>
          <p:nvPr/>
        </p:nvSpPr>
        <p:spPr>
          <a:xfrm>
            <a:off x="971600" y="4797152"/>
            <a:ext cx="7956376" cy="1938992"/>
          </a:xfrm>
          <a:prstGeom prst="rect">
            <a:avLst/>
          </a:prstGeom>
          <a:noFill/>
        </p:spPr>
        <p:txBody>
          <a:bodyPr wrap="square" rtlCol="0">
            <a:spAutoFit/>
          </a:bodyPr>
          <a:lstStyle/>
          <a:p>
            <a:r>
              <a:rPr lang="zh-CN" altLang="en-US" sz="4800" b="1" dirty="0">
                <a:solidFill>
                  <a:srgbClr val="FF0000"/>
                </a:solidFill>
              </a:rPr>
              <a:t>速</a:t>
            </a:r>
            <a:r>
              <a:rPr lang="zh-CN" altLang="en-US" sz="4800" b="1" dirty="0" smtClean="0">
                <a:solidFill>
                  <a:srgbClr val="FF0000"/>
                </a:solidFill>
              </a:rPr>
              <a:t>读要求：</a:t>
            </a:r>
            <a:r>
              <a:rPr lang="zh-CN" altLang="en-US" sz="3600" dirty="0" smtClean="0"/>
              <a:t>文中画出人物描写语句并在文旁批注人物描写方法；归纳概括人物故事情节；综合分析人物形象。</a:t>
            </a:r>
            <a:endParaRPr lang="zh-CN" altLang="en-US" sz="3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标题 186369"/>
          <p:cNvSpPr>
            <a:spLocks noGrp="1"/>
          </p:cNvSpPr>
          <p:nvPr>
            <p:ph type="title"/>
          </p:nvPr>
        </p:nvSpPr>
        <p:spPr>
          <a:xfrm>
            <a:off x="250825" y="3141663"/>
            <a:ext cx="3538538" cy="1143000"/>
          </a:xfrm>
          <a:ln/>
        </p:spPr>
        <p:txBody>
          <a:bodyPr anchor="ctr"/>
          <a:lstStyle/>
          <a:p>
            <a:r>
              <a:rPr lang="zh-CN" altLang="en-US" b="1" dirty="0">
                <a:solidFill>
                  <a:srgbClr val="FF00FF"/>
                </a:solidFill>
                <a:effectLst>
                  <a:outerShdw blurRad="38100" dist="38100" dir="2700000">
                    <a:srgbClr val="C0C0C0"/>
                  </a:outerShdw>
                </a:effectLst>
                <a:ea typeface="黑体" panose="02010609060101010101" pitchFamily="49" charset="-122"/>
              </a:rPr>
              <a:t>一丈青大娘</a:t>
            </a:r>
          </a:p>
        </p:txBody>
      </p:sp>
      <p:pic>
        <p:nvPicPr>
          <p:cNvPr id="186371" name="图片 186370" descr="一丈青大娘"/>
          <p:cNvPicPr>
            <a:picLocks noChangeAspect="1"/>
          </p:cNvPicPr>
          <p:nvPr/>
        </p:nvPicPr>
        <p:blipFill>
          <a:blip r:embed="rId2"/>
          <a:stretch>
            <a:fillRect/>
          </a:stretch>
        </p:blipFill>
        <p:spPr>
          <a:xfrm>
            <a:off x="250825" y="115888"/>
            <a:ext cx="3429000" cy="3327400"/>
          </a:xfrm>
          <a:prstGeom prst="rect">
            <a:avLst/>
          </a:prstGeom>
          <a:noFill/>
          <a:ln w="9525">
            <a:noFill/>
          </a:ln>
        </p:spPr>
      </p:pic>
      <p:sp>
        <p:nvSpPr>
          <p:cNvPr id="186372" name="文本框 186371"/>
          <p:cNvSpPr txBox="1"/>
          <p:nvPr/>
        </p:nvSpPr>
        <p:spPr>
          <a:xfrm>
            <a:off x="827088" y="4086225"/>
            <a:ext cx="8353424" cy="2554545"/>
          </a:xfrm>
          <a:prstGeom prst="rect">
            <a:avLst/>
          </a:prstGeom>
          <a:noFill/>
          <a:ln w="9525">
            <a:noFill/>
          </a:ln>
        </p:spPr>
        <p:txBody>
          <a:bodyPr wrap="square">
            <a:spAutoFit/>
          </a:bodyPr>
          <a:lstStyle/>
          <a:p>
            <a:pPr eaLnBrk="1" hangingPunct="1">
              <a:buClrTx/>
            </a:pPr>
            <a:r>
              <a:rPr lang="zh-CN" altLang="en-US" sz="4000" b="1" dirty="0">
                <a:solidFill>
                  <a:schemeClr val="accent2"/>
                </a:solidFill>
                <a:effectLst>
                  <a:outerShdw blurRad="38100" dist="38100" dir="2700000">
                    <a:srgbClr val="C0C0C0"/>
                  </a:outerShdw>
                </a:effectLst>
                <a:latin typeface="Arial" panose="020B0604020202020204" pitchFamily="34" charset="0"/>
                <a:ea typeface="隶书" panose="02010509060101010101" pitchFamily="49" charset="-122"/>
              </a:rPr>
              <a:t>个高脚大，身强体健，性格豪爽，爱打抱不平。方圆二三十里，找不出能够招架几个回合的敌手，是个英雄豪杰。因而得此雅号。</a:t>
            </a:r>
          </a:p>
        </p:txBody>
      </p:sp>
      <p:sp>
        <p:nvSpPr>
          <p:cNvPr id="186373" name="文本框 186372"/>
          <p:cNvSpPr txBox="1"/>
          <p:nvPr/>
        </p:nvSpPr>
        <p:spPr>
          <a:xfrm>
            <a:off x="3492500" y="115888"/>
            <a:ext cx="5400675" cy="3749675"/>
          </a:xfrm>
          <a:prstGeom prst="rect">
            <a:avLst/>
          </a:prstGeom>
          <a:noFill/>
          <a:ln w="9525">
            <a:noFill/>
          </a:ln>
        </p:spPr>
        <p:txBody>
          <a:bodyPr>
            <a:spAutoFit/>
          </a:bodyPr>
          <a:lstStyle/>
          <a:p>
            <a:pPr eaLnBrk="1" hangingPunct="1">
              <a:buClrTx/>
            </a:pPr>
            <a:r>
              <a:rPr lang="zh-CN" altLang="en-US" sz="4000" b="1" dirty="0">
                <a:solidFill>
                  <a:srgbClr val="FF00FF"/>
                </a:solidFill>
                <a:effectLst>
                  <a:outerShdw blurRad="38100" dist="38100" dir="2700000">
                    <a:srgbClr val="C0C0C0"/>
                  </a:outerShdw>
                </a:effectLst>
                <a:latin typeface="黑体" panose="02010609060101010101" pitchFamily="49" charset="-122"/>
                <a:ea typeface="黑体" panose="02010609060101010101" pitchFamily="49" charset="-122"/>
              </a:rPr>
              <a:t>一丈青</a:t>
            </a:r>
            <a:r>
              <a:rPr lang="zh-CN" altLang="en-US" sz="4000" b="1" dirty="0">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rPr>
              <a:t>原是</a:t>
            </a:r>
            <a:r>
              <a:rPr lang="en-US" altLang="zh-CN" sz="4000" b="1">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rPr>
              <a:t>《</a:t>
            </a:r>
            <a:r>
              <a:rPr lang="zh-CN" altLang="en-US" sz="4000" b="1" dirty="0">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rPr>
              <a:t>水浒传</a:t>
            </a:r>
            <a:r>
              <a:rPr lang="en-US" altLang="zh-CN" sz="4000" b="1">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rPr>
              <a:t>》</a:t>
            </a:r>
            <a:r>
              <a:rPr lang="zh-CN" altLang="en-US" sz="4000" b="1" dirty="0">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rPr>
              <a:t>中扈三娘的绰号。她是梁山第一女将，武艺高强，一双刀神出鬼没，更有用绳套的绝技，阵前用绳套捉人十分厉害 </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6373"/>
                                        </p:tgtEl>
                                        <p:attrNameLst>
                                          <p:attrName>style.visibility</p:attrName>
                                        </p:attrNameLst>
                                      </p:cBhvr>
                                      <p:to>
                                        <p:strVal val="visible"/>
                                      </p:to>
                                    </p:set>
                                    <p:anim calcmode="lin" valueType="num">
                                      <p:cBhvr>
                                        <p:cTn id="7" dur="1000" fill="hold"/>
                                        <p:tgtEl>
                                          <p:spTgt spid="186373"/>
                                        </p:tgtEl>
                                        <p:attrNameLst>
                                          <p:attrName>ppt_w</p:attrName>
                                        </p:attrNameLst>
                                      </p:cBhvr>
                                      <p:tavLst>
                                        <p:tav tm="0">
                                          <p:val>
                                            <p:strVal val="#ppt_w*0.70"/>
                                          </p:val>
                                        </p:tav>
                                        <p:tav tm="100000">
                                          <p:val>
                                            <p:strVal val="#ppt_w"/>
                                          </p:val>
                                        </p:tav>
                                      </p:tavLst>
                                    </p:anim>
                                    <p:anim calcmode="lin" valueType="num">
                                      <p:cBhvr>
                                        <p:cTn id="8" dur="1000" fill="hold"/>
                                        <p:tgtEl>
                                          <p:spTgt spid="186373"/>
                                        </p:tgtEl>
                                        <p:attrNameLst>
                                          <p:attrName>ppt_h</p:attrName>
                                        </p:attrNameLst>
                                      </p:cBhvr>
                                      <p:tavLst>
                                        <p:tav tm="0">
                                          <p:val>
                                            <p:strVal val="#ppt_h"/>
                                          </p:val>
                                        </p:tav>
                                        <p:tav tm="100000">
                                          <p:val>
                                            <p:strVal val="#ppt_h"/>
                                          </p:val>
                                        </p:tav>
                                      </p:tavLst>
                                    </p:anim>
                                    <p:animEffect transition="in" filter="fade">
                                      <p:cBhvr>
                                        <p:cTn id="9" dur="1000"/>
                                        <p:tgtEl>
                                          <p:spTgt spid="18637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6372"/>
                                        </p:tgtEl>
                                        <p:attrNameLst>
                                          <p:attrName>style.visibility</p:attrName>
                                        </p:attrNameLst>
                                      </p:cBhvr>
                                      <p:to>
                                        <p:strVal val="visible"/>
                                      </p:to>
                                    </p:set>
                                    <p:animEffect transition="in" filter="fade">
                                      <p:cBhvr>
                                        <p:cTn id="14" dur="1000"/>
                                        <p:tgtEl>
                                          <p:spTgt spid="186372"/>
                                        </p:tgtEl>
                                      </p:cBhvr>
                                    </p:animEffect>
                                    <p:anim calcmode="lin" valueType="num">
                                      <p:cBhvr>
                                        <p:cTn id="15" dur="1000" fill="hold"/>
                                        <p:tgtEl>
                                          <p:spTgt spid="186372"/>
                                        </p:tgtEl>
                                        <p:attrNameLst>
                                          <p:attrName>ppt_x</p:attrName>
                                        </p:attrNameLst>
                                      </p:cBhvr>
                                      <p:tavLst>
                                        <p:tav tm="0">
                                          <p:val>
                                            <p:strVal val="#ppt_x"/>
                                          </p:val>
                                        </p:tav>
                                        <p:tav tm="100000">
                                          <p:val>
                                            <p:strVal val="#ppt_x"/>
                                          </p:val>
                                        </p:tav>
                                      </p:tavLst>
                                    </p:anim>
                                    <p:anim calcmode="lin" valueType="num">
                                      <p:cBhvr>
                                        <p:cTn id="16" dur="1000" fill="hold"/>
                                        <p:tgtEl>
                                          <p:spTgt spid="1863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2" grpId="0"/>
      <p:bldP spid="1863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文本框 187393"/>
          <p:cNvSpPr txBox="1"/>
          <p:nvPr/>
        </p:nvSpPr>
        <p:spPr>
          <a:xfrm>
            <a:off x="900113" y="188913"/>
            <a:ext cx="8748712" cy="1431925"/>
          </a:xfrm>
          <a:prstGeom prst="rect">
            <a:avLst/>
          </a:prstGeom>
          <a:noFill/>
          <a:ln w="9525">
            <a:noFill/>
          </a:ln>
        </p:spPr>
        <p:txBody>
          <a:bodyPr>
            <a:spAutoFit/>
          </a:bodyPr>
          <a:lstStyle/>
          <a:p>
            <a:pPr eaLnBrk="1" hangingPunct="1">
              <a:buClrTx/>
            </a:pPr>
            <a:r>
              <a:rPr lang="zh-CN" altLang="en-US" sz="4400" b="1" dirty="0">
                <a:solidFill>
                  <a:srgbClr val="000C0C"/>
                </a:solidFill>
                <a:effectLst>
                  <a:outerShdw blurRad="38100" dist="38100" dir="2700000">
                    <a:srgbClr val="C0C0C0"/>
                  </a:outerShdw>
                </a:effectLst>
                <a:latin typeface="Arial" panose="020B0604020202020204" pitchFamily="34" charset="0"/>
                <a:ea typeface="隶书" panose="02010509060101010101" pitchFamily="49" charset="-122"/>
              </a:rPr>
              <a:t>大高个儿，一双大脚，青铜肤色，有一双长满老茧的大手。</a:t>
            </a:r>
          </a:p>
        </p:txBody>
      </p:sp>
      <p:sp>
        <p:nvSpPr>
          <p:cNvPr id="187395" name="文本框 187394"/>
          <p:cNvSpPr txBox="1"/>
          <p:nvPr/>
        </p:nvSpPr>
        <p:spPr>
          <a:xfrm>
            <a:off x="755650" y="1628775"/>
            <a:ext cx="5473700" cy="762000"/>
          </a:xfrm>
          <a:prstGeom prst="rect">
            <a:avLst/>
          </a:prstGeom>
          <a:noFill/>
          <a:ln w="9525">
            <a:noFill/>
          </a:ln>
        </p:spPr>
        <p:txBody>
          <a:bodyPr>
            <a:spAutoFit/>
          </a:bodyPr>
          <a:lstStyle/>
          <a:p>
            <a:pPr eaLnBrk="1" hangingPunct="1">
              <a:buClrTx/>
            </a:pPr>
            <a:r>
              <a:rPr lang="zh-CN" altLang="en-US" sz="44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身强力壮，样样在行</a:t>
            </a:r>
          </a:p>
        </p:txBody>
      </p:sp>
      <p:sp>
        <p:nvSpPr>
          <p:cNvPr id="187396" name="文本框 187395"/>
          <p:cNvSpPr txBox="1"/>
          <p:nvPr/>
        </p:nvSpPr>
        <p:spPr>
          <a:xfrm>
            <a:off x="6948488" y="1011238"/>
            <a:ext cx="1301750" cy="762000"/>
          </a:xfrm>
          <a:prstGeom prst="rect">
            <a:avLst/>
          </a:prstGeom>
          <a:noFill/>
          <a:ln w="9525">
            <a:noFill/>
          </a:ln>
        </p:spPr>
        <p:txBody>
          <a:bodyPr wrap="none" anchor="t">
            <a:spAutoFit/>
          </a:bodyPr>
          <a:lstStyle/>
          <a:p>
            <a:pPr eaLnBrk="1" hangingPunct="1">
              <a:buClrTx/>
            </a:pPr>
            <a:r>
              <a:rPr lang="zh-CN" altLang="en-US" sz="4400" b="1" dirty="0">
                <a:solidFill>
                  <a:srgbClr val="FF00FF"/>
                </a:solidFill>
                <a:effectLst>
                  <a:outerShdw blurRad="38100" dist="38100" dir="2700000">
                    <a:srgbClr val="C0C0C0"/>
                  </a:outerShdw>
                </a:effectLst>
                <a:latin typeface="Arial" panose="020B0604020202020204" pitchFamily="34" charset="0"/>
                <a:ea typeface="华文彩云" panose="02010800040101010101" pitchFamily="2" charset="-122"/>
              </a:rPr>
              <a:t>外貌</a:t>
            </a:r>
          </a:p>
        </p:txBody>
      </p:sp>
      <p:sp>
        <p:nvSpPr>
          <p:cNvPr id="187397" name="文本框 187396"/>
          <p:cNvSpPr txBox="1"/>
          <p:nvPr/>
        </p:nvSpPr>
        <p:spPr>
          <a:xfrm>
            <a:off x="827088" y="2565400"/>
            <a:ext cx="3673475" cy="701675"/>
          </a:xfrm>
          <a:prstGeom prst="rect">
            <a:avLst/>
          </a:prstGeom>
          <a:noFill/>
          <a:ln w="9525">
            <a:noFill/>
          </a:ln>
        </p:spPr>
        <p:txBody>
          <a:bodyPr>
            <a:spAutoFit/>
          </a:bodyPr>
          <a:lstStyle/>
          <a:p>
            <a:pPr eaLnBrk="1" hangingPunct="1">
              <a:buClrTx/>
            </a:pPr>
            <a:r>
              <a:rPr lang="zh-CN" altLang="en-US" sz="4000" b="1" dirty="0">
                <a:solidFill>
                  <a:srgbClr val="000C0C"/>
                </a:solidFill>
                <a:effectLst>
                  <a:outerShdw blurRad="38100" dist="38100" dir="2700000">
                    <a:srgbClr val="C0C0C0"/>
                  </a:outerShdw>
                </a:effectLst>
                <a:latin typeface="Arial" panose="020B0604020202020204" pitchFamily="34" charset="0"/>
                <a:ea typeface="隶书" panose="02010509060101010101" pitchFamily="49" charset="-122"/>
              </a:rPr>
              <a:t>“站住！”</a:t>
            </a:r>
          </a:p>
        </p:txBody>
      </p:sp>
      <p:sp>
        <p:nvSpPr>
          <p:cNvPr id="187398" name="文本框 187397"/>
          <p:cNvSpPr txBox="1"/>
          <p:nvPr/>
        </p:nvSpPr>
        <p:spPr>
          <a:xfrm>
            <a:off x="3203575" y="2565400"/>
            <a:ext cx="6265863" cy="701675"/>
          </a:xfrm>
          <a:prstGeom prst="rect">
            <a:avLst/>
          </a:prstGeom>
          <a:noFill/>
          <a:ln w="9525">
            <a:noFill/>
          </a:ln>
        </p:spPr>
        <p:txBody>
          <a:bodyPr>
            <a:spAutoFit/>
          </a:bodyPr>
          <a:lstStyle/>
          <a:p>
            <a:pPr eaLnBrk="1" hangingPunct="1">
              <a:buClrTx/>
            </a:pPr>
            <a:r>
              <a:rPr lang="zh-CN" altLang="en-US" sz="4000" b="1" dirty="0">
                <a:solidFill>
                  <a:srgbClr val="000C0C"/>
                </a:solidFill>
                <a:effectLst>
                  <a:outerShdw blurRad="38100" dist="38100" dir="2700000">
                    <a:srgbClr val="C0C0C0"/>
                  </a:outerShdw>
                </a:effectLst>
                <a:latin typeface="Arial" panose="020B0604020202020204" pitchFamily="34" charset="0"/>
                <a:ea typeface="隶书" panose="02010509060101010101" pitchFamily="49" charset="-122"/>
              </a:rPr>
              <a:t>“都给我穿上裤子！”</a:t>
            </a:r>
          </a:p>
        </p:txBody>
      </p:sp>
      <p:sp>
        <p:nvSpPr>
          <p:cNvPr id="187399" name="文本框 187398"/>
          <p:cNvSpPr txBox="1"/>
          <p:nvPr/>
        </p:nvSpPr>
        <p:spPr>
          <a:xfrm>
            <a:off x="1079500" y="3213100"/>
            <a:ext cx="8064500" cy="1311275"/>
          </a:xfrm>
          <a:prstGeom prst="rect">
            <a:avLst/>
          </a:prstGeom>
          <a:noFill/>
          <a:ln w="9525">
            <a:noFill/>
          </a:ln>
        </p:spPr>
        <p:txBody>
          <a:bodyPr>
            <a:spAutoFit/>
          </a:bodyPr>
          <a:lstStyle/>
          <a:p>
            <a:pPr eaLnBrk="1" hangingPunct="1">
              <a:buClrTx/>
            </a:pPr>
            <a:r>
              <a:rPr lang="zh-CN" altLang="en-US" sz="4000" b="1" dirty="0">
                <a:solidFill>
                  <a:srgbClr val="000C0C"/>
                </a:solidFill>
                <a:effectLst>
                  <a:outerShdw blurRad="38100" dist="38100" dir="2700000">
                    <a:srgbClr val="C0C0C0"/>
                  </a:outerShdw>
                </a:effectLst>
                <a:latin typeface="Arial" panose="020B0604020202020204" pitchFamily="34" charset="0"/>
                <a:ea typeface="隶书" panose="02010509060101010101" pitchFamily="49" charset="-122"/>
              </a:rPr>
              <a:t>“不能叫你们腌臜了我们大姑娘小媳妇的眼睛！”</a:t>
            </a:r>
          </a:p>
        </p:txBody>
      </p:sp>
      <p:sp>
        <p:nvSpPr>
          <p:cNvPr id="187400" name="文本框 187399"/>
          <p:cNvSpPr txBox="1"/>
          <p:nvPr/>
        </p:nvSpPr>
        <p:spPr>
          <a:xfrm>
            <a:off x="1042988" y="4508500"/>
            <a:ext cx="4032250" cy="701675"/>
          </a:xfrm>
          <a:prstGeom prst="rect">
            <a:avLst/>
          </a:prstGeom>
          <a:noFill/>
          <a:ln w="9525">
            <a:noFill/>
          </a:ln>
        </p:spPr>
        <p:txBody>
          <a:bodyPr>
            <a:spAutoFit/>
          </a:bodyPr>
          <a:lstStyle/>
          <a:p>
            <a:pPr eaLnBrk="1" hangingPunct="1">
              <a:buClrTx/>
            </a:pPr>
            <a:r>
              <a:rPr lang="zh-CN" altLang="en-US" sz="4000" b="1" dirty="0">
                <a:solidFill>
                  <a:srgbClr val="000C0C"/>
                </a:solidFill>
                <a:effectLst>
                  <a:outerShdw blurRad="38100" dist="38100" dir="2700000">
                    <a:srgbClr val="C0C0C0"/>
                  </a:outerShdw>
                </a:effectLst>
                <a:latin typeface="Arial" panose="020B0604020202020204" pitchFamily="34" charset="0"/>
                <a:ea typeface="隶书" panose="02010509060101010101" pitchFamily="49" charset="-122"/>
              </a:rPr>
              <a:t>“小祖宗儿！”</a:t>
            </a:r>
          </a:p>
        </p:txBody>
      </p:sp>
      <p:sp>
        <p:nvSpPr>
          <p:cNvPr id="187401" name="文本框 187400"/>
          <p:cNvSpPr txBox="1"/>
          <p:nvPr/>
        </p:nvSpPr>
        <p:spPr>
          <a:xfrm>
            <a:off x="3924300" y="4005263"/>
            <a:ext cx="2232025" cy="823912"/>
          </a:xfrm>
          <a:prstGeom prst="rect">
            <a:avLst/>
          </a:prstGeom>
          <a:noFill/>
          <a:ln w="9525">
            <a:noFill/>
          </a:ln>
        </p:spPr>
        <p:txBody>
          <a:bodyPr>
            <a:spAutoFit/>
          </a:bodyPr>
          <a:lstStyle/>
          <a:p>
            <a:pPr eaLnBrk="1" hangingPunct="1">
              <a:buClrTx/>
            </a:pPr>
            <a:r>
              <a:rPr lang="zh-CN" altLang="en-US" sz="4800" b="1" dirty="0">
                <a:solidFill>
                  <a:srgbClr val="FF00FF"/>
                </a:solidFill>
                <a:effectLst>
                  <a:outerShdw blurRad="38100" dist="38100" dir="2700000">
                    <a:srgbClr val="C0C0C0"/>
                  </a:outerShdw>
                </a:effectLst>
                <a:latin typeface="Arial" panose="020B0604020202020204" pitchFamily="34" charset="0"/>
                <a:ea typeface="黑体" panose="02010609060101010101" pitchFamily="49" charset="-122"/>
              </a:rPr>
              <a:t>语言</a:t>
            </a:r>
          </a:p>
        </p:txBody>
      </p:sp>
      <p:sp>
        <p:nvSpPr>
          <p:cNvPr id="187402" name="文本框 187401"/>
          <p:cNvSpPr txBox="1"/>
          <p:nvPr/>
        </p:nvSpPr>
        <p:spPr>
          <a:xfrm>
            <a:off x="1476375" y="5157788"/>
            <a:ext cx="5759450" cy="701675"/>
          </a:xfrm>
          <a:prstGeom prst="rect">
            <a:avLst/>
          </a:prstGeom>
          <a:noFill/>
          <a:ln w="9525">
            <a:noFill/>
          </a:ln>
        </p:spPr>
        <p:txBody>
          <a:bodyPr>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泼辣大胆、爱打抱不平</a:t>
            </a:r>
          </a:p>
        </p:txBody>
      </p:sp>
      <p:sp>
        <p:nvSpPr>
          <p:cNvPr id="187403" name="文本框 187402"/>
          <p:cNvSpPr txBox="1"/>
          <p:nvPr/>
        </p:nvSpPr>
        <p:spPr>
          <a:xfrm>
            <a:off x="3276600" y="5876925"/>
            <a:ext cx="4770438" cy="701675"/>
          </a:xfrm>
          <a:prstGeom prst="rect">
            <a:avLst/>
          </a:prstGeom>
          <a:noFill/>
          <a:ln w="9525">
            <a:noFill/>
          </a:ln>
        </p:spPr>
        <p:txBody>
          <a:bodyPr wrap="none" anchor="t">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口苦心甜，溺爱孙儿</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87394"/>
                                        </p:tgtEl>
                                        <p:attrNameLst>
                                          <p:attrName>style.visibility</p:attrName>
                                        </p:attrNameLst>
                                      </p:cBhvr>
                                      <p:to>
                                        <p:strVal val="visible"/>
                                      </p:to>
                                    </p:set>
                                    <p:animEffect transition="in" filter="fade">
                                      <p:cBhvr>
                                        <p:cTn id="7" dur="800" decel="100000"/>
                                        <p:tgtEl>
                                          <p:spTgt spid="187394"/>
                                        </p:tgtEl>
                                      </p:cBhvr>
                                    </p:animEffect>
                                    <p:anim calcmode="lin" valueType="num">
                                      <p:cBhvr>
                                        <p:cTn id="8" dur="800" decel="100000" fill="hold"/>
                                        <p:tgtEl>
                                          <p:spTgt spid="187394"/>
                                        </p:tgtEl>
                                        <p:attrNameLst>
                                          <p:attrName>style.rotation</p:attrName>
                                        </p:attrNameLst>
                                      </p:cBhvr>
                                      <p:tavLst>
                                        <p:tav tm="0">
                                          <p:val>
                                            <p:fltVal val="-90"/>
                                          </p:val>
                                        </p:tav>
                                        <p:tav tm="100000">
                                          <p:val>
                                            <p:fltVal val="0"/>
                                          </p:val>
                                        </p:tav>
                                      </p:tavLst>
                                    </p:anim>
                                    <p:anim calcmode="lin" valueType="num">
                                      <p:cBhvr>
                                        <p:cTn id="9" dur="800" decel="100000" fill="hold"/>
                                        <p:tgtEl>
                                          <p:spTgt spid="187394"/>
                                        </p:tgtEl>
                                        <p:attrNameLst>
                                          <p:attrName>ppt_x</p:attrName>
                                        </p:attrNameLst>
                                      </p:cBhvr>
                                      <p:tavLst>
                                        <p:tav tm="0">
                                          <p:val>
                                            <p:strVal val="#ppt_x+0.4"/>
                                          </p:val>
                                        </p:tav>
                                        <p:tav tm="100000">
                                          <p:val>
                                            <p:strVal val="#ppt_x-0.05"/>
                                          </p:val>
                                        </p:tav>
                                      </p:tavLst>
                                    </p:anim>
                                    <p:anim calcmode="lin" valueType="num">
                                      <p:cBhvr>
                                        <p:cTn id="10" dur="800" decel="100000" fill="hold"/>
                                        <p:tgtEl>
                                          <p:spTgt spid="18739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8739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8739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87395"/>
                                        </p:tgtEl>
                                        <p:attrNameLst>
                                          <p:attrName>style.visibility</p:attrName>
                                        </p:attrNameLst>
                                      </p:cBhvr>
                                      <p:to>
                                        <p:strVal val="visible"/>
                                      </p:to>
                                    </p:set>
                                    <p:animEffect transition="in" filter="barn(inHorizontal)">
                                      <p:cBhvr>
                                        <p:cTn id="17" dur="500"/>
                                        <p:tgtEl>
                                          <p:spTgt spid="187395"/>
                                        </p:tgtEl>
                                      </p:cBhvr>
                                    </p:animEffect>
                                  </p:childTnLst>
                                </p:cTn>
                              </p:par>
                            </p:childTnLst>
                          </p:cTn>
                        </p:par>
                      </p:childTnLst>
                    </p:cTn>
                  </p:par>
                  <p:par>
                    <p:cTn id="18" fill="hold">
                      <p:stCondLst>
                        <p:cond delay="indefinite"/>
                      </p:stCondLst>
                      <p:childTnLst>
                        <p:par>
                          <p:cTn id="19" fill="hold">
                            <p:stCondLst>
                              <p:cond delay="0"/>
                            </p:stCondLst>
                            <p:childTnLst>
                              <p:par>
                                <p:cTn id="20" presetID="38" presetClass="entr" presetSubtype="0" accel="50000" fill="hold" grpId="0" nodeType="clickEffect">
                                  <p:stCondLst>
                                    <p:cond delay="0"/>
                                  </p:stCondLst>
                                  <p:iterate type="lt">
                                    <p:tmPct val="50000"/>
                                  </p:iterate>
                                  <p:childTnLst>
                                    <p:set>
                                      <p:cBhvr>
                                        <p:cTn id="21" dur="1" fill="hold">
                                          <p:stCondLst>
                                            <p:cond delay="0"/>
                                          </p:stCondLst>
                                        </p:cTn>
                                        <p:tgtEl>
                                          <p:spTgt spid="187396"/>
                                        </p:tgtEl>
                                        <p:attrNameLst>
                                          <p:attrName>style.visibility</p:attrName>
                                        </p:attrNameLst>
                                      </p:cBhvr>
                                      <p:to>
                                        <p:strVal val="visible"/>
                                      </p:to>
                                    </p:set>
                                    <p:set>
                                      <p:cBhvr>
                                        <p:cTn id="22" dur="455" fill="hold">
                                          <p:stCondLst>
                                            <p:cond delay="0"/>
                                          </p:stCondLst>
                                        </p:cTn>
                                        <p:tgtEl>
                                          <p:spTgt spid="187396"/>
                                        </p:tgtEl>
                                        <p:attrNameLst>
                                          <p:attrName>style.rotation</p:attrName>
                                        </p:attrNameLst>
                                      </p:cBhvr>
                                      <p:to>
                                        <p:strVal val="-45.0"/>
                                      </p:to>
                                    </p:set>
                                    <p:anim calcmode="lin" valueType="num">
                                      <p:cBhvr>
                                        <p:cTn id="23" dur="455" fill="hold">
                                          <p:stCondLst>
                                            <p:cond delay="455"/>
                                          </p:stCondLst>
                                        </p:cTn>
                                        <p:tgtEl>
                                          <p:spTgt spid="187396"/>
                                        </p:tgtEl>
                                        <p:attrNameLst>
                                          <p:attrName>style.rotation</p:attrName>
                                        </p:attrNameLst>
                                      </p:cBhvr>
                                      <p:tavLst>
                                        <p:tav tm="0">
                                          <p:val>
                                            <p:fltVal val="-45"/>
                                          </p:val>
                                        </p:tav>
                                        <p:tav tm="69900">
                                          <p:val>
                                            <p:fltVal val="45"/>
                                          </p:val>
                                        </p:tav>
                                        <p:tav tm="100000">
                                          <p:val>
                                            <p:fltVal val="0"/>
                                          </p:val>
                                        </p:tav>
                                      </p:tavLst>
                                    </p:anim>
                                    <p:anim calcmode="lin" valueType="num">
                                      <p:cBhvr>
                                        <p:cTn id="24" dur="455" fill="hold">
                                          <p:stCondLst>
                                            <p:cond delay="0"/>
                                          </p:stCondLst>
                                        </p:cTn>
                                        <p:tgtEl>
                                          <p:spTgt spid="187396"/>
                                        </p:tgtEl>
                                        <p:attrNameLst>
                                          <p:attrName>ppt_y</p:attrName>
                                        </p:attrNameLst>
                                      </p:cBhvr>
                                      <p:tavLst>
                                        <p:tav tm="0">
                                          <p:val>
                                            <p:strVal val="#ppt_y-1"/>
                                          </p:val>
                                        </p:tav>
                                        <p:tav tm="100000">
                                          <p:val>
                                            <p:strVal val="#ppt_y-(0.354*#ppt_w-0.172*#ppt_h)"/>
                                          </p:val>
                                        </p:tav>
                                      </p:tavLst>
                                    </p:anim>
                                    <p:anim calcmode="lin" valueType="num">
                                      <p:cBhvr>
                                        <p:cTn id="25" dur="156" decel="50000" autoRev="1" fill="hold">
                                          <p:stCondLst>
                                            <p:cond delay="455"/>
                                          </p:stCondLst>
                                        </p:cTn>
                                        <p:tgtEl>
                                          <p:spTgt spid="187396"/>
                                        </p:tgtEl>
                                        <p:attrNameLst>
                                          <p:attrName>ppt_y</p:attrName>
                                        </p:attrNameLst>
                                      </p:cBhvr>
                                      <p:tavLst>
                                        <p:tav tm="0">
                                          <p:val>
                                            <p:strVal val="#ppt_y-(0.354*#ppt_w-0.172*#ppt_h)"/>
                                          </p:val>
                                        </p:tav>
                                        <p:tav tm="100000">
                                          <p:val>
                                            <p:strVal val="#ppt_y-(0.354*#ppt_w-0.172*#ppt_h)-#ppt_h/2"/>
                                          </p:val>
                                        </p:tav>
                                      </p:tavLst>
                                    </p:anim>
                                    <p:anim calcmode="lin" valueType="num">
                                      <p:cBhvr>
                                        <p:cTn id="26" dur="136" fill="hold">
                                          <p:stCondLst>
                                            <p:cond delay="864"/>
                                          </p:stCondLst>
                                        </p:cTn>
                                        <p:tgtEl>
                                          <p:spTgt spid="187396"/>
                                        </p:tgtEl>
                                        <p:attrNameLst>
                                          <p:attrName>ppt_y</p:attrName>
                                        </p:attrNameLst>
                                      </p:cBhvr>
                                      <p:tavLst>
                                        <p:tav tm="0">
                                          <p:val>
                                            <p:strVal val="#ppt_y-(0.354*#ppt_w-0.172*#ppt_h)"/>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6" fill="hold" grpId="0" nodeType="clickEffect">
                                  <p:stCondLst>
                                    <p:cond delay="0"/>
                                  </p:stCondLst>
                                  <p:childTnLst>
                                    <p:set>
                                      <p:cBhvr>
                                        <p:cTn id="30" dur="1" fill="hold">
                                          <p:stCondLst>
                                            <p:cond delay="0"/>
                                          </p:stCondLst>
                                        </p:cTn>
                                        <p:tgtEl>
                                          <p:spTgt spid="187397"/>
                                        </p:tgtEl>
                                        <p:attrNameLst>
                                          <p:attrName>style.visibility</p:attrName>
                                        </p:attrNameLst>
                                      </p:cBhvr>
                                      <p:to>
                                        <p:strVal val="visible"/>
                                      </p:to>
                                    </p:set>
                                    <p:animEffect transition="in" filter="barn(inHorizontal)">
                                      <p:cBhvr>
                                        <p:cTn id="31" dur="500"/>
                                        <p:tgtEl>
                                          <p:spTgt spid="18739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6" fill="hold" grpId="0" nodeType="clickEffect">
                                  <p:stCondLst>
                                    <p:cond delay="0"/>
                                  </p:stCondLst>
                                  <p:childTnLst>
                                    <p:set>
                                      <p:cBhvr>
                                        <p:cTn id="35" dur="1" fill="hold">
                                          <p:stCondLst>
                                            <p:cond delay="0"/>
                                          </p:stCondLst>
                                        </p:cTn>
                                        <p:tgtEl>
                                          <p:spTgt spid="187398"/>
                                        </p:tgtEl>
                                        <p:attrNameLst>
                                          <p:attrName>style.visibility</p:attrName>
                                        </p:attrNameLst>
                                      </p:cBhvr>
                                      <p:to>
                                        <p:strVal val="visible"/>
                                      </p:to>
                                    </p:set>
                                    <p:animEffect transition="in" filter="barn(inHorizontal)">
                                      <p:cBhvr>
                                        <p:cTn id="36" dur="500"/>
                                        <p:tgtEl>
                                          <p:spTgt spid="187398"/>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6" fill="hold" grpId="0" nodeType="clickEffect">
                                  <p:stCondLst>
                                    <p:cond delay="0"/>
                                  </p:stCondLst>
                                  <p:childTnLst>
                                    <p:set>
                                      <p:cBhvr>
                                        <p:cTn id="40" dur="1" fill="hold">
                                          <p:stCondLst>
                                            <p:cond delay="0"/>
                                          </p:stCondLst>
                                        </p:cTn>
                                        <p:tgtEl>
                                          <p:spTgt spid="187399"/>
                                        </p:tgtEl>
                                        <p:attrNameLst>
                                          <p:attrName>style.visibility</p:attrName>
                                        </p:attrNameLst>
                                      </p:cBhvr>
                                      <p:to>
                                        <p:strVal val="visible"/>
                                      </p:to>
                                    </p:set>
                                    <p:animEffect transition="in" filter="barn(inHorizontal)">
                                      <p:cBhvr>
                                        <p:cTn id="41" dur="500"/>
                                        <p:tgtEl>
                                          <p:spTgt spid="187399"/>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6" fill="hold" grpId="0" nodeType="clickEffect">
                                  <p:stCondLst>
                                    <p:cond delay="0"/>
                                  </p:stCondLst>
                                  <p:childTnLst>
                                    <p:set>
                                      <p:cBhvr>
                                        <p:cTn id="45" dur="1" fill="hold">
                                          <p:stCondLst>
                                            <p:cond delay="0"/>
                                          </p:stCondLst>
                                        </p:cTn>
                                        <p:tgtEl>
                                          <p:spTgt spid="187400"/>
                                        </p:tgtEl>
                                        <p:attrNameLst>
                                          <p:attrName>style.visibility</p:attrName>
                                        </p:attrNameLst>
                                      </p:cBhvr>
                                      <p:to>
                                        <p:strVal val="visible"/>
                                      </p:to>
                                    </p:set>
                                    <p:animEffect transition="in" filter="barn(inHorizontal)">
                                      <p:cBhvr>
                                        <p:cTn id="46" dur="500"/>
                                        <p:tgtEl>
                                          <p:spTgt spid="18740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87401"/>
                                        </p:tgtEl>
                                        <p:attrNameLst>
                                          <p:attrName>style.visibility</p:attrName>
                                        </p:attrNameLst>
                                      </p:cBhvr>
                                      <p:to>
                                        <p:strVal val="visible"/>
                                      </p:to>
                                    </p:set>
                                    <p:animEffect transition="in" filter="fade">
                                      <p:cBhvr>
                                        <p:cTn id="51" dur="2000"/>
                                        <p:tgtEl>
                                          <p:spTgt spid="187401"/>
                                        </p:tgtEl>
                                      </p:cBhvr>
                                    </p:animEffect>
                                  </p:childTnLst>
                                </p:cTn>
                              </p:par>
                            </p:childTnLst>
                          </p:cTn>
                        </p:par>
                      </p:childTnLst>
                    </p:cTn>
                  </p:par>
                  <p:par>
                    <p:cTn id="52" fill="hold">
                      <p:stCondLst>
                        <p:cond delay="indefinite"/>
                      </p:stCondLst>
                      <p:childTnLst>
                        <p:par>
                          <p:cTn id="53" fill="hold">
                            <p:stCondLst>
                              <p:cond delay="0"/>
                            </p:stCondLst>
                            <p:childTnLst>
                              <p:par>
                                <p:cTn id="54" presetID="50" presetClass="entr" presetSubtype="0" decel="100000" fill="hold" grpId="0" nodeType="clickEffect">
                                  <p:stCondLst>
                                    <p:cond delay="0"/>
                                  </p:stCondLst>
                                  <p:childTnLst>
                                    <p:set>
                                      <p:cBhvr>
                                        <p:cTn id="55" dur="1" fill="hold">
                                          <p:stCondLst>
                                            <p:cond delay="0"/>
                                          </p:stCondLst>
                                        </p:cTn>
                                        <p:tgtEl>
                                          <p:spTgt spid="187402"/>
                                        </p:tgtEl>
                                        <p:attrNameLst>
                                          <p:attrName>style.visibility</p:attrName>
                                        </p:attrNameLst>
                                      </p:cBhvr>
                                      <p:to>
                                        <p:strVal val="visible"/>
                                      </p:to>
                                    </p:set>
                                    <p:anim calcmode="lin" valueType="num">
                                      <p:cBhvr>
                                        <p:cTn id="56" dur="1000" fill="hold"/>
                                        <p:tgtEl>
                                          <p:spTgt spid="187402"/>
                                        </p:tgtEl>
                                        <p:attrNameLst>
                                          <p:attrName>ppt_w</p:attrName>
                                        </p:attrNameLst>
                                      </p:cBhvr>
                                      <p:tavLst>
                                        <p:tav tm="0">
                                          <p:val>
                                            <p:strVal val="#ppt_w+.3"/>
                                          </p:val>
                                        </p:tav>
                                        <p:tav tm="100000">
                                          <p:val>
                                            <p:strVal val="#ppt_w"/>
                                          </p:val>
                                        </p:tav>
                                      </p:tavLst>
                                    </p:anim>
                                    <p:anim calcmode="lin" valueType="num">
                                      <p:cBhvr>
                                        <p:cTn id="57" dur="1000" fill="hold"/>
                                        <p:tgtEl>
                                          <p:spTgt spid="187402"/>
                                        </p:tgtEl>
                                        <p:attrNameLst>
                                          <p:attrName>ppt_h</p:attrName>
                                        </p:attrNameLst>
                                      </p:cBhvr>
                                      <p:tavLst>
                                        <p:tav tm="0">
                                          <p:val>
                                            <p:strVal val="#ppt_h"/>
                                          </p:val>
                                        </p:tav>
                                        <p:tav tm="100000">
                                          <p:val>
                                            <p:strVal val="#ppt_h"/>
                                          </p:val>
                                        </p:tav>
                                      </p:tavLst>
                                    </p:anim>
                                    <p:animEffect transition="in" filter="fade">
                                      <p:cBhvr>
                                        <p:cTn id="58" dur="1000"/>
                                        <p:tgtEl>
                                          <p:spTgt spid="18740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87403"/>
                                        </p:tgtEl>
                                        <p:attrNameLst>
                                          <p:attrName>style.visibility</p:attrName>
                                        </p:attrNameLst>
                                      </p:cBhvr>
                                      <p:to>
                                        <p:strVal val="visible"/>
                                      </p:to>
                                    </p:set>
                                    <p:anim calcmode="lin" valueType="num">
                                      <p:cBhvr additive="base">
                                        <p:cTn id="63" dur="500" fill="hold"/>
                                        <p:tgtEl>
                                          <p:spTgt spid="187403"/>
                                        </p:tgtEl>
                                        <p:attrNameLst>
                                          <p:attrName>ppt_x</p:attrName>
                                        </p:attrNameLst>
                                      </p:cBhvr>
                                      <p:tavLst>
                                        <p:tav tm="0">
                                          <p:val>
                                            <p:strVal val="#ppt_x"/>
                                          </p:val>
                                        </p:tav>
                                        <p:tav tm="100000">
                                          <p:val>
                                            <p:strVal val="#ppt_x"/>
                                          </p:val>
                                        </p:tav>
                                      </p:tavLst>
                                    </p:anim>
                                    <p:anim calcmode="lin" valueType="num">
                                      <p:cBhvr additive="base">
                                        <p:cTn id="64" dur="500" fill="hold"/>
                                        <p:tgtEl>
                                          <p:spTgt spid="1874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4" grpId="0"/>
      <p:bldP spid="187395" grpId="0"/>
      <p:bldP spid="187396" grpId="0"/>
      <p:bldP spid="187397" grpId="0"/>
      <p:bldP spid="187398" grpId="0"/>
      <p:bldP spid="187399" grpId="0"/>
      <p:bldP spid="187400" grpId="0"/>
      <p:bldP spid="187401" grpId="0"/>
      <p:bldP spid="187402" grpId="0"/>
      <p:bldP spid="18740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文本框 188417"/>
          <p:cNvSpPr txBox="1"/>
          <p:nvPr/>
        </p:nvSpPr>
        <p:spPr>
          <a:xfrm>
            <a:off x="971550" y="333375"/>
            <a:ext cx="8353425" cy="1920875"/>
          </a:xfrm>
          <a:prstGeom prst="rect">
            <a:avLst/>
          </a:prstGeom>
          <a:noFill/>
          <a:ln w="9525">
            <a:noFill/>
          </a:ln>
        </p:spPr>
        <p:txBody>
          <a:bodyPr>
            <a:spAutoFit/>
          </a:bodyPr>
          <a:lstStyle/>
          <a:p>
            <a:pPr eaLnBrk="1" hangingPunct="1">
              <a:buClrTx/>
            </a:pPr>
            <a:r>
              <a:rPr lang="zh-CN" altLang="en-US" sz="4000" b="1" dirty="0">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一丈青大娘火了起来，挽了挽袖口</a:t>
            </a:r>
            <a:r>
              <a:rPr lang="en-US" altLang="zh-CN" sz="4000" b="1">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a:t>
            </a:r>
            <a:r>
              <a:rPr lang="zh-CN" altLang="en-US" sz="4000" b="1" dirty="0">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一阵风冲下河坡</a:t>
            </a:r>
            <a:r>
              <a:rPr lang="en-US" altLang="zh-CN" sz="4000" b="1">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a:t>
            </a:r>
            <a:r>
              <a:rPr lang="zh-CN" altLang="en-US" sz="4000" b="1" dirty="0">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手戳着他们的鼻子</a:t>
            </a:r>
            <a:r>
              <a:rPr lang="en-US" altLang="zh-CN" sz="4000" b="1">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a:t>
            </a:r>
          </a:p>
        </p:txBody>
      </p:sp>
      <p:sp>
        <p:nvSpPr>
          <p:cNvPr id="188419" name="文本框 188418"/>
          <p:cNvSpPr txBox="1"/>
          <p:nvPr/>
        </p:nvSpPr>
        <p:spPr>
          <a:xfrm>
            <a:off x="1042988" y="2060575"/>
            <a:ext cx="8208962" cy="1311275"/>
          </a:xfrm>
          <a:prstGeom prst="rect">
            <a:avLst/>
          </a:prstGeom>
          <a:noFill/>
          <a:ln w="9525">
            <a:noFill/>
          </a:ln>
        </p:spPr>
        <p:txBody>
          <a:bodyPr>
            <a:spAutoFit/>
          </a:bodyPr>
          <a:lstStyle/>
          <a:p>
            <a:pPr eaLnBrk="1" hangingPunct="1">
              <a:buClrTx/>
            </a:pPr>
            <a:r>
              <a:rPr lang="zh-CN" altLang="en-US" sz="4000" b="1" dirty="0">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一丈青大娘勃然大怒，老大一个耳刮子抡圆了扇过去</a:t>
            </a:r>
            <a:r>
              <a:rPr lang="en-US" altLang="zh-CN" sz="4000" b="1">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a:t>
            </a:r>
          </a:p>
        </p:txBody>
      </p:sp>
      <p:sp>
        <p:nvSpPr>
          <p:cNvPr id="188420" name="文本框 188419"/>
          <p:cNvSpPr txBox="1"/>
          <p:nvPr/>
        </p:nvSpPr>
        <p:spPr>
          <a:xfrm>
            <a:off x="914400" y="3357563"/>
            <a:ext cx="8229600" cy="1311275"/>
          </a:xfrm>
          <a:prstGeom prst="rect">
            <a:avLst/>
          </a:prstGeom>
          <a:noFill/>
          <a:ln w="9525">
            <a:noFill/>
          </a:ln>
        </p:spPr>
        <p:txBody>
          <a:bodyPr>
            <a:spAutoFit/>
          </a:bodyPr>
          <a:lstStyle/>
          <a:p>
            <a:pPr eaLnBrk="1" hangingPunct="1">
              <a:buClrTx/>
            </a:pPr>
            <a:r>
              <a:rPr lang="zh-CN" altLang="en-US" sz="4000" b="1" dirty="0">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一丈青大娘折断了一棵茶碗口粗细的河柳</a:t>
            </a:r>
            <a:r>
              <a:rPr lang="en-US" altLang="zh-CN" sz="4000" b="1">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a:t>
            </a:r>
            <a:r>
              <a:rPr lang="zh-CN" altLang="en-US" sz="4000" b="1" dirty="0">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挥舞起来</a:t>
            </a:r>
            <a:r>
              <a:rPr lang="en-US" altLang="zh-CN" sz="4000" b="1">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a:t>
            </a:r>
          </a:p>
        </p:txBody>
      </p:sp>
      <p:sp>
        <p:nvSpPr>
          <p:cNvPr id="188421" name="文本框 188420"/>
          <p:cNvSpPr txBox="1"/>
          <p:nvPr/>
        </p:nvSpPr>
        <p:spPr>
          <a:xfrm>
            <a:off x="842963" y="4581525"/>
            <a:ext cx="8301037" cy="1311275"/>
          </a:xfrm>
          <a:prstGeom prst="rect">
            <a:avLst/>
          </a:prstGeom>
          <a:noFill/>
          <a:ln w="9525">
            <a:noFill/>
          </a:ln>
        </p:spPr>
        <p:txBody>
          <a:bodyPr>
            <a:spAutoFit/>
          </a:bodyPr>
          <a:lstStyle/>
          <a:p>
            <a:pPr eaLnBrk="1" hangingPunct="1">
              <a:buClrTx/>
            </a:pPr>
            <a:r>
              <a:rPr lang="zh-CN" altLang="en-US" sz="4000" b="1" dirty="0">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一丈青大娘不依不饶，站在河边大骂不住声</a:t>
            </a:r>
            <a:r>
              <a:rPr lang="en-US" altLang="zh-CN" sz="4000" b="1">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a:t>
            </a:r>
          </a:p>
        </p:txBody>
      </p:sp>
      <p:sp>
        <p:nvSpPr>
          <p:cNvPr id="188422" name="文本框 188421"/>
          <p:cNvSpPr txBox="1"/>
          <p:nvPr/>
        </p:nvSpPr>
        <p:spPr>
          <a:xfrm>
            <a:off x="971550" y="5734050"/>
            <a:ext cx="2376488" cy="823913"/>
          </a:xfrm>
          <a:prstGeom prst="rect">
            <a:avLst/>
          </a:prstGeom>
          <a:noFill/>
          <a:ln w="9525">
            <a:noFill/>
          </a:ln>
        </p:spPr>
        <p:txBody>
          <a:bodyPr>
            <a:spAutoFit/>
          </a:bodyPr>
          <a:lstStyle/>
          <a:p>
            <a:pPr eaLnBrk="1" hangingPunct="1">
              <a:buClrTx/>
            </a:pPr>
            <a:r>
              <a:rPr lang="zh-CN" altLang="en-US" sz="4800" b="1" dirty="0">
                <a:solidFill>
                  <a:srgbClr val="FF00FF"/>
                </a:solidFill>
                <a:effectLst>
                  <a:outerShdw blurRad="38100" dist="38100" dir="2700000">
                    <a:srgbClr val="C0C0C0"/>
                  </a:outerShdw>
                </a:effectLst>
                <a:latin typeface="Arial" panose="020B0604020202020204" pitchFamily="34" charset="0"/>
                <a:ea typeface="黑体" panose="02010609060101010101" pitchFamily="49" charset="-122"/>
              </a:rPr>
              <a:t>动作</a:t>
            </a:r>
          </a:p>
        </p:txBody>
      </p:sp>
      <p:sp>
        <p:nvSpPr>
          <p:cNvPr id="188423" name="文本框 188422"/>
          <p:cNvSpPr txBox="1"/>
          <p:nvPr/>
        </p:nvSpPr>
        <p:spPr>
          <a:xfrm>
            <a:off x="2700338" y="5084763"/>
            <a:ext cx="6048375" cy="1555750"/>
          </a:xfrm>
          <a:prstGeom prst="rect">
            <a:avLst/>
          </a:prstGeom>
          <a:noFill/>
          <a:ln w="9525">
            <a:noFill/>
          </a:ln>
        </p:spPr>
        <p:txBody>
          <a:bodyPr>
            <a:spAutoFit/>
          </a:bodyPr>
          <a:lstStyle/>
          <a:p>
            <a:pPr eaLnBrk="1" hangingPunct="1">
              <a:buClrTx/>
            </a:pPr>
            <a:r>
              <a:rPr lang="zh-CN" altLang="en-US" sz="4800" b="1" dirty="0">
                <a:solidFill>
                  <a:srgbClr val="0000FF"/>
                </a:solidFill>
                <a:effectLst>
                  <a:outerShdw blurRad="38100" dist="38100" dir="2700000">
                    <a:srgbClr val="C0C0C0"/>
                  </a:outerShdw>
                </a:effectLst>
                <a:latin typeface="Arial" panose="020B0604020202020204" pitchFamily="34" charset="0"/>
                <a:ea typeface="隶书" panose="02010509060101010101" pitchFamily="49" charset="-122"/>
              </a:rPr>
              <a:t>             风风火火，干净利落，英姿飒爽</a:t>
            </a: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88418"/>
                                        </p:tgtEl>
                                        <p:attrNameLst>
                                          <p:attrName>style.visibility</p:attrName>
                                        </p:attrNameLst>
                                      </p:cBhvr>
                                      <p:to>
                                        <p:strVal val="visible"/>
                                      </p:to>
                                    </p:set>
                                    <p:anim calcmode="lin" valueType="num">
                                      <p:cBhvr additive="base">
                                        <p:cTn id="7" dur="500" fill="hold"/>
                                        <p:tgtEl>
                                          <p:spTgt spid="188418"/>
                                        </p:tgtEl>
                                        <p:attrNameLst>
                                          <p:attrName>ppt_x</p:attrName>
                                        </p:attrNameLst>
                                      </p:cBhvr>
                                      <p:tavLst>
                                        <p:tav tm="0">
                                          <p:val>
                                            <p:strVal val="1+#ppt_w/2"/>
                                          </p:val>
                                        </p:tav>
                                        <p:tav tm="100000">
                                          <p:val>
                                            <p:strVal val="#ppt_x"/>
                                          </p:val>
                                        </p:tav>
                                      </p:tavLst>
                                    </p:anim>
                                    <p:anim calcmode="lin" valueType="num">
                                      <p:cBhvr additive="base">
                                        <p:cTn id="8" dur="500" fill="hold"/>
                                        <p:tgtEl>
                                          <p:spTgt spid="1884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88419"/>
                                        </p:tgtEl>
                                        <p:attrNameLst>
                                          <p:attrName>style.visibility</p:attrName>
                                        </p:attrNameLst>
                                      </p:cBhvr>
                                      <p:to>
                                        <p:strVal val="visible"/>
                                      </p:to>
                                    </p:set>
                                    <p:anim calcmode="lin" valueType="num">
                                      <p:cBhvr additive="base">
                                        <p:cTn id="13" dur="500" fill="hold"/>
                                        <p:tgtEl>
                                          <p:spTgt spid="188419"/>
                                        </p:tgtEl>
                                        <p:attrNameLst>
                                          <p:attrName>ppt_x</p:attrName>
                                        </p:attrNameLst>
                                      </p:cBhvr>
                                      <p:tavLst>
                                        <p:tav tm="0">
                                          <p:val>
                                            <p:strVal val="1+#ppt_w/2"/>
                                          </p:val>
                                        </p:tav>
                                        <p:tav tm="100000">
                                          <p:val>
                                            <p:strVal val="#ppt_x"/>
                                          </p:val>
                                        </p:tav>
                                      </p:tavLst>
                                    </p:anim>
                                    <p:anim calcmode="lin" valueType="num">
                                      <p:cBhvr additive="base">
                                        <p:cTn id="14" dur="500" fill="hold"/>
                                        <p:tgtEl>
                                          <p:spTgt spid="1884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8420"/>
                                        </p:tgtEl>
                                        <p:attrNameLst>
                                          <p:attrName>style.visibility</p:attrName>
                                        </p:attrNameLst>
                                      </p:cBhvr>
                                      <p:to>
                                        <p:strVal val="visible"/>
                                      </p:to>
                                    </p:set>
                                    <p:anim calcmode="lin" valueType="num">
                                      <p:cBhvr additive="base">
                                        <p:cTn id="19" dur="500" fill="hold"/>
                                        <p:tgtEl>
                                          <p:spTgt spid="188420"/>
                                        </p:tgtEl>
                                        <p:attrNameLst>
                                          <p:attrName>ppt_x</p:attrName>
                                        </p:attrNameLst>
                                      </p:cBhvr>
                                      <p:tavLst>
                                        <p:tav tm="0">
                                          <p:val>
                                            <p:strVal val="#ppt_x"/>
                                          </p:val>
                                        </p:tav>
                                        <p:tav tm="100000">
                                          <p:val>
                                            <p:strVal val="#ppt_x"/>
                                          </p:val>
                                        </p:tav>
                                      </p:tavLst>
                                    </p:anim>
                                    <p:anim calcmode="lin" valueType="num">
                                      <p:cBhvr additive="base">
                                        <p:cTn id="20" dur="500" fill="hold"/>
                                        <p:tgtEl>
                                          <p:spTgt spid="1884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8421"/>
                                        </p:tgtEl>
                                        <p:attrNameLst>
                                          <p:attrName>style.visibility</p:attrName>
                                        </p:attrNameLst>
                                      </p:cBhvr>
                                      <p:to>
                                        <p:strVal val="visible"/>
                                      </p:to>
                                    </p:set>
                                    <p:anim calcmode="lin" valueType="num">
                                      <p:cBhvr additive="base">
                                        <p:cTn id="25" dur="500" fill="hold"/>
                                        <p:tgtEl>
                                          <p:spTgt spid="188421"/>
                                        </p:tgtEl>
                                        <p:attrNameLst>
                                          <p:attrName>ppt_x</p:attrName>
                                        </p:attrNameLst>
                                      </p:cBhvr>
                                      <p:tavLst>
                                        <p:tav tm="0">
                                          <p:val>
                                            <p:strVal val="#ppt_x"/>
                                          </p:val>
                                        </p:tav>
                                        <p:tav tm="100000">
                                          <p:val>
                                            <p:strVal val="#ppt_x"/>
                                          </p:val>
                                        </p:tav>
                                      </p:tavLst>
                                    </p:anim>
                                    <p:anim calcmode="lin" valueType="num">
                                      <p:cBhvr additive="base">
                                        <p:cTn id="26" dur="500" fill="hold"/>
                                        <p:tgtEl>
                                          <p:spTgt spid="1884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6" fill="hold" grpId="0" nodeType="clickEffect">
                                  <p:stCondLst>
                                    <p:cond delay="0"/>
                                  </p:stCondLst>
                                  <p:childTnLst>
                                    <p:set>
                                      <p:cBhvr>
                                        <p:cTn id="30" dur="1" fill="hold">
                                          <p:stCondLst>
                                            <p:cond delay="0"/>
                                          </p:stCondLst>
                                        </p:cTn>
                                        <p:tgtEl>
                                          <p:spTgt spid="188422"/>
                                        </p:tgtEl>
                                        <p:attrNameLst>
                                          <p:attrName>style.visibility</p:attrName>
                                        </p:attrNameLst>
                                      </p:cBhvr>
                                      <p:to>
                                        <p:strVal val="visible"/>
                                      </p:to>
                                    </p:set>
                                    <p:animEffect transition="in" filter="barn(inHorizontal)">
                                      <p:cBhvr>
                                        <p:cTn id="31" dur="500"/>
                                        <p:tgtEl>
                                          <p:spTgt spid="188422"/>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iterate type="lt">
                                    <p:tmPct val="5000"/>
                                  </p:iterate>
                                  <p:childTnLst>
                                    <p:set>
                                      <p:cBhvr>
                                        <p:cTn id="35" dur="1" fill="hold">
                                          <p:stCondLst>
                                            <p:cond delay="0"/>
                                          </p:stCondLst>
                                        </p:cTn>
                                        <p:tgtEl>
                                          <p:spTgt spid="188423"/>
                                        </p:tgtEl>
                                        <p:attrNameLst>
                                          <p:attrName>style.visibility</p:attrName>
                                        </p:attrNameLst>
                                      </p:cBhvr>
                                      <p:to>
                                        <p:strVal val="visible"/>
                                      </p:to>
                                    </p:set>
                                    <p:anim calcmode="lin" valueType="num">
                                      <p:cBhvr>
                                        <p:cTn id="36" dur="1000" fill="hold"/>
                                        <p:tgtEl>
                                          <p:spTgt spid="188423"/>
                                        </p:tgtEl>
                                        <p:attrNameLst>
                                          <p:attrName>ppt_w</p:attrName>
                                        </p:attrNameLst>
                                      </p:cBhvr>
                                      <p:tavLst>
                                        <p:tav tm="0">
                                          <p:val>
                                            <p:fltVal val="0"/>
                                          </p:val>
                                        </p:tav>
                                        <p:tav tm="100000">
                                          <p:val>
                                            <p:strVal val="#ppt_w"/>
                                          </p:val>
                                        </p:tav>
                                      </p:tavLst>
                                    </p:anim>
                                    <p:anim calcmode="lin" valueType="num">
                                      <p:cBhvr>
                                        <p:cTn id="37" dur="1000" fill="hold"/>
                                        <p:tgtEl>
                                          <p:spTgt spid="188423"/>
                                        </p:tgtEl>
                                        <p:attrNameLst>
                                          <p:attrName>ppt_h</p:attrName>
                                        </p:attrNameLst>
                                      </p:cBhvr>
                                      <p:tavLst>
                                        <p:tav tm="0">
                                          <p:val>
                                            <p:fltVal val="0"/>
                                          </p:val>
                                        </p:tav>
                                        <p:tav tm="100000">
                                          <p:val>
                                            <p:strVal val="#ppt_h"/>
                                          </p:val>
                                        </p:tav>
                                      </p:tavLst>
                                    </p:anim>
                                    <p:anim calcmode="lin" valueType="num">
                                      <p:cBhvr>
                                        <p:cTn id="38" dur="1000" fill="hold"/>
                                        <p:tgtEl>
                                          <p:spTgt spid="188423"/>
                                        </p:tgtEl>
                                        <p:attrNameLst>
                                          <p:attrName>style.rotation</p:attrName>
                                        </p:attrNameLst>
                                      </p:cBhvr>
                                      <p:tavLst>
                                        <p:tav tm="0">
                                          <p:val>
                                            <p:fltVal val="90"/>
                                          </p:val>
                                        </p:tav>
                                        <p:tav tm="100000">
                                          <p:val>
                                            <p:fltVal val="0"/>
                                          </p:val>
                                        </p:tav>
                                      </p:tavLst>
                                    </p:anim>
                                    <p:animEffect transition="in" filter="fade">
                                      <p:cBhvr>
                                        <p:cTn id="39" dur="1000"/>
                                        <p:tgtEl>
                                          <p:spTgt spid="188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8" grpId="0"/>
      <p:bldP spid="188419" grpId="0"/>
      <p:bldP spid="188420" grpId="0"/>
      <p:bldP spid="188421" grpId="0"/>
      <p:bldP spid="188422" grpId="0"/>
      <p:bldP spid="1884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61441"/>
          <p:cNvSpPr>
            <a:spLocks noGrp="1"/>
          </p:cNvSpPr>
          <p:nvPr>
            <p:ph type="title"/>
          </p:nvPr>
        </p:nvSpPr>
        <p:spPr>
          <a:xfrm>
            <a:off x="1371600" y="353695"/>
            <a:ext cx="7315200" cy="1779905"/>
          </a:xfrm>
          <a:ln/>
        </p:spPr>
        <p:txBody>
          <a:bodyPr vert="horz" wrap="square" lIns="91440" tIns="45720" rIns="91440" bIns="45720" anchor="ctr"/>
          <a:lstStyle/>
          <a:p>
            <a:r>
              <a:rPr lang="zh-CN" altLang="en-US" sz="4000" b="1" dirty="0"/>
              <a:t>写一丈青大娘“一双大脚”有什么文化内涵？单单是表现她脚大吗？</a:t>
            </a:r>
          </a:p>
        </p:txBody>
      </p:sp>
      <p:sp>
        <p:nvSpPr>
          <p:cNvPr id="61443" name="文本占位符 61442"/>
          <p:cNvSpPr>
            <a:spLocks noGrp="1"/>
          </p:cNvSpPr>
          <p:nvPr>
            <p:ph type="body" idx="1"/>
          </p:nvPr>
        </p:nvSpPr>
        <p:spPr>
          <a:xfrm>
            <a:off x="685800" y="2349500"/>
            <a:ext cx="8207375" cy="3746500"/>
          </a:xfrm>
          <a:ln/>
        </p:spPr>
        <p:txBody>
          <a:bodyPr/>
          <a:lstStyle/>
          <a:p>
            <a:r>
              <a:rPr lang="zh-CN" altLang="en-US" sz="4000" b="1" dirty="0">
                <a:solidFill>
                  <a:schemeClr val="accent2"/>
                </a:solidFill>
                <a:ea typeface="楷体_GB2312" pitchFamily="49" charset="-122"/>
              </a:rPr>
              <a:t>旧时封建礼法要求女子裹脚，而不裹脚者，一般是有反叛精神，不受封建礼法约束的人。</a:t>
            </a:r>
          </a:p>
          <a:p>
            <a:r>
              <a:rPr lang="zh-CN" altLang="en-US" sz="4000" b="1" dirty="0">
                <a:solidFill>
                  <a:schemeClr val="accent2"/>
                </a:solidFill>
                <a:ea typeface="楷体_GB2312" pitchFamily="49" charset="-122"/>
              </a:rPr>
              <a:t>这和她“一丈青”的外号是一致的。</a:t>
            </a: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Effect transition="in" filter="box(out)">
                                      <p:cBhvr>
                                        <p:cTn id="7" dur="500"/>
                                        <p:tgtEl>
                                          <p:spTgt spid="614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1443">
                                            <p:txEl>
                                              <p:pRg st="1" end="1"/>
                                            </p:txEl>
                                          </p:spTgt>
                                        </p:tgtEl>
                                        <p:attrNameLst>
                                          <p:attrName>style.visibility</p:attrName>
                                        </p:attrNameLst>
                                      </p:cBhvr>
                                      <p:to>
                                        <p:strVal val="visible"/>
                                      </p:to>
                                    </p:set>
                                    <p:animEffect transition="in" filter="box(out)">
                                      <p:cBhvr>
                                        <p:cTn id="12" dur="500"/>
                                        <p:tgtEl>
                                          <p:spTgt spid="6144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文本框 159745"/>
          <p:cNvSpPr txBox="1"/>
          <p:nvPr/>
        </p:nvSpPr>
        <p:spPr>
          <a:xfrm>
            <a:off x="1066800" y="228600"/>
            <a:ext cx="8077200" cy="1006475"/>
          </a:xfrm>
          <a:prstGeom prst="rect">
            <a:avLst/>
          </a:prstGeom>
          <a:noFill/>
          <a:ln w="9525">
            <a:noFill/>
          </a:ln>
        </p:spPr>
        <p:txBody>
          <a:bodyPr>
            <a:spAutoFit/>
          </a:bodyPr>
          <a:lstStyle/>
          <a:p>
            <a:pPr eaLnBrk="1" hangingPunct="1">
              <a:spcBef>
                <a:spcPct val="50000"/>
              </a:spcBef>
            </a:pPr>
            <a:r>
              <a:rPr lang="zh-CN" altLang="en-US" sz="6000" b="1" dirty="0">
                <a:latin typeface="宋体" panose="02010600030101010101" pitchFamily="2" charset="-122"/>
              </a:rPr>
              <a:t>一丈青大娘性格：</a:t>
            </a:r>
            <a:endParaRPr lang="zh-CN" altLang="en-US" sz="6000" b="1">
              <a:latin typeface="Times New Roman" panose="02020603050405020304" pitchFamily="18" charset="0"/>
            </a:endParaRPr>
          </a:p>
        </p:txBody>
      </p:sp>
      <p:sp>
        <p:nvSpPr>
          <p:cNvPr id="159747" name="文本框 159746"/>
          <p:cNvSpPr txBox="1"/>
          <p:nvPr/>
        </p:nvSpPr>
        <p:spPr>
          <a:xfrm>
            <a:off x="1116013" y="2205038"/>
            <a:ext cx="7772400" cy="3292475"/>
          </a:xfrm>
          <a:prstGeom prst="rect">
            <a:avLst/>
          </a:prstGeom>
          <a:noFill/>
          <a:ln w="9525">
            <a:noFill/>
          </a:ln>
        </p:spPr>
        <p:txBody>
          <a:bodyPr>
            <a:spAutoFit/>
          </a:bodyPr>
          <a:lstStyle/>
          <a:p>
            <a:pPr eaLnBrk="1" hangingPunct="1">
              <a:spcBef>
                <a:spcPct val="50000"/>
              </a:spcBef>
            </a:pPr>
            <a:r>
              <a:rPr lang="zh-CN" altLang="en-US" sz="6000" b="1" dirty="0">
                <a:latin typeface="宋体" panose="02010600030101010101" pitchFamily="2" charset="-122"/>
              </a:rPr>
              <a:t>泼辣大胆　刚直不阿</a:t>
            </a:r>
          </a:p>
          <a:p>
            <a:pPr eaLnBrk="1" hangingPunct="1">
              <a:spcBef>
                <a:spcPct val="50000"/>
              </a:spcBef>
            </a:pPr>
            <a:r>
              <a:rPr lang="zh-CN" altLang="en-US" sz="6000" b="1" dirty="0">
                <a:latin typeface="宋体" panose="02010600030101010101" pitchFamily="2" charset="-122"/>
              </a:rPr>
              <a:t>性格豪爽</a:t>
            </a:r>
            <a:r>
              <a:rPr lang="zh-CN" altLang="en-US" sz="6000" b="1" dirty="0">
                <a:latin typeface="Times New Roman" panose="02020603050405020304" pitchFamily="18" charset="0"/>
              </a:rPr>
              <a:t>   </a:t>
            </a:r>
            <a:r>
              <a:rPr lang="zh-CN" altLang="en-US" sz="6000" b="1" dirty="0">
                <a:latin typeface="宋体" panose="02010600030101010101" pitchFamily="2" charset="-122"/>
              </a:rPr>
              <a:t>口苦心甜　</a:t>
            </a:r>
            <a:r>
              <a:rPr lang="zh-CN" altLang="en-US" sz="6000" b="1" dirty="0">
                <a:latin typeface="Times New Roman" panose="02020603050405020304" pitchFamily="18" charset="0"/>
              </a:rPr>
              <a:t/>
            </a:r>
            <a:br>
              <a:rPr lang="zh-CN" altLang="en-US" sz="6000" b="1" dirty="0">
                <a:latin typeface="Times New Roman" panose="02020603050405020304" pitchFamily="18" charset="0"/>
              </a:rPr>
            </a:br>
            <a:r>
              <a:rPr lang="zh-CN" altLang="en-US" sz="6000" b="1" dirty="0">
                <a:latin typeface="宋体" panose="02010600030101010101" pitchFamily="2" charset="-122"/>
              </a:rPr>
              <a:t>热情正直　淳厚朴实</a:t>
            </a:r>
            <a:endParaRPr lang="zh-CN" altLang="en-US" sz="60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9746"/>
                                        </p:tgtEl>
                                        <p:attrNameLst>
                                          <p:attrName>style.visibility</p:attrName>
                                        </p:attrNameLst>
                                      </p:cBhvr>
                                      <p:to>
                                        <p:strVal val="visible"/>
                                      </p:to>
                                    </p:set>
                                    <p:anim calcmode="lin" valueType="num">
                                      <p:cBhvr additive="base">
                                        <p:cTn id="7" dur="500" fill="hold"/>
                                        <p:tgtEl>
                                          <p:spTgt spid="159746"/>
                                        </p:tgtEl>
                                        <p:attrNameLst>
                                          <p:attrName>ppt_x</p:attrName>
                                        </p:attrNameLst>
                                      </p:cBhvr>
                                      <p:tavLst>
                                        <p:tav tm="0">
                                          <p:val>
                                            <p:strVal val="0-#ppt_w/2"/>
                                          </p:val>
                                        </p:tav>
                                        <p:tav tm="100000">
                                          <p:val>
                                            <p:strVal val="#ppt_x"/>
                                          </p:val>
                                        </p:tav>
                                      </p:tavLst>
                                    </p:anim>
                                    <p:anim calcmode="lin" valueType="num">
                                      <p:cBhvr additive="base">
                                        <p:cTn id="8" dur="500" fill="hold"/>
                                        <p:tgtEl>
                                          <p:spTgt spid="1597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9747"/>
                                        </p:tgtEl>
                                        <p:attrNameLst>
                                          <p:attrName>style.visibility</p:attrName>
                                        </p:attrNameLst>
                                      </p:cBhvr>
                                      <p:to>
                                        <p:strVal val="visible"/>
                                      </p:to>
                                    </p:set>
                                    <p:anim calcmode="lin" valueType="num">
                                      <p:cBhvr additive="base">
                                        <p:cTn id="13" dur="500" fill="hold"/>
                                        <p:tgtEl>
                                          <p:spTgt spid="159747"/>
                                        </p:tgtEl>
                                        <p:attrNameLst>
                                          <p:attrName>ppt_x</p:attrName>
                                        </p:attrNameLst>
                                      </p:cBhvr>
                                      <p:tavLst>
                                        <p:tav tm="0">
                                          <p:val>
                                            <p:strVal val="0-#ppt_w/2"/>
                                          </p:val>
                                        </p:tav>
                                        <p:tav tm="100000">
                                          <p:val>
                                            <p:strVal val="#ppt_x"/>
                                          </p:val>
                                        </p:tav>
                                      </p:tavLst>
                                    </p:anim>
                                    <p:anim calcmode="lin" valueType="num">
                                      <p:cBhvr additive="base">
                                        <p:cTn id="14" dur="500" fill="hold"/>
                                        <p:tgtEl>
                                          <p:spTgt spid="1597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6" grpId="0"/>
      <p:bldP spid="1597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标题 70657"/>
          <p:cNvSpPr>
            <a:spLocks noGrp="1"/>
          </p:cNvSpPr>
          <p:nvPr>
            <p:ph type="title"/>
          </p:nvPr>
        </p:nvSpPr>
        <p:spPr>
          <a:xfrm>
            <a:off x="1187624" y="476672"/>
            <a:ext cx="7772400" cy="1143000"/>
          </a:xfrm>
          <a:ln/>
        </p:spPr>
        <p:txBody>
          <a:bodyPr anchor="ctr"/>
          <a:lstStyle/>
          <a:p>
            <a:r>
              <a:rPr lang="zh-CN" altLang="en-US" sz="6000" dirty="0">
                <a:solidFill>
                  <a:srgbClr val="990000"/>
                </a:solidFill>
                <a:latin typeface="方正琥珀简体" pitchFamily="65" charset="-122"/>
                <a:ea typeface="方正琥珀简体" pitchFamily="65" charset="-122"/>
              </a:rPr>
              <a:t>阅读“何大学问”</a:t>
            </a:r>
          </a:p>
        </p:txBody>
      </p:sp>
      <p:pic>
        <p:nvPicPr>
          <p:cNvPr id="70664" name="图片 70663" descr="34_3106"/>
          <p:cNvPicPr>
            <a:picLocks noChangeAspect="1"/>
          </p:cNvPicPr>
          <p:nvPr/>
        </p:nvPicPr>
        <p:blipFill>
          <a:blip r:embed="rId3"/>
          <a:stretch>
            <a:fillRect/>
          </a:stretch>
        </p:blipFill>
        <p:spPr>
          <a:xfrm>
            <a:off x="1907704" y="1772816"/>
            <a:ext cx="6381750" cy="2562225"/>
          </a:xfrm>
          <a:prstGeom prst="rect">
            <a:avLst/>
          </a:prstGeom>
          <a:noFill/>
          <a:ln w="9525">
            <a:noFill/>
          </a:ln>
        </p:spPr>
      </p:pic>
      <p:sp>
        <p:nvSpPr>
          <p:cNvPr id="4" name="TextBox 3"/>
          <p:cNvSpPr txBox="1"/>
          <p:nvPr/>
        </p:nvSpPr>
        <p:spPr>
          <a:xfrm>
            <a:off x="1043608" y="4509120"/>
            <a:ext cx="7956376" cy="1938992"/>
          </a:xfrm>
          <a:prstGeom prst="rect">
            <a:avLst/>
          </a:prstGeom>
          <a:noFill/>
        </p:spPr>
        <p:txBody>
          <a:bodyPr wrap="square" rtlCol="0">
            <a:spAutoFit/>
          </a:bodyPr>
          <a:lstStyle/>
          <a:p>
            <a:r>
              <a:rPr lang="zh-CN" altLang="en-US" sz="4800" b="1" dirty="0">
                <a:solidFill>
                  <a:srgbClr val="FF0000"/>
                </a:solidFill>
              </a:rPr>
              <a:t>速</a:t>
            </a:r>
            <a:r>
              <a:rPr lang="zh-CN" altLang="en-US" sz="4800" b="1" dirty="0" smtClean="0">
                <a:solidFill>
                  <a:srgbClr val="FF0000"/>
                </a:solidFill>
              </a:rPr>
              <a:t>读要求：</a:t>
            </a:r>
            <a:r>
              <a:rPr lang="zh-CN" altLang="en-US" sz="3600" dirty="0" smtClean="0"/>
              <a:t>文中画出人物描写语句并在文旁批注人物描写方法；归纳概括人物故事情节；综合分析人物形象。</a:t>
            </a:r>
            <a:endParaRPr lang="zh-CN" altLang="en-US" sz="3600" dirty="0"/>
          </a:p>
        </p:txBody>
      </p:sp>
    </p:spTree>
  </p:cSld>
  <p:clrMapOvr>
    <a:masterClrMapping/>
  </p:clrMapOvr>
  <p:transition spd="med">
    <p:random/>
    <p:sndAc>
      <p:stSnd>
        <p:snd r:embed="rId2" name="projctor.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文本框 177153"/>
          <p:cNvSpPr txBox="1"/>
          <p:nvPr/>
        </p:nvSpPr>
        <p:spPr>
          <a:xfrm>
            <a:off x="1115616" y="3212976"/>
            <a:ext cx="7705725" cy="2835275"/>
          </a:xfrm>
          <a:prstGeom prst="rect">
            <a:avLst/>
          </a:prstGeom>
          <a:noFill/>
          <a:ln w="9525">
            <a:noFill/>
          </a:ln>
        </p:spPr>
        <p:txBody>
          <a:bodyPr>
            <a:spAutoFit/>
          </a:bodyPr>
          <a:lstStyle/>
          <a:p>
            <a:pPr eaLnBrk="1" hangingPunct="1">
              <a:buClrTx/>
            </a:pPr>
            <a:r>
              <a:rPr lang="zh-CN" altLang="en-US" sz="6000" b="1" dirty="0">
                <a:solidFill>
                  <a:srgbClr val="0000FF"/>
                </a:solidFill>
                <a:effectLst>
                  <a:outerShdw blurRad="38100" dist="38100" dir="2700000">
                    <a:srgbClr val="C0C0C0"/>
                  </a:outerShdw>
                </a:effectLst>
                <a:latin typeface="Arial" panose="020B0604020202020204" pitchFamily="34" charset="0"/>
                <a:ea typeface="隶书" panose="02010509060101010101" pitchFamily="49" charset="-122"/>
              </a:rPr>
              <a:t>       用蒲草和柳树枝搭起房屋的人家，这里指代</a:t>
            </a:r>
            <a:r>
              <a:rPr lang="zh-CN" altLang="en-US" sz="6000" b="1" dirty="0">
                <a:solidFill>
                  <a:srgbClr val="FF0000"/>
                </a:solidFill>
                <a:effectLst>
                  <a:outerShdw blurRad="38100" dist="38100" dir="2700000">
                    <a:srgbClr val="C0C0C0"/>
                  </a:outerShdw>
                </a:effectLst>
                <a:latin typeface="Arial" panose="020B0604020202020204" pitchFamily="34" charset="0"/>
                <a:ea typeface="隶书" panose="02010509060101010101" pitchFamily="49" charset="-122"/>
              </a:rPr>
              <a:t>普通贫苦农家</a:t>
            </a:r>
            <a:r>
              <a:rPr lang="zh-CN" altLang="en-US" sz="6000" b="1" dirty="0">
                <a:solidFill>
                  <a:srgbClr val="0000FF"/>
                </a:solidFill>
                <a:effectLst>
                  <a:outerShdw blurRad="38100" dist="38100" dir="2700000">
                    <a:srgbClr val="C0C0C0"/>
                  </a:outerShdw>
                </a:effectLst>
                <a:latin typeface="Arial" panose="020B0604020202020204" pitchFamily="34" charset="0"/>
                <a:ea typeface="隶书" panose="02010509060101010101" pitchFamily="49" charset="-122"/>
              </a:rPr>
              <a:t>。</a:t>
            </a:r>
          </a:p>
        </p:txBody>
      </p:sp>
      <p:sp>
        <p:nvSpPr>
          <p:cNvPr id="177155" name="文本框 177154"/>
          <p:cNvSpPr txBox="1"/>
          <p:nvPr/>
        </p:nvSpPr>
        <p:spPr>
          <a:xfrm>
            <a:off x="971550" y="1989138"/>
            <a:ext cx="5256213" cy="914400"/>
          </a:xfrm>
          <a:prstGeom prst="rect">
            <a:avLst/>
          </a:prstGeom>
          <a:noFill/>
          <a:ln w="9525">
            <a:noFill/>
          </a:ln>
        </p:spPr>
        <p:txBody>
          <a:bodyPr>
            <a:spAutoFit/>
          </a:bodyPr>
          <a:lstStyle/>
          <a:p>
            <a:pPr eaLnBrk="1" hangingPunct="1">
              <a:buClrTx/>
            </a:pPr>
            <a:r>
              <a:rPr lang="zh-CN" altLang="en-US" sz="5400" b="1" dirty="0">
                <a:effectLst>
                  <a:outerShdw blurRad="38100" dist="38100" dir="2700000">
                    <a:srgbClr val="C0C0C0"/>
                  </a:outerShdw>
                </a:effectLst>
                <a:latin typeface="Arial" panose="020B0604020202020204" pitchFamily="34" charset="0"/>
                <a:ea typeface="黑体" panose="02010609060101010101" pitchFamily="49" charset="-122"/>
              </a:rPr>
              <a:t>蒲柳人家：</a:t>
            </a:r>
          </a:p>
        </p:txBody>
      </p:sp>
      <p:sp>
        <p:nvSpPr>
          <p:cNvPr id="177156" name="矩形 177155"/>
          <p:cNvSpPr/>
          <p:nvPr/>
        </p:nvSpPr>
        <p:spPr>
          <a:xfrm>
            <a:off x="1042988" y="620713"/>
            <a:ext cx="1441450" cy="457200"/>
          </a:xfrm>
          <a:prstGeom prst="rect">
            <a:avLst/>
          </a:prstGeom>
        </p:spPr>
        <p:txBody>
          <a:bodyPr wrap="none" fromWordArt="1">
            <a:prstTxWarp prst="textPlain">
              <a:avLst>
                <a:gd name="adj" fmla="val 50000"/>
              </a:avLst>
            </a:prstTxWarp>
            <a:normAutofit fontScale="77500" lnSpcReduction="20000"/>
          </a:bodyPr>
          <a:lstStyle/>
          <a:p>
            <a:pPr algn="ctr" eaLnBrk="1" hangingPunct="1"/>
            <a:r>
              <a:rPr lang="zh-CN" altLang="en-US" sz="36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华文新魏" panose="02010800040101010101" pitchFamily="2" charset="-122"/>
                <a:ea typeface="华文新魏" panose="02010800040101010101" pitchFamily="2" charset="-122"/>
              </a:rPr>
              <a:t>题解</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77154"/>
                                        </p:tgtEl>
                                        <p:attrNameLst>
                                          <p:attrName>style.visibility</p:attrName>
                                        </p:attrNameLst>
                                      </p:cBhvr>
                                      <p:to>
                                        <p:strVal val="visible"/>
                                      </p:to>
                                    </p:set>
                                    <p:anim calcmode="lin" valueType="num">
                                      <p:cBhvr additive="base">
                                        <p:cTn id="7" dur="1000" fill="hold"/>
                                        <p:tgtEl>
                                          <p:spTgt spid="177154"/>
                                        </p:tgtEl>
                                        <p:attrNameLst>
                                          <p:attrName>ppt_x</p:attrName>
                                        </p:attrNameLst>
                                      </p:cBhvr>
                                      <p:tavLst>
                                        <p:tav tm="0">
                                          <p:val>
                                            <p:strVal val="#ppt_x"/>
                                          </p:val>
                                        </p:tav>
                                        <p:tav tm="100000">
                                          <p:val>
                                            <p:strVal val="#ppt_x"/>
                                          </p:val>
                                        </p:tav>
                                      </p:tavLst>
                                    </p:anim>
                                    <p:anim calcmode="lin" valueType="num">
                                      <p:cBhvr additive="base">
                                        <p:cTn id="8" dur="1000" fill="hold"/>
                                        <p:tgtEl>
                                          <p:spTgt spid="177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标题 97281"/>
          <p:cNvSpPr>
            <a:spLocks noGrp="1"/>
          </p:cNvSpPr>
          <p:nvPr>
            <p:ph type="title"/>
          </p:nvPr>
        </p:nvSpPr>
        <p:spPr>
          <a:xfrm>
            <a:off x="1173163" y="936625"/>
            <a:ext cx="7772400" cy="658813"/>
          </a:xfrm>
          <a:ln/>
        </p:spPr>
        <p:txBody>
          <a:bodyPr vert="horz" wrap="square" lIns="91440" tIns="45720" rIns="91440" bIns="45720" anchor="ctr"/>
          <a:lstStyle/>
          <a:p>
            <a:r>
              <a:rPr lang="zh-CN" altLang="en-US" b="1" dirty="0"/>
              <a:t>为什么叫“何大学问”</a:t>
            </a:r>
          </a:p>
        </p:txBody>
      </p:sp>
      <p:sp>
        <p:nvSpPr>
          <p:cNvPr id="97283" name="文本占位符 97282"/>
          <p:cNvSpPr>
            <a:spLocks noGrp="1"/>
          </p:cNvSpPr>
          <p:nvPr>
            <p:ph type="body" idx="1"/>
          </p:nvPr>
        </p:nvSpPr>
        <p:spPr>
          <a:xfrm>
            <a:off x="609600" y="1628775"/>
            <a:ext cx="8172450" cy="4467225"/>
          </a:xfrm>
          <a:ln/>
        </p:spPr>
        <p:txBody>
          <a:bodyPr/>
          <a:lstStyle/>
          <a:p>
            <a:r>
              <a:rPr lang="zh-CN" altLang="en-US" sz="4000" b="1" dirty="0">
                <a:solidFill>
                  <a:schemeClr val="accent2"/>
                </a:solidFill>
                <a:ea typeface="楷体_GB2312" pitchFamily="49" charset="-122"/>
              </a:rPr>
              <a:t>在这个小村，数他走的地方多，见的世面广；</a:t>
            </a:r>
            <a:r>
              <a:rPr lang="en-US" altLang="zh-CN" sz="4000" b="1">
                <a:solidFill>
                  <a:schemeClr val="accent2"/>
                </a:solidFill>
                <a:latin typeface="Times New Roman" panose="02020603050405020304" pitchFamily="18" charset="0"/>
                <a:ea typeface="楷体_GB2312" pitchFamily="49" charset="-122"/>
              </a:rPr>
              <a:t>……</a:t>
            </a:r>
            <a:r>
              <a:rPr lang="zh-CN" altLang="en-US" sz="4000" b="1" dirty="0">
                <a:solidFill>
                  <a:schemeClr val="accent2"/>
                </a:solidFill>
                <a:ea typeface="楷体_GB2312" pitchFamily="49" charset="-122"/>
              </a:rPr>
              <a:t>他这个人非常富有想象力，编起故事来，有技有叶，有文有武，生动曲折，惊险红火。于是，人们一半是戏</a:t>
            </a:r>
            <a:r>
              <a:rPr lang="zh-CN" altLang="en-US" sz="4000" b="1" dirty="0">
                <a:solidFill>
                  <a:srgbClr val="A50021"/>
                </a:solidFill>
                <a:ea typeface="楷体_GB2312" pitchFamily="49" charset="-122"/>
              </a:rPr>
              <a:t>谑</a:t>
            </a:r>
            <a:r>
              <a:rPr lang="zh-CN" altLang="en-US" sz="4000" b="1" dirty="0">
                <a:solidFill>
                  <a:schemeClr val="accent2"/>
                </a:solidFill>
                <a:ea typeface="楷体_GB2312" pitchFamily="49" charset="-122"/>
              </a:rPr>
              <a:t>，一半是尊敬，就给他送了个何大学问的外号。 </a:t>
            </a:r>
          </a:p>
        </p:txBody>
      </p:sp>
      <p:sp>
        <p:nvSpPr>
          <p:cNvPr id="97287" name="圆角矩形标注 97286"/>
          <p:cNvSpPr/>
          <p:nvPr/>
        </p:nvSpPr>
        <p:spPr>
          <a:xfrm>
            <a:off x="5651500" y="5445125"/>
            <a:ext cx="1728788" cy="792163"/>
          </a:xfrm>
          <a:prstGeom prst="wedgeRoundRectCallout">
            <a:avLst>
              <a:gd name="adj1" fmla="val -36227"/>
              <a:gd name="adj2" fmla="val -153208"/>
              <a:gd name="adj3" fmla="val 16667"/>
            </a:avLst>
          </a:prstGeom>
          <a:solidFill>
            <a:srgbClr val="FFFFCC"/>
          </a:solidFill>
          <a:ln w="38100" cap="flat" cmpd="sng">
            <a:solidFill>
              <a:schemeClr val="hlink"/>
            </a:solidFill>
            <a:prstDash val="solid"/>
            <a:miter/>
            <a:headEnd type="none" w="med" len="med"/>
            <a:tailEnd type="none" w="med" len="med"/>
          </a:ln>
        </p:spPr>
        <p:txBody>
          <a:bodyPr/>
          <a:lstStyle/>
          <a:p>
            <a:pPr algn="ctr" eaLnBrk="1" hangingPunct="1"/>
            <a:r>
              <a:rPr lang="en-US" altLang="zh-CN" sz="4800" b="1" err="1">
                <a:solidFill>
                  <a:srgbClr val="FF3300"/>
                </a:solidFill>
                <a:latin typeface="宋体" panose="02010600030101010101" pitchFamily="2" charset="-122"/>
              </a:rPr>
              <a:t>xuè</a:t>
            </a:r>
            <a:endParaRPr lang="zh-CN" altLang="en-US" sz="4800" b="1">
              <a:solidFill>
                <a:srgbClr val="FF3300"/>
              </a:solidFill>
              <a:latin typeface="宋体" panose="02010600030101010101" pitchFamily="2" charset="-122"/>
            </a:endParaRP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7283">
                                            <p:txEl>
                                              <p:pRg st="0" end="0"/>
                                            </p:txEl>
                                          </p:spTgt>
                                        </p:tgtEl>
                                        <p:attrNameLst>
                                          <p:attrName>style.visibility</p:attrName>
                                        </p:attrNameLst>
                                      </p:cBhvr>
                                      <p:to>
                                        <p:strVal val="visible"/>
                                      </p:to>
                                    </p:set>
                                    <p:animEffect transition="in" filter="box(out)">
                                      <p:cBhvr>
                                        <p:cTn id="7" dur="500"/>
                                        <p:tgtEl>
                                          <p:spTgt spid="9728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7287"/>
                                        </p:tgtEl>
                                        <p:attrNameLst>
                                          <p:attrName>style.visibility</p:attrName>
                                        </p:attrNameLst>
                                      </p:cBhvr>
                                      <p:to>
                                        <p:strVal val="visible"/>
                                      </p:to>
                                    </p:set>
                                    <p:animEffect transition="in" filter="box(out)">
                                      <p:cBhvr>
                                        <p:cTn id="12" dur="500"/>
                                        <p:tgtEl>
                                          <p:spTgt spid="97287"/>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build="p"/>
      <p:bldP spid="9728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标题 94209"/>
          <p:cNvSpPr>
            <a:spLocks noGrp="1"/>
          </p:cNvSpPr>
          <p:nvPr>
            <p:ph type="title"/>
          </p:nvPr>
        </p:nvSpPr>
        <p:spPr>
          <a:xfrm>
            <a:off x="1295400" y="995363"/>
            <a:ext cx="7391400" cy="1143000"/>
          </a:xfrm>
          <a:ln/>
        </p:spPr>
        <p:txBody>
          <a:bodyPr vert="horz" wrap="square" lIns="91440" tIns="45720" rIns="91440" bIns="45720" anchor="ctr"/>
          <a:lstStyle/>
          <a:p>
            <a:r>
              <a:rPr lang="zh-CN" altLang="en-US" b="1" dirty="0"/>
              <a:t>何大学问的相貌</a:t>
            </a:r>
            <a:r>
              <a:rPr lang="en-US" altLang="zh-CN" b="1">
                <a:latin typeface="Times New Roman" panose="02020603050405020304" pitchFamily="18" charset="0"/>
              </a:rPr>
              <a:t>——</a:t>
            </a:r>
            <a:endParaRPr lang="en-US" altLang="zh-CN" b="1"/>
          </a:p>
        </p:txBody>
      </p:sp>
      <p:sp>
        <p:nvSpPr>
          <p:cNvPr id="94211" name="文本占位符 94210"/>
          <p:cNvSpPr>
            <a:spLocks noGrp="1"/>
          </p:cNvSpPr>
          <p:nvPr>
            <p:ph type="body" idx="1"/>
          </p:nvPr>
        </p:nvSpPr>
        <p:spPr>
          <a:xfrm>
            <a:off x="1173163" y="2636838"/>
            <a:ext cx="7772400" cy="2382837"/>
          </a:xfrm>
          <a:ln/>
        </p:spPr>
        <p:txBody>
          <a:bodyPr/>
          <a:lstStyle/>
          <a:p>
            <a:r>
              <a:rPr lang="zh-CN" altLang="en-US" sz="4000" b="1" dirty="0">
                <a:solidFill>
                  <a:schemeClr val="accent2"/>
                </a:solidFill>
                <a:ea typeface="楷体_GB2312" pitchFamily="49" charset="-122"/>
              </a:rPr>
              <a:t>何大学问人高马大，膀阔腰圆，面如重枣，浓眉朗目，一副关公相貌。</a:t>
            </a: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4211">
                                            <p:txEl>
                                              <p:pRg st="0" end="0"/>
                                            </p:txEl>
                                          </p:spTgt>
                                        </p:tgtEl>
                                        <p:attrNameLst>
                                          <p:attrName>style.visibility</p:attrName>
                                        </p:attrNameLst>
                                      </p:cBhvr>
                                      <p:to>
                                        <p:strVal val="visible"/>
                                      </p:to>
                                    </p:set>
                                    <p:animEffect transition="in" filter="box(out)">
                                      <p:cBhvr>
                                        <p:cTn id="7" dur="500"/>
                                        <p:tgtEl>
                                          <p:spTgt spid="9421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标题 95233"/>
          <p:cNvSpPr>
            <a:spLocks noGrp="1"/>
          </p:cNvSpPr>
          <p:nvPr>
            <p:ph type="title"/>
          </p:nvPr>
        </p:nvSpPr>
        <p:spPr>
          <a:xfrm>
            <a:off x="990600" y="708025"/>
            <a:ext cx="7696200" cy="1143000"/>
          </a:xfrm>
          <a:ln/>
        </p:spPr>
        <p:txBody>
          <a:bodyPr vert="horz" wrap="square" lIns="91440" tIns="45720" rIns="91440" bIns="45720" anchor="ctr"/>
          <a:lstStyle/>
          <a:p>
            <a:r>
              <a:rPr lang="zh-CN" altLang="en-US" b="1" dirty="0"/>
              <a:t>何大学问的经历</a:t>
            </a:r>
            <a:r>
              <a:rPr lang="en-US" altLang="zh-CN" b="1">
                <a:latin typeface="Times New Roman" panose="02020603050405020304" pitchFamily="18" charset="0"/>
              </a:rPr>
              <a:t>——</a:t>
            </a:r>
            <a:endParaRPr lang="zh-CN" altLang="en-US" b="1"/>
          </a:p>
        </p:txBody>
      </p:sp>
      <p:sp>
        <p:nvSpPr>
          <p:cNvPr id="95235" name="文本占位符 95234"/>
          <p:cNvSpPr>
            <a:spLocks noGrp="1"/>
          </p:cNvSpPr>
          <p:nvPr>
            <p:ph type="body" idx="1"/>
          </p:nvPr>
        </p:nvSpPr>
        <p:spPr>
          <a:xfrm>
            <a:off x="1173163" y="2374900"/>
            <a:ext cx="7772400" cy="2838450"/>
          </a:xfrm>
          <a:ln/>
        </p:spPr>
        <p:txBody>
          <a:bodyPr/>
          <a:lstStyle/>
          <a:p>
            <a:pPr marL="609600" indent="-609600">
              <a:buAutoNum type="arabicPeriod"/>
            </a:pPr>
            <a:r>
              <a:rPr lang="zh-CN" altLang="en-US" sz="4000" b="1" dirty="0">
                <a:solidFill>
                  <a:schemeClr val="accent2"/>
                </a:solidFill>
                <a:ea typeface="楷体_GB2312" pitchFamily="49" charset="-122"/>
              </a:rPr>
              <a:t>年轻的时候，当过义和团；</a:t>
            </a:r>
          </a:p>
          <a:p>
            <a:pPr marL="609600" indent="-609600">
              <a:buAutoNum type="arabicPeriod"/>
            </a:pPr>
            <a:r>
              <a:rPr lang="zh-CN" altLang="en-US" sz="4000" b="1" dirty="0">
                <a:solidFill>
                  <a:schemeClr val="accent2"/>
                </a:solidFill>
                <a:ea typeface="楷体_GB2312" pitchFamily="49" charset="-122"/>
              </a:rPr>
              <a:t>给地主家当赶车把式；</a:t>
            </a:r>
          </a:p>
          <a:p>
            <a:pPr marL="609600" indent="-609600">
              <a:buAutoNum type="arabicPeriod"/>
            </a:pPr>
            <a:r>
              <a:rPr lang="zh-CN" altLang="en-US" sz="4000" b="1" dirty="0">
                <a:solidFill>
                  <a:schemeClr val="accent2"/>
                </a:solidFill>
                <a:ea typeface="楷体_GB2312" pitchFamily="49" charset="-122"/>
              </a:rPr>
              <a:t>改了行，给牲口贩子赶马。</a:t>
            </a: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5235">
                                            <p:txEl>
                                              <p:pRg st="0" end="0"/>
                                            </p:txEl>
                                          </p:spTgt>
                                        </p:tgtEl>
                                        <p:attrNameLst>
                                          <p:attrName>style.visibility</p:attrName>
                                        </p:attrNameLst>
                                      </p:cBhvr>
                                      <p:to>
                                        <p:strVal val="visible"/>
                                      </p:to>
                                    </p:set>
                                    <p:animEffect transition="in" filter="box(out)">
                                      <p:cBhvr>
                                        <p:cTn id="7" dur="500"/>
                                        <p:tgtEl>
                                          <p:spTgt spid="9523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5235">
                                            <p:txEl>
                                              <p:pRg st="1" end="1"/>
                                            </p:txEl>
                                          </p:spTgt>
                                        </p:tgtEl>
                                        <p:attrNameLst>
                                          <p:attrName>style.visibility</p:attrName>
                                        </p:attrNameLst>
                                      </p:cBhvr>
                                      <p:to>
                                        <p:strVal val="visible"/>
                                      </p:to>
                                    </p:set>
                                    <p:animEffect transition="in" filter="box(out)">
                                      <p:cBhvr>
                                        <p:cTn id="12" dur="500"/>
                                        <p:tgtEl>
                                          <p:spTgt spid="9523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5235">
                                            <p:txEl>
                                              <p:pRg st="2" end="2"/>
                                            </p:txEl>
                                          </p:spTgt>
                                        </p:tgtEl>
                                        <p:attrNameLst>
                                          <p:attrName>style.visibility</p:attrName>
                                        </p:attrNameLst>
                                      </p:cBhvr>
                                      <p:to>
                                        <p:strVal val="visible"/>
                                      </p:to>
                                    </p:set>
                                    <p:animEffect transition="in" filter="box(out)">
                                      <p:cBhvr>
                                        <p:cTn id="17" dur="500"/>
                                        <p:tgtEl>
                                          <p:spTgt spid="9523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标题 96257"/>
          <p:cNvSpPr>
            <a:spLocks noGrp="1"/>
          </p:cNvSpPr>
          <p:nvPr>
            <p:ph type="title"/>
          </p:nvPr>
        </p:nvSpPr>
        <p:spPr>
          <a:ln/>
        </p:spPr>
        <p:txBody>
          <a:bodyPr vert="horz" wrap="square" lIns="91440" tIns="45720" rIns="91440" bIns="45720" anchor="ctr"/>
          <a:lstStyle/>
          <a:p>
            <a:r>
              <a:rPr lang="zh-CN" altLang="en-US" b="1" dirty="0"/>
              <a:t>何大学问的性格</a:t>
            </a:r>
            <a:r>
              <a:rPr lang="en-US" altLang="zh-CN" b="1">
                <a:latin typeface="Times New Roman" panose="02020603050405020304" pitchFamily="18" charset="0"/>
              </a:rPr>
              <a:t>——</a:t>
            </a:r>
            <a:endParaRPr lang="zh-CN" altLang="en-US" b="1"/>
          </a:p>
        </p:txBody>
      </p:sp>
      <p:sp>
        <p:nvSpPr>
          <p:cNvPr id="96259" name="文本占位符 96258"/>
          <p:cNvSpPr>
            <a:spLocks noGrp="1"/>
          </p:cNvSpPr>
          <p:nvPr>
            <p:ph type="body" idx="1"/>
          </p:nvPr>
        </p:nvSpPr>
        <p:spPr>
          <a:ln/>
        </p:spPr>
        <p:txBody>
          <a:bodyPr/>
          <a:lstStyle/>
          <a:p>
            <a:r>
              <a:rPr lang="zh-CN" altLang="en-US" sz="4000" b="1" dirty="0">
                <a:solidFill>
                  <a:schemeClr val="accent2"/>
                </a:solidFill>
                <a:ea typeface="楷体_GB2312" pitchFamily="49" charset="-122"/>
              </a:rPr>
              <a:t>他又好喝酒，脾气大，爱打抱不平，为朋友敢两肋插刀。</a:t>
            </a:r>
          </a:p>
          <a:p>
            <a:r>
              <a:rPr lang="zh-CN" altLang="en-US" sz="4000" b="1" dirty="0">
                <a:solidFill>
                  <a:schemeClr val="accent2"/>
                </a:solidFill>
                <a:ea typeface="楷体_GB2312" pitchFamily="49" charset="-122"/>
              </a:rPr>
              <a:t>不知道钱是好的，伙友们有谁家揭不开锅，沿路上遇见老、弱、病、残，伸手就掏荷包</a:t>
            </a:r>
            <a:r>
              <a:rPr lang="en-US" altLang="zh-CN" sz="4000" b="1">
                <a:solidFill>
                  <a:schemeClr val="accent2"/>
                </a:solidFill>
                <a:latin typeface="Times New Roman" panose="02020603050405020304" pitchFamily="18" charset="0"/>
                <a:ea typeface="楷体_GB2312" pitchFamily="49" charset="-122"/>
              </a:rPr>
              <a:t>……</a:t>
            </a:r>
            <a:endParaRPr lang="en-US" altLang="zh-CN" sz="4000" b="1">
              <a:solidFill>
                <a:schemeClr val="accent2"/>
              </a:solidFill>
              <a:ea typeface="楷体_GB2312" pitchFamily="49" charset="-122"/>
            </a:endParaRPr>
          </a:p>
          <a:p>
            <a:r>
              <a:rPr lang="zh-CN" altLang="en-US" sz="4000" b="1" dirty="0">
                <a:solidFill>
                  <a:schemeClr val="accent2"/>
                </a:solidFill>
                <a:ea typeface="楷体_GB2312" pitchFamily="49" charset="-122"/>
              </a:rPr>
              <a:t>好戴高帽儿，讲排场，摆阔气</a:t>
            </a:r>
            <a:r>
              <a:rPr lang="zh-CN" altLang="en-US" sz="4000" b="1">
                <a:solidFill>
                  <a:schemeClr val="accent2"/>
                </a:solidFill>
                <a:ea typeface="楷体_GB2312" pitchFamily="49" charset="-122"/>
              </a:rPr>
              <a:t>。</a:t>
            </a:r>
            <a:endParaRPr lang="en-US" altLang="zh-CN" sz="4000" b="1">
              <a:solidFill>
                <a:schemeClr val="accent2"/>
              </a:solidFill>
              <a:ea typeface="楷体_GB2312" pitchFamily="49" charset="-122"/>
            </a:endParaRP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6259">
                                            <p:txEl>
                                              <p:pRg st="0" end="0"/>
                                            </p:txEl>
                                          </p:spTgt>
                                        </p:tgtEl>
                                        <p:attrNameLst>
                                          <p:attrName>style.visibility</p:attrName>
                                        </p:attrNameLst>
                                      </p:cBhvr>
                                      <p:to>
                                        <p:strVal val="visible"/>
                                      </p:to>
                                    </p:set>
                                    <p:animEffect transition="in" filter="box(out)">
                                      <p:cBhvr>
                                        <p:cTn id="7" dur="500"/>
                                        <p:tgtEl>
                                          <p:spTgt spid="9625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6259">
                                            <p:txEl>
                                              <p:pRg st="1" end="1"/>
                                            </p:txEl>
                                          </p:spTgt>
                                        </p:tgtEl>
                                        <p:attrNameLst>
                                          <p:attrName>style.visibility</p:attrName>
                                        </p:attrNameLst>
                                      </p:cBhvr>
                                      <p:to>
                                        <p:strVal val="visible"/>
                                      </p:to>
                                    </p:set>
                                    <p:animEffect transition="in" filter="box(out)">
                                      <p:cBhvr>
                                        <p:cTn id="12" dur="500"/>
                                        <p:tgtEl>
                                          <p:spTgt spid="9625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6259">
                                            <p:txEl>
                                              <p:pRg st="2" end="2"/>
                                            </p:txEl>
                                          </p:spTgt>
                                        </p:tgtEl>
                                        <p:attrNameLst>
                                          <p:attrName>style.visibility</p:attrName>
                                        </p:attrNameLst>
                                      </p:cBhvr>
                                      <p:to>
                                        <p:strVal val="visible"/>
                                      </p:to>
                                    </p:set>
                                    <p:animEffect transition="in" filter="box(out)">
                                      <p:cBhvr>
                                        <p:cTn id="17" dur="500"/>
                                        <p:tgtEl>
                                          <p:spTgt spid="9625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文本框 189441">
            <a:hlinkClick r:id="rId2" action="ppaction://hlinksldjump"/>
          </p:cNvPr>
          <p:cNvSpPr txBox="1"/>
          <p:nvPr/>
        </p:nvSpPr>
        <p:spPr>
          <a:xfrm>
            <a:off x="1046956" y="115888"/>
            <a:ext cx="5576888" cy="762000"/>
          </a:xfrm>
          <a:prstGeom prst="rect">
            <a:avLst/>
          </a:prstGeom>
          <a:noFill/>
          <a:ln w="9525">
            <a:noFill/>
          </a:ln>
        </p:spPr>
        <p:txBody>
          <a:bodyPr>
            <a:spAutoFit/>
          </a:bodyPr>
          <a:lstStyle/>
          <a:p>
            <a:pPr eaLnBrk="1" hangingPunct="1">
              <a:buClrTx/>
            </a:pPr>
            <a:r>
              <a:rPr lang="zh-CN" altLang="en-US" sz="4400" b="1" dirty="0">
                <a:solidFill>
                  <a:srgbClr val="0000FF"/>
                </a:solidFill>
                <a:effectLst>
                  <a:outerShdw blurRad="38100" dist="38100" dir="2700000">
                    <a:srgbClr val="C0C0C0"/>
                  </a:outerShdw>
                </a:effectLst>
                <a:latin typeface="Arial" panose="020B0604020202020204" pitchFamily="34" charset="0"/>
                <a:ea typeface="隶书" panose="02010509060101010101" pitchFamily="49" charset="-122"/>
              </a:rPr>
              <a:t>爷爷何大学问</a:t>
            </a:r>
          </a:p>
        </p:txBody>
      </p:sp>
      <p:sp>
        <p:nvSpPr>
          <p:cNvPr id="189443" name="矩形 189442"/>
          <p:cNvSpPr/>
          <p:nvPr/>
        </p:nvSpPr>
        <p:spPr>
          <a:xfrm>
            <a:off x="827088" y="908050"/>
            <a:ext cx="8137525" cy="1311275"/>
          </a:xfrm>
          <a:prstGeom prst="rect">
            <a:avLst/>
          </a:prstGeom>
          <a:noFill/>
          <a:ln w="9525">
            <a:noFill/>
          </a:ln>
        </p:spPr>
        <p:txBody>
          <a:bodyPr>
            <a:spAutoFit/>
          </a:bodyPr>
          <a:lstStyle/>
          <a:p>
            <a:pPr eaLnBrk="1" hangingPunct="1">
              <a:spcBef>
                <a:spcPct val="20000"/>
              </a:spcBef>
              <a:buClr>
                <a:schemeClr val="hlink"/>
              </a:buClr>
              <a:buSzPct val="75000"/>
              <a:buFont typeface="Wingdings" panose="05000000000000000000" pitchFamily="2" charset="2"/>
              <a:buNone/>
            </a:pPr>
            <a:r>
              <a:rPr lang="zh-CN" altLang="en-US" sz="4000" b="1" dirty="0">
                <a:solidFill>
                  <a:schemeClr val="accent2"/>
                </a:solidFill>
                <a:effectLst>
                  <a:outerShdw blurRad="38100" dist="38100" dir="2700000">
                    <a:srgbClr val="C0C0C0"/>
                  </a:outerShdw>
                </a:effectLst>
                <a:latin typeface="Arial" panose="020B0604020202020204" pitchFamily="34" charset="0"/>
                <a:ea typeface="黑体" panose="02010609060101010101" pitchFamily="49" charset="-122"/>
              </a:rPr>
              <a:t>人高马大，膀阔腰圆，面如重枣，浓眉朗目，一副关公相貌。</a:t>
            </a:r>
          </a:p>
        </p:txBody>
      </p:sp>
      <p:sp>
        <p:nvSpPr>
          <p:cNvPr id="189444" name="文本框 189443"/>
          <p:cNvSpPr txBox="1"/>
          <p:nvPr/>
        </p:nvSpPr>
        <p:spPr>
          <a:xfrm>
            <a:off x="900113" y="2276475"/>
            <a:ext cx="4751387" cy="3140075"/>
          </a:xfrm>
          <a:prstGeom prst="rect">
            <a:avLst/>
          </a:prstGeom>
          <a:noFill/>
          <a:ln w="9525">
            <a:noFill/>
          </a:ln>
        </p:spPr>
        <p:txBody>
          <a:bodyPr>
            <a:spAutoFit/>
          </a:bodyPr>
          <a:lstStyle/>
          <a:p>
            <a:pPr eaLnBrk="1" hangingPunct="1">
              <a:buClrTx/>
            </a:pPr>
            <a:r>
              <a:rPr lang="zh-CN" altLang="en-US" sz="4000" b="1" dirty="0">
                <a:solidFill>
                  <a:srgbClr val="000C0C"/>
                </a:solidFill>
                <a:effectLst>
                  <a:outerShdw blurRad="38100" dist="38100" dir="2700000">
                    <a:srgbClr val="C0C0C0"/>
                  </a:outerShdw>
                </a:effectLst>
                <a:latin typeface="黑体" panose="02010609060101010101" pitchFamily="49" charset="-122"/>
                <a:ea typeface="黑体" panose="02010609060101010101" pitchFamily="49" charset="-122"/>
              </a:rPr>
              <a:t>关羽的一生，忠肝义胆，诚信磊落；叱咤风云，横扫千军，堪称英雄人杰，令万民景仰。　 </a:t>
            </a:r>
          </a:p>
        </p:txBody>
      </p:sp>
      <p:sp>
        <p:nvSpPr>
          <p:cNvPr id="189445" name="文本框 189444"/>
          <p:cNvSpPr txBox="1"/>
          <p:nvPr/>
        </p:nvSpPr>
        <p:spPr>
          <a:xfrm>
            <a:off x="6659563" y="1484313"/>
            <a:ext cx="1301750" cy="762000"/>
          </a:xfrm>
          <a:prstGeom prst="rect">
            <a:avLst/>
          </a:prstGeom>
          <a:noFill/>
          <a:ln w="9525">
            <a:noFill/>
          </a:ln>
        </p:spPr>
        <p:txBody>
          <a:bodyPr wrap="none" anchor="t">
            <a:spAutoFit/>
          </a:bodyPr>
          <a:lstStyle/>
          <a:p>
            <a:pPr eaLnBrk="1" hangingPunct="1">
              <a:buClrTx/>
            </a:pPr>
            <a:r>
              <a:rPr lang="zh-CN" altLang="en-US" sz="4400" b="1" dirty="0">
                <a:solidFill>
                  <a:srgbClr val="FF00FF"/>
                </a:solidFill>
                <a:effectLst>
                  <a:outerShdw blurRad="38100" dist="38100" dir="2700000">
                    <a:srgbClr val="C0C0C0"/>
                  </a:outerShdw>
                </a:effectLst>
                <a:latin typeface="Arial" panose="020B0604020202020204" pitchFamily="34" charset="0"/>
                <a:ea typeface="华文彩云" panose="02010800040101010101" pitchFamily="2" charset="-122"/>
              </a:rPr>
              <a:t>外貌</a:t>
            </a:r>
          </a:p>
        </p:txBody>
      </p:sp>
      <p:pic>
        <p:nvPicPr>
          <p:cNvPr id="189446" name="图片 189445" descr="guany"/>
          <p:cNvPicPr>
            <a:picLocks noChangeAspect="1"/>
          </p:cNvPicPr>
          <p:nvPr/>
        </p:nvPicPr>
        <p:blipFill>
          <a:blip r:embed="rId3"/>
          <a:stretch>
            <a:fillRect/>
          </a:stretch>
        </p:blipFill>
        <p:spPr>
          <a:xfrm>
            <a:off x="5903838" y="2246313"/>
            <a:ext cx="3240162" cy="4246563"/>
          </a:xfrm>
          <a:prstGeom prst="rect">
            <a:avLst/>
          </a:prstGeom>
          <a:noFill/>
          <a:ln w="9525">
            <a:noFill/>
          </a:ln>
        </p:spPr>
      </p:pic>
      <p:sp>
        <p:nvSpPr>
          <p:cNvPr id="189447" name="文本框 189446"/>
          <p:cNvSpPr txBox="1"/>
          <p:nvPr/>
        </p:nvSpPr>
        <p:spPr>
          <a:xfrm>
            <a:off x="827088" y="2349500"/>
            <a:ext cx="5327650" cy="3751263"/>
          </a:xfrm>
          <a:prstGeom prst="rect">
            <a:avLst/>
          </a:prstGeom>
          <a:noFill/>
          <a:ln w="9525">
            <a:noFill/>
          </a:ln>
        </p:spPr>
        <p:txBody>
          <a:bodyPr>
            <a:spAutoFit/>
          </a:bodyPr>
          <a:lstStyle/>
          <a:p>
            <a:pPr eaLnBrk="1" hangingPunct="1">
              <a:buClrTx/>
            </a:pPr>
            <a:r>
              <a:rPr lang="zh-CN" altLang="en-US" sz="4800" b="1" dirty="0">
                <a:solidFill>
                  <a:srgbClr val="000C0C"/>
                </a:solidFill>
                <a:effectLst>
                  <a:outerShdw blurRad="38100" dist="38100" dir="2700000">
                    <a:srgbClr val="C0C0C0"/>
                  </a:outerShdw>
                </a:effectLst>
                <a:latin typeface="Arial" panose="020B0604020202020204" pitchFamily="34" charset="0"/>
                <a:ea typeface="华文行楷" panose="02010800040101010101" pitchFamily="2" charset="-122"/>
              </a:rPr>
              <a:t>像关公一样，侠肝义胆，仗义轻财，慷慨豁达，爱打抱不平，甘为朋友两肋插刀。</a:t>
            </a:r>
          </a:p>
        </p:txBody>
      </p:sp>
      <p:sp>
        <p:nvSpPr>
          <p:cNvPr id="189448" name="文本框 189447"/>
          <p:cNvSpPr txBox="1"/>
          <p:nvPr/>
        </p:nvSpPr>
        <p:spPr>
          <a:xfrm>
            <a:off x="2751138" y="5734050"/>
            <a:ext cx="1200150" cy="701675"/>
          </a:xfrm>
          <a:prstGeom prst="rect">
            <a:avLst/>
          </a:prstGeom>
          <a:noFill/>
          <a:ln w="9525">
            <a:noFill/>
          </a:ln>
        </p:spPr>
        <p:txBody>
          <a:bodyPr>
            <a:spAutoFit/>
          </a:bodyPr>
          <a:lstStyle/>
          <a:p>
            <a:pPr eaLnBrk="1" hangingPunct="1">
              <a:buClrTx/>
            </a:pPr>
            <a:r>
              <a:rPr lang="zh-CN" altLang="en-US" sz="4000" b="1" dirty="0">
                <a:solidFill>
                  <a:srgbClr val="FF00FF"/>
                </a:solidFill>
                <a:effectLst>
                  <a:outerShdw blurRad="38100" dist="38100" dir="2700000">
                    <a:srgbClr val="C0C0C0"/>
                  </a:outerShdw>
                </a:effectLst>
                <a:latin typeface="Arial" panose="020B0604020202020204" pitchFamily="34" charset="0"/>
                <a:ea typeface="华文彩云" panose="02010800040101010101" pitchFamily="2" charset="-122"/>
              </a:rPr>
              <a:t>性格</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89443"/>
                                        </p:tgtEl>
                                        <p:attrNameLst>
                                          <p:attrName>style.visibility</p:attrName>
                                        </p:attrNameLst>
                                      </p:cBhvr>
                                      <p:to>
                                        <p:strVal val="visible"/>
                                      </p:to>
                                    </p:set>
                                    <p:anim calcmode="lin" valueType="num">
                                      <p:cBhvr additive="base">
                                        <p:cTn id="7" dur="500" fill="hold"/>
                                        <p:tgtEl>
                                          <p:spTgt spid="189443"/>
                                        </p:tgtEl>
                                        <p:attrNameLst>
                                          <p:attrName>ppt_x</p:attrName>
                                        </p:attrNameLst>
                                      </p:cBhvr>
                                      <p:tavLst>
                                        <p:tav tm="0">
                                          <p:val>
                                            <p:strVal val="1+#ppt_w/2"/>
                                          </p:val>
                                        </p:tav>
                                        <p:tav tm="100000">
                                          <p:val>
                                            <p:strVal val="#ppt_x"/>
                                          </p:val>
                                        </p:tav>
                                      </p:tavLst>
                                    </p:anim>
                                    <p:anim calcmode="lin" valueType="num">
                                      <p:cBhvr additive="base">
                                        <p:cTn id="8" dur="500" fill="hold"/>
                                        <p:tgtEl>
                                          <p:spTgt spid="1894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89445"/>
                                        </p:tgtEl>
                                        <p:attrNameLst>
                                          <p:attrName>style.visibility</p:attrName>
                                        </p:attrNameLst>
                                      </p:cBhvr>
                                      <p:to>
                                        <p:strVal val="visible"/>
                                      </p:to>
                                    </p:set>
                                    <p:animEffect transition="in" filter="slide(fromBottom)">
                                      <p:cBhvr>
                                        <p:cTn id="13" dur="500"/>
                                        <p:tgtEl>
                                          <p:spTgt spid="189445"/>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89444"/>
                                        </p:tgtEl>
                                        <p:attrNameLst>
                                          <p:attrName>style.visibility</p:attrName>
                                        </p:attrNameLst>
                                      </p:cBhvr>
                                      <p:to>
                                        <p:strVal val="visible"/>
                                      </p:to>
                                    </p:set>
                                    <p:animEffect transition="in" filter="dissolve">
                                      <p:cBhvr>
                                        <p:cTn id="18" dur="500"/>
                                        <p:tgtEl>
                                          <p:spTgt spid="189444"/>
                                        </p:tgtEl>
                                      </p:cBhvr>
                                    </p:animEffect>
                                  </p:childTnLst>
                                </p:cTn>
                              </p:par>
                            </p:childTnLst>
                          </p:cTn>
                        </p:par>
                        <p:par>
                          <p:cTn id="19" fill="hold">
                            <p:stCondLst>
                              <p:cond delay="500"/>
                            </p:stCondLst>
                            <p:childTnLst>
                              <p:par>
                                <p:cTn id="20" presetID="35" presetClass="entr" presetSubtype="0" fill="hold" nodeType="afterEffect">
                                  <p:stCondLst>
                                    <p:cond delay="0"/>
                                  </p:stCondLst>
                                  <p:childTnLst>
                                    <p:set>
                                      <p:cBhvr>
                                        <p:cTn id="21" dur="1" fill="hold">
                                          <p:stCondLst>
                                            <p:cond delay="0"/>
                                          </p:stCondLst>
                                        </p:cTn>
                                        <p:tgtEl>
                                          <p:spTgt spid="189446"/>
                                        </p:tgtEl>
                                        <p:attrNameLst>
                                          <p:attrName>style.visibility</p:attrName>
                                        </p:attrNameLst>
                                      </p:cBhvr>
                                      <p:to>
                                        <p:strVal val="visible"/>
                                      </p:to>
                                    </p:set>
                                    <p:animEffect transition="in" filter="fade">
                                      <p:cBhvr>
                                        <p:cTn id="22" dur="1000"/>
                                        <p:tgtEl>
                                          <p:spTgt spid="189446"/>
                                        </p:tgtEl>
                                      </p:cBhvr>
                                    </p:animEffect>
                                    <p:anim calcmode="lin" valueType="num">
                                      <p:cBhvr>
                                        <p:cTn id="23" dur="1000" fill="hold"/>
                                        <p:tgtEl>
                                          <p:spTgt spid="189446"/>
                                        </p:tgtEl>
                                        <p:attrNameLst>
                                          <p:attrName>style.rotation</p:attrName>
                                        </p:attrNameLst>
                                      </p:cBhvr>
                                      <p:tavLst>
                                        <p:tav tm="0">
                                          <p:val>
                                            <p:fltVal val="720"/>
                                          </p:val>
                                        </p:tav>
                                        <p:tav tm="100000">
                                          <p:val>
                                            <p:fltVal val="0"/>
                                          </p:val>
                                        </p:tav>
                                      </p:tavLst>
                                    </p:anim>
                                    <p:anim calcmode="lin" valueType="num">
                                      <p:cBhvr>
                                        <p:cTn id="24" dur="1000" fill="hold"/>
                                        <p:tgtEl>
                                          <p:spTgt spid="189446"/>
                                        </p:tgtEl>
                                        <p:attrNameLst>
                                          <p:attrName>ppt_h</p:attrName>
                                        </p:attrNameLst>
                                      </p:cBhvr>
                                      <p:tavLst>
                                        <p:tav tm="0">
                                          <p:val>
                                            <p:fltVal val="0"/>
                                          </p:val>
                                        </p:tav>
                                        <p:tav tm="100000">
                                          <p:val>
                                            <p:strVal val="#ppt_h"/>
                                          </p:val>
                                        </p:tav>
                                      </p:tavLst>
                                    </p:anim>
                                    <p:anim calcmode="lin" valueType="num">
                                      <p:cBhvr>
                                        <p:cTn id="25" dur="1000" fill="hold"/>
                                        <p:tgtEl>
                                          <p:spTgt spid="189446"/>
                                        </p:tgtEl>
                                        <p:attrNameLst>
                                          <p:attrName>ppt_w</p:attrName>
                                        </p:attrNameLst>
                                      </p:cBhvr>
                                      <p:tavLst>
                                        <p:tav tm="0">
                                          <p:val>
                                            <p:fltVal val="0"/>
                                          </p:val>
                                        </p:tav>
                                        <p:tav tm="100000">
                                          <p:val>
                                            <p:strVal val="#ppt_w"/>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xit" presetSubtype="26" fill="hold" grpId="1" nodeType="clickEffect">
                                  <p:stCondLst>
                                    <p:cond delay="0"/>
                                  </p:stCondLst>
                                  <p:childTnLst>
                                    <p:animEffect transition="out" filter="barn(inHorizontal)">
                                      <p:cBhvr>
                                        <p:cTn id="29" dur="500"/>
                                        <p:tgtEl>
                                          <p:spTgt spid="189444"/>
                                        </p:tgtEl>
                                      </p:cBhvr>
                                    </p:animEffect>
                                    <p:set>
                                      <p:cBhvr>
                                        <p:cTn id="30" dur="1" fill="hold">
                                          <p:stCondLst>
                                            <p:cond delay="499"/>
                                          </p:stCondLst>
                                        </p:cTn>
                                        <p:tgtEl>
                                          <p:spTgt spid="189444"/>
                                        </p:tgtEl>
                                        <p:attrNameLst>
                                          <p:attrName>style.visibility</p:attrName>
                                        </p:attrNameLst>
                                      </p:cBhvr>
                                      <p:to>
                                        <p:strVal val="hidden"/>
                                      </p:to>
                                    </p:set>
                                  </p:childTnLst>
                                </p:cTn>
                              </p:par>
                            </p:childTnLst>
                          </p:cTn>
                        </p:par>
                        <p:par>
                          <p:cTn id="31" fill="hold">
                            <p:stCondLst>
                              <p:cond delay="500"/>
                            </p:stCondLst>
                            <p:childTnLst>
                              <p:par>
                                <p:cTn id="32" presetID="47" presetClass="entr" presetSubtype="0" fill="hold" grpId="0" nodeType="afterEffect">
                                  <p:stCondLst>
                                    <p:cond delay="0"/>
                                  </p:stCondLst>
                                  <p:childTnLst>
                                    <p:set>
                                      <p:cBhvr>
                                        <p:cTn id="33" dur="1" fill="hold">
                                          <p:stCondLst>
                                            <p:cond delay="0"/>
                                          </p:stCondLst>
                                        </p:cTn>
                                        <p:tgtEl>
                                          <p:spTgt spid="189447"/>
                                        </p:tgtEl>
                                        <p:attrNameLst>
                                          <p:attrName>style.visibility</p:attrName>
                                        </p:attrNameLst>
                                      </p:cBhvr>
                                      <p:to>
                                        <p:strVal val="visible"/>
                                      </p:to>
                                    </p:set>
                                    <p:animEffect transition="in" filter="fade">
                                      <p:cBhvr>
                                        <p:cTn id="34" dur="1000"/>
                                        <p:tgtEl>
                                          <p:spTgt spid="189447"/>
                                        </p:tgtEl>
                                      </p:cBhvr>
                                    </p:animEffect>
                                    <p:anim calcmode="lin" valueType="num">
                                      <p:cBhvr>
                                        <p:cTn id="35" dur="1000" fill="hold"/>
                                        <p:tgtEl>
                                          <p:spTgt spid="189447"/>
                                        </p:tgtEl>
                                        <p:attrNameLst>
                                          <p:attrName>ppt_x</p:attrName>
                                        </p:attrNameLst>
                                      </p:cBhvr>
                                      <p:tavLst>
                                        <p:tav tm="0">
                                          <p:val>
                                            <p:strVal val="#ppt_x"/>
                                          </p:val>
                                        </p:tav>
                                        <p:tav tm="100000">
                                          <p:val>
                                            <p:strVal val="#ppt_x"/>
                                          </p:val>
                                        </p:tav>
                                      </p:tavLst>
                                    </p:anim>
                                    <p:anim calcmode="lin" valueType="num">
                                      <p:cBhvr>
                                        <p:cTn id="36" dur="1000" fill="hold"/>
                                        <p:tgtEl>
                                          <p:spTgt spid="18944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89448"/>
                                        </p:tgtEl>
                                        <p:attrNameLst>
                                          <p:attrName>style.visibility</p:attrName>
                                        </p:attrNameLst>
                                      </p:cBhvr>
                                      <p:to>
                                        <p:strVal val="visible"/>
                                      </p:to>
                                    </p:set>
                                    <p:animEffect transition="in" filter="fade">
                                      <p:cBhvr>
                                        <p:cTn id="41" dur="1000"/>
                                        <p:tgtEl>
                                          <p:spTgt spid="189448"/>
                                        </p:tgtEl>
                                      </p:cBhvr>
                                    </p:animEffect>
                                    <p:anim calcmode="lin" valueType="num">
                                      <p:cBhvr>
                                        <p:cTn id="42" dur="1000" fill="hold"/>
                                        <p:tgtEl>
                                          <p:spTgt spid="189448"/>
                                        </p:tgtEl>
                                        <p:attrNameLst>
                                          <p:attrName>ppt_x</p:attrName>
                                        </p:attrNameLst>
                                      </p:cBhvr>
                                      <p:tavLst>
                                        <p:tav tm="0">
                                          <p:val>
                                            <p:strVal val="#ppt_x"/>
                                          </p:val>
                                        </p:tav>
                                        <p:tav tm="100000">
                                          <p:val>
                                            <p:strVal val="#ppt_x"/>
                                          </p:val>
                                        </p:tav>
                                      </p:tavLst>
                                    </p:anim>
                                    <p:anim calcmode="lin" valueType="num">
                                      <p:cBhvr>
                                        <p:cTn id="43" dur="1000" fill="hold"/>
                                        <p:tgtEl>
                                          <p:spTgt spid="1894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3" grpId="0"/>
      <p:bldP spid="189444" grpId="0"/>
      <p:bldP spid="189444" grpId="1"/>
      <p:bldP spid="189445" grpId="0"/>
      <p:bldP spid="189447" grpId="0"/>
      <p:bldP spid="18944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矩形 190465"/>
          <p:cNvSpPr/>
          <p:nvPr/>
        </p:nvSpPr>
        <p:spPr>
          <a:xfrm>
            <a:off x="1150938" y="333375"/>
            <a:ext cx="7993062" cy="2041525"/>
          </a:xfrm>
          <a:prstGeom prst="rect">
            <a:avLst/>
          </a:prstGeom>
          <a:noFill/>
          <a:ln w="9525">
            <a:noFill/>
          </a:ln>
        </p:spPr>
        <p:txBody>
          <a:bodyPr>
            <a:spAutoFit/>
          </a:bodyPr>
          <a:lstStyle/>
          <a:p>
            <a:pPr eaLnBrk="1" hangingPunct="1">
              <a:lnSpc>
                <a:spcPct val="80000"/>
              </a:lnSpc>
              <a:spcBef>
                <a:spcPct val="20000"/>
              </a:spcBef>
              <a:buClr>
                <a:schemeClr val="hlink"/>
              </a:buClr>
              <a:buSzPct val="75000"/>
              <a:buFont typeface="Wingdings" panose="05000000000000000000" pitchFamily="2" charset="2"/>
              <a:buNone/>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他骑一匹光背儿马，左肩挂一只书囊，右肩扛一杆一丈八尺的大鞭</a:t>
            </a:r>
            <a:r>
              <a:rPr lang="en-US" altLang="zh-CN" sz="4000" b="1">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a:t>
            </a: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路遇文庙，他都要下马，作个大揖，上一股高香。</a:t>
            </a:r>
          </a:p>
        </p:txBody>
      </p:sp>
      <p:sp>
        <p:nvSpPr>
          <p:cNvPr id="190467" name="文本框 190466"/>
          <p:cNvSpPr txBox="1"/>
          <p:nvPr/>
        </p:nvSpPr>
        <p:spPr>
          <a:xfrm>
            <a:off x="5892800" y="1844675"/>
            <a:ext cx="1703388" cy="701675"/>
          </a:xfrm>
          <a:prstGeom prst="rect">
            <a:avLst/>
          </a:prstGeom>
          <a:noFill/>
          <a:ln w="9525">
            <a:noFill/>
          </a:ln>
        </p:spPr>
        <p:txBody>
          <a:bodyPr>
            <a:spAutoFit/>
          </a:bodyPr>
          <a:lstStyle/>
          <a:p>
            <a:pPr eaLnBrk="1" hangingPunct="1">
              <a:buClrTx/>
            </a:pPr>
            <a:r>
              <a:rPr lang="zh-CN" altLang="en-US" sz="4000" b="1" dirty="0">
                <a:solidFill>
                  <a:srgbClr val="FF00FF"/>
                </a:solidFill>
                <a:effectLst>
                  <a:outerShdw blurRad="38100" dist="38100" dir="2700000">
                    <a:srgbClr val="C0C0C0"/>
                  </a:outerShdw>
                </a:effectLst>
                <a:latin typeface="Arial" panose="020B0604020202020204" pitchFamily="34" charset="0"/>
                <a:ea typeface="华文彩云" panose="02010800040101010101" pitchFamily="2" charset="-122"/>
              </a:rPr>
              <a:t>行动</a:t>
            </a:r>
          </a:p>
        </p:txBody>
      </p:sp>
      <p:sp>
        <p:nvSpPr>
          <p:cNvPr id="190468" name="文本框 190467"/>
          <p:cNvSpPr txBox="1"/>
          <p:nvPr/>
        </p:nvSpPr>
        <p:spPr>
          <a:xfrm>
            <a:off x="1331913" y="2636838"/>
            <a:ext cx="8135937" cy="1554162"/>
          </a:xfrm>
          <a:prstGeom prst="rect">
            <a:avLst/>
          </a:prstGeom>
          <a:noFill/>
          <a:ln w="9525">
            <a:noFill/>
          </a:ln>
        </p:spPr>
        <p:txBody>
          <a:bodyPr>
            <a:spAutoFit/>
          </a:bodyPr>
          <a:lstStyle/>
          <a:p>
            <a:pPr eaLnBrk="1" hangingPunct="1">
              <a:lnSpc>
                <a:spcPct val="80000"/>
              </a:lnSpc>
              <a:spcBef>
                <a:spcPct val="20000"/>
              </a:spcBef>
              <a:buClr>
                <a:schemeClr val="hlink"/>
              </a:buClr>
              <a:buSzPct val="75000"/>
              <a:buFont typeface="Wingdings" panose="05000000000000000000" pitchFamily="2" charset="2"/>
              <a:buNone/>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但是，这一趟回来</a:t>
            </a:r>
            <a:r>
              <a:rPr lang="en-US" altLang="zh-CN" sz="4000" b="1">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a:t>
            </a: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愁眉苦脸，垂头丧气，眉头子挽成个鸡蛋大的疙瘩。</a:t>
            </a:r>
            <a:endParaRPr lang="zh-CN" altLang="en-US" sz="4000" b="1" dirty="0">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endParaRPr>
          </a:p>
        </p:txBody>
      </p:sp>
      <p:sp>
        <p:nvSpPr>
          <p:cNvPr id="190469" name="文本框 190468"/>
          <p:cNvSpPr txBox="1"/>
          <p:nvPr/>
        </p:nvSpPr>
        <p:spPr>
          <a:xfrm>
            <a:off x="790575" y="4221163"/>
            <a:ext cx="8353425" cy="1920875"/>
          </a:xfrm>
          <a:prstGeom prst="rect">
            <a:avLst/>
          </a:prstGeom>
          <a:noFill/>
          <a:ln w="9525">
            <a:noFill/>
          </a:ln>
        </p:spPr>
        <p:txBody>
          <a:bodyPr>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“日本鬼子把咱们中国大卸八块啦！</a:t>
            </a:r>
            <a:r>
              <a:rPr lang="en-US" altLang="zh-CN" sz="4000" b="1">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a:t>
            </a:r>
          </a:p>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给何满子讲五代残唐的故事。</a:t>
            </a:r>
          </a:p>
        </p:txBody>
      </p:sp>
      <p:sp>
        <p:nvSpPr>
          <p:cNvPr id="190470" name="文本框 190469"/>
          <p:cNvSpPr txBox="1"/>
          <p:nvPr/>
        </p:nvSpPr>
        <p:spPr>
          <a:xfrm>
            <a:off x="7667625" y="4724400"/>
            <a:ext cx="793750" cy="1368425"/>
          </a:xfrm>
          <a:prstGeom prst="rect">
            <a:avLst/>
          </a:prstGeom>
          <a:noFill/>
          <a:ln w="9525">
            <a:noFill/>
          </a:ln>
        </p:spPr>
        <p:txBody>
          <a:bodyPr vert="eaVert">
            <a:spAutoFit/>
          </a:bodyPr>
          <a:lstStyle/>
          <a:p>
            <a:pPr eaLnBrk="1" hangingPunct="1">
              <a:buClrTx/>
            </a:pPr>
            <a:r>
              <a:rPr lang="zh-CN" altLang="en-US" sz="4000" b="1" dirty="0">
                <a:solidFill>
                  <a:srgbClr val="FF00FF"/>
                </a:solidFill>
                <a:effectLst>
                  <a:outerShdw blurRad="38100" dist="38100" dir="2700000">
                    <a:srgbClr val="C0C0C0"/>
                  </a:outerShdw>
                </a:effectLst>
                <a:latin typeface="Arial" panose="020B0604020202020204" pitchFamily="34" charset="0"/>
                <a:ea typeface="华文彩云" panose="02010800040101010101" pitchFamily="2" charset="-122"/>
              </a:rPr>
              <a:t>语言</a:t>
            </a:r>
          </a:p>
        </p:txBody>
      </p:sp>
      <p:sp>
        <p:nvSpPr>
          <p:cNvPr id="190471" name="文本框 190470"/>
          <p:cNvSpPr txBox="1"/>
          <p:nvPr/>
        </p:nvSpPr>
        <p:spPr>
          <a:xfrm>
            <a:off x="4840288" y="3663950"/>
            <a:ext cx="1200150" cy="701675"/>
          </a:xfrm>
          <a:prstGeom prst="rect">
            <a:avLst/>
          </a:prstGeom>
          <a:noFill/>
          <a:ln w="9525">
            <a:noFill/>
          </a:ln>
        </p:spPr>
        <p:txBody>
          <a:bodyPr wrap="none" anchor="t">
            <a:spAutoFit/>
          </a:bodyPr>
          <a:lstStyle/>
          <a:p>
            <a:pPr eaLnBrk="1" hangingPunct="1">
              <a:buClrTx/>
            </a:pPr>
            <a:r>
              <a:rPr lang="zh-CN" altLang="en-US" sz="4000" b="1" dirty="0">
                <a:solidFill>
                  <a:srgbClr val="FF00FF"/>
                </a:solidFill>
                <a:effectLst>
                  <a:outerShdw blurRad="38100" dist="38100" dir="2700000">
                    <a:srgbClr val="C0C0C0"/>
                  </a:outerShdw>
                </a:effectLst>
                <a:latin typeface="Arial" panose="020B0604020202020204" pitchFamily="34" charset="0"/>
                <a:ea typeface="华文彩云" panose="02010800040101010101" pitchFamily="2" charset="-122"/>
              </a:rPr>
              <a:t>神态</a:t>
            </a:r>
          </a:p>
        </p:txBody>
      </p:sp>
      <p:sp>
        <p:nvSpPr>
          <p:cNvPr id="190472" name="文本框 190471"/>
          <p:cNvSpPr txBox="1"/>
          <p:nvPr/>
        </p:nvSpPr>
        <p:spPr>
          <a:xfrm>
            <a:off x="684213" y="5907088"/>
            <a:ext cx="7345362" cy="762000"/>
          </a:xfrm>
          <a:prstGeom prst="rect">
            <a:avLst/>
          </a:prstGeom>
          <a:noFill/>
          <a:ln w="9525">
            <a:noFill/>
          </a:ln>
        </p:spPr>
        <p:txBody>
          <a:bodyPr>
            <a:spAutoFit/>
          </a:bodyPr>
          <a:lstStyle/>
          <a:p>
            <a:pPr eaLnBrk="1" hangingPunct="1">
              <a:buClrTx/>
            </a:pPr>
            <a:r>
              <a:rPr lang="zh-CN" altLang="en-US" sz="4400" b="1" dirty="0">
                <a:solidFill>
                  <a:srgbClr val="000C0C"/>
                </a:solidFill>
                <a:effectLst>
                  <a:outerShdw blurRad="38100" dist="38100" dir="2700000">
                    <a:srgbClr val="C0C0C0"/>
                  </a:outerShdw>
                </a:effectLst>
                <a:latin typeface="Arial" panose="020B0604020202020204" pitchFamily="34" charset="0"/>
                <a:ea typeface="隶书" panose="02010509060101010101" pitchFamily="49" charset="-122"/>
              </a:rPr>
              <a:t>一个朴实的农民的爱国情感</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0467"/>
                                        </p:tgtEl>
                                        <p:attrNameLst>
                                          <p:attrName>style.visibility</p:attrName>
                                        </p:attrNameLst>
                                      </p:cBhvr>
                                      <p:to>
                                        <p:strVal val="visible"/>
                                      </p:to>
                                    </p:set>
                                    <p:animEffect transition="in" filter="fade">
                                      <p:cBhvr>
                                        <p:cTn id="7" dur="1000"/>
                                        <p:tgtEl>
                                          <p:spTgt spid="190467"/>
                                        </p:tgtEl>
                                      </p:cBhvr>
                                    </p:animEffect>
                                    <p:anim calcmode="lin" valueType="num">
                                      <p:cBhvr>
                                        <p:cTn id="8" dur="1000" fill="hold"/>
                                        <p:tgtEl>
                                          <p:spTgt spid="190467"/>
                                        </p:tgtEl>
                                        <p:attrNameLst>
                                          <p:attrName>ppt_x</p:attrName>
                                        </p:attrNameLst>
                                      </p:cBhvr>
                                      <p:tavLst>
                                        <p:tav tm="0">
                                          <p:val>
                                            <p:strVal val="#ppt_x"/>
                                          </p:val>
                                        </p:tav>
                                        <p:tav tm="100000">
                                          <p:val>
                                            <p:strVal val="#ppt_x"/>
                                          </p:val>
                                        </p:tav>
                                      </p:tavLst>
                                    </p:anim>
                                    <p:anim calcmode="lin" valueType="num">
                                      <p:cBhvr>
                                        <p:cTn id="9" dur="1000" fill="hold"/>
                                        <p:tgtEl>
                                          <p:spTgt spid="19046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190468"/>
                                        </p:tgtEl>
                                        <p:attrNameLst>
                                          <p:attrName>style.visibility</p:attrName>
                                        </p:attrNameLst>
                                      </p:cBhvr>
                                      <p:to>
                                        <p:strVal val="visible"/>
                                      </p:to>
                                    </p:set>
                                    <p:animEffect transition="in" filter="dissolve">
                                      <p:cBhvr>
                                        <p:cTn id="14" dur="500"/>
                                        <p:tgtEl>
                                          <p:spTgt spid="190468"/>
                                        </p:tgtEl>
                                      </p:cBhvr>
                                    </p:animEffect>
                                  </p:childTnLst>
                                </p:cTn>
                              </p:par>
                            </p:childTnLst>
                          </p:cTn>
                        </p:par>
                      </p:childTnLst>
                    </p:cTn>
                  </p:par>
                  <p:par>
                    <p:cTn id="15" fill="hold">
                      <p:stCondLst>
                        <p:cond delay="indefinite"/>
                      </p:stCondLst>
                      <p:childTnLst>
                        <p:par>
                          <p:cTn id="16" fill="hold">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190471"/>
                                        </p:tgtEl>
                                        <p:attrNameLst>
                                          <p:attrName>style.visibility</p:attrName>
                                        </p:attrNameLst>
                                      </p:cBhvr>
                                      <p:to>
                                        <p:strVal val="visible"/>
                                      </p:to>
                                    </p:set>
                                    <p:animEffect transition="in" filter="fade">
                                      <p:cBhvr>
                                        <p:cTn id="19" dur="800" decel="100000"/>
                                        <p:tgtEl>
                                          <p:spTgt spid="190471"/>
                                        </p:tgtEl>
                                      </p:cBhvr>
                                    </p:animEffect>
                                    <p:anim calcmode="lin" valueType="num">
                                      <p:cBhvr>
                                        <p:cTn id="20" dur="800" decel="100000" fill="hold"/>
                                        <p:tgtEl>
                                          <p:spTgt spid="190471"/>
                                        </p:tgtEl>
                                        <p:attrNameLst>
                                          <p:attrName>style.rotation</p:attrName>
                                        </p:attrNameLst>
                                      </p:cBhvr>
                                      <p:tavLst>
                                        <p:tav tm="0">
                                          <p:val>
                                            <p:fltVal val="-90"/>
                                          </p:val>
                                        </p:tav>
                                        <p:tav tm="100000">
                                          <p:val>
                                            <p:fltVal val="0"/>
                                          </p:val>
                                        </p:tav>
                                      </p:tavLst>
                                    </p:anim>
                                    <p:anim calcmode="lin" valueType="num">
                                      <p:cBhvr>
                                        <p:cTn id="21" dur="800" decel="100000" fill="hold"/>
                                        <p:tgtEl>
                                          <p:spTgt spid="190471"/>
                                        </p:tgtEl>
                                        <p:attrNameLst>
                                          <p:attrName>ppt_x</p:attrName>
                                        </p:attrNameLst>
                                      </p:cBhvr>
                                      <p:tavLst>
                                        <p:tav tm="0">
                                          <p:val>
                                            <p:strVal val="#ppt_x+0.4"/>
                                          </p:val>
                                        </p:tav>
                                        <p:tav tm="100000">
                                          <p:val>
                                            <p:strVal val="#ppt_x-0.05"/>
                                          </p:val>
                                        </p:tav>
                                      </p:tavLst>
                                    </p:anim>
                                    <p:anim calcmode="lin" valueType="num">
                                      <p:cBhvr>
                                        <p:cTn id="22" dur="800" decel="100000" fill="hold"/>
                                        <p:tgtEl>
                                          <p:spTgt spid="190471"/>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190471"/>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190471"/>
                                        </p:tgtEl>
                                        <p:attrNameLst>
                                          <p:attrName>ppt_y</p:attrName>
                                        </p:attrNameLst>
                                      </p:cBhvr>
                                      <p:tavLst>
                                        <p:tav tm="0">
                                          <p:val>
                                            <p:strVal val="#ppt_y+0.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190469"/>
                                        </p:tgtEl>
                                        <p:attrNameLst>
                                          <p:attrName>style.visibility</p:attrName>
                                        </p:attrNameLst>
                                      </p:cBhvr>
                                      <p:to>
                                        <p:strVal val="visible"/>
                                      </p:to>
                                    </p:set>
                                    <p:animEffect transition="in" filter="fade">
                                      <p:cBhvr>
                                        <p:cTn id="29" dur="800" decel="100000"/>
                                        <p:tgtEl>
                                          <p:spTgt spid="190469"/>
                                        </p:tgtEl>
                                      </p:cBhvr>
                                    </p:animEffect>
                                    <p:anim calcmode="lin" valueType="num">
                                      <p:cBhvr>
                                        <p:cTn id="30" dur="800" decel="100000" fill="hold"/>
                                        <p:tgtEl>
                                          <p:spTgt spid="190469"/>
                                        </p:tgtEl>
                                        <p:attrNameLst>
                                          <p:attrName>style.rotation</p:attrName>
                                        </p:attrNameLst>
                                      </p:cBhvr>
                                      <p:tavLst>
                                        <p:tav tm="0">
                                          <p:val>
                                            <p:fltVal val="-90"/>
                                          </p:val>
                                        </p:tav>
                                        <p:tav tm="100000">
                                          <p:val>
                                            <p:fltVal val="0"/>
                                          </p:val>
                                        </p:tav>
                                      </p:tavLst>
                                    </p:anim>
                                    <p:anim calcmode="lin" valueType="num">
                                      <p:cBhvr>
                                        <p:cTn id="31" dur="800" decel="100000" fill="hold"/>
                                        <p:tgtEl>
                                          <p:spTgt spid="190469"/>
                                        </p:tgtEl>
                                        <p:attrNameLst>
                                          <p:attrName>ppt_x</p:attrName>
                                        </p:attrNameLst>
                                      </p:cBhvr>
                                      <p:tavLst>
                                        <p:tav tm="0">
                                          <p:val>
                                            <p:strVal val="#ppt_x+0.4"/>
                                          </p:val>
                                        </p:tav>
                                        <p:tav tm="100000">
                                          <p:val>
                                            <p:strVal val="#ppt_x-0.05"/>
                                          </p:val>
                                        </p:tav>
                                      </p:tavLst>
                                    </p:anim>
                                    <p:anim calcmode="lin" valueType="num">
                                      <p:cBhvr>
                                        <p:cTn id="32" dur="800" decel="100000" fill="hold"/>
                                        <p:tgtEl>
                                          <p:spTgt spid="190469"/>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90469"/>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90469"/>
                                        </p:tgtEl>
                                        <p:attrNameLst>
                                          <p:attrName>ppt_y</p:attrName>
                                        </p:attrNameLst>
                                      </p:cBhvr>
                                      <p:tavLst>
                                        <p:tav tm="0">
                                          <p:val>
                                            <p:strVal val="#ppt_y+0.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4" presetClass="entr" presetSubtype="0" accel="100000" fill="hold" grpId="0" nodeType="clickEffect">
                                  <p:stCondLst>
                                    <p:cond delay="0"/>
                                  </p:stCondLst>
                                  <p:childTnLst>
                                    <p:set>
                                      <p:cBhvr>
                                        <p:cTn id="38" dur="1" fill="hold">
                                          <p:stCondLst>
                                            <p:cond delay="0"/>
                                          </p:stCondLst>
                                        </p:cTn>
                                        <p:tgtEl>
                                          <p:spTgt spid="190470"/>
                                        </p:tgtEl>
                                        <p:attrNameLst>
                                          <p:attrName>style.visibility</p:attrName>
                                        </p:attrNameLst>
                                      </p:cBhvr>
                                      <p:to>
                                        <p:strVal val="visible"/>
                                      </p:to>
                                    </p:set>
                                    <p:anim calcmode="lin" valueType="num">
                                      <p:cBhvr>
                                        <p:cTn id="39" dur="500" fill="hold"/>
                                        <p:tgtEl>
                                          <p:spTgt spid="190470"/>
                                        </p:tgtEl>
                                        <p:attrNameLst>
                                          <p:attrName>ppt_w</p:attrName>
                                        </p:attrNameLst>
                                      </p:cBhvr>
                                      <p:tavLst>
                                        <p:tav tm="0">
                                          <p:val>
                                            <p:strVal val="#ppt_w*0.05"/>
                                          </p:val>
                                        </p:tav>
                                        <p:tav tm="100000">
                                          <p:val>
                                            <p:strVal val="#ppt_w"/>
                                          </p:val>
                                        </p:tav>
                                      </p:tavLst>
                                    </p:anim>
                                    <p:anim calcmode="lin" valueType="num">
                                      <p:cBhvr>
                                        <p:cTn id="40" dur="500" fill="hold"/>
                                        <p:tgtEl>
                                          <p:spTgt spid="190470"/>
                                        </p:tgtEl>
                                        <p:attrNameLst>
                                          <p:attrName>ppt_h</p:attrName>
                                        </p:attrNameLst>
                                      </p:cBhvr>
                                      <p:tavLst>
                                        <p:tav tm="0">
                                          <p:val>
                                            <p:strVal val="#ppt_h"/>
                                          </p:val>
                                        </p:tav>
                                        <p:tav tm="100000">
                                          <p:val>
                                            <p:strVal val="#ppt_h"/>
                                          </p:val>
                                        </p:tav>
                                      </p:tavLst>
                                    </p:anim>
                                    <p:anim calcmode="lin" valueType="num">
                                      <p:cBhvr>
                                        <p:cTn id="41" dur="500" fill="hold"/>
                                        <p:tgtEl>
                                          <p:spTgt spid="190470"/>
                                        </p:tgtEl>
                                        <p:attrNameLst>
                                          <p:attrName>ppt_x</p:attrName>
                                        </p:attrNameLst>
                                      </p:cBhvr>
                                      <p:tavLst>
                                        <p:tav tm="0">
                                          <p:val>
                                            <p:strVal val="#ppt_x-.2"/>
                                          </p:val>
                                        </p:tav>
                                        <p:tav tm="100000">
                                          <p:val>
                                            <p:strVal val="#ppt_x"/>
                                          </p:val>
                                        </p:tav>
                                      </p:tavLst>
                                    </p:anim>
                                    <p:anim calcmode="lin" valueType="num">
                                      <p:cBhvr>
                                        <p:cTn id="42" dur="500" fill="hold"/>
                                        <p:tgtEl>
                                          <p:spTgt spid="190470"/>
                                        </p:tgtEl>
                                        <p:attrNameLst>
                                          <p:attrName>ppt_y</p:attrName>
                                        </p:attrNameLst>
                                      </p:cBhvr>
                                      <p:tavLst>
                                        <p:tav tm="0">
                                          <p:val>
                                            <p:strVal val="#ppt_y"/>
                                          </p:val>
                                        </p:tav>
                                        <p:tav tm="100000">
                                          <p:val>
                                            <p:strVal val="#ppt_y"/>
                                          </p:val>
                                        </p:tav>
                                      </p:tavLst>
                                    </p:anim>
                                    <p:animEffect transition="in" filter="fade">
                                      <p:cBhvr>
                                        <p:cTn id="43" dur="500"/>
                                        <p:tgtEl>
                                          <p:spTgt spid="190470"/>
                                        </p:tgtEl>
                                      </p:cBhvr>
                                    </p:animEffect>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grpId="0" nodeType="clickEffect">
                                  <p:stCondLst>
                                    <p:cond delay="0"/>
                                  </p:stCondLst>
                                  <p:childTnLst>
                                    <p:set>
                                      <p:cBhvr>
                                        <p:cTn id="47" dur="1" fill="hold">
                                          <p:stCondLst>
                                            <p:cond delay="0"/>
                                          </p:stCondLst>
                                        </p:cTn>
                                        <p:tgtEl>
                                          <p:spTgt spid="190472"/>
                                        </p:tgtEl>
                                        <p:attrNameLst>
                                          <p:attrName>style.visibility</p:attrName>
                                        </p:attrNameLst>
                                      </p:cBhvr>
                                      <p:to>
                                        <p:strVal val="visible"/>
                                      </p:to>
                                    </p:set>
                                    <p:animEffect transition="in" filter="fade">
                                      <p:cBhvr>
                                        <p:cTn id="48" dur="1000"/>
                                        <p:tgtEl>
                                          <p:spTgt spid="190472"/>
                                        </p:tgtEl>
                                      </p:cBhvr>
                                    </p:animEffect>
                                    <p:anim calcmode="lin" valueType="num">
                                      <p:cBhvr>
                                        <p:cTn id="49" dur="1000" fill="hold"/>
                                        <p:tgtEl>
                                          <p:spTgt spid="190472"/>
                                        </p:tgtEl>
                                        <p:attrNameLst>
                                          <p:attrName>ppt_x</p:attrName>
                                        </p:attrNameLst>
                                      </p:cBhvr>
                                      <p:tavLst>
                                        <p:tav tm="0">
                                          <p:val>
                                            <p:strVal val="#ppt_x"/>
                                          </p:val>
                                        </p:tav>
                                        <p:tav tm="100000">
                                          <p:val>
                                            <p:strVal val="#ppt_x"/>
                                          </p:val>
                                        </p:tav>
                                      </p:tavLst>
                                    </p:anim>
                                    <p:anim calcmode="lin" valueType="num">
                                      <p:cBhvr>
                                        <p:cTn id="50" dur="1000" fill="hold"/>
                                        <p:tgtEl>
                                          <p:spTgt spid="1904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7" grpId="0"/>
      <p:bldP spid="190468" grpId="0"/>
      <p:bldP spid="190469" grpId="0"/>
      <p:bldP spid="190470" grpId="0"/>
      <p:bldP spid="190471" grpId="0"/>
      <p:bldP spid="19047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矩形 191489"/>
          <p:cNvSpPr>
            <a:spLocks noRot="1"/>
          </p:cNvSpPr>
          <p:nvPr/>
        </p:nvSpPr>
        <p:spPr>
          <a:xfrm>
            <a:off x="1035050" y="766763"/>
            <a:ext cx="7497763" cy="25908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accent1"/>
              </a:buClr>
              <a:buSzPct val="80000"/>
              <a:buFont typeface="Wingdings" panose="05000000000000000000" pitchFamily="2" charset="2"/>
              <a:buChar char="n"/>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4400" b="1" dirty="0">
                <a:solidFill>
                  <a:srgbClr val="0000FF"/>
                </a:solidFill>
                <a:effectLst>
                  <a:outerShdw blurRad="38100" dist="38100" dir="2700000">
                    <a:srgbClr val="C0C0C0"/>
                  </a:outerShdw>
                </a:effectLst>
                <a:ea typeface="黑体" panose="02010609060101010101" pitchFamily="49" charset="-122"/>
              </a:rPr>
              <a:t>为孙儿请老师</a:t>
            </a:r>
          </a:p>
          <a:p>
            <a:pPr lvl="0">
              <a:buNone/>
            </a:pPr>
            <a:r>
              <a:rPr lang="zh-CN" altLang="en-US" sz="4400" b="1" dirty="0">
                <a:solidFill>
                  <a:srgbClr val="0000FF"/>
                </a:solidFill>
                <a:effectLst>
                  <a:outerShdw blurRad="38100" dist="38100" dir="2700000">
                    <a:srgbClr val="C0C0C0"/>
                  </a:outerShdw>
                </a:effectLst>
                <a:ea typeface="黑体" panose="02010609060101010101" pitchFamily="49" charset="-122"/>
              </a:rPr>
              <a:t>与孙儿同享天伦之乐</a:t>
            </a:r>
          </a:p>
          <a:p>
            <a:pPr lvl="0">
              <a:buNone/>
            </a:pPr>
            <a:r>
              <a:rPr lang="zh-CN" altLang="en-US" sz="4400" b="1" dirty="0">
                <a:solidFill>
                  <a:srgbClr val="0000FF"/>
                </a:solidFill>
                <a:effectLst>
                  <a:outerShdw blurRad="38100" dist="38100" dir="2700000">
                    <a:srgbClr val="C0C0C0"/>
                  </a:outerShdw>
                </a:effectLst>
                <a:ea typeface="黑体" panose="02010609060101010101" pitchFamily="49" charset="-122"/>
              </a:rPr>
              <a:t>给孙子带吃零食</a:t>
            </a:r>
          </a:p>
        </p:txBody>
      </p:sp>
      <p:sp>
        <p:nvSpPr>
          <p:cNvPr id="191491" name="文本框 191490"/>
          <p:cNvSpPr txBox="1"/>
          <p:nvPr/>
        </p:nvSpPr>
        <p:spPr>
          <a:xfrm>
            <a:off x="3779838" y="3716338"/>
            <a:ext cx="4248150" cy="1555750"/>
          </a:xfrm>
          <a:prstGeom prst="rect">
            <a:avLst/>
          </a:prstGeom>
          <a:noFill/>
          <a:ln w="9525">
            <a:noFill/>
          </a:ln>
        </p:spPr>
        <p:txBody>
          <a:bodyPr>
            <a:spAutoFit/>
          </a:bodyPr>
          <a:lstStyle/>
          <a:p>
            <a:pPr eaLnBrk="1" hangingPunct="1">
              <a:buClrTx/>
            </a:pPr>
            <a:r>
              <a:rPr lang="zh-CN" altLang="en-US" sz="4800" b="1" dirty="0">
                <a:solidFill>
                  <a:schemeClr val="tx2"/>
                </a:solidFill>
                <a:effectLst>
                  <a:outerShdw blurRad="38100" dist="38100" dir="2700000">
                    <a:srgbClr val="C0C0C0"/>
                  </a:outerShdw>
                </a:effectLst>
                <a:latin typeface="Arial" panose="020B0604020202020204" pitchFamily="34" charset="0"/>
                <a:ea typeface="隶书" panose="02010509060101010101" pitchFamily="49" charset="-122"/>
              </a:rPr>
              <a:t>疼爱孙儿的慈祥的爷爷</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91490">
                                            <p:txEl>
                                              <p:pRg st="0" end="0"/>
                                            </p:txEl>
                                          </p:spTgt>
                                        </p:tgtEl>
                                        <p:attrNameLst>
                                          <p:attrName>style.visibility</p:attrName>
                                        </p:attrNameLst>
                                      </p:cBhvr>
                                      <p:to>
                                        <p:strVal val="visible"/>
                                      </p:to>
                                    </p:set>
                                    <p:animEffect transition="in" filter="barn(inHorizontal)">
                                      <p:cBhvr>
                                        <p:cTn id="7" dur="500"/>
                                        <p:tgtEl>
                                          <p:spTgt spid="1914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91490">
                                            <p:txEl>
                                              <p:pRg st="1" end="1"/>
                                            </p:txEl>
                                          </p:spTgt>
                                        </p:tgtEl>
                                        <p:attrNameLst>
                                          <p:attrName>style.visibility</p:attrName>
                                        </p:attrNameLst>
                                      </p:cBhvr>
                                      <p:to>
                                        <p:strVal val="visible"/>
                                      </p:to>
                                    </p:set>
                                    <p:animEffect transition="in" filter="barn(inHorizontal)">
                                      <p:cBhvr>
                                        <p:cTn id="12" dur="500"/>
                                        <p:tgtEl>
                                          <p:spTgt spid="19149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91490">
                                            <p:txEl>
                                              <p:pRg st="2" end="2"/>
                                            </p:txEl>
                                          </p:spTgt>
                                        </p:tgtEl>
                                        <p:attrNameLst>
                                          <p:attrName>style.visibility</p:attrName>
                                        </p:attrNameLst>
                                      </p:cBhvr>
                                      <p:to>
                                        <p:strVal val="visible"/>
                                      </p:to>
                                    </p:set>
                                    <p:animEffect transition="in" filter="barn(inHorizontal)">
                                      <p:cBhvr>
                                        <p:cTn id="17" dur="500"/>
                                        <p:tgtEl>
                                          <p:spTgt spid="19149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191491"/>
                                        </p:tgtEl>
                                        <p:attrNameLst>
                                          <p:attrName>style.visibility</p:attrName>
                                        </p:attrNameLst>
                                      </p:cBhvr>
                                      <p:to>
                                        <p:strVal val="visible"/>
                                      </p:to>
                                    </p:set>
                                    <p:animEffect transition="in" filter="fade">
                                      <p:cBhvr>
                                        <p:cTn id="22" dur="800" decel="100000"/>
                                        <p:tgtEl>
                                          <p:spTgt spid="191491"/>
                                        </p:tgtEl>
                                      </p:cBhvr>
                                    </p:animEffect>
                                    <p:anim calcmode="lin" valueType="num">
                                      <p:cBhvr>
                                        <p:cTn id="23" dur="800" decel="100000" fill="hold"/>
                                        <p:tgtEl>
                                          <p:spTgt spid="191491"/>
                                        </p:tgtEl>
                                        <p:attrNameLst>
                                          <p:attrName>style.rotation</p:attrName>
                                        </p:attrNameLst>
                                      </p:cBhvr>
                                      <p:tavLst>
                                        <p:tav tm="0">
                                          <p:val>
                                            <p:fltVal val="-90"/>
                                          </p:val>
                                        </p:tav>
                                        <p:tav tm="100000">
                                          <p:val>
                                            <p:fltVal val="0"/>
                                          </p:val>
                                        </p:tav>
                                      </p:tavLst>
                                    </p:anim>
                                    <p:anim calcmode="lin" valueType="num">
                                      <p:cBhvr>
                                        <p:cTn id="24" dur="800" decel="100000" fill="hold"/>
                                        <p:tgtEl>
                                          <p:spTgt spid="191491"/>
                                        </p:tgtEl>
                                        <p:attrNameLst>
                                          <p:attrName>ppt_x</p:attrName>
                                        </p:attrNameLst>
                                      </p:cBhvr>
                                      <p:tavLst>
                                        <p:tav tm="0">
                                          <p:val>
                                            <p:strVal val="#ppt_x+0.4"/>
                                          </p:val>
                                        </p:tav>
                                        <p:tav tm="100000">
                                          <p:val>
                                            <p:strVal val="#ppt_x-0.05"/>
                                          </p:val>
                                        </p:tav>
                                      </p:tavLst>
                                    </p:anim>
                                    <p:anim calcmode="lin" valueType="num">
                                      <p:cBhvr>
                                        <p:cTn id="25" dur="800" decel="100000" fill="hold"/>
                                        <p:tgtEl>
                                          <p:spTgt spid="191491"/>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91491"/>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9149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0" grpId="0" build="p"/>
      <p:bldP spid="19149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标题 183297"/>
          <p:cNvSpPr>
            <a:spLocks noGrp="1"/>
          </p:cNvSpPr>
          <p:nvPr>
            <p:ph type="title"/>
          </p:nvPr>
        </p:nvSpPr>
        <p:spPr>
          <a:ln/>
        </p:spPr>
        <p:txBody>
          <a:bodyPr vert="horz" wrap="square" lIns="91440" tIns="45720" rIns="91440" bIns="45720" anchor="ctr"/>
          <a:lstStyle/>
          <a:p>
            <a:r>
              <a:rPr lang="zh-CN" altLang="en-US" b="1" dirty="0"/>
              <a:t>何大学问的形象</a:t>
            </a:r>
            <a:r>
              <a:rPr lang="en-US" altLang="zh-CN" b="1">
                <a:latin typeface="Times New Roman" panose="02020603050405020304" pitchFamily="18" charset="0"/>
              </a:rPr>
              <a:t>——</a:t>
            </a:r>
            <a:endParaRPr lang="en-US" altLang="zh-CN" b="1"/>
          </a:p>
        </p:txBody>
      </p:sp>
      <p:sp>
        <p:nvSpPr>
          <p:cNvPr id="183299" name="矩形 183298"/>
          <p:cNvSpPr/>
          <p:nvPr/>
        </p:nvSpPr>
        <p:spPr>
          <a:xfrm>
            <a:off x="914400" y="1676400"/>
            <a:ext cx="7467600" cy="3140075"/>
          </a:xfrm>
          <a:prstGeom prst="rect">
            <a:avLst/>
          </a:prstGeom>
          <a:noFill/>
          <a:ln w="9525">
            <a:noFill/>
          </a:ln>
        </p:spPr>
        <p:txBody>
          <a:bodyPr>
            <a:spAutoFit/>
          </a:bodyPr>
          <a:lstStyle/>
          <a:p>
            <a:pPr eaLnBrk="1" hangingPunct="1">
              <a:buClrTx/>
            </a:pPr>
            <a:r>
              <a:rPr lang="zh-CN" altLang="en-US" sz="4000" b="1" dirty="0">
                <a:solidFill>
                  <a:srgbClr val="FF0000"/>
                </a:solidFill>
                <a:latin typeface="Arial" panose="020B0604020202020204" pitchFamily="34" charset="0"/>
              </a:rPr>
              <a:t>侠胆义肝，仗义疏财，慷慨豁达</a:t>
            </a:r>
          </a:p>
          <a:p>
            <a:pPr eaLnBrk="1" hangingPunct="1">
              <a:buClrTx/>
            </a:pPr>
            <a:endParaRPr lang="zh-CN" altLang="en-US" sz="4000" b="1" dirty="0">
              <a:solidFill>
                <a:srgbClr val="FF0000"/>
              </a:solidFill>
              <a:latin typeface="Arial" panose="020B0604020202020204" pitchFamily="34" charset="0"/>
            </a:endParaRPr>
          </a:p>
          <a:p>
            <a:pPr eaLnBrk="1" hangingPunct="1">
              <a:buClrTx/>
            </a:pPr>
            <a:r>
              <a:rPr lang="zh-CN" altLang="en-US" sz="4000" b="1" dirty="0">
                <a:solidFill>
                  <a:srgbClr val="FF0000"/>
                </a:solidFill>
                <a:latin typeface="Arial" panose="020B0604020202020204" pitchFamily="34" charset="0"/>
              </a:rPr>
              <a:t>好说大话，喜戴高帽子，爱讲排</a:t>
            </a:r>
          </a:p>
          <a:p>
            <a:pPr eaLnBrk="1" hangingPunct="1">
              <a:buClrTx/>
            </a:pPr>
            <a:endParaRPr lang="zh-CN" altLang="en-US" sz="4000" b="1" dirty="0">
              <a:solidFill>
                <a:srgbClr val="FF0000"/>
              </a:solidFill>
              <a:latin typeface="Arial" panose="020B0604020202020204" pitchFamily="34" charset="0"/>
            </a:endParaRPr>
          </a:p>
          <a:p>
            <a:pPr eaLnBrk="1" hangingPunct="1">
              <a:buClrTx/>
            </a:pPr>
            <a:r>
              <a:rPr lang="zh-CN" altLang="en-US" sz="4000" b="1" dirty="0">
                <a:solidFill>
                  <a:srgbClr val="FF0000"/>
                </a:solidFill>
                <a:latin typeface="Arial" panose="020B0604020202020204" pitchFamily="34" charset="0"/>
              </a:rPr>
              <a:t>场，摆阔气</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3298"/>
                                        </p:tgtEl>
                                        <p:attrNameLst>
                                          <p:attrName>style.visibility</p:attrName>
                                        </p:attrNameLst>
                                      </p:cBhvr>
                                      <p:to>
                                        <p:strVal val="visible"/>
                                      </p:to>
                                    </p:set>
                                    <p:anim calcmode="lin" valueType="num">
                                      <p:cBhvr additive="base">
                                        <p:cTn id="7" dur="500" fill="hold"/>
                                        <p:tgtEl>
                                          <p:spTgt spid="183298"/>
                                        </p:tgtEl>
                                        <p:attrNameLst>
                                          <p:attrName>ppt_x</p:attrName>
                                        </p:attrNameLst>
                                      </p:cBhvr>
                                      <p:tavLst>
                                        <p:tav tm="0">
                                          <p:val>
                                            <p:strVal val="0-#ppt_w/2"/>
                                          </p:val>
                                        </p:tav>
                                        <p:tav tm="100000">
                                          <p:val>
                                            <p:strVal val="#ppt_x"/>
                                          </p:val>
                                        </p:tav>
                                      </p:tavLst>
                                    </p:anim>
                                    <p:anim calcmode="lin" valueType="num">
                                      <p:cBhvr additive="base">
                                        <p:cTn id="8" dur="500" fill="hold"/>
                                        <p:tgtEl>
                                          <p:spTgt spid="1832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iterate type="wd">
                                    <p:tmPct val="100000"/>
                                  </p:iterate>
                                  <p:childTnLst>
                                    <p:set>
                                      <p:cBhvr>
                                        <p:cTn id="12" dur="1" fill="hold">
                                          <p:stCondLst>
                                            <p:cond delay="0"/>
                                          </p:stCondLst>
                                        </p:cTn>
                                        <p:tgtEl>
                                          <p:spTgt spid="183299"/>
                                        </p:tgtEl>
                                        <p:attrNameLst>
                                          <p:attrName>style.visibility</p:attrName>
                                        </p:attrNameLst>
                                      </p:cBhvr>
                                      <p:to>
                                        <p:strVal val="visible"/>
                                      </p:to>
                                    </p:set>
                                    <p:anim calcmode="lin" valueType="num">
                                      <p:cBhvr additive="base">
                                        <p:cTn id="13" dur="300" fill="hold"/>
                                        <p:tgtEl>
                                          <p:spTgt spid="183299"/>
                                        </p:tgtEl>
                                        <p:attrNameLst>
                                          <p:attrName>ppt_x</p:attrName>
                                        </p:attrNameLst>
                                      </p:cBhvr>
                                      <p:tavLst>
                                        <p:tav tm="0">
                                          <p:val>
                                            <p:strVal val="1+#ppt_w/2"/>
                                          </p:val>
                                        </p:tav>
                                        <p:tav tm="100000">
                                          <p:val>
                                            <p:strVal val="#ppt_x"/>
                                          </p:val>
                                        </p:tav>
                                      </p:tavLst>
                                    </p:anim>
                                    <p:anim calcmode="lin" valueType="num">
                                      <p:cBhvr additive="base">
                                        <p:cTn id="14" dur="300" fill="hold"/>
                                        <p:tgtEl>
                                          <p:spTgt spid="1832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8" grpId="0"/>
      <p:bldP spid="18329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文本框 185345"/>
          <p:cNvSpPr txBox="1"/>
          <p:nvPr/>
        </p:nvSpPr>
        <p:spPr>
          <a:xfrm>
            <a:off x="792163" y="1125538"/>
            <a:ext cx="8351837" cy="2530475"/>
          </a:xfrm>
          <a:prstGeom prst="rect">
            <a:avLst/>
          </a:prstGeom>
          <a:noFill/>
          <a:ln w="9525">
            <a:noFill/>
          </a:ln>
        </p:spPr>
        <p:txBody>
          <a:bodyPr>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                                      剃个光葫芦 </a:t>
            </a:r>
          </a:p>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                         头，天灵盖上留着个</a:t>
            </a:r>
          </a:p>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                         木梳背儿。</a:t>
            </a:r>
          </a:p>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全身上下就像刚从烟囱里爬出来。</a:t>
            </a:r>
          </a:p>
        </p:txBody>
      </p:sp>
      <p:pic>
        <p:nvPicPr>
          <p:cNvPr id="185347" name="图片 185346" descr="何满子"/>
          <p:cNvPicPr>
            <a:picLocks noChangeAspect="1"/>
          </p:cNvPicPr>
          <p:nvPr/>
        </p:nvPicPr>
        <p:blipFill>
          <a:blip r:embed="rId2"/>
          <a:stretch>
            <a:fillRect/>
          </a:stretch>
        </p:blipFill>
        <p:spPr>
          <a:xfrm>
            <a:off x="539750" y="0"/>
            <a:ext cx="3168650" cy="3140075"/>
          </a:xfrm>
          <a:prstGeom prst="rect">
            <a:avLst/>
          </a:prstGeom>
          <a:noFill/>
          <a:ln w="9525">
            <a:noFill/>
          </a:ln>
        </p:spPr>
      </p:pic>
      <p:sp>
        <p:nvSpPr>
          <p:cNvPr id="185348" name="文本框 185347"/>
          <p:cNvSpPr txBox="1"/>
          <p:nvPr/>
        </p:nvSpPr>
        <p:spPr>
          <a:xfrm>
            <a:off x="4067175" y="333375"/>
            <a:ext cx="1712913" cy="701675"/>
          </a:xfrm>
          <a:prstGeom prst="rect">
            <a:avLst/>
          </a:prstGeom>
          <a:noFill/>
          <a:ln w="9525">
            <a:noFill/>
          </a:ln>
        </p:spPr>
        <p:txBody>
          <a:bodyPr wrap="none" anchor="t">
            <a:spAutoFit/>
          </a:bodyPr>
          <a:lstStyle/>
          <a:p>
            <a:pPr eaLnBrk="1" hangingPunct="1">
              <a:buClrTx/>
            </a:pPr>
            <a:r>
              <a:rPr lang="zh-CN" altLang="en-US" sz="4000" b="1" dirty="0">
                <a:effectLst>
                  <a:outerShdw blurRad="38100" dist="38100" dir="2700000">
                    <a:srgbClr val="C0C0C0"/>
                  </a:outerShdw>
                </a:effectLst>
                <a:latin typeface="Arial" panose="020B0604020202020204" pitchFamily="34" charset="0"/>
                <a:ea typeface="黑体" panose="02010609060101010101" pitchFamily="49" charset="-122"/>
              </a:rPr>
              <a:t>年龄：</a:t>
            </a:r>
          </a:p>
        </p:txBody>
      </p:sp>
      <p:sp>
        <p:nvSpPr>
          <p:cNvPr id="185349" name="文本框 185348"/>
          <p:cNvSpPr txBox="1"/>
          <p:nvPr/>
        </p:nvSpPr>
        <p:spPr>
          <a:xfrm>
            <a:off x="5940425" y="333375"/>
            <a:ext cx="1203325" cy="701675"/>
          </a:xfrm>
          <a:prstGeom prst="rect">
            <a:avLst/>
          </a:prstGeom>
          <a:noFill/>
          <a:ln w="9525">
            <a:noFill/>
          </a:ln>
        </p:spPr>
        <p:txBody>
          <a:bodyPr wrap="none" anchor="t">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六岁</a:t>
            </a:r>
          </a:p>
        </p:txBody>
      </p:sp>
      <p:sp>
        <p:nvSpPr>
          <p:cNvPr id="185350" name="文本框 185349"/>
          <p:cNvSpPr txBox="1"/>
          <p:nvPr/>
        </p:nvSpPr>
        <p:spPr>
          <a:xfrm>
            <a:off x="4067175" y="1052513"/>
            <a:ext cx="2447925" cy="701675"/>
          </a:xfrm>
          <a:prstGeom prst="rect">
            <a:avLst/>
          </a:prstGeom>
          <a:noFill/>
          <a:ln w="9525">
            <a:noFill/>
          </a:ln>
        </p:spPr>
        <p:txBody>
          <a:bodyPr>
            <a:spAutoFit/>
          </a:bodyPr>
          <a:lstStyle/>
          <a:p>
            <a:pPr eaLnBrk="1" hangingPunct="1">
              <a:buClrTx/>
            </a:pPr>
            <a:r>
              <a:rPr lang="zh-CN" altLang="en-US" sz="4000" b="1" dirty="0">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外貌：</a:t>
            </a:r>
          </a:p>
        </p:txBody>
      </p:sp>
      <p:sp>
        <p:nvSpPr>
          <p:cNvPr id="185351" name="文本框 185350"/>
          <p:cNvSpPr txBox="1"/>
          <p:nvPr/>
        </p:nvSpPr>
        <p:spPr>
          <a:xfrm>
            <a:off x="755650" y="3644900"/>
            <a:ext cx="2519363" cy="701675"/>
          </a:xfrm>
          <a:prstGeom prst="rect">
            <a:avLst/>
          </a:prstGeom>
          <a:noFill/>
          <a:ln w="9525">
            <a:noFill/>
          </a:ln>
        </p:spPr>
        <p:txBody>
          <a:bodyPr>
            <a:spAutoFit/>
          </a:bodyPr>
          <a:lstStyle/>
          <a:p>
            <a:pPr eaLnBrk="1" hangingPunct="1">
              <a:buClrTx/>
            </a:pPr>
            <a:r>
              <a:rPr lang="zh-CN" altLang="en-US" sz="4000" b="1" dirty="0">
                <a:solidFill>
                  <a:srgbClr val="000C0C"/>
                </a:solidFill>
                <a:effectLst>
                  <a:outerShdw blurRad="38100" dist="38100" dir="2700000">
                    <a:srgbClr val="C0C0C0"/>
                  </a:outerShdw>
                </a:effectLst>
                <a:latin typeface="Arial" panose="020B0604020202020204" pitchFamily="34" charset="0"/>
                <a:ea typeface="黑体" panose="02010609060101010101" pitchFamily="49" charset="-122"/>
              </a:rPr>
              <a:t>故事：</a:t>
            </a:r>
          </a:p>
        </p:txBody>
      </p:sp>
      <p:sp>
        <p:nvSpPr>
          <p:cNvPr id="185352" name="文本框 185351"/>
          <p:cNvSpPr txBox="1"/>
          <p:nvPr/>
        </p:nvSpPr>
        <p:spPr>
          <a:xfrm>
            <a:off x="2068513" y="3644900"/>
            <a:ext cx="7075487" cy="701675"/>
          </a:xfrm>
          <a:prstGeom prst="rect">
            <a:avLst/>
          </a:prstGeom>
          <a:noFill/>
          <a:ln w="9525">
            <a:noFill/>
          </a:ln>
        </p:spPr>
        <p:txBody>
          <a:bodyPr>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整天在河滩上野跑</a:t>
            </a:r>
          </a:p>
        </p:txBody>
      </p:sp>
      <p:sp>
        <p:nvSpPr>
          <p:cNvPr id="185353" name="文本框 185352"/>
          <p:cNvSpPr txBox="1"/>
          <p:nvPr/>
        </p:nvSpPr>
        <p:spPr>
          <a:xfrm>
            <a:off x="1979613" y="4292600"/>
            <a:ext cx="4537075" cy="701675"/>
          </a:xfrm>
          <a:prstGeom prst="rect">
            <a:avLst/>
          </a:prstGeom>
          <a:noFill/>
          <a:ln w="9525">
            <a:noFill/>
          </a:ln>
        </p:spPr>
        <p:txBody>
          <a:bodyPr>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不穿大红兜</a:t>
            </a:r>
          </a:p>
        </p:txBody>
      </p:sp>
      <p:sp>
        <p:nvSpPr>
          <p:cNvPr id="185354" name="文本框 185353"/>
          <p:cNvSpPr txBox="1"/>
          <p:nvPr/>
        </p:nvSpPr>
        <p:spPr>
          <a:xfrm>
            <a:off x="539750" y="4941888"/>
            <a:ext cx="8280400" cy="1311275"/>
          </a:xfrm>
          <a:prstGeom prst="rect">
            <a:avLst/>
          </a:prstGeom>
          <a:noFill/>
          <a:ln w="9525">
            <a:noFill/>
          </a:ln>
        </p:spPr>
        <p:txBody>
          <a:bodyPr>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记性好，爱听故事，过耳不忘，好问个字儿，过目不忘。</a:t>
            </a:r>
          </a:p>
        </p:txBody>
      </p:sp>
      <p:sp>
        <p:nvSpPr>
          <p:cNvPr id="185355" name="文本框 185354"/>
          <p:cNvSpPr txBox="1"/>
          <p:nvPr/>
        </p:nvSpPr>
        <p:spPr>
          <a:xfrm>
            <a:off x="1835150" y="3573463"/>
            <a:ext cx="2732088" cy="701675"/>
          </a:xfrm>
          <a:prstGeom prst="rect">
            <a:avLst/>
          </a:prstGeom>
          <a:noFill/>
          <a:ln w="9525">
            <a:noFill/>
          </a:ln>
        </p:spPr>
        <p:txBody>
          <a:bodyPr wrap="none" anchor="t">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上学不安分</a:t>
            </a:r>
          </a:p>
        </p:txBody>
      </p:sp>
      <p:sp>
        <p:nvSpPr>
          <p:cNvPr id="185356" name="文本框 185355"/>
          <p:cNvSpPr txBox="1"/>
          <p:nvPr/>
        </p:nvSpPr>
        <p:spPr>
          <a:xfrm>
            <a:off x="755650" y="4292600"/>
            <a:ext cx="6408738" cy="701675"/>
          </a:xfrm>
          <a:prstGeom prst="rect">
            <a:avLst/>
          </a:prstGeom>
          <a:noFill/>
          <a:ln w="9525">
            <a:noFill/>
          </a:ln>
        </p:spPr>
        <p:txBody>
          <a:bodyPr>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藏在芦苇中跟奶奶捉迷藏</a:t>
            </a:r>
          </a:p>
        </p:txBody>
      </p:sp>
      <p:sp>
        <p:nvSpPr>
          <p:cNvPr id="185357" name="文本框 185356"/>
          <p:cNvSpPr txBox="1"/>
          <p:nvPr/>
        </p:nvSpPr>
        <p:spPr>
          <a:xfrm>
            <a:off x="1187450" y="4941888"/>
            <a:ext cx="6264275" cy="701675"/>
          </a:xfrm>
          <a:prstGeom prst="rect">
            <a:avLst/>
          </a:prstGeom>
          <a:noFill/>
          <a:ln w="9525">
            <a:noFill/>
          </a:ln>
        </p:spPr>
        <p:txBody>
          <a:bodyPr>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心疼爷爷，想哄爷爷开心</a:t>
            </a:r>
          </a:p>
        </p:txBody>
      </p:sp>
      <p:sp>
        <p:nvSpPr>
          <p:cNvPr id="185358" name="文本框 185357"/>
          <p:cNvSpPr txBox="1"/>
          <p:nvPr/>
        </p:nvSpPr>
        <p:spPr>
          <a:xfrm>
            <a:off x="900113" y="5546725"/>
            <a:ext cx="7056437" cy="1311275"/>
          </a:xfrm>
          <a:prstGeom prst="rect">
            <a:avLst/>
          </a:prstGeom>
          <a:noFill/>
          <a:ln w="9525">
            <a:noFill/>
          </a:ln>
        </p:spPr>
        <p:txBody>
          <a:bodyPr>
            <a:spAutoFit/>
          </a:bodyPr>
          <a:lstStyle/>
          <a:p>
            <a:pPr eaLnBrk="1" hangingPunct="1">
              <a:buClrTx/>
            </a:pPr>
            <a:r>
              <a:rPr lang="zh-CN" altLang="en-US" sz="4000" b="1" dirty="0">
                <a:solidFill>
                  <a:srgbClr val="0000FF"/>
                </a:solidFill>
                <a:effectLst>
                  <a:outerShdw blurRad="38100" dist="38100" dir="2700000">
                    <a:srgbClr val="C0C0C0"/>
                  </a:outerShdw>
                </a:effectLst>
                <a:latin typeface="Arial" panose="020B0604020202020204" pitchFamily="34" charset="0"/>
                <a:ea typeface="黑体" panose="02010609060101010101" pitchFamily="49" charset="-122"/>
              </a:rPr>
              <a:t>被拴在葡萄架立柱上，觉得失去了自由，委屈又憋闷</a:t>
            </a:r>
          </a:p>
        </p:txBody>
      </p:sp>
      <p:grpSp>
        <p:nvGrpSpPr>
          <p:cNvPr id="185359" name="组合 185358"/>
          <p:cNvGrpSpPr/>
          <p:nvPr/>
        </p:nvGrpSpPr>
        <p:grpSpPr>
          <a:xfrm>
            <a:off x="7164388" y="3789363"/>
            <a:ext cx="1739900" cy="2139950"/>
            <a:chOff x="4513" y="2387"/>
            <a:chExt cx="1096" cy="1348"/>
          </a:xfrm>
        </p:grpSpPr>
        <p:sp>
          <p:nvSpPr>
            <p:cNvPr id="185360" name="文本框 185359"/>
            <p:cNvSpPr txBox="1"/>
            <p:nvPr/>
          </p:nvSpPr>
          <p:spPr>
            <a:xfrm>
              <a:off x="4513" y="2387"/>
              <a:ext cx="506" cy="1348"/>
            </a:xfrm>
            <a:prstGeom prst="rect">
              <a:avLst/>
            </a:prstGeom>
            <a:noFill/>
            <a:ln w="9525" cap="flat" cmpd="sng">
              <a:solidFill>
                <a:srgbClr val="0000FF"/>
              </a:solidFill>
              <a:prstDash val="solid"/>
              <a:miter/>
              <a:headEnd type="none" w="med" len="med"/>
              <a:tailEnd type="none" w="med" len="med"/>
            </a:ln>
          </p:spPr>
          <p:txBody>
            <a:bodyPr vert="eaVert" wrap="none" anchor="t">
              <a:spAutoFit/>
            </a:bodyPr>
            <a:lstStyle/>
            <a:p>
              <a:pPr eaLnBrk="1" hangingPunct="1">
                <a:buClrTx/>
              </a:pPr>
              <a:r>
                <a:rPr lang="zh-CN" altLang="en-US" sz="4000" b="1" dirty="0">
                  <a:solidFill>
                    <a:srgbClr val="FF00FF"/>
                  </a:solidFill>
                  <a:effectLst>
                    <a:outerShdw blurRad="38100" dist="38100" dir="2700000">
                      <a:srgbClr val="C0C0C0"/>
                    </a:outerShdw>
                  </a:effectLst>
                  <a:latin typeface="Arial" panose="020B0604020202020204" pitchFamily="34" charset="0"/>
                  <a:ea typeface="黑体" panose="02010609060101010101" pitchFamily="49" charset="-122"/>
                </a:rPr>
                <a:t>天真可爱</a:t>
              </a:r>
            </a:p>
          </p:txBody>
        </p:sp>
        <p:sp>
          <p:nvSpPr>
            <p:cNvPr id="185361" name="文本框 185360"/>
            <p:cNvSpPr txBox="1"/>
            <p:nvPr/>
          </p:nvSpPr>
          <p:spPr>
            <a:xfrm>
              <a:off x="5103" y="2387"/>
              <a:ext cx="506" cy="1348"/>
            </a:xfrm>
            <a:prstGeom prst="rect">
              <a:avLst/>
            </a:prstGeom>
            <a:noFill/>
            <a:ln w="9525" cap="flat" cmpd="sng">
              <a:solidFill>
                <a:srgbClr val="0000FF"/>
              </a:solidFill>
              <a:prstDash val="solid"/>
              <a:miter/>
              <a:headEnd type="none" w="med" len="med"/>
              <a:tailEnd type="none" w="med" len="med"/>
            </a:ln>
          </p:spPr>
          <p:txBody>
            <a:bodyPr vert="eaVert" wrap="none" anchor="t">
              <a:spAutoFit/>
            </a:bodyPr>
            <a:lstStyle/>
            <a:p>
              <a:pPr eaLnBrk="1" hangingPunct="1">
                <a:buClrTx/>
              </a:pPr>
              <a:r>
                <a:rPr lang="zh-CN" altLang="en-US" sz="4000" b="1" dirty="0">
                  <a:solidFill>
                    <a:srgbClr val="FF00FF"/>
                  </a:solidFill>
                  <a:effectLst>
                    <a:outerShdw blurRad="38100" dist="38100" dir="2700000">
                      <a:srgbClr val="C0C0C0"/>
                    </a:outerShdw>
                  </a:effectLst>
                  <a:latin typeface="Arial" panose="020B0604020202020204" pitchFamily="34" charset="0"/>
                  <a:ea typeface="黑体" panose="02010609060101010101" pitchFamily="49" charset="-122"/>
                </a:rPr>
                <a:t>机灵顽皮</a:t>
              </a:r>
            </a:p>
          </p:txBody>
        </p:sp>
      </p:grpSp>
    </p:spTree>
    <p:extLst>
      <p:ext uri="{BB962C8B-B14F-4D97-AF65-F5344CB8AC3E}">
        <p14:creationId xmlns:p14="http://schemas.microsoft.com/office/powerpoint/2010/main" val="4076982021"/>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85348"/>
                                        </p:tgtEl>
                                        <p:attrNameLst>
                                          <p:attrName>style.visibility</p:attrName>
                                        </p:attrNameLst>
                                      </p:cBhvr>
                                      <p:to>
                                        <p:strVal val="visible"/>
                                      </p:to>
                                    </p:set>
                                    <p:anim calcmode="lin" valueType="num">
                                      <p:cBhvr>
                                        <p:cTn id="7" dur="1000" fill="hold"/>
                                        <p:tgtEl>
                                          <p:spTgt spid="185348"/>
                                        </p:tgtEl>
                                        <p:attrNameLst>
                                          <p:attrName>ppt_x</p:attrName>
                                        </p:attrNameLst>
                                      </p:cBhvr>
                                      <p:tavLst>
                                        <p:tav tm="0">
                                          <p:val>
                                            <p:strVal val="#ppt_x-.2"/>
                                          </p:val>
                                        </p:tav>
                                        <p:tav tm="100000">
                                          <p:val>
                                            <p:strVal val="#ppt_x"/>
                                          </p:val>
                                        </p:tav>
                                      </p:tavLst>
                                    </p:anim>
                                    <p:anim calcmode="lin" valueType="num">
                                      <p:cBhvr>
                                        <p:cTn id="8" dur="1000" fill="hold"/>
                                        <p:tgtEl>
                                          <p:spTgt spid="18534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5348"/>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185349"/>
                                        </p:tgtEl>
                                        <p:attrNameLst>
                                          <p:attrName>style.visibility</p:attrName>
                                        </p:attrNameLst>
                                      </p:cBhvr>
                                      <p:to>
                                        <p:strVal val="visible"/>
                                      </p:to>
                                    </p:set>
                                    <p:animEffect transition="in" filter="slide(fromBottom)">
                                      <p:cBhvr>
                                        <p:cTn id="14" dur="500"/>
                                        <p:tgtEl>
                                          <p:spTgt spid="18534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85350"/>
                                        </p:tgtEl>
                                        <p:attrNameLst>
                                          <p:attrName>style.visibility</p:attrName>
                                        </p:attrNameLst>
                                      </p:cBhvr>
                                      <p:to>
                                        <p:strVal val="visible"/>
                                      </p:to>
                                    </p:set>
                                    <p:animEffect transition="in" filter="slide(fromBottom)">
                                      <p:cBhvr>
                                        <p:cTn id="19" dur="500"/>
                                        <p:tgtEl>
                                          <p:spTgt spid="185350"/>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85346"/>
                                        </p:tgtEl>
                                        <p:attrNameLst>
                                          <p:attrName>style.visibility</p:attrName>
                                        </p:attrNameLst>
                                      </p:cBhvr>
                                      <p:to>
                                        <p:strVal val="visible"/>
                                      </p:to>
                                    </p:set>
                                    <p:anim calcmode="lin" valueType="num">
                                      <p:cBhvr>
                                        <p:cTn id="24" dur="1000" fill="hold"/>
                                        <p:tgtEl>
                                          <p:spTgt spid="185346"/>
                                        </p:tgtEl>
                                        <p:attrNameLst>
                                          <p:attrName>ppt_w</p:attrName>
                                        </p:attrNameLst>
                                      </p:cBhvr>
                                      <p:tavLst>
                                        <p:tav tm="0">
                                          <p:val>
                                            <p:strVal val="#ppt_w*0.70"/>
                                          </p:val>
                                        </p:tav>
                                        <p:tav tm="100000">
                                          <p:val>
                                            <p:strVal val="#ppt_w"/>
                                          </p:val>
                                        </p:tav>
                                      </p:tavLst>
                                    </p:anim>
                                    <p:anim calcmode="lin" valueType="num">
                                      <p:cBhvr>
                                        <p:cTn id="25" dur="1000" fill="hold"/>
                                        <p:tgtEl>
                                          <p:spTgt spid="185346"/>
                                        </p:tgtEl>
                                        <p:attrNameLst>
                                          <p:attrName>ppt_h</p:attrName>
                                        </p:attrNameLst>
                                      </p:cBhvr>
                                      <p:tavLst>
                                        <p:tav tm="0">
                                          <p:val>
                                            <p:strVal val="#ppt_h"/>
                                          </p:val>
                                        </p:tav>
                                        <p:tav tm="100000">
                                          <p:val>
                                            <p:strVal val="#ppt_h"/>
                                          </p:val>
                                        </p:tav>
                                      </p:tavLst>
                                    </p:anim>
                                    <p:animEffect transition="in" filter="fade">
                                      <p:cBhvr>
                                        <p:cTn id="26" dur="1000"/>
                                        <p:tgtEl>
                                          <p:spTgt spid="18534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5351"/>
                                        </p:tgtEl>
                                        <p:attrNameLst>
                                          <p:attrName>style.visibility</p:attrName>
                                        </p:attrNameLst>
                                      </p:cBhvr>
                                      <p:to>
                                        <p:strVal val="visible"/>
                                      </p:to>
                                    </p:set>
                                    <p:animEffect transition="in" filter="fade">
                                      <p:cBhvr>
                                        <p:cTn id="31" dur="1000"/>
                                        <p:tgtEl>
                                          <p:spTgt spid="185351"/>
                                        </p:tgtEl>
                                      </p:cBhvr>
                                    </p:animEffect>
                                    <p:anim calcmode="lin" valueType="num">
                                      <p:cBhvr>
                                        <p:cTn id="32" dur="1000" fill="hold"/>
                                        <p:tgtEl>
                                          <p:spTgt spid="185351"/>
                                        </p:tgtEl>
                                        <p:attrNameLst>
                                          <p:attrName>ppt_x</p:attrName>
                                        </p:attrNameLst>
                                      </p:cBhvr>
                                      <p:tavLst>
                                        <p:tav tm="0">
                                          <p:val>
                                            <p:strVal val="#ppt_x"/>
                                          </p:val>
                                        </p:tav>
                                        <p:tav tm="100000">
                                          <p:val>
                                            <p:strVal val="#ppt_x"/>
                                          </p:val>
                                        </p:tav>
                                      </p:tavLst>
                                    </p:anim>
                                    <p:anim calcmode="lin" valueType="num">
                                      <p:cBhvr>
                                        <p:cTn id="33" dur="1000" fill="hold"/>
                                        <p:tgtEl>
                                          <p:spTgt spid="18535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8" presetClass="entr" presetSubtype="0" accel="50000" fill="hold" grpId="0" nodeType="clickEffect">
                                  <p:stCondLst>
                                    <p:cond delay="0"/>
                                  </p:stCondLst>
                                  <p:iterate type="lt">
                                    <p:tmPct val="50000"/>
                                  </p:iterate>
                                  <p:childTnLst>
                                    <p:set>
                                      <p:cBhvr>
                                        <p:cTn id="37" dur="1" fill="hold">
                                          <p:stCondLst>
                                            <p:cond delay="0"/>
                                          </p:stCondLst>
                                        </p:cTn>
                                        <p:tgtEl>
                                          <p:spTgt spid="185352"/>
                                        </p:tgtEl>
                                        <p:attrNameLst>
                                          <p:attrName>style.visibility</p:attrName>
                                        </p:attrNameLst>
                                      </p:cBhvr>
                                      <p:to>
                                        <p:strVal val="visible"/>
                                      </p:to>
                                    </p:set>
                                    <p:set>
                                      <p:cBhvr>
                                        <p:cTn id="38" dur="455" fill="hold">
                                          <p:stCondLst>
                                            <p:cond delay="0"/>
                                          </p:stCondLst>
                                        </p:cTn>
                                        <p:tgtEl>
                                          <p:spTgt spid="185352"/>
                                        </p:tgtEl>
                                        <p:attrNameLst>
                                          <p:attrName>style.rotation</p:attrName>
                                        </p:attrNameLst>
                                      </p:cBhvr>
                                      <p:to>
                                        <p:strVal val="-45.0"/>
                                      </p:to>
                                    </p:set>
                                    <p:anim calcmode="lin" valueType="num">
                                      <p:cBhvr>
                                        <p:cTn id="39" dur="455" fill="hold">
                                          <p:stCondLst>
                                            <p:cond delay="455"/>
                                          </p:stCondLst>
                                        </p:cTn>
                                        <p:tgtEl>
                                          <p:spTgt spid="185352"/>
                                        </p:tgtEl>
                                        <p:attrNameLst>
                                          <p:attrName>style.rotation</p:attrName>
                                        </p:attrNameLst>
                                      </p:cBhvr>
                                      <p:tavLst>
                                        <p:tav tm="0">
                                          <p:val>
                                            <p:fltVal val="-45"/>
                                          </p:val>
                                        </p:tav>
                                        <p:tav tm="69900">
                                          <p:val>
                                            <p:fltVal val="45"/>
                                          </p:val>
                                        </p:tav>
                                        <p:tav tm="100000">
                                          <p:val>
                                            <p:fltVal val="0"/>
                                          </p:val>
                                        </p:tav>
                                      </p:tavLst>
                                    </p:anim>
                                    <p:anim calcmode="lin" valueType="num">
                                      <p:cBhvr>
                                        <p:cTn id="40" dur="455" fill="hold">
                                          <p:stCondLst>
                                            <p:cond delay="0"/>
                                          </p:stCondLst>
                                        </p:cTn>
                                        <p:tgtEl>
                                          <p:spTgt spid="185352"/>
                                        </p:tgtEl>
                                        <p:attrNameLst>
                                          <p:attrName>ppt_y</p:attrName>
                                        </p:attrNameLst>
                                      </p:cBhvr>
                                      <p:tavLst>
                                        <p:tav tm="0">
                                          <p:val>
                                            <p:strVal val="#ppt_y-1"/>
                                          </p:val>
                                        </p:tav>
                                        <p:tav tm="100000">
                                          <p:val>
                                            <p:strVal val="#ppt_y-(0.354*#ppt_w-0.172*#ppt_h)"/>
                                          </p:val>
                                        </p:tav>
                                      </p:tavLst>
                                    </p:anim>
                                    <p:anim calcmode="lin" valueType="num">
                                      <p:cBhvr>
                                        <p:cTn id="41" dur="156" decel="50000" autoRev="1" fill="hold">
                                          <p:stCondLst>
                                            <p:cond delay="455"/>
                                          </p:stCondLst>
                                        </p:cTn>
                                        <p:tgtEl>
                                          <p:spTgt spid="185352"/>
                                        </p:tgtEl>
                                        <p:attrNameLst>
                                          <p:attrName>ppt_y</p:attrName>
                                        </p:attrNameLst>
                                      </p:cBhvr>
                                      <p:tavLst>
                                        <p:tav tm="0">
                                          <p:val>
                                            <p:strVal val="#ppt_y-(0.354*#ppt_w-0.172*#ppt_h)"/>
                                          </p:val>
                                        </p:tav>
                                        <p:tav tm="100000">
                                          <p:val>
                                            <p:strVal val="#ppt_y-(0.354*#ppt_w-0.172*#ppt_h)-#ppt_h/2"/>
                                          </p:val>
                                        </p:tav>
                                      </p:tavLst>
                                    </p:anim>
                                    <p:anim calcmode="lin" valueType="num">
                                      <p:cBhvr>
                                        <p:cTn id="42" dur="136" fill="hold">
                                          <p:stCondLst>
                                            <p:cond delay="864"/>
                                          </p:stCondLst>
                                        </p:cTn>
                                        <p:tgtEl>
                                          <p:spTgt spid="185352"/>
                                        </p:tgtEl>
                                        <p:attrNameLst>
                                          <p:attrName>ppt_y</p:attrName>
                                        </p:attrNameLst>
                                      </p:cBhvr>
                                      <p:tavLst>
                                        <p:tav tm="0">
                                          <p:val>
                                            <p:strVal val="#ppt_y-(0.354*#ppt_w-0.172*#ppt_h)"/>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185353"/>
                                        </p:tgtEl>
                                        <p:attrNameLst>
                                          <p:attrName>style.visibility</p:attrName>
                                        </p:attrNameLst>
                                      </p:cBhvr>
                                      <p:to>
                                        <p:strVal val="visible"/>
                                      </p:to>
                                    </p:set>
                                    <p:anim calcmode="lin" valueType="num">
                                      <p:cBhvr>
                                        <p:cTn id="47" dur="1000" fill="hold"/>
                                        <p:tgtEl>
                                          <p:spTgt spid="185353"/>
                                        </p:tgtEl>
                                        <p:attrNameLst>
                                          <p:attrName>ppt_x</p:attrName>
                                        </p:attrNameLst>
                                      </p:cBhvr>
                                      <p:tavLst>
                                        <p:tav tm="0">
                                          <p:val>
                                            <p:strVal val="#ppt_x-.2"/>
                                          </p:val>
                                        </p:tav>
                                        <p:tav tm="100000">
                                          <p:val>
                                            <p:strVal val="#ppt_x"/>
                                          </p:val>
                                        </p:tav>
                                      </p:tavLst>
                                    </p:anim>
                                    <p:anim calcmode="lin" valueType="num">
                                      <p:cBhvr>
                                        <p:cTn id="48" dur="1000" fill="hold"/>
                                        <p:tgtEl>
                                          <p:spTgt spid="185353"/>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85353"/>
                                        </p:tgtEl>
                                      </p:cBhvr>
                                    </p:animEffect>
                                  </p:childTnLst>
                                </p:cTn>
                              </p:par>
                            </p:childTnLst>
                          </p:cTn>
                        </p:par>
                      </p:childTnLst>
                    </p:cTn>
                  </p:par>
                  <p:par>
                    <p:cTn id="50" fill="hold">
                      <p:stCondLst>
                        <p:cond delay="indefinite"/>
                      </p:stCondLst>
                      <p:childTnLst>
                        <p:par>
                          <p:cTn id="51" fill="hold">
                            <p:stCondLst>
                              <p:cond delay="0"/>
                            </p:stCondLst>
                            <p:childTnLst>
                              <p:par>
                                <p:cTn id="52" presetID="54" presetClass="entr" presetSubtype="0" accel="100000" fill="hold" grpId="0" nodeType="clickEffect">
                                  <p:stCondLst>
                                    <p:cond delay="0"/>
                                  </p:stCondLst>
                                  <p:childTnLst>
                                    <p:set>
                                      <p:cBhvr>
                                        <p:cTn id="53" dur="1" fill="hold">
                                          <p:stCondLst>
                                            <p:cond delay="0"/>
                                          </p:stCondLst>
                                        </p:cTn>
                                        <p:tgtEl>
                                          <p:spTgt spid="185354"/>
                                        </p:tgtEl>
                                        <p:attrNameLst>
                                          <p:attrName>style.visibility</p:attrName>
                                        </p:attrNameLst>
                                      </p:cBhvr>
                                      <p:to>
                                        <p:strVal val="visible"/>
                                      </p:to>
                                    </p:set>
                                    <p:anim calcmode="lin" valueType="num">
                                      <p:cBhvr>
                                        <p:cTn id="54" dur="500" fill="hold"/>
                                        <p:tgtEl>
                                          <p:spTgt spid="185354"/>
                                        </p:tgtEl>
                                        <p:attrNameLst>
                                          <p:attrName>ppt_w</p:attrName>
                                        </p:attrNameLst>
                                      </p:cBhvr>
                                      <p:tavLst>
                                        <p:tav tm="0">
                                          <p:val>
                                            <p:strVal val="#ppt_w*0.05"/>
                                          </p:val>
                                        </p:tav>
                                        <p:tav tm="100000">
                                          <p:val>
                                            <p:strVal val="#ppt_w"/>
                                          </p:val>
                                        </p:tav>
                                      </p:tavLst>
                                    </p:anim>
                                    <p:anim calcmode="lin" valueType="num">
                                      <p:cBhvr>
                                        <p:cTn id="55" dur="500" fill="hold"/>
                                        <p:tgtEl>
                                          <p:spTgt spid="185354"/>
                                        </p:tgtEl>
                                        <p:attrNameLst>
                                          <p:attrName>ppt_h</p:attrName>
                                        </p:attrNameLst>
                                      </p:cBhvr>
                                      <p:tavLst>
                                        <p:tav tm="0">
                                          <p:val>
                                            <p:strVal val="#ppt_h"/>
                                          </p:val>
                                        </p:tav>
                                        <p:tav tm="100000">
                                          <p:val>
                                            <p:strVal val="#ppt_h"/>
                                          </p:val>
                                        </p:tav>
                                      </p:tavLst>
                                    </p:anim>
                                    <p:anim calcmode="lin" valueType="num">
                                      <p:cBhvr>
                                        <p:cTn id="56" dur="500" fill="hold"/>
                                        <p:tgtEl>
                                          <p:spTgt spid="185354"/>
                                        </p:tgtEl>
                                        <p:attrNameLst>
                                          <p:attrName>ppt_x</p:attrName>
                                        </p:attrNameLst>
                                      </p:cBhvr>
                                      <p:tavLst>
                                        <p:tav tm="0">
                                          <p:val>
                                            <p:strVal val="#ppt_x-.2"/>
                                          </p:val>
                                        </p:tav>
                                        <p:tav tm="100000">
                                          <p:val>
                                            <p:strVal val="#ppt_x"/>
                                          </p:val>
                                        </p:tav>
                                      </p:tavLst>
                                    </p:anim>
                                    <p:anim calcmode="lin" valueType="num">
                                      <p:cBhvr>
                                        <p:cTn id="57" dur="500" fill="hold"/>
                                        <p:tgtEl>
                                          <p:spTgt spid="185354"/>
                                        </p:tgtEl>
                                        <p:attrNameLst>
                                          <p:attrName>ppt_y</p:attrName>
                                        </p:attrNameLst>
                                      </p:cBhvr>
                                      <p:tavLst>
                                        <p:tav tm="0">
                                          <p:val>
                                            <p:strVal val="#ppt_y"/>
                                          </p:val>
                                        </p:tav>
                                        <p:tav tm="100000">
                                          <p:val>
                                            <p:strVal val="#ppt_y"/>
                                          </p:val>
                                        </p:tav>
                                      </p:tavLst>
                                    </p:anim>
                                    <p:animEffect transition="in" filter="fade">
                                      <p:cBhvr>
                                        <p:cTn id="58" dur="500"/>
                                        <p:tgtEl>
                                          <p:spTgt spid="185354"/>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iterate type="lt">
                                    <p:tmAbs val="0"/>
                                  </p:iterate>
                                  <p:childTnLst>
                                    <p:set>
                                      <p:cBhvr>
                                        <p:cTn id="62" dur="1" fill="hold">
                                          <p:stCondLst>
                                            <p:cond delay="0"/>
                                          </p:stCondLst>
                                        </p:cTn>
                                        <p:tgtEl>
                                          <p:spTgt spid="185352"/>
                                        </p:tgtEl>
                                        <p:attrNameLst>
                                          <p:attrName>style.visibility</p:attrName>
                                        </p:attrNameLst>
                                      </p:cBhvr>
                                      <p:to>
                                        <p:strVal val="hidden"/>
                                      </p:to>
                                    </p:set>
                                  </p:childTnLst>
                                </p:cTn>
                              </p:par>
                            </p:childTnLst>
                          </p:cTn>
                        </p:par>
                        <p:par>
                          <p:cTn id="63" fill="hold">
                            <p:stCondLst>
                              <p:cond delay="0"/>
                            </p:stCondLst>
                            <p:childTnLst>
                              <p:par>
                                <p:cTn id="64" presetID="1" presetClass="exit" presetSubtype="0" fill="hold" grpId="1" nodeType="afterEffect">
                                  <p:stCondLst>
                                    <p:cond delay="0"/>
                                  </p:stCondLst>
                                  <p:childTnLst>
                                    <p:set>
                                      <p:cBhvr>
                                        <p:cTn id="65" dur="1" fill="hold">
                                          <p:stCondLst>
                                            <p:cond delay="0"/>
                                          </p:stCondLst>
                                        </p:cTn>
                                        <p:tgtEl>
                                          <p:spTgt spid="185353"/>
                                        </p:tgtEl>
                                        <p:attrNameLst>
                                          <p:attrName>style.visibility</p:attrName>
                                        </p:attrNameLst>
                                      </p:cBhvr>
                                      <p:to>
                                        <p:strVal val="hidden"/>
                                      </p:to>
                                    </p:set>
                                  </p:childTnLst>
                                </p:cTn>
                              </p:par>
                            </p:childTnLst>
                          </p:cTn>
                        </p:par>
                        <p:par>
                          <p:cTn id="66" fill="hold">
                            <p:stCondLst>
                              <p:cond delay="0"/>
                            </p:stCondLst>
                            <p:childTnLst>
                              <p:par>
                                <p:cTn id="67" presetID="1" presetClass="exit" presetSubtype="0" fill="hold" grpId="1" nodeType="afterEffect">
                                  <p:stCondLst>
                                    <p:cond delay="0"/>
                                  </p:stCondLst>
                                  <p:childTnLst>
                                    <p:set>
                                      <p:cBhvr>
                                        <p:cTn id="68" dur="1" fill="hold">
                                          <p:stCondLst>
                                            <p:cond delay="0"/>
                                          </p:stCondLst>
                                        </p:cTn>
                                        <p:tgtEl>
                                          <p:spTgt spid="185354"/>
                                        </p:tgtEl>
                                        <p:attrNameLst>
                                          <p:attrName>style.visibility</p:attrName>
                                        </p:attrNameLst>
                                      </p:cBhvr>
                                      <p:to>
                                        <p:strVal val="hidden"/>
                                      </p:to>
                                    </p:set>
                                  </p:childTnLst>
                                </p:cTn>
                              </p:par>
                            </p:childTnLst>
                          </p:cTn>
                        </p:par>
                        <p:par>
                          <p:cTn id="69" fill="hold">
                            <p:stCondLst>
                              <p:cond delay="0"/>
                            </p:stCondLst>
                            <p:childTnLst>
                              <p:par>
                                <p:cTn id="70" presetID="2" presetClass="entr" presetSubtype="2" fill="hold" grpId="0" nodeType="afterEffect">
                                  <p:stCondLst>
                                    <p:cond delay="0"/>
                                  </p:stCondLst>
                                  <p:childTnLst>
                                    <p:set>
                                      <p:cBhvr>
                                        <p:cTn id="71" dur="1" fill="hold">
                                          <p:stCondLst>
                                            <p:cond delay="0"/>
                                          </p:stCondLst>
                                        </p:cTn>
                                        <p:tgtEl>
                                          <p:spTgt spid="185355"/>
                                        </p:tgtEl>
                                        <p:attrNameLst>
                                          <p:attrName>style.visibility</p:attrName>
                                        </p:attrNameLst>
                                      </p:cBhvr>
                                      <p:to>
                                        <p:strVal val="visible"/>
                                      </p:to>
                                    </p:set>
                                    <p:anim calcmode="lin" valueType="num">
                                      <p:cBhvr additive="base">
                                        <p:cTn id="72" dur="500" fill="hold"/>
                                        <p:tgtEl>
                                          <p:spTgt spid="185355"/>
                                        </p:tgtEl>
                                        <p:attrNameLst>
                                          <p:attrName>ppt_x</p:attrName>
                                        </p:attrNameLst>
                                      </p:cBhvr>
                                      <p:tavLst>
                                        <p:tav tm="0">
                                          <p:val>
                                            <p:strVal val="1+#ppt_w/2"/>
                                          </p:val>
                                        </p:tav>
                                        <p:tav tm="100000">
                                          <p:val>
                                            <p:strVal val="#ppt_x"/>
                                          </p:val>
                                        </p:tav>
                                      </p:tavLst>
                                    </p:anim>
                                    <p:anim calcmode="lin" valueType="num">
                                      <p:cBhvr additive="base">
                                        <p:cTn id="73" dur="500" fill="hold"/>
                                        <p:tgtEl>
                                          <p:spTgt spid="185355"/>
                                        </p:tgtEl>
                                        <p:attrNameLst>
                                          <p:attrName>ppt_y</p:attrName>
                                        </p:attrNameLst>
                                      </p:cBhvr>
                                      <p:tavLst>
                                        <p:tav tm="0">
                                          <p:val>
                                            <p:strVal val="#ppt_y"/>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2" fill="hold" grpId="0" nodeType="clickEffect">
                                  <p:stCondLst>
                                    <p:cond delay="0"/>
                                  </p:stCondLst>
                                  <p:childTnLst>
                                    <p:set>
                                      <p:cBhvr>
                                        <p:cTn id="77" dur="1" fill="hold">
                                          <p:stCondLst>
                                            <p:cond delay="0"/>
                                          </p:stCondLst>
                                        </p:cTn>
                                        <p:tgtEl>
                                          <p:spTgt spid="185356"/>
                                        </p:tgtEl>
                                        <p:attrNameLst>
                                          <p:attrName>style.visibility</p:attrName>
                                        </p:attrNameLst>
                                      </p:cBhvr>
                                      <p:to>
                                        <p:strVal val="visible"/>
                                      </p:to>
                                    </p:set>
                                    <p:anim calcmode="lin" valueType="num">
                                      <p:cBhvr additive="base">
                                        <p:cTn id="78" dur="500" fill="hold"/>
                                        <p:tgtEl>
                                          <p:spTgt spid="185356"/>
                                        </p:tgtEl>
                                        <p:attrNameLst>
                                          <p:attrName>ppt_x</p:attrName>
                                        </p:attrNameLst>
                                      </p:cBhvr>
                                      <p:tavLst>
                                        <p:tav tm="0">
                                          <p:val>
                                            <p:strVal val="1+#ppt_w/2"/>
                                          </p:val>
                                        </p:tav>
                                        <p:tav tm="100000">
                                          <p:val>
                                            <p:strVal val="#ppt_x"/>
                                          </p:val>
                                        </p:tav>
                                      </p:tavLst>
                                    </p:anim>
                                    <p:anim calcmode="lin" valueType="num">
                                      <p:cBhvr additive="base">
                                        <p:cTn id="79" dur="500" fill="hold"/>
                                        <p:tgtEl>
                                          <p:spTgt spid="185356"/>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2" fill="hold" grpId="0" nodeType="clickEffect">
                                  <p:stCondLst>
                                    <p:cond delay="0"/>
                                  </p:stCondLst>
                                  <p:childTnLst>
                                    <p:set>
                                      <p:cBhvr>
                                        <p:cTn id="83" dur="1" fill="hold">
                                          <p:stCondLst>
                                            <p:cond delay="0"/>
                                          </p:stCondLst>
                                        </p:cTn>
                                        <p:tgtEl>
                                          <p:spTgt spid="185357"/>
                                        </p:tgtEl>
                                        <p:attrNameLst>
                                          <p:attrName>style.visibility</p:attrName>
                                        </p:attrNameLst>
                                      </p:cBhvr>
                                      <p:to>
                                        <p:strVal val="visible"/>
                                      </p:to>
                                    </p:set>
                                    <p:anim calcmode="lin" valueType="num">
                                      <p:cBhvr additive="base">
                                        <p:cTn id="84" dur="500" fill="hold"/>
                                        <p:tgtEl>
                                          <p:spTgt spid="185357"/>
                                        </p:tgtEl>
                                        <p:attrNameLst>
                                          <p:attrName>ppt_x</p:attrName>
                                        </p:attrNameLst>
                                      </p:cBhvr>
                                      <p:tavLst>
                                        <p:tav tm="0">
                                          <p:val>
                                            <p:strVal val="1+#ppt_w/2"/>
                                          </p:val>
                                        </p:tav>
                                        <p:tav tm="100000">
                                          <p:val>
                                            <p:strVal val="#ppt_x"/>
                                          </p:val>
                                        </p:tav>
                                      </p:tavLst>
                                    </p:anim>
                                    <p:anim calcmode="lin" valueType="num">
                                      <p:cBhvr additive="base">
                                        <p:cTn id="85" dur="500" fill="hold"/>
                                        <p:tgtEl>
                                          <p:spTgt spid="185357"/>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2" fill="hold" grpId="0" nodeType="clickEffect">
                                  <p:stCondLst>
                                    <p:cond delay="0"/>
                                  </p:stCondLst>
                                  <p:childTnLst>
                                    <p:set>
                                      <p:cBhvr>
                                        <p:cTn id="89" dur="1" fill="hold">
                                          <p:stCondLst>
                                            <p:cond delay="0"/>
                                          </p:stCondLst>
                                        </p:cTn>
                                        <p:tgtEl>
                                          <p:spTgt spid="185358"/>
                                        </p:tgtEl>
                                        <p:attrNameLst>
                                          <p:attrName>style.visibility</p:attrName>
                                        </p:attrNameLst>
                                      </p:cBhvr>
                                      <p:to>
                                        <p:strVal val="visible"/>
                                      </p:to>
                                    </p:set>
                                    <p:anim calcmode="lin" valueType="num">
                                      <p:cBhvr additive="base">
                                        <p:cTn id="90" dur="500" fill="hold"/>
                                        <p:tgtEl>
                                          <p:spTgt spid="185358"/>
                                        </p:tgtEl>
                                        <p:attrNameLst>
                                          <p:attrName>ppt_x</p:attrName>
                                        </p:attrNameLst>
                                      </p:cBhvr>
                                      <p:tavLst>
                                        <p:tav tm="0">
                                          <p:val>
                                            <p:strVal val="1+#ppt_w/2"/>
                                          </p:val>
                                        </p:tav>
                                        <p:tav tm="100000">
                                          <p:val>
                                            <p:strVal val="#ppt_x"/>
                                          </p:val>
                                        </p:tav>
                                      </p:tavLst>
                                    </p:anim>
                                    <p:anim calcmode="lin" valueType="num">
                                      <p:cBhvr additive="base">
                                        <p:cTn id="91" dur="500" fill="hold"/>
                                        <p:tgtEl>
                                          <p:spTgt spid="185358"/>
                                        </p:tgtEl>
                                        <p:attrNameLst>
                                          <p:attrName>ppt_y</p:attrName>
                                        </p:attrNameLst>
                                      </p:cBhvr>
                                      <p:tavLst>
                                        <p:tav tm="0">
                                          <p:val>
                                            <p:strVal val="#ppt_y"/>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30" presetClass="entr" presetSubtype="0" fill="hold" nodeType="clickEffect">
                                  <p:stCondLst>
                                    <p:cond delay="0"/>
                                  </p:stCondLst>
                                  <p:childTnLst>
                                    <p:set>
                                      <p:cBhvr>
                                        <p:cTn id="95" dur="1" fill="hold">
                                          <p:stCondLst>
                                            <p:cond delay="0"/>
                                          </p:stCondLst>
                                        </p:cTn>
                                        <p:tgtEl>
                                          <p:spTgt spid="185359"/>
                                        </p:tgtEl>
                                        <p:attrNameLst>
                                          <p:attrName>style.visibility</p:attrName>
                                        </p:attrNameLst>
                                      </p:cBhvr>
                                      <p:to>
                                        <p:strVal val="visible"/>
                                      </p:to>
                                    </p:set>
                                    <p:animEffect transition="in" filter="fade">
                                      <p:cBhvr>
                                        <p:cTn id="96" dur="800" decel="100000"/>
                                        <p:tgtEl>
                                          <p:spTgt spid="185359"/>
                                        </p:tgtEl>
                                      </p:cBhvr>
                                    </p:animEffect>
                                    <p:anim calcmode="lin" valueType="num">
                                      <p:cBhvr>
                                        <p:cTn id="97" dur="800" decel="100000" fill="hold"/>
                                        <p:tgtEl>
                                          <p:spTgt spid="185359"/>
                                        </p:tgtEl>
                                        <p:attrNameLst>
                                          <p:attrName>style.rotation</p:attrName>
                                        </p:attrNameLst>
                                      </p:cBhvr>
                                      <p:tavLst>
                                        <p:tav tm="0">
                                          <p:val>
                                            <p:fltVal val="-90"/>
                                          </p:val>
                                        </p:tav>
                                        <p:tav tm="100000">
                                          <p:val>
                                            <p:fltVal val="0"/>
                                          </p:val>
                                        </p:tav>
                                      </p:tavLst>
                                    </p:anim>
                                    <p:anim calcmode="lin" valueType="num">
                                      <p:cBhvr>
                                        <p:cTn id="98" dur="800" decel="100000" fill="hold"/>
                                        <p:tgtEl>
                                          <p:spTgt spid="185359"/>
                                        </p:tgtEl>
                                        <p:attrNameLst>
                                          <p:attrName>ppt_x</p:attrName>
                                        </p:attrNameLst>
                                      </p:cBhvr>
                                      <p:tavLst>
                                        <p:tav tm="0">
                                          <p:val>
                                            <p:strVal val="#ppt_x+0.4"/>
                                          </p:val>
                                        </p:tav>
                                        <p:tav tm="100000">
                                          <p:val>
                                            <p:strVal val="#ppt_x-0.05"/>
                                          </p:val>
                                        </p:tav>
                                      </p:tavLst>
                                    </p:anim>
                                    <p:anim calcmode="lin" valueType="num">
                                      <p:cBhvr>
                                        <p:cTn id="99" dur="800" decel="100000" fill="hold"/>
                                        <p:tgtEl>
                                          <p:spTgt spid="185359"/>
                                        </p:tgtEl>
                                        <p:attrNameLst>
                                          <p:attrName>ppt_y</p:attrName>
                                        </p:attrNameLst>
                                      </p:cBhvr>
                                      <p:tavLst>
                                        <p:tav tm="0">
                                          <p:val>
                                            <p:strVal val="#ppt_y-0.4"/>
                                          </p:val>
                                        </p:tav>
                                        <p:tav tm="100000">
                                          <p:val>
                                            <p:strVal val="#ppt_y+0.1"/>
                                          </p:val>
                                        </p:tav>
                                      </p:tavLst>
                                    </p:anim>
                                    <p:anim calcmode="lin" valueType="num">
                                      <p:cBhvr>
                                        <p:cTn id="100" dur="200" accel="100000" fill="hold">
                                          <p:stCondLst>
                                            <p:cond delay="800"/>
                                          </p:stCondLst>
                                        </p:cTn>
                                        <p:tgtEl>
                                          <p:spTgt spid="185359"/>
                                        </p:tgtEl>
                                        <p:attrNameLst>
                                          <p:attrName>ppt_x</p:attrName>
                                        </p:attrNameLst>
                                      </p:cBhvr>
                                      <p:tavLst>
                                        <p:tav tm="0">
                                          <p:val>
                                            <p:strVal val="#ppt_x-0.05"/>
                                          </p:val>
                                        </p:tav>
                                        <p:tav tm="100000">
                                          <p:val>
                                            <p:strVal val="#ppt_x"/>
                                          </p:val>
                                        </p:tav>
                                      </p:tavLst>
                                    </p:anim>
                                    <p:anim calcmode="lin" valueType="num">
                                      <p:cBhvr>
                                        <p:cTn id="101" dur="200" accel="100000" fill="hold">
                                          <p:stCondLst>
                                            <p:cond delay="800"/>
                                          </p:stCondLst>
                                        </p:cTn>
                                        <p:tgtEl>
                                          <p:spTgt spid="18535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6" grpId="0"/>
      <p:bldP spid="185348" grpId="0"/>
      <p:bldP spid="185349" grpId="0"/>
      <p:bldP spid="185350" grpId="0"/>
      <p:bldP spid="185351" grpId="0"/>
      <p:bldP spid="185352" grpId="0"/>
      <p:bldP spid="185352" grpId="1"/>
      <p:bldP spid="185353" grpId="0"/>
      <p:bldP spid="185353" grpId="1"/>
      <p:bldP spid="185354" grpId="0"/>
      <p:bldP spid="185354" grpId="1"/>
      <p:bldP spid="185355" grpId="0"/>
      <p:bldP spid="185356" grpId="0"/>
      <p:bldP spid="185357" grpId="0"/>
      <p:bldP spid="18535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54273"/>
          <p:cNvSpPr>
            <a:spLocks noGrp="1"/>
          </p:cNvSpPr>
          <p:nvPr>
            <p:ph type="title"/>
          </p:nvPr>
        </p:nvSpPr>
        <p:spPr>
          <a:xfrm>
            <a:off x="3276600" y="609600"/>
            <a:ext cx="5327650" cy="1955800"/>
          </a:xfrm>
          <a:ln/>
        </p:spPr>
        <p:txBody>
          <a:bodyPr vert="horz" wrap="square" lIns="91440" tIns="45720" rIns="91440" bIns="45720" anchor="ctr"/>
          <a:lstStyle/>
          <a:p>
            <a:r>
              <a:rPr lang="zh-CN" altLang="en-US" sz="4000" b="1" dirty="0"/>
              <a:t>对照课文，你觉得这张插图画得像何满子吗？</a:t>
            </a:r>
          </a:p>
        </p:txBody>
      </p:sp>
      <p:sp>
        <p:nvSpPr>
          <p:cNvPr id="54275" name="文本占位符 54274"/>
          <p:cNvSpPr>
            <a:spLocks noGrp="1"/>
          </p:cNvSpPr>
          <p:nvPr>
            <p:ph type="body" idx="1"/>
          </p:nvPr>
        </p:nvSpPr>
        <p:spPr>
          <a:xfrm>
            <a:off x="3544888" y="3430588"/>
            <a:ext cx="5400675" cy="1827212"/>
          </a:xfrm>
          <a:ln/>
        </p:spPr>
        <p:txBody>
          <a:bodyPr/>
          <a:lstStyle/>
          <a:p>
            <a:pPr>
              <a:lnSpc>
                <a:spcPct val="90000"/>
              </a:lnSpc>
            </a:pPr>
            <a:r>
              <a:rPr lang="zh-CN" altLang="en-US" sz="6000" b="1" dirty="0">
                <a:solidFill>
                  <a:schemeClr val="accent2"/>
                </a:solidFill>
                <a:ea typeface="楷体_GB2312" pitchFamily="49" charset="-122"/>
              </a:rPr>
              <a:t>说像与不像都应说出理由。</a:t>
            </a:r>
          </a:p>
        </p:txBody>
      </p:sp>
      <p:graphicFrame>
        <p:nvGraphicFramePr>
          <p:cNvPr id="54282" name="对象 54281"/>
          <p:cNvGraphicFramePr/>
          <p:nvPr/>
        </p:nvGraphicFramePr>
        <p:xfrm>
          <a:off x="539750" y="549275"/>
          <a:ext cx="2600325" cy="2695575"/>
        </p:xfrm>
        <a:graphic>
          <a:graphicData uri="http://schemas.openxmlformats.org/presentationml/2006/ole">
            <mc:AlternateContent xmlns:mc="http://schemas.openxmlformats.org/markup-compatibility/2006">
              <mc:Choice xmlns:v="urn:schemas-microsoft-com:vml" Requires="v">
                <p:oleObj spid="_x0000_s7177" r:id="rId5" imgW="1600200" imgH="1571625" progId="Paint.Picture">
                  <p:embed/>
                </p:oleObj>
              </mc:Choice>
              <mc:Fallback>
                <p:oleObj r:id="rId5" imgW="1600200" imgH="1571625" progId="Paint.Picture">
                  <p:embed/>
                  <p:pic>
                    <p:nvPicPr>
                      <p:cNvPr id="0" name=""/>
                      <p:cNvPicPr/>
                      <p:nvPr/>
                    </p:nvPicPr>
                    <p:blipFill>
                      <a:blip r:embed="rId6"/>
                      <a:srcRect l="5263"/>
                      <a:stretch>
                        <a:fillRect/>
                      </a:stretch>
                    </p:blipFill>
                    <p:spPr>
                      <a:xfrm>
                        <a:off x="539750" y="549275"/>
                        <a:ext cx="2600325" cy="2695575"/>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3813701221"/>
      </p:ext>
    </p:extLst>
  </p:cSld>
  <p:clrMapOvr>
    <a:masterClrMapping/>
  </p:clrMapOvr>
  <p:transition spd="med">
    <p:random/>
    <p:sndAc>
      <p:stSnd>
        <p:snd r:embed="rId3"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box(out)">
                                      <p:cBhvr>
                                        <p:cTn id="7" dur="500"/>
                                        <p:tgtEl>
                                          <p:spTgt spid="5427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4275">
                                            <p:txEl>
                                              <p:charRg st="13" end="13"/>
                                            </p:txEl>
                                          </p:spTgt>
                                        </p:tgtEl>
                                        <p:attrNameLst>
                                          <p:attrName>style.visibility</p:attrName>
                                        </p:attrNameLst>
                                      </p:cBhvr>
                                      <p:to>
                                        <p:strVal val="visible"/>
                                      </p:to>
                                    </p:set>
                                    <p:animEffect transition="in" filter="box(out)">
                                      <p:cBhvr>
                                        <p:cTn id="12" dur="500"/>
                                        <p:tgtEl>
                                          <p:spTgt spid="54275">
                                            <p:txEl>
                                              <p:charRg st="13" end="13"/>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标题 88065"/>
          <p:cNvSpPr>
            <a:spLocks noGrp="1"/>
          </p:cNvSpPr>
          <p:nvPr>
            <p:ph type="title"/>
          </p:nvPr>
        </p:nvSpPr>
        <p:spPr>
          <a:xfrm>
            <a:off x="683568" y="1196752"/>
            <a:ext cx="2520280" cy="1811338"/>
          </a:xfrm>
          <a:ln/>
        </p:spPr>
        <p:txBody>
          <a:bodyPr anchor="ctr"/>
          <a:lstStyle/>
          <a:p>
            <a:r>
              <a:rPr lang="zh-CN" altLang="en-US" sz="5400" dirty="0" smtClean="0">
                <a:solidFill>
                  <a:srgbClr val="FF6600"/>
                </a:solidFill>
                <a:ea typeface="楷体_GB2312" pitchFamily="49" charset="-122"/>
              </a:rPr>
              <a:t>刘绍棠</a:t>
            </a:r>
            <a:endParaRPr lang="zh-CN" altLang="en-US" sz="5400" dirty="0">
              <a:solidFill>
                <a:srgbClr val="FF6600"/>
              </a:solidFill>
              <a:ea typeface="楷体_GB2312" pitchFamily="49" charset="-122"/>
            </a:endParaRPr>
          </a:p>
        </p:txBody>
      </p:sp>
      <p:sp>
        <p:nvSpPr>
          <p:cNvPr id="88067" name="文本占位符 88066"/>
          <p:cNvSpPr>
            <a:spLocks noGrp="1"/>
          </p:cNvSpPr>
          <p:nvPr>
            <p:ph type="body" idx="1"/>
          </p:nvPr>
        </p:nvSpPr>
        <p:spPr>
          <a:xfrm>
            <a:off x="1419445" y="4869160"/>
            <a:ext cx="7704856" cy="810047"/>
          </a:xfrm>
          <a:ln/>
        </p:spPr>
        <p:txBody>
          <a:bodyPr/>
          <a:lstStyle/>
          <a:p>
            <a:pPr>
              <a:buNone/>
            </a:pPr>
            <a:r>
              <a:rPr lang="zh-CN" altLang="en-US" sz="2800" b="1" dirty="0" smtClean="0">
                <a:solidFill>
                  <a:schemeClr val="accent2"/>
                </a:solidFill>
              </a:rPr>
              <a:t>阅读基础训练</a:t>
            </a:r>
            <a:r>
              <a:rPr lang="en-US" altLang="zh-CN" sz="2800" b="1" dirty="0" smtClean="0">
                <a:solidFill>
                  <a:schemeClr val="accent2"/>
                </a:solidFill>
              </a:rPr>
              <a:t>P38</a:t>
            </a:r>
            <a:r>
              <a:rPr lang="zh-CN" altLang="en-US" sz="2800" b="1" dirty="0" smtClean="0">
                <a:solidFill>
                  <a:schemeClr val="accent2"/>
                </a:solidFill>
              </a:rPr>
              <a:t>，了解刘绍棠及作品信息。</a:t>
            </a:r>
            <a:endParaRPr lang="zh-CN" altLang="en-US" sz="3600" b="1" dirty="0">
              <a:solidFill>
                <a:schemeClr val="accent2"/>
              </a:solidFill>
            </a:endParaRPr>
          </a:p>
        </p:txBody>
      </p:sp>
      <p:pic>
        <p:nvPicPr>
          <p:cNvPr id="88070" name="图片 88069" descr="刘绍棠"/>
          <p:cNvPicPr>
            <a:picLocks noChangeAspect="1"/>
          </p:cNvPicPr>
          <p:nvPr/>
        </p:nvPicPr>
        <p:blipFill>
          <a:blip r:embed="rId3"/>
          <a:stretch>
            <a:fillRect/>
          </a:stretch>
        </p:blipFill>
        <p:spPr>
          <a:xfrm>
            <a:off x="3203848" y="404663"/>
            <a:ext cx="5472608" cy="3888433"/>
          </a:xfrm>
          <a:prstGeom prst="rect">
            <a:avLst/>
          </a:prstGeom>
          <a:noFill/>
          <a:ln w="9525">
            <a:noFill/>
          </a:ln>
        </p:spPr>
      </p:pic>
    </p:spTree>
  </p:cSld>
  <p:clrMapOvr>
    <a:masterClrMapping/>
  </p:clrMapOvr>
  <p:transition spd="med">
    <p:random/>
    <p:sndAc>
      <p:stSnd>
        <p:snd r:embed="rId2" name="projctor.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57345"/>
          <p:cNvSpPr>
            <a:spLocks noGrp="1"/>
          </p:cNvSpPr>
          <p:nvPr>
            <p:ph type="title"/>
          </p:nvPr>
        </p:nvSpPr>
        <p:spPr>
          <a:xfrm>
            <a:off x="457200" y="846138"/>
            <a:ext cx="8229600" cy="1143000"/>
          </a:xfrm>
          <a:ln/>
        </p:spPr>
        <p:txBody>
          <a:bodyPr vert="horz" wrap="square" lIns="91440" tIns="45720" rIns="91440" bIns="45720" anchor="ctr"/>
          <a:lstStyle/>
          <a:p>
            <a:r>
              <a:rPr lang="zh-CN" altLang="en-US" sz="4000" b="1" dirty="0"/>
              <a:t>“</a:t>
            </a:r>
            <a:r>
              <a:rPr lang="zh-CN" altLang="en-US" sz="4000" b="1" dirty="0">
                <a:solidFill>
                  <a:schemeClr val="accent2"/>
                </a:solidFill>
              </a:rPr>
              <a:t>晒得两道眉毛只剩下淡淡的痕影</a:t>
            </a:r>
            <a:r>
              <a:rPr lang="zh-CN" altLang="en-US" sz="4000" b="1" dirty="0"/>
              <a:t>”</a:t>
            </a:r>
            <a:br>
              <a:rPr lang="zh-CN" altLang="en-US" sz="4000" b="1" dirty="0"/>
            </a:br>
            <a:r>
              <a:rPr lang="zh-CN" altLang="en-US" sz="4000" b="1" dirty="0"/>
              <a:t>意在表现什么？</a:t>
            </a:r>
          </a:p>
        </p:txBody>
      </p:sp>
      <p:sp>
        <p:nvSpPr>
          <p:cNvPr id="57347" name="文本占位符 57346"/>
          <p:cNvSpPr>
            <a:spLocks noGrp="1"/>
          </p:cNvSpPr>
          <p:nvPr>
            <p:ph type="body" sz="half" idx="1"/>
          </p:nvPr>
        </p:nvSpPr>
        <p:spPr>
          <a:xfrm>
            <a:off x="5059363" y="3074988"/>
            <a:ext cx="3810000" cy="1681162"/>
          </a:xfrm>
          <a:ln/>
        </p:spPr>
        <p:txBody>
          <a:bodyPr/>
          <a:lstStyle/>
          <a:p>
            <a:pPr algn="ctr"/>
            <a:r>
              <a:rPr lang="zh-CN" altLang="en-US" sz="3600" b="1" dirty="0">
                <a:solidFill>
                  <a:schemeClr val="accent2"/>
                </a:solidFill>
                <a:ea typeface="楷体_GB2312" pitchFamily="49" charset="-122"/>
              </a:rPr>
              <a:t>表现晒得很黑。</a:t>
            </a:r>
          </a:p>
        </p:txBody>
      </p:sp>
      <p:graphicFrame>
        <p:nvGraphicFramePr>
          <p:cNvPr id="57351" name="内容占位符 57350"/>
          <p:cNvGraphicFramePr>
            <a:graphicFrameLocks noGrp="1"/>
          </p:cNvGraphicFramePr>
          <p:nvPr>
            <p:ph sz="half" idx="2"/>
          </p:nvPr>
        </p:nvGraphicFramePr>
        <p:xfrm>
          <a:off x="1530350" y="2282825"/>
          <a:ext cx="2638425" cy="2730500"/>
        </p:xfrm>
        <a:graphic>
          <a:graphicData uri="http://schemas.openxmlformats.org/presentationml/2006/ole">
            <mc:AlternateContent xmlns:mc="http://schemas.openxmlformats.org/markup-compatibility/2006">
              <mc:Choice xmlns:v="urn:schemas-microsoft-com:vml" Requires="v">
                <p:oleObj spid="_x0000_s8201" r:id="rId5" imgW="1600200" imgH="1571625" progId="Paint.Picture">
                  <p:embed/>
                </p:oleObj>
              </mc:Choice>
              <mc:Fallback>
                <p:oleObj r:id="rId5" imgW="1600200" imgH="1571625" progId="Paint.Picture">
                  <p:embed/>
                  <p:pic>
                    <p:nvPicPr>
                      <p:cNvPr id="0" name=""/>
                      <p:cNvPicPr/>
                      <p:nvPr/>
                    </p:nvPicPr>
                    <p:blipFill>
                      <a:blip r:embed="rId6"/>
                      <a:srcRect l="5138"/>
                      <a:stretch>
                        <a:fillRect/>
                      </a:stretch>
                    </p:blipFill>
                    <p:spPr>
                      <a:xfrm>
                        <a:off x="1530350" y="2282825"/>
                        <a:ext cx="2638425" cy="2730500"/>
                      </a:xfrm>
                      <a:prstGeom prst="rect">
                        <a:avLst/>
                      </a:prstGeom>
                      <a:noFill/>
                      <a:ln w="38100">
                        <a:miter/>
                      </a:ln>
                    </p:spPr>
                  </p:pic>
                </p:oleObj>
              </mc:Fallback>
            </mc:AlternateContent>
          </a:graphicData>
        </a:graphic>
      </p:graphicFrame>
    </p:spTree>
    <p:extLst>
      <p:ext uri="{BB962C8B-B14F-4D97-AF65-F5344CB8AC3E}">
        <p14:creationId xmlns:p14="http://schemas.microsoft.com/office/powerpoint/2010/main" val="216591991"/>
      </p:ext>
    </p:extLst>
  </p:cSld>
  <p:clrMapOvr>
    <a:masterClrMapping/>
  </p:clrMapOvr>
  <p:transition spd="med">
    <p:random/>
    <p:sndAc>
      <p:stSnd>
        <p:snd r:embed="rId3"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box(out)">
                                      <p:cBhvr>
                                        <p:cTn id="7" dur="500"/>
                                        <p:tgtEl>
                                          <p:spTgt spid="5734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标题 58369"/>
          <p:cNvSpPr>
            <a:spLocks noGrp="1"/>
          </p:cNvSpPr>
          <p:nvPr>
            <p:ph type="title"/>
          </p:nvPr>
        </p:nvSpPr>
        <p:spPr>
          <a:xfrm>
            <a:off x="685800" y="609600"/>
            <a:ext cx="7772400" cy="1955800"/>
          </a:xfrm>
          <a:ln/>
        </p:spPr>
        <p:txBody>
          <a:bodyPr vert="horz" wrap="square" lIns="91440" tIns="45720" rIns="91440" bIns="45720" anchor="ctr"/>
          <a:lstStyle/>
          <a:p>
            <a:r>
              <a:rPr lang="zh-CN" altLang="en-US" sz="4000" b="1" dirty="0">
                <a:solidFill>
                  <a:schemeClr val="accent2"/>
                </a:solidFill>
              </a:rPr>
              <a:t>“一交立夏就光屁股”，</a:t>
            </a:r>
            <a:r>
              <a:rPr lang="zh-CN" altLang="en-US" sz="4000" b="1" dirty="0"/>
              <a:t/>
            </a:r>
            <a:br>
              <a:rPr lang="zh-CN" altLang="en-US" sz="4000" b="1" dirty="0"/>
            </a:br>
            <a:r>
              <a:rPr lang="zh-CN" altLang="en-US" sz="4000" b="1" dirty="0"/>
              <a:t>对此有同学说：真不文明！</a:t>
            </a:r>
            <a:br>
              <a:rPr lang="zh-CN" altLang="en-US" sz="4000" b="1" dirty="0"/>
            </a:br>
            <a:r>
              <a:rPr lang="zh-CN" altLang="en-US" sz="4000" b="1" dirty="0"/>
              <a:t>你的意见是</a:t>
            </a:r>
            <a:r>
              <a:rPr lang="en-US" altLang="zh-CN" sz="4000" b="1">
                <a:latin typeface="Times New Roman" panose="02020603050405020304" pitchFamily="18" charset="0"/>
              </a:rPr>
              <a:t>——</a:t>
            </a:r>
            <a:endParaRPr lang="en-US" altLang="zh-CN" sz="4000" b="1"/>
          </a:p>
        </p:txBody>
      </p:sp>
      <p:sp>
        <p:nvSpPr>
          <p:cNvPr id="58371" name="文本占位符 58370"/>
          <p:cNvSpPr>
            <a:spLocks noGrp="1"/>
          </p:cNvSpPr>
          <p:nvPr>
            <p:ph type="body" idx="1"/>
          </p:nvPr>
        </p:nvSpPr>
        <p:spPr>
          <a:xfrm>
            <a:off x="1173163" y="3430588"/>
            <a:ext cx="7772400" cy="2665412"/>
          </a:xfrm>
          <a:ln/>
        </p:spPr>
        <p:txBody>
          <a:bodyPr/>
          <a:lstStyle/>
          <a:p>
            <a:r>
              <a:rPr lang="zh-CN" altLang="en-US" sz="4000" b="1" dirty="0">
                <a:solidFill>
                  <a:schemeClr val="accent2"/>
                </a:solidFill>
                <a:ea typeface="楷体_GB2312" pitchFamily="49" charset="-122"/>
              </a:rPr>
              <a:t>老师意见：真实地写出了那个时代农村小朋友的特点，极富乡土特色和生活气息。</a:t>
            </a:r>
          </a:p>
        </p:txBody>
      </p:sp>
    </p:spTree>
    <p:extLst>
      <p:ext uri="{BB962C8B-B14F-4D97-AF65-F5344CB8AC3E}">
        <p14:creationId xmlns:p14="http://schemas.microsoft.com/office/powerpoint/2010/main" val="2458436667"/>
      </p:ext>
    </p:extLst>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box(out)">
                                      <p:cBhvr>
                                        <p:cTn id="7" dur="500"/>
                                        <p:tgtEl>
                                          <p:spTgt spid="5837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标题 135169"/>
          <p:cNvSpPr>
            <a:spLocks noGrp="1"/>
          </p:cNvSpPr>
          <p:nvPr>
            <p:ph type="title"/>
          </p:nvPr>
        </p:nvSpPr>
        <p:spPr>
          <a:xfrm>
            <a:off x="457200" y="846138"/>
            <a:ext cx="8229600" cy="1143000"/>
          </a:xfrm>
          <a:ln/>
        </p:spPr>
        <p:txBody>
          <a:bodyPr vert="horz" wrap="square" lIns="91440" tIns="45720" rIns="91440" bIns="45720" anchor="ctr"/>
          <a:lstStyle/>
          <a:p>
            <a:r>
              <a:rPr lang="zh-CN" altLang="en-US" b="1" dirty="0"/>
              <a:t>何满子在文章中起什么作用？</a:t>
            </a:r>
          </a:p>
        </p:txBody>
      </p:sp>
      <p:sp>
        <p:nvSpPr>
          <p:cNvPr id="135171" name="文本占位符 135170"/>
          <p:cNvSpPr>
            <a:spLocks noGrp="1"/>
          </p:cNvSpPr>
          <p:nvPr>
            <p:ph type="body" sz="half" idx="1"/>
          </p:nvPr>
        </p:nvSpPr>
        <p:spPr>
          <a:xfrm>
            <a:off x="3835400" y="2662238"/>
            <a:ext cx="5100638" cy="3209925"/>
          </a:xfrm>
          <a:ln/>
        </p:spPr>
        <p:txBody>
          <a:bodyPr/>
          <a:lstStyle/>
          <a:p>
            <a:r>
              <a:rPr lang="zh-CN" altLang="en-US" sz="3600" b="1" dirty="0">
                <a:solidFill>
                  <a:schemeClr val="accent2"/>
                </a:solidFill>
                <a:ea typeface="楷体_GB2312" pitchFamily="49" charset="-122"/>
              </a:rPr>
              <a:t>是小说的主要线索人物，作者通过这样一个机灵顽皮、充满稚气的孩子的眼睛，串起整个故事。</a:t>
            </a:r>
          </a:p>
        </p:txBody>
      </p:sp>
      <p:graphicFrame>
        <p:nvGraphicFramePr>
          <p:cNvPr id="135175" name="内容占位符 135174"/>
          <p:cNvGraphicFramePr>
            <a:graphicFrameLocks noGrp="1"/>
          </p:cNvGraphicFramePr>
          <p:nvPr>
            <p:ph sz="half" idx="2"/>
          </p:nvPr>
        </p:nvGraphicFramePr>
        <p:xfrm>
          <a:off x="349250" y="2062163"/>
          <a:ext cx="2638425" cy="2732087"/>
        </p:xfrm>
        <a:graphic>
          <a:graphicData uri="http://schemas.openxmlformats.org/presentationml/2006/ole">
            <mc:AlternateContent xmlns:mc="http://schemas.openxmlformats.org/markup-compatibility/2006">
              <mc:Choice xmlns:v="urn:schemas-microsoft-com:vml" Requires="v">
                <p:oleObj spid="_x0000_s9225" r:id="rId5" imgW="1600200" imgH="1571625" progId="Paint.Picture">
                  <p:embed/>
                </p:oleObj>
              </mc:Choice>
              <mc:Fallback>
                <p:oleObj r:id="rId5" imgW="1600200" imgH="1571625" progId="Paint.Picture">
                  <p:embed/>
                  <p:pic>
                    <p:nvPicPr>
                      <p:cNvPr id="0" name=""/>
                      <p:cNvPicPr/>
                      <p:nvPr/>
                    </p:nvPicPr>
                    <p:blipFill>
                      <a:blip r:embed="rId6"/>
                      <a:srcRect l="5138"/>
                      <a:stretch>
                        <a:fillRect/>
                      </a:stretch>
                    </p:blipFill>
                    <p:spPr>
                      <a:xfrm>
                        <a:off x="349250" y="2062163"/>
                        <a:ext cx="2638425" cy="2732087"/>
                      </a:xfrm>
                      <a:prstGeom prst="rect">
                        <a:avLst/>
                      </a:prstGeom>
                      <a:noFill/>
                      <a:ln w="38100">
                        <a:miter/>
                      </a:ln>
                    </p:spPr>
                  </p:pic>
                </p:oleObj>
              </mc:Fallback>
            </mc:AlternateContent>
          </a:graphicData>
        </a:graphic>
      </p:graphicFrame>
    </p:spTree>
    <p:extLst>
      <p:ext uri="{BB962C8B-B14F-4D97-AF65-F5344CB8AC3E}">
        <p14:creationId xmlns:p14="http://schemas.microsoft.com/office/powerpoint/2010/main" val="3006226786"/>
      </p:ext>
    </p:extLst>
  </p:cSld>
  <p:clrMapOvr>
    <a:masterClrMapping/>
  </p:clrMapOvr>
  <p:transition spd="med">
    <p:random/>
    <p:sndAc>
      <p:stSnd>
        <p:snd r:embed="rId3"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Effect transition="in" filter="box(out)">
                                      <p:cBhvr>
                                        <p:cTn id="7" dur="500"/>
                                        <p:tgtEl>
                                          <p:spTgt spid="13517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标题 182273"/>
          <p:cNvSpPr>
            <a:spLocks noGrp="1"/>
          </p:cNvSpPr>
          <p:nvPr>
            <p:ph type="title"/>
          </p:nvPr>
        </p:nvSpPr>
        <p:spPr>
          <a:ln/>
        </p:spPr>
        <p:txBody>
          <a:bodyPr anchor="ctr"/>
          <a:lstStyle/>
          <a:p>
            <a:r>
              <a:rPr lang="zh-CN" altLang="en-US" dirty="0"/>
              <a:t>何满子</a:t>
            </a:r>
          </a:p>
        </p:txBody>
      </p:sp>
      <p:sp>
        <p:nvSpPr>
          <p:cNvPr id="182275" name="文本占位符 182274"/>
          <p:cNvSpPr>
            <a:spLocks noGrp="1"/>
          </p:cNvSpPr>
          <p:nvPr>
            <p:ph type="body" idx="1"/>
          </p:nvPr>
        </p:nvSpPr>
        <p:spPr>
          <a:ln/>
        </p:spPr>
        <p:txBody>
          <a:bodyPr/>
          <a:lstStyle/>
          <a:p>
            <a:r>
              <a:rPr lang="zh-CN" altLang="en-US" sz="4800" dirty="0">
                <a:solidFill>
                  <a:srgbClr val="FF0000"/>
                </a:solidFill>
                <a:ea typeface="华文新魏" panose="02010800040101010101" pitchFamily="2" charset="-122"/>
              </a:rPr>
              <a:t>好动顽劣，聪慧灵秀；</a:t>
            </a:r>
          </a:p>
          <a:p>
            <a:r>
              <a:rPr lang="zh-CN" altLang="en-US" sz="4800" dirty="0">
                <a:solidFill>
                  <a:srgbClr val="FF0000"/>
                </a:solidFill>
                <a:ea typeface="华文新魏" panose="02010800040101010101" pitchFamily="2" charset="-122"/>
              </a:rPr>
              <a:t>好学好问，伶俐可爱；</a:t>
            </a:r>
          </a:p>
          <a:p>
            <a:r>
              <a:rPr lang="zh-CN" altLang="en-US" sz="4800" dirty="0">
                <a:solidFill>
                  <a:srgbClr val="FF0000"/>
                </a:solidFill>
                <a:ea typeface="华文新魏" panose="02010800040101010101" pitchFamily="2" charset="-122"/>
              </a:rPr>
              <a:t>疼爱爷爷，有爱憎立场，</a:t>
            </a:r>
          </a:p>
          <a:p>
            <a:r>
              <a:rPr lang="zh-CN" altLang="en-US" sz="4800" dirty="0">
                <a:solidFill>
                  <a:srgbClr val="FF0000"/>
                </a:solidFill>
                <a:ea typeface="华文新魏" panose="02010800040101010101" pitchFamily="2" charset="-122"/>
              </a:rPr>
              <a:t>有男子汉气概。</a:t>
            </a:r>
          </a:p>
        </p:txBody>
      </p:sp>
    </p:spTree>
    <p:extLst>
      <p:ext uri="{BB962C8B-B14F-4D97-AF65-F5344CB8AC3E}">
        <p14:creationId xmlns:p14="http://schemas.microsoft.com/office/powerpoint/2010/main" val="311003054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文本占位符 184321"/>
          <p:cNvSpPr>
            <a:spLocks noGrp="1"/>
          </p:cNvSpPr>
          <p:nvPr>
            <p:ph type="body" idx="1"/>
          </p:nvPr>
        </p:nvSpPr>
        <p:spPr>
          <a:xfrm>
            <a:off x="925513" y="1889041"/>
            <a:ext cx="3943350" cy="655637"/>
          </a:xfrm>
          <a:ln/>
        </p:spPr>
        <p:txBody>
          <a:bodyPr/>
          <a:lstStyle/>
          <a:p>
            <a:pPr>
              <a:buNone/>
            </a:pPr>
            <a:r>
              <a:rPr lang="zh-CN" altLang="en-US" sz="4400" b="1" dirty="0">
                <a:solidFill>
                  <a:srgbClr val="0000FF"/>
                </a:solidFill>
                <a:effectLst>
                  <a:outerShdw blurRad="38100" dist="38100" dir="2700000">
                    <a:srgbClr val="C0C0C0"/>
                  </a:outerShdw>
                </a:effectLst>
                <a:ea typeface="隶书" panose="02010509060101010101" pitchFamily="49" charset="-122"/>
              </a:rPr>
              <a:t>何满子</a:t>
            </a:r>
          </a:p>
        </p:txBody>
      </p:sp>
      <p:sp>
        <p:nvSpPr>
          <p:cNvPr id="184324" name="文本框 184323">
            <a:hlinkClick r:id="rId2" action="ppaction://hlinksldjump"/>
          </p:cNvPr>
          <p:cNvSpPr txBox="1"/>
          <p:nvPr/>
        </p:nvSpPr>
        <p:spPr>
          <a:xfrm>
            <a:off x="755576" y="2885119"/>
            <a:ext cx="5689600" cy="762000"/>
          </a:xfrm>
          <a:prstGeom prst="rect">
            <a:avLst/>
          </a:prstGeom>
          <a:noFill/>
          <a:ln w="9525">
            <a:noFill/>
          </a:ln>
        </p:spPr>
        <p:txBody>
          <a:bodyPr>
            <a:spAutoFit/>
          </a:bodyPr>
          <a:lstStyle/>
          <a:p>
            <a:pPr eaLnBrk="1" hangingPunct="1">
              <a:buClrTx/>
            </a:pPr>
            <a:r>
              <a:rPr lang="zh-CN" altLang="en-US" sz="4400" b="1" dirty="0">
                <a:solidFill>
                  <a:srgbClr val="0000FF"/>
                </a:solidFill>
                <a:effectLst>
                  <a:outerShdw blurRad="38100" dist="38100" dir="2700000">
                    <a:srgbClr val="C0C0C0"/>
                  </a:outerShdw>
                </a:effectLst>
                <a:latin typeface="Arial" panose="020B0604020202020204" pitchFamily="34" charset="0"/>
                <a:ea typeface="隶书" panose="02010509060101010101" pitchFamily="49" charset="-122"/>
              </a:rPr>
              <a:t>奶奶一丈青大娘</a:t>
            </a:r>
          </a:p>
        </p:txBody>
      </p:sp>
      <p:sp>
        <p:nvSpPr>
          <p:cNvPr id="184325" name="文本框 184324">
            <a:hlinkClick r:id="rId3" action="ppaction://hlinksldjump"/>
          </p:cNvPr>
          <p:cNvSpPr txBox="1"/>
          <p:nvPr/>
        </p:nvSpPr>
        <p:spPr>
          <a:xfrm>
            <a:off x="683568" y="3733189"/>
            <a:ext cx="5576887" cy="762000"/>
          </a:xfrm>
          <a:prstGeom prst="rect">
            <a:avLst/>
          </a:prstGeom>
          <a:noFill/>
          <a:ln w="9525">
            <a:noFill/>
          </a:ln>
        </p:spPr>
        <p:txBody>
          <a:bodyPr>
            <a:spAutoFit/>
          </a:bodyPr>
          <a:lstStyle/>
          <a:p>
            <a:pPr eaLnBrk="1" hangingPunct="1">
              <a:buClrTx/>
            </a:pPr>
            <a:r>
              <a:rPr lang="zh-CN" altLang="en-US" sz="4400" b="1" dirty="0">
                <a:solidFill>
                  <a:srgbClr val="0000FF"/>
                </a:solidFill>
                <a:effectLst>
                  <a:outerShdw blurRad="38100" dist="38100" dir="2700000">
                    <a:srgbClr val="C0C0C0"/>
                  </a:outerShdw>
                </a:effectLst>
                <a:latin typeface="Arial" panose="020B0604020202020204" pitchFamily="34" charset="0"/>
                <a:ea typeface="隶书" panose="02010509060101010101" pitchFamily="49" charset="-122"/>
              </a:rPr>
              <a:t>爷爷何大学问</a:t>
            </a:r>
          </a:p>
        </p:txBody>
      </p:sp>
      <p:sp>
        <p:nvSpPr>
          <p:cNvPr id="184326" name="右大括号 184325"/>
          <p:cNvSpPr/>
          <p:nvPr/>
        </p:nvSpPr>
        <p:spPr>
          <a:xfrm>
            <a:off x="4211960" y="1858351"/>
            <a:ext cx="873125" cy="3097212"/>
          </a:xfrm>
          <a:prstGeom prst="rightBrace">
            <a:avLst>
              <a:gd name="adj1" fmla="val 29560"/>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84327" name="文本框 184326"/>
          <p:cNvSpPr txBox="1"/>
          <p:nvPr/>
        </p:nvSpPr>
        <p:spPr>
          <a:xfrm>
            <a:off x="4716016" y="1858351"/>
            <a:ext cx="4284662" cy="3749675"/>
          </a:xfrm>
          <a:prstGeom prst="rect">
            <a:avLst/>
          </a:prstGeom>
          <a:noFill/>
          <a:ln w="9525">
            <a:noFill/>
          </a:ln>
        </p:spPr>
        <p:txBody>
          <a:bodyPr>
            <a:spAutoFit/>
          </a:bodyPr>
          <a:lstStyle/>
          <a:p>
            <a:pPr eaLnBrk="1" hangingPunct="1">
              <a:buClrTx/>
            </a:pPr>
            <a:r>
              <a:rPr lang="zh-CN" altLang="en-US" sz="4000" b="1" dirty="0">
                <a:solidFill>
                  <a:schemeClr val="accent2"/>
                </a:solidFill>
                <a:effectLst>
                  <a:outerShdw blurRad="38100" dist="38100" dir="2700000">
                    <a:srgbClr val="C0C0C0"/>
                  </a:outerShdw>
                </a:effectLst>
                <a:latin typeface="Arial" panose="020B0604020202020204" pitchFamily="34" charset="0"/>
                <a:ea typeface="黑体" panose="02010609060101010101" pitchFamily="49" charset="-122"/>
              </a:rPr>
              <a:t>       赞颂了淳厚朴实的劳动人民热诚正直的感情，以及肝胆相照、扶危济困、赤诚相见的美好品格和高尚情操。</a:t>
            </a:r>
          </a:p>
        </p:txBody>
      </p:sp>
      <p:sp>
        <p:nvSpPr>
          <p:cNvPr id="184328" name="标题 184327"/>
          <p:cNvSpPr>
            <a:spLocks noGrp="1"/>
          </p:cNvSpPr>
          <p:nvPr>
            <p:ph type="title"/>
          </p:nvPr>
        </p:nvSpPr>
        <p:spPr>
          <a:ln/>
        </p:spPr>
        <p:txBody>
          <a:bodyPr anchor="ctr"/>
          <a:lstStyle/>
          <a:p>
            <a:endParaRPr lang="zh-CN" altLang="en-US" dirty="0"/>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4322">
                                            <p:txEl>
                                              <p:pRg st="0" end="0"/>
                                            </p:txEl>
                                          </p:spTgt>
                                        </p:tgtEl>
                                        <p:attrNameLst>
                                          <p:attrName>style.visibility</p:attrName>
                                        </p:attrNameLst>
                                      </p:cBhvr>
                                      <p:to>
                                        <p:strVal val="visible"/>
                                      </p:to>
                                    </p:set>
                                    <p:animEffect transition="in" filter="slide(fromBottom)">
                                      <p:cBhvr>
                                        <p:cTn id="7" dur="500"/>
                                        <p:tgtEl>
                                          <p:spTgt spid="1843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184324"/>
                                        </p:tgtEl>
                                        <p:attrNameLst>
                                          <p:attrName>style.visibility</p:attrName>
                                        </p:attrNameLst>
                                      </p:cBhvr>
                                      <p:to>
                                        <p:strVal val="visible"/>
                                      </p:to>
                                    </p:set>
                                    <p:animEffect transition="in" filter="fade">
                                      <p:cBhvr>
                                        <p:cTn id="12" dur="800" decel="100000"/>
                                        <p:tgtEl>
                                          <p:spTgt spid="184324"/>
                                        </p:tgtEl>
                                      </p:cBhvr>
                                    </p:animEffect>
                                    <p:anim calcmode="lin" valueType="num">
                                      <p:cBhvr>
                                        <p:cTn id="13" dur="800" decel="100000" fill="hold"/>
                                        <p:tgtEl>
                                          <p:spTgt spid="184324"/>
                                        </p:tgtEl>
                                        <p:attrNameLst>
                                          <p:attrName>style.rotation</p:attrName>
                                        </p:attrNameLst>
                                      </p:cBhvr>
                                      <p:tavLst>
                                        <p:tav tm="0">
                                          <p:val>
                                            <p:fltVal val="-90"/>
                                          </p:val>
                                        </p:tav>
                                        <p:tav tm="100000">
                                          <p:val>
                                            <p:fltVal val="0"/>
                                          </p:val>
                                        </p:tav>
                                      </p:tavLst>
                                    </p:anim>
                                    <p:anim calcmode="lin" valueType="num">
                                      <p:cBhvr>
                                        <p:cTn id="14" dur="800" decel="100000" fill="hold"/>
                                        <p:tgtEl>
                                          <p:spTgt spid="184324"/>
                                        </p:tgtEl>
                                        <p:attrNameLst>
                                          <p:attrName>ppt_x</p:attrName>
                                        </p:attrNameLst>
                                      </p:cBhvr>
                                      <p:tavLst>
                                        <p:tav tm="0">
                                          <p:val>
                                            <p:strVal val="#ppt_x+0.4"/>
                                          </p:val>
                                        </p:tav>
                                        <p:tav tm="100000">
                                          <p:val>
                                            <p:strVal val="#ppt_x-0.05"/>
                                          </p:val>
                                        </p:tav>
                                      </p:tavLst>
                                    </p:anim>
                                    <p:anim calcmode="lin" valueType="num">
                                      <p:cBhvr>
                                        <p:cTn id="15" dur="800" decel="100000" fill="hold"/>
                                        <p:tgtEl>
                                          <p:spTgt spid="184324"/>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84324"/>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84324"/>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184325"/>
                                        </p:tgtEl>
                                        <p:attrNameLst>
                                          <p:attrName>style.visibility</p:attrName>
                                        </p:attrNameLst>
                                      </p:cBhvr>
                                      <p:to>
                                        <p:strVal val="visible"/>
                                      </p:to>
                                    </p:set>
                                    <p:anim calcmode="lin" valueType="num">
                                      <p:cBhvr>
                                        <p:cTn id="22" dur="1000" fill="hold"/>
                                        <p:tgtEl>
                                          <p:spTgt spid="184325"/>
                                        </p:tgtEl>
                                        <p:attrNameLst>
                                          <p:attrName>ppt_w</p:attrName>
                                        </p:attrNameLst>
                                      </p:cBhvr>
                                      <p:tavLst>
                                        <p:tav tm="0">
                                          <p:val>
                                            <p:strVal val="#ppt_w*0.70"/>
                                          </p:val>
                                        </p:tav>
                                        <p:tav tm="100000">
                                          <p:val>
                                            <p:strVal val="#ppt_w"/>
                                          </p:val>
                                        </p:tav>
                                      </p:tavLst>
                                    </p:anim>
                                    <p:anim calcmode="lin" valueType="num">
                                      <p:cBhvr>
                                        <p:cTn id="23" dur="1000" fill="hold"/>
                                        <p:tgtEl>
                                          <p:spTgt spid="184325"/>
                                        </p:tgtEl>
                                        <p:attrNameLst>
                                          <p:attrName>ppt_h</p:attrName>
                                        </p:attrNameLst>
                                      </p:cBhvr>
                                      <p:tavLst>
                                        <p:tav tm="0">
                                          <p:val>
                                            <p:strVal val="#ppt_h"/>
                                          </p:val>
                                        </p:tav>
                                        <p:tav tm="100000">
                                          <p:val>
                                            <p:strVal val="#ppt_h"/>
                                          </p:val>
                                        </p:tav>
                                      </p:tavLst>
                                    </p:anim>
                                    <p:animEffect transition="in" filter="fade">
                                      <p:cBhvr>
                                        <p:cTn id="24" dur="1000"/>
                                        <p:tgtEl>
                                          <p:spTgt spid="184325"/>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nodeType="clickEffect">
                                  <p:stCondLst>
                                    <p:cond delay="0"/>
                                  </p:stCondLst>
                                  <p:childTnLst>
                                    <p:set>
                                      <p:cBhvr>
                                        <p:cTn id="28" dur="1" fill="hold">
                                          <p:stCondLst>
                                            <p:cond delay="0"/>
                                          </p:stCondLst>
                                        </p:cTn>
                                        <p:tgtEl>
                                          <p:spTgt spid="184326"/>
                                        </p:tgtEl>
                                        <p:attrNameLst>
                                          <p:attrName>style.visibility</p:attrName>
                                        </p:attrNameLst>
                                      </p:cBhvr>
                                      <p:to>
                                        <p:strVal val="visible"/>
                                      </p:to>
                                    </p:set>
                                    <p:animEffect transition="in" filter="slide(fromLeft)">
                                      <p:cBhvr>
                                        <p:cTn id="29" dur="500"/>
                                        <p:tgtEl>
                                          <p:spTgt spid="184326"/>
                                        </p:tgtEl>
                                      </p:cBhvr>
                                    </p:animEffec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184327"/>
                                        </p:tgtEl>
                                        <p:attrNameLst>
                                          <p:attrName>style.visibility</p:attrName>
                                        </p:attrNameLst>
                                      </p:cBhvr>
                                      <p:to>
                                        <p:strVal val="visible"/>
                                      </p:to>
                                    </p:set>
                                    <p:anim calcmode="discrete" valueType="clr">
                                      <p:cBhvr override="childStyle">
                                        <p:cTn id="34" dur="80"/>
                                        <p:tgtEl>
                                          <p:spTgt spid="184327"/>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184327"/>
                                        </p:tgtEl>
                                        <p:attrNameLst>
                                          <p:attrName>fillcolor</p:attrName>
                                        </p:attrNameLst>
                                      </p:cBhvr>
                                      <p:tavLst>
                                        <p:tav tm="0">
                                          <p:val>
                                            <p:clrVal>
                                              <a:schemeClr val="accent2"/>
                                            </p:clrVal>
                                          </p:val>
                                        </p:tav>
                                        <p:tav tm="50000">
                                          <p:val>
                                            <p:clrVal>
                                              <a:schemeClr val="hlink"/>
                                            </p:clrVal>
                                          </p:val>
                                        </p:tav>
                                      </p:tavLst>
                                    </p:anim>
                                    <p:set>
                                      <p:cBhvr>
                                        <p:cTn id="36" dur="80"/>
                                        <p:tgtEl>
                                          <p:spTgt spid="1843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2" grpId="0" build="p"/>
      <p:bldP spid="184324" grpId="0"/>
      <p:bldP spid="184325" grpId="0"/>
      <p:bldP spid="1843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文本框 162817"/>
          <p:cNvSpPr txBox="1"/>
          <p:nvPr/>
        </p:nvSpPr>
        <p:spPr>
          <a:xfrm>
            <a:off x="1060450" y="1844675"/>
            <a:ext cx="8083550" cy="4781550"/>
          </a:xfrm>
          <a:prstGeom prst="rect">
            <a:avLst/>
          </a:prstGeom>
          <a:noFill/>
          <a:ln w="9525">
            <a:noFill/>
          </a:ln>
        </p:spPr>
        <p:txBody>
          <a:bodyPr>
            <a:spAutoFit/>
          </a:bodyPr>
          <a:lstStyle/>
          <a:p>
            <a:pPr eaLnBrk="1" hangingPunct="1">
              <a:buClrTx/>
            </a:pPr>
            <a:r>
              <a:rPr lang="zh-CN" altLang="en-US" sz="3600" b="1" dirty="0">
                <a:solidFill>
                  <a:srgbClr val="0000CC"/>
                </a:solidFill>
                <a:latin typeface="黑体" panose="02010609060101010101" pitchFamily="49" charset="-122"/>
                <a:ea typeface="黑体" panose="02010609060101010101" pitchFamily="49" charset="-122"/>
              </a:rPr>
              <a:t>     </a:t>
            </a:r>
            <a:r>
              <a:rPr lang="zh-CN" altLang="en-US" sz="4400" b="1" dirty="0">
                <a:solidFill>
                  <a:srgbClr val="0000CC"/>
                </a:solidFill>
                <a:latin typeface="黑体" panose="02010609060101010101" pitchFamily="49" charset="-122"/>
                <a:ea typeface="黑体" panose="02010609060101010101" pitchFamily="49" charset="-122"/>
              </a:rPr>
              <a:t>这篇小说以六岁小孩何满子为线索展开情节，透过一幅幅风俗画，热情地赞颂了那些淳厚朴实的劳动人民，他们热诚正直的感情，以及那种肝胆相照、扶危济困、赤诚相见的美好品格和高尚情操。</a:t>
            </a:r>
            <a:r>
              <a:rPr lang="zh-CN" altLang="en-US" sz="3600" b="1" dirty="0">
                <a:solidFill>
                  <a:srgbClr val="0000CC"/>
                </a:solidFill>
                <a:latin typeface="黑体" panose="02010609060101010101" pitchFamily="49" charset="-122"/>
                <a:ea typeface="黑体" panose="02010609060101010101" pitchFamily="49" charset="-122"/>
              </a:rPr>
              <a:t> </a:t>
            </a:r>
          </a:p>
        </p:txBody>
      </p:sp>
      <p:sp>
        <p:nvSpPr>
          <p:cNvPr id="162819" name="文本框 162818"/>
          <p:cNvSpPr txBox="1"/>
          <p:nvPr/>
        </p:nvSpPr>
        <p:spPr>
          <a:xfrm>
            <a:off x="2555875" y="620713"/>
            <a:ext cx="4464050" cy="1098550"/>
          </a:xfrm>
          <a:prstGeom prst="rect">
            <a:avLst/>
          </a:prstGeom>
          <a:noFill/>
          <a:ln w="9525">
            <a:noFill/>
          </a:ln>
        </p:spPr>
        <p:txBody>
          <a:bodyPr>
            <a:spAutoFit/>
          </a:bodyPr>
          <a:lstStyle/>
          <a:p>
            <a:pPr eaLnBrk="1" hangingPunct="1">
              <a:buClrTx/>
            </a:pPr>
            <a:r>
              <a:rPr lang="zh-CN" altLang="en-US" sz="6600" b="1" dirty="0">
                <a:solidFill>
                  <a:srgbClr val="FF0000"/>
                </a:solidFill>
                <a:latin typeface="Arial" panose="020B0604020202020204" pitchFamily="34" charset="0"/>
                <a:ea typeface="黑体" panose="02010609060101010101" pitchFamily="49" charset="-122"/>
              </a:rPr>
              <a:t>文章主题</a:t>
            </a:r>
          </a:p>
        </p:txBody>
      </p:sp>
      <mc:AlternateContent xmlns:mc="http://schemas.openxmlformats.org/markup-compatibility/2006" xmlns:p14="http://schemas.microsoft.com/office/powerpoint/2010/main">
        <mc:Choice Requires="p14">
          <p:contentPart p14:bwMode="auto" r:id="rId2">
            <p14:nvContentPartPr>
              <p14:cNvPr id="162820" name="墨迹 162819"/>
              <p14:cNvContentPartPr/>
              <p14:nvPr/>
            </p14:nvContentPartPr>
            <p14:xfrm>
              <a:off x="4509765" y="2204864"/>
              <a:ext cx="4376737" cy="196850"/>
            </p14:xfrm>
          </p:contentPart>
        </mc:Choice>
        <mc:Fallback xmlns="">
          <p:pic>
            <p:nvPicPr>
              <p:cNvPr id="162820" name="墨迹 162819"/>
              <p:cNvPicPr/>
              <p:nvPr/>
            </p:nvPicPr>
            <p:blipFill>
              <a:blip r:embed="rId3"/>
              <a:stretch>
                <a:fillRect/>
              </a:stretch>
            </p:blipFill>
            <p:spPr>
              <a:xfrm>
                <a:off x="4481326" y="2087198"/>
                <a:ext cx="4433615" cy="431812"/>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62821" name="墨迹 162820"/>
              <p14:cNvContentPartPr/>
              <p14:nvPr/>
            </p14:nvContentPartPr>
            <p14:xfrm>
              <a:off x="1303338" y="2857500"/>
              <a:ext cx="2571750" cy="90488"/>
            </p14:xfrm>
          </p:contentPart>
        </mc:Choice>
        <mc:Fallback xmlns="">
          <p:pic>
            <p:nvPicPr>
              <p:cNvPr id="162821" name="墨迹 162820"/>
            </p:nvPicPr>
            <p:blipFill>
              <a:blip r:embed="rId5"/>
            </p:blipFill>
            <p:spPr>
              <a:xfrm>
                <a:off x="1303338" y="2857500"/>
                <a:ext cx="2571750" cy="90488"/>
              </a:xfrm>
              <a:prstGeom prst="rect"/>
            </p:spPr>
          </p:pic>
        </mc:Fallback>
      </mc:AlternateContent>
      <mc:AlternateContent xmlns:mc="http://schemas.openxmlformats.org/markup-compatibility/2006" xmlns:p14="http://schemas.microsoft.com/office/powerpoint/2010/main">
        <mc:Choice Requires="p14">
          <p:contentPart p14:bwMode="auto" r:id="rId6">
            <p14:nvContentPartPr>
              <p14:cNvPr id="162822" name="墨迹 162821"/>
              <p14:cNvContentPartPr/>
              <p14:nvPr/>
            </p14:nvContentPartPr>
            <p14:xfrm>
              <a:off x="6742113" y="2901950"/>
              <a:ext cx="2108200" cy="46038"/>
            </p14:xfrm>
          </p:contentPart>
        </mc:Choice>
        <mc:Fallback xmlns="">
          <p:pic>
            <p:nvPicPr>
              <p:cNvPr id="162822" name="墨迹 162821"/>
            </p:nvPicPr>
            <p:blipFill>
              <a:blip r:embed="rId7"/>
            </p:blipFill>
            <p:spPr>
              <a:xfrm>
                <a:off x="6742113" y="2901950"/>
                <a:ext cx="2108200" cy="46038"/>
              </a:xfrm>
              <a:prstGeom prst="rect"/>
            </p:spPr>
          </p:pic>
        </mc:Fallback>
      </mc:AlternateContent>
      <mc:AlternateContent xmlns:mc="http://schemas.openxmlformats.org/markup-compatibility/2006" xmlns:p14="http://schemas.microsoft.com/office/powerpoint/2010/main">
        <mc:Choice Requires="p14">
          <p:contentPart p14:bwMode="auto" r:id="rId8">
            <p14:nvContentPartPr>
              <p14:cNvPr id="162823" name="墨迹 162822"/>
              <p14:cNvContentPartPr/>
              <p14:nvPr/>
            </p14:nvContentPartPr>
            <p14:xfrm>
              <a:off x="1152525" y="3616325"/>
              <a:ext cx="982663" cy="36513"/>
            </p14:xfrm>
          </p:contentPart>
        </mc:Choice>
        <mc:Fallback xmlns="">
          <p:pic>
            <p:nvPicPr>
              <p:cNvPr id="162823" name="墨迹 162822"/>
            </p:nvPicPr>
            <p:blipFill>
              <a:blip r:embed="rId9"/>
            </p:blipFill>
            <p:spPr>
              <a:xfrm>
                <a:off x="1152525" y="3616325"/>
                <a:ext cx="982663" cy="36513"/>
              </a:xfrm>
              <a:prstGeom prst="rect"/>
            </p:spPr>
          </p:pic>
        </mc:Fallback>
      </mc:AlternateContent>
      <mc:AlternateContent xmlns:mc="http://schemas.openxmlformats.org/markup-compatibility/2006" xmlns:p14="http://schemas.microsoft.com/office/powerpoint/2010/main">
        <mc:Choice Requires="p14">
          <p:contentPart p14:bwMode="auto" r:id="rId10">
            <p14:nvContentPartPr>
              <p14:cNvPr id="162824" name="墨迹 162823"/>
              <p14:cNvContentPartPr/>
              <p14:nvPr/>
            </p14:nvContentPartPr>
            <p14:xfrm>
              <a:off x="4537075" y="3562350"/>
              <a:ext cx="1544638" cy="63500"/>
            </p14:xfrm>
          </p:contentPart>
        </mc:Choice>
        <mc:Fallback xmlns="">
          <p:pic>
            <p:nvPicPr>
              <p:cNvPr id="162824" name="墨迹 162823"/>
            </p:nvPicPr>
            <p:blipFill>
              <a:blip r:embed="rId11"/>
            </p:blipFill>
            <p:spPr>
              <a:xfrm>
                <a:off x="4537075" y="3562350"/>
                <a:ext cx="1544638" cy="63500"/>
              </a:xfrm>
              <a:prstGeom prst="rect"/>
            </p:spPr>
          </p:pic>
        </mc:Fallback>
      </mc:AlternateContent>
      <mc:AlternateContent xmlns:mc="http://schemas.openxmlformats.org/markup-compatibility/2006" xmlns:p14="http://schemas.microsoft.com/office/powerpoint/2010/main">
        <mc:Choice Requires="p14">
          <p:contentPart p14:bwMode="auto" r:id="rId12">
            <p14:nvContentPartPr>
              <p14:cNvPr id="162825" name="墨迹 162824"/>
              <p14:cNvContentPartPr/>
              <p14:nvPr/>
            </p14:nvContentPartPr>
            <p14:xfrm>
              <a:off x="7562850" y="3606800"/>
              <a:ext cx="1420813" cy="107950"/>
            </p14:xfrm>
          </p:contentPart>
        </mc:Choice>
        <mc:Fallback xmlns="">
          <p:pic>
            <p:nvPicPr>
              <p:cNvPr id="162825" name="墨迹 162824"/>
            </p:nvPicPr>
            <p:blipFill>
              <a:blip r:embed="rId13"/>
            </p:blipFill>
            <p:spPr>
              <a:xfrm>
                <a:off x="7562850" y="3606800"/>
                <a:ext cx="1420813" cy="107950"/>
              </a:xfrm>
              <a:prstGeom prst="rect"/>
            </p:spPr>
          </p:pic>
        </mc:Fallback>
      </mc:AlternateContent>
      <mc:AlternateContent xmlns:mc="http://schemas.openxmlformats.org/markup-compatibility/2006" xmlns:p14="http://schemas.microsoft.com/office/powerpoint/2010/main">
        <mc:Choice Requires="p14">
          <p:contentPart p14:bwMode="auto" r:id="rId14">
            <p14:nvContentPartPr>
              <p14:cNvPr id="162826" name="墨迹 162825"/>
              <p14:cNvContentPartPr/>
              <p14:nvPr/>
            </p14:nvContentPartPr>
            <p14:xfrm>
              <a:off x="1143000" y="4259263"/>
              <a:ext cx="3349625" cy="161925"/>
            </p14:xfrm>
          </p:contentPart>
        </mc:Choice>
        <mc:Fallback xmlns="">
          <p:pic>
            <p:nvPicPr>
              <p:cNvPr id="162826" name="墨迹 162825"/>
            </p:nvPicPr>
            <p:blipFill>
              <a:blip r:embed="rId15"/>
            </p:blipFill>
            <p:spPr>
              <a:xfrm>
                <a:off x="1143000" y="4259263"/>
                <a:ext cx="3349625" cy="161925"/>
              </a:xfrm>
              <a:prstGeom prst="rect"/>
            </p:spPr>
          </p:pic>
        </mc:Fallback>
      </mc:AlternateContent>
      <mc:AlternateContent xmlns:mc="http://schemas.openxmlformats.org/markup-compatibility/2006" xmlns:p14="http://schemas.microsoft.com/office/powerpoint/2010/main">
        <mc:Choice Requires="p14">
          <p:contentPart p14:bwMode="auto" r:id="rId16">
            <p14:nvContentPartPr>
              <p14:cNvPr id="162827" name="墨迹 162826"/>
              <p14:cNvContentPartPr/>
              <p14:nvPr/>
            </p14:nvContentPartPr>
            <p14:xfrm>
              <a:off x="6269038" y="4152900"/>
              <a:ext cx="2482850" cy="88900"/>
            </p14:xfrm>
          </p:contentPart>
        </mc:Choice>
        <mc:Fallback xmlns="">
          <p:pic>
            <p:nvPicPr>
              <p:cNvPr id="162827" name="墨迹 162826"/>
            </p:nvPicPr>
            <p:blipFill>
              <a:blip r:embed="rId17"/>
            </p:blipFill>
            <p:spPr>
              <a:xfrm>
                <a:off x="6269038" y="4152900"/>
                <a:ext cx="2482850" cy="88900"/>
              </a:xfrm>
              <a:prstGeom prst="rect"/>
            </p:spPr>
          </p:pic>
        </mc:Fallback>
      </mc:AlternateContent>
      <mc:AlternateContent xmlns:mc="http://schemas.openxmlformats.org/markup-compatibility/2006" xmlns:p14="http://schemas.microsoft.com/office/powerpoint/2010/main">
        <mc:Choice Requires="p14">
          <p:contentPart p14:bwMode="auto" r:id="rId18">
            <p14:nvContentPartPr>
              <p14:cNvPr id="162828" name="墨迹 162827"/>
              <p14:cNvContentPartPr/>
              <p14:nvPr/>
            </p14:nvContentPartPr>
            <p14:xfrm>
              <a:off x="1196975" y="4911725"/>
              <a:ext cx="1035050" cy="9525"/>
            </p14:xfrm>
          </p:contentPart>
        </mc:Choice>
        <mc:Fallback xmlns="">
          <p:pic>
            <p:nvPicPr>
              <p:cNvPr id="162828" name="墨迹 162827"/>
            </p:nvPicPr>
            <p:blipFill>
              <a:blip r:embed="rId19"/>
            </p:blipFill>
            <p:spPr>
              <a:xfrm>
                <a:off x="1196975" y="4911725"/>
                <a:ext cx="1035050" cy="9525"/>
              </a:xfrm>
              <a:prstGeom prst="rect"/>
            </p:spPr>
          </p:pic>
        </mc:Fallback>
      </mc:AlternateContent>
      <mc:AlternateContent xmlns:mc="http://schemas.openxmlformats.org/markup-compatibility/2006" xmlns:p14="http://schemas.microsoft.com/office/powerpoint/2010/main">
        <mc:Choice Requires="p14">
          <p:contentPart p14:bwMode="auto" r:id="rId20">
            <p14:nvContentPartPr>
              <p14:cNvPr id="162829" name="墨迹 162828"/>
              <p14:cNvContentPartPr/>
              <p14:nvPr/>
            </p14:nvContentPartPr>
            <p14:xfrm>
              <a:off x="5276850" y="4973638"/>
              <a:ext cx="3295650" cy="134937"/>
            </p14:xfrm>
          </p:contentPart>
        </mc:Choice>
        <mc:Fallback xmlns="">
          <p:pic>
            <p:nvPicPr>
              <p:cNvPr id="162829" name="墨迹 162828"/>
            </p:nvPicPr>
            <p:blipFill>
              <a:blip r:embed="rId21"/>
            </p:blipFill>
            <p:spPr>
              <a:xfrm>
                <a:off x="5276850" y="4973638"/>
                <a:ext cx="3295650" cy="134937"/>
              </a:xfrm>
              <a:prstGeom prst="rect"/>
            </p:spPr>
          </p:pic>
        </mc:Fallback>
      </mc:AlternateContent>
      <mc:AlternateContent xmlns:mc="http://schemas.openxmlformats.org/markup-compatibility/2006" xmlns:p14="http://schemas.microsoft.com/office/powerpoint/2010/main">
        <mc:Choice Requires="p14">
          <p:contentPart p14:bwMode="auto" r:id="rId22">
            <p14:nvContentPartPr>
              <p14:cNvPr id="162830" name="墨迹 162829"/>
              <p14:cNvContentPartPr/>
              <p14:nvPr/>
            </p14:nvContentPartPr>
            <p14:xfrm>
              <a:off x="1223963" y="5661025"/>
              <a:ext cx="3857625" cy="98425"/>
            </p14:xfrm>
          </p:contentPart>
        </mc:Choice>
        <mc:Fallback xmlns="">
          <p:pic>
            <p:nvPicPr>
              <p:cNvPr id="162830" name="墨迹 162829"/>
            </p:nvPicPr>
            <p:blipFill>
              <a:blip r:embed="rId23"/>
            </p:blipFill>
            <p:spPr>
              <a:xfrm>
                <a:off x="1223963" y="5661025"/>
                <a:ext cx="3857625" cy="98425"/>
              </a:xfrm>
              <a:prstGeom prst="rect"/>
            </p:spPr>
          </p:pic>
        </mc:Fallback>
      </mc:AlternateContent>
      <mc:AlternateContent xmlns:mc="http://schemas.openxmlformats.org/markup-compatibility/2006" xmlns:p14="http://schemas.microsoft.com/office/powerpoint/2010/main">
        <mc:Choice Requires="p14">
          <p:contentPart p14:bwMode="auto" r:id="rId24">
            <p14:nvContentPartPr>
              <p14:cNvPr id="162831" name="墨迹 162830"/>
              <p14:cNvContentPartPr/>
              <p14:nvPr/>
            </p14:nvContentPartPr>
            <p14:xfrm>
              <a:off x="6831013" y="5589587"/>
              <a:ext cx="2019300" cy="120649"/>
            </p14:xfrm>
          </p:contentPart>
        </mc:Choice>
        <mc:Fallback xmlns="">
          <p:pic>
            <p:nvPicPr>
              <p:cNvPr id="162831" name="墨迹 162830"/>
              <p:cNvPicPr/>
              <p:nvPr/>
            </p:nvPicPr>
            <p:blipFill>
              <a:blip r:embed="rId25"/>
              <a:stretch>
                <a:fillRect/>
              </a:stretch>
            </p:blipFill>
            <p:spPr>
              <a:xfrm>
                <a:off x="6802572" y="5475760"/>
                <a:ext cx="2076182" cy="348302"/>
              </a:xfrm>
              <a:prstGeom prst="rect">
                <a:avLst/>
              </a:prstGeom>
            </p:spPr>
          </p:pic>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2818">
                                            <p:txEl>
                                              <p:pRg st="0" end="0"/>
                                            </p:txEl>
                                          </p:spTgt>
                                        </p:tgtEl>
                                        <p:attrNameLst>
                                          <p:attrName>style.visibility</p:attrName>
                                        </p:attrNameLst>
                                      </p:cBhvr>
                                      <p:to>
                                        <p:strVal val="visible"/>
                                      </p:to>
                                    </p:set>
                                    <p:animEffect transition="in" filter="barn(inVertical)">
                                      <p:cBhvr>
                                        <p:cTn id="7" dur="500"/>
                                        <p:tgtEl>
                                          <p:spTgt spid="1628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6282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6282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6282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6282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6282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6282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6282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6283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62831"/>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6282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6282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62828"/>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1628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文本框 163841"/>
          <p:cNvSpPr txBox="1"/>
          <p:nvPr/>
        </p:nvSpPr>
        <p:spPr>
          <a:xfrm>
            <a:off x="626745" y="130810"/>
            <a:ext cx="8216265" cy="1568450"/>
          </a:xfrm>
          <a:prstGeom prst="rect">
            <a:avLst/>
          </a:prstGeom>
          <a:noFill/>
          <a:ln w="9525">
            <a:noFill/>
          </a:ln>
        </p:spPr>
        <p:txBody>
          <a:bodyPr wrap="square">
            <a:spAutoFit/>
          </a:bodyPr>
          <a:lstStyle/>
          <a:p>
            <a:pPr eaLnBrk="1" hangingPunct="1">
              <a:buClrTx/>
            </a:pPr>
            <a:r>
              <a:rPr lang="zh-CN" altLang="en-US" sz="4800" b="1" dirty="0">
                <a:solidFill>
                  <a:srgbClr val="0000CC"/>
                </a:solidFill>
                <a:latin typeface="黑体" panose="02010609060101010101" pitchFamily="49" charset="-122"/>
                <a:ea typeface="黑体" panose="02010609060101010101" pitchFamily="49" charset="-122"/>
              </a:rPr>
              <a:t>    为什么说这篇小说具有民族作风和民族气派？</a:t>
            </a:r>
            <a:r>
              <a:rPr lang="zh-CN" altLang="en-US" sz="2800" b="1" dirty="0">
                <a:latin typeface="黑体" panose="02010609060101010101" pitchFamily="49" charset="-122"/>
                <a:ea typeface="黑体" panose="02010609060101010101" pitchFamily="49" charset="-122"/>
              </a:rPr>
              <a:t> </a:t>
            </a:r>
          </a:p>
        </p:txBody>
      </p:sp>
      <p:sp>
        <p:nvSpPr>
          <p:cNvPr id="163843" name="文本框 163842"/>
          <p:cNvSpPr txBox="1"/>
          <p:nvPr/>
        </p:nvSpPr>
        <p:spPr>
          <a:xfrm>
            <a:off x="721043" y="1699260"/>
            <a:ext cx="8497887" cy="3937000"/>
          </a:xfrm>
          <a:prstGeom prst="rect">
            <a:avLst/>
          </a:prstGeom>
          <a:noFill/>
          <a:ln w="9525">
            <a:noFill/>
          </a:ln>
        </p:spPr>
        <p:txBody>
          <a:bodyPr>
            <a:spAutoFit/>
          </a:bodyPr>
          <a:lstStyle/>
          <a:p>
            <a:pPr eaLnBrk="1" hangingPunct="1">
              <a:buClrTx/>
            </a:pPr>
            <a:r>
              <a:rPr lang="zh-CN" altLang="en-US" sz="3200" b="1" dirty="0">
                <a:solidFill>
                  <a:srgbClr val="FF0000"/>
                </a:solidFill>
                <a:latin typeface="Arial" panose="020B0604020202020204" pitchFamily="34" charset="0"/>
                <a:ea typeface="黑体" panose="02010609060101010101" pitchFamily="49" charset="-122"/>
              </a:rPr>
              <a:t>        </a:t>
            </a:r>
            <a:r>
              <a:rPr lang="zh-CN" altLang="en-US" sz="3600" b="1" dirty="0">
                <a:solidFill>
                  <a:srgbClr val="FF0000"/>
                </a:solidFill>
                <a:latin typeface="Arial" panose="020B0604020202020204" pitchFamily="34" charset="0"/>
                <a:ea typeface="黑体" panose="02010609060101010101" pitchFamily="49" charset="-122"/>
              </a:rPr>
              <a:t>首先，从人物形象上来说，这篇小说的人物具有中华民族独有的性格特点和传统美德。</a:t>
            </a:r>
            <a:r>
              <a:rPr lang="zh-CN" altLang="en-US" sz="3600" b="1" dirty="0">
                <a:latin typeface="Arial" panose="020B0604020202020204" pitchFamily="34" charset="0"/>
                <a:ea typeface="黑体" panose="02010609060101010101" pitchFamily="49" charset="-122"/>
              </a:rPr>
              <a:t>他们身上那种</a:t>
            </a:r>
            <a:r>
              <a:rPr lang="zh-CN" altLang="en-US" sz="3600" b="1" dirty="0">
                <a:solidFill>
                  <a:srgbClr val="FF33CC"/>
                </a:solidFill>
                <a:latin typeface="Arial" panose="020B0604020202020204" pitchFamily="34" charset="0"/>
                <a:ea typeface="黑体" panose="02010609060101010101" pitchFamily="49" charset="-122"/>
              </a:rPr>
              <a:t>侠肝义胆、仗义轻财、疾恶如仇、扶危济困的品格</a:t>
            </a:r>
            <a:r>
              <a:rPr lang="zh-CN" altLang="en-US" sz="3600" b="1" dirty="0">
                <a:latin typeface="Arial" panose="020B0604020202020204" pitchFamily="34" charset="0"/>
                <a:ea typeface="黑体" panose="02010609060101010101" pitchFamily="49" charset="-122"/>
              </a:rPr>
              <a:t>，正是我们民族世代相传的精神财富，是</a:t>
            </a:r>
            <a:r>
              <a:rPr lang="en-US" altLang="zh-CN" sz="3600" b="1" dirty="0">
                <a:latin typeface="Arial" panose="020B0604020202020204" pitchFamily="34" charset="0"/>
                <a:ea typeface="黑体" panose="02010609060101010101" pitchFamily="49" charset="-122"/>
              </a:rPr>
              <a:t>《</a:t>
            </a:r>
            <a:r>
              <a:rPr lang="zh-CN" altLang="en-US" sz="3600" b="1" dirty="0">
                <a:latin typeface="Arial" panose="020B0604020202020204" pitchFamily="34" charset="0"/>
                <a:ea typeface="黑体" panose="02010609060101010101" pitchFamily="49" charset="-122"/>
              </a:rPr>
              <a:t>三国演义</a:t>
            </a:r>
            <a:r>
              <a:rPr lang="en-US" altLang="zh-CN" sz="3600" b="1" dirty="0">
                <a:latin typeface="Arial" panose="020B0604020202020204" pitchFamily="34" charset="0"/>
                <a:ea typeface="黑体" panose="02010609060101010101" pitchFamily="49" charset="-122"/>
              </a:rPr>
              <a:t>》《</a:t>
            </a:r>
            <a:r>
              <a:rPr lang="zh-CN" altLang="en-US" sz="3600" b="1" dirty="0">
                <a:latin typeface="Arial" panose="020B0604020202020204" pitchFamily="34" charset="0"/>
                <a:ea typeface="黑体" panose="02010609060101010101" pitchFamily="49" charset="-122"/>
              </a:rPr>
              <a:t>水浒</a:t>
            </a:r>
            <a:r>
              <a:rPr lang="en-US" altLang="zh-CN" sz="3600" b="1" dirty="0">
                <a:latin typeface="Arial" panose="020B0604020202020204" pitchFamily="34" charset="0"/>
                <a:ea typeface="黑体" panose="02010609060101010101" pitchFamily="49" charset="-122"/>
              </a:rPr>
              <a:t>》</a:t>
            </a:r>
            <a:r>
              <a:rPr lang="zh-CN" altLang="en-US" sz="3600" b="1" dirty="0">
                <a:latin typeface="Arial" panose="020B0604020202020204" pitchFamily="34" charset="0"/>
                <a:ea typeface="黑体" panose="02010609060101010101" pitchFamily="49" charset="-122"/>
              </a:rPr>
              <a:t>等古典小说一贯宣扬和传承的价值追求。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42">
                                            <p:txEl>
                                              <p:pRg st="0" end="0"/>
                                            </p:txEl>
                                          </p:spTgt>
                                        </p:tgtEl>
                                        <p:attrNameLst>
                                          <p:attrName>style.visibility</p:attrName>
                                        </p:attrNameLst>
                                      </p:cBhvr>
                                      <p:to>
                                        <p:strVal val="visible"/>
                                      </p:to>
                                    </p:set>
                                    <p:anim calcmode="lin" valueType="num">
                                      <p:cBhvr additive="base">
                                        <p:cTn id="7" dur="500" fill="hold"/>
                                        <p:tgtEl>
                                          <p:spTgt spid="1638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43"/>
                                        </p:tgtEl>
                                        <p:attrNameLst>
                                          <p:attrName>style.visibility</p:attrName>
                                        </p:attrNameLst>
                                      </p:cBhvr>
                                      <p:to>
                                        <p:strVal val="visible"/>
                                      </p:to>
                                    </p:set>
                                    <p:anim calcmode="lin" valueType="num">
                                      <p:cBhvr additive="base">
                                        <p:cTn id="13" dur="500" fill="hold"/>
                                        <p:tgtEl>
                                          <p:spTgt spid="163843"/>
                                        </p:tgtEl>
                                        <p:attrNameLst>
                                          <p:attrName>ppt_x</p:attrName>
                                        </p:attrNameLst>
                                      </p:cBhvr>
                                      <p:tavLst>
                                        <p:tav tm="0">
                                          <p:val>
                                            <p:strVal val="#ppt_x"/>
                                          </p:val>
                                        </p:tav>
                                        <p:tav tm="100000">
                                          <p:val>
                                            <p:strVal val="#ppt_x"/>
                                          </p:val>
                                        </p:tav>
                                      </p:tavLst>
                                    </p:anim>
                                    <p:anim calcmode="lin" valueType="num">
                                      <p:cBhvr additive="base">
                                        <p:cTn id="14" dur="500" fill="hold"/>
                                        <p:tgtEl>
                                          <p:spTgt spid="1638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文本框 164865"/>
          <p:cNvSpPr txBox="1"/>
          <p:nvPr/>
        </p:nvSpPr>
        <p:spPr>
          <a:xfrm>
            <a:off x="755650" y="188913"/>
            <a:ext cx="8388350" cy="6664325"/>
          </a:xfrm>
          <a:prstGeom prst="rect">
            <a:avLst/>
          </a:prstGeom>
          <a:noFill/>
          <a:ln w="9525">
            <a:noFill/>
          </a:ln>
        </p:spPr>
        <p:txBody>
          <a:bodyPr>
            <a:spAutoFit/>
          </a:bodyPr>
          <a:lstStyle/>
          <a:p>
            <a:pPr eaLnBrk="1" hangingPunct="1">
              <a:buClrTx/>
            </a:pPr>
            <a:r>
              <a:rPr lang="zh-CN" altLang="en-US" sz="2400" b="1" dirty="0">
                <a:solidFill>
                  <a:srgbClr val="FF0000"/>
                </a:solidFill>
                <a:latin typeface="Arial" panose="020B0604020202020204" pitchFamily="34" charset="0"/>
                <a:ea typeface="黑体" panose="02010609060101010101" pitchFamily="49" charset="-122"/>
              </a:rPr>
              <a:t>其次，在艺术上，小说不仅情节富有传奇色彩，而且塑造人物性格时也多借鉴中国古典小说和民间说唱艺术的表现手法。</a:t>
            </a:r>
            <a:r>
              <a:rPr lang="zh-CN" altLang="en-US" sz="2400" b="1" dirty="0">
                <a:latin typeface="Arial" panose="020B0604020202020204" pitchFamily="34" charset="0"/>
                <a:ea typeface="黑体" panose="02010609060101010101" pitchFamily="49" charset="-122"/>
              </a:rPr>
              <a:t>在我国古典文学的发展史上，英雄传奇是一个非常重要的类别，</a:t>
            </a:r>
            <a:r>
              <a:rPr lang="en-US" altLang="zh-CN" sz="2400" b="1">
                <a:latin typeface="Arial" panose="020B0604020202020204" pitchFamily="34" charset="0"/>
                <a:ea typeface="黑体" panose="02010609060101010101" pitchFamily="49" charset="-122"/>
              </a:rPr>
              <a:t>《</a:t>
            </a:r>
            <a:r>
              <a:rPr lang="zh-CN" altLang="en-US" sz="2400" b="1" dirty="0">
                <a:latin typeface="Arial" panose="020B0604020202020204" pitchFamily="34" charset="0"/>
                <a:ea typeface="黑体" panose="02010609060101010101" pitchFamily="49" charset="-122"/>
              </a:rPr>
              <a:t>三国演义</a:t>
            </a:r>
            <a:r>
              <a:rPr lang="en-US" altLang="zh-CN" sz="2400" b="1">
                <a:latin typeface="Arial" panose="020B0604020202020204" pitchFamily="34" charset="0"/>
                <a:ea typeface="黑体" panose="02010609060101010101" pitchFamily="49" charset="-122"/>
              </a:rPr>
              <a:t>》《</a:t>
            </a:r>
            <a:r>
              <a:rPr lang="zh-CN" altLang="en-US" sz="2400" b="1" dirty="0">
                <a:latin typeface="Arial" panose="020B0604020202020204" pitchFamily="34" charset="0"/>
                <a:ea typeface="黑体" panose="02010609060101010101" pitchFamily="49" charset="-122"/>
              </a:rPr>
              <a:t>水浒</a:t>
            </a:r>
            <a:r>
              <a:rPr lang="en-US" altLang="zh-CN" sz="2400" b="1">
                <a:latin typeface="Arial" panose="020B0604020202020204" pitchFamily="34" charset="0"/>
                <a:ea typeface="黑体" panose="02010609060101010101" pitchFamily="49" charset="-122"/>
              </a:rPr>
              <a:t>》《</a:t>
            </a:r>
            <a:r>
              <a:rPr lang="zh-CN" altLang="en-US" sz="2400" b="1" dirty="0">
                <a:latin typeface="Arial" panose="020B0604020202020204" pitchFamily="34" charset="0"/>
                <a:ea typeface="黑体" panose="02010609060101010101" pitchFamily="49" charset="-122"/>
              </a:rPr>
              <a:t>西游记</a:t>
            </a:r>
            <a:r>
              <a:rPr lang="en-US" altLang="zh-CN" sz="2400" b="1">
                <a:latin typeface="Arial" panose="020B0604020202020204" pitchFamily="34" charset="0"/>
                <a:ea typeface="黑体" panose="02010609060101010101" pitchFamily="49" charset="-122"/>
              </a:rPr>
              <a:t>》</a:t>
            </a:r>
            <a:r>
              <a:rPr lang="zh-CN" altLang="en-US" sz="2400" b="1" dirty="0">
                <a:latin typeface="Arial" panose="020B0604020202020204" pitchFamily="34" charset="0"/>
                <a:ea typeface="黑体" panose="02010609060101010101" pitchFamily="49" charset="-122"/>
              </a:rPr>
              <a:t>以及</a:t>
            </a:r>
            <a:r>
              <a:rPr lang="en-US" altLang="zh-CN" sz="2400" b="1">
                <a:latin typeface="Arial" panose="020B0604020202020204" pitchFamily="34" charset="0"/>
                <a:ea typeface="黑体" panose="02010609060101010101" pitchFamily="49" charset="-122"/>
              </a:rPr>
              <a:t>《</a:t>
            </a:r>
            <a:r>
              <a:rPr lang="zh-CN" altLang="en-US" sz="2400" b="1" dirty="0">
                <a:latin typeface="Arial" panose="020B0604020202020204" pitchFamily="34" charset="0"/>
                <a:ea typeface="黑体" panose="02010609060101010101" pitchFamily="49" charset="-122"/>
              </a:rPr>
              <a:t>三侠五义</a:t>
            </a:r>
            <a:r>
              <a:rPr lang="en-US" altLang="zh-CN" sz="2400" b="1">
                <a:latin typeface="Arial" panose="020B0604020202020204" pitchFamily="34" charset="0"/>
                <a:ea typeface="黑体" panose="02010609060101010101" pitchFamily="49" charset="-122"/>
              </a:rPr>
              <a:t>》《</a:t>
            </a:r>
            <a:r>
              <a:rPr lang="zh-CN" altLang="en-US" sz="2400" b="1" dirty="0">
                <a:latin typeface="Arial" panose="020B0604020202020204" pitchFamily="34" charset="0"/>
                <a:ea typeface="黑体" panose="02010609060101010101" pitchFamily="49" charset="-122"/>
              </a:rPr>
              <a:t>说岳全传</a:t>
            </a:r>
            <a:r>
              <a:rPr lang="en-US" altLang="zh-CN" sz="2400" b="1">
                <a:latin typeface="Arial" panose="020B0604020202020204" pitchFamily="34" charset="0"/>
                <a:ea typeface="黑体" panose="02010609060101010101" pitchFamily="49" charset="-122"/>
              </a:rPr>
              <a:t>》</a:t>
            </a:r>
            <a:r>
              <a:rPr lang="zh-CN" altLang="en-US" sz="2400" b="1" dirty="0">
                <a:latin typeface="Arial" panose="020B0604020202020204" pitchFamily="34" charset="0"/>
                <a:ea typeface="黑体" panose="02010609060101010101" pitchFamily="49" charset="-122"/>
              </a:rPr>
              <a:t>等都是其中的代表作。而</a:t>
            </a:r>
            <a:r>
              <a:rPr lang="en-US" altLang="zh-CN" sz="2400" b="1">
                <a:latin typeface="Arial" panose="020B0604020202020204" pitchFamily="34" charset="0"/>
                <a:ea typeface="黑体" panose="02010609060101010101" pitchFamily="49" charset="-122"/>
              </a:rPr>
              <a:t>《</a:t>
            </a:r>
            <a:r>
              <a:rPr lang="zh-CN" altLang="en-US" sz="2400" b="1" dirty="0">
                <a:latin typeface="Arial" panose="020B0604020202020204" pitchFamily="34" charset="0"/>
                <a:ea typeface="黑体" panose="02010609060101010101" pitchFamily="49" charset="-122"/>
              </a:rPr>
              <a:t>蒲柳人家</a:t>
            </a:r>
            <a:r>
              <a:rPr lang="en-US" altLang="zh-CN" sz="2400" b="1">
                <a:latin typeface="Arial" panose="020B0604020202020204" pitchFamily="34" charset="0"/>
                <a:ea typeface="黑体" panose="02010609060101010101" pitchFamily="49" charset="-122"/>
              </a:rPr>
              <a:t>》</a:t>
            </a:r>
            <a:r>
              <a:rPr lang="zh-CN" altLang="en-US" sz="2400" b="1" dirty="0">
                <a:latin typeface="Arial" panose="020B0604020202020204" pitchFamily="34" charset="0"/>
                <a:ea typeface="黑体" panose="02010609060101010101" pitchFamily="49" charset="-122"/>
              </a:rPr>
              <a:t>中无论一丈青大娘的大闹运河滩，何大学问的威镇古北口，还是后来的巧计锄奸、智斗花鞋杜四，无不出奇制胜，神乎其神，使人自然而然地想起“智取生辰纲”“大闹野猪林”等故事，想起我们民族多少“路见不平，拔刀相助”的义举。可以说，刘绍棠以一种平凡中的传奇的形式，赋予了这一民族传统以新的生命力，内在地暗合了民族的审美习惯，为民族传统的继承和发扬作出了独特的贡献。另外，小说的艺术表现手法也是民族的。在结构上，</a:t>
            </a:r>
            <a:r>
              <a:rPr lang="en-US" altLang="zh-CN" sz="2400" b="1">
                <a:latin typeface="Arial" panose="020B0604020202020204" pitchFamily="34" charset="0"/>
                <a:ea typeface="黑体" panose="02010609060101010101" pitchFamily="49" charset="-122"/>
              </a:rPr>
              <a:t>《</a:t>
            </a:r>
            <a:r>
              <a:rPr lang="zh-CN" altLang="en-US" sz="2400" b="1" dirty="0">
                <a:latin typeface="Arial" panose="020B0604020202020204" pitchFamily="34" charset="0"/>
                <a:ea typeface="黑体" panose="02010609060101010101" pitchFamily="49" charset="-122"/>
              </a:rPr>
              <a:t>水浒</a:t>
            </a:r>
            <a:r>
              <a:rPr lang="en-US" altLang="zh-CN" sz="2400" b="1">
                <a:latin typeface="Arial" panose="020B0604020202020204" pitchFamily="34" charset="0"/>
                <a:ea typeface="黑体" panose="02010609060101010101" pitchFamily="49" charset="-122"/>
              </a:rPr>
              <a:t>》</a:t>
            </a:r>
            <a:r>
              <a:rPr lang="zh-CN" altLang="en-US" sz="2400" b="1" dirty="0">
                <a:latin typeface="Arial" panose="020B0604020202020204" pitchFamily="34" charset="0"/>
                <a:ea typeface="黑体" panose="02010609060101010101" pitchFamily="49" charset="-122"/>
              </a:rPr>
              <a:t>先讲述单个人物的故事，然后聚义梁山，共图大业。而本文的结构也正得其神韵，前几节分别介绍一位人物，最后由望日莲的故事将他们串在一起。再如多用语言和动作表现人物性格，用外号概括人物性格特点等，也正是我国古典小说和说唱艺术常见的表现手法。</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文本框 165889"/>
          <p:cNvSpPr txBox="1"/>
          <p:nvPr/>
        </p:nvSpPr>
        <p:spPr>
          <a:xfrm>
            <a:off x="1476375" y="333375"/>
            <a:ext cx="5357813" cy="641350"/>
          </a:xfrm>
          <a:prstGeom prst="rect">
            <a:avLst/>
          </a:prstGeom>
          <a:noFill/>
          <a:ln w="9525">
            <a:noFill/>
          </a:ln>
        </p:spPr>
        <p:txBody>
          <a:bodyPr>
            <a:spAutoFit/>
          </a:bodyPr>
          <a:lstStyle/>
          <a:p>
            <a:pPr eaLnBrk="1" hangingPunct="1">
              <a:buClrTx/>
            </a:pPr>
            <a:r>
              <a:rPr lang="zh-CN" altLang="en-US" sz="3600" b="1" dirty="0">
                <a:latin typeface="Arial" panose="020B0604020202020204" pitchFamily="34" charset="0"/>
                <a:ea typeface="黑体" panose="02010609060101010101" pitchFamily="49" charset="-122"/>
              </a:rPr>
              <a:t>本文的语言有什么特点？</a:t>
            </a:r>
            <a:r>
              <a:rPr lang="zh-CN" altLang="en-US" sz="3600" b="1" dirty="0">
                <a:latin typeface="Arial" panose="020B0604020202020204" pitchFamily="34" charset="0"/>
              </a:rPr>
              <a:t> </a:t>
            </a:r>
          </a:p>
        </p:txBody>
      </p:sp>
      <p:sp>
        <p:nvSpPr>
          <p:cNvPr id="165891" name="文本框 165890"/>
          <p:cNvSpPr txBox="1"/>
          <p:nvPr/>
        </p:nvSpPr>
        <p:spPr>
          <a:xfrm>
            <a:off x="971550" y="1052513"/>
            <a:ext cx="8172450" cy="5262979"/>
          </a:xfrm>
          <a:prstGeom prst="rect">
            <a:avLst/>
          </a:prstGeom>
          <a:noFill/>
          <a:ln w="9525">
            <a:noFill/>
          </a:ln>
        </p:spPr>
        <p:txBody>
          <a:bodyPr>
            <a:spAutoFit/>
          </a:bodyPr>
          <a:lstStyle/>
          <a:p>
            <a:pPr eaLnBrk="1" hangingPunct="1">
              <a:buClrTx/>
            </a:pPr>
            <a:r>
              <a:rPr lang="zh-CN" altLang="en-US" sz="2400" b="1" dirty="0">
                <a:latin typeface="Arial" panose="020B0604020202020204" pitchFamily="34" charset="0"/>
                <a:ea typeface="黑体" panose="02010609060101010101" pitchFamily="49" charset="-122"/>
              </a:rPr>
              <a:t>这篇小说的语言非常有特色。在叙述故事、描写人物时，</a:t>
            </a:r>
            <a:r>
              <a:rPr lang="zh-CN" altLang="en-US" sz="2400" b="1" dirty="0">
                <a:solidFill>
                  <a:srgbClr val="FF0000"/>
                </a:solidFill>
                <a:latin typeface="Arial" panose="020B0604020202020204" pitchFamily="34" charset="0"/>
                <a:ea typeface="黑体" panose="02010609060101010101" pitchFamily="49" charset="-122"/>
              </a:rPr>
              <a:t>一方面，作者采用活灵活现的民间口语与俗语，并加以提炼，形成一种活泼伶俐、凝练而富有动感、充满乡土气息的语言。</a:t>
            </a:r>
            <a:r>
              <a:rPr lang="zh-CN" altLang="en-US" sz="2400" b="1" dirty="0">
                <a:latin typeface="Arial" panose="020B0604020202020204" pitchFamily="34" charset="0"/>
                <a:ea typeface="黑体" panose="02010609060101010101" pitchFamily="49" charset="-122"/>
              </a:rPr>
              <a:t>写天气之热，“热得像天上下火”；写一丈青大娘溺爱孙子，“要天上的星星，奶奶也赶快搬梯子去摘”，“何满子是一丈青大娘的心尖子，肺叶子，眼珠子，命根子”，形象生动而又准确传神。</a:t>
            </a:r>
            <a:r>
              <a:rPr lang="zh-CN" altLang="en-US" sz="2400" b="1" dirty="0">
                <a:solidFill>
                  <a:srgbClr val="FF0000"/>
                </a:solidFill>
                <a:latin typeface="Arial" panose="020B0604020202020204" pitchFamily="34" charset="0"/>
                <a:ea typeface="黑体" panose="02010609060101010101" pitchFamily="49" charset="-122"/>
              </a:rPr>
              <a:t>另一方面，作者又继承了说唱艺术的特点，讲究压韵和对偶，用词造句文白相间，读来抑扬顿挫，很有节奏感。</a:t>
            </a:r>
            <a:r>
              <a:rPr lang="zh-CN" altLang="en-US" sz="2400" b="1" dirty="0">
                <a:latin typeface="Arial" panose="020B0604020202020204" pitchFamily="34" charset="0"/>
                <a:ea typeface="黑体" panose="02010609060101010101" pitchFamily="49" charset="-122"/>
              </a:rPr>
              <a:t>如“一丈青大娘勃然大怒，老大一个耳刮子抡圆了扇过去，那个年轻的纤夫就像风吹乍蓬，转了三转，拧了三圈儿，满脸开花，口鼻出血，一头栽倒在滚烫的白沙滩上，紧一口慢一口气，高一声低一声呻吟”，“何大学问人高马大，膀阔腰圆，面如重枣，浓眉朗目，一副关公相貌”。这样的句子在文中比比皆是，增加了小说的文采和趣味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5891"/>
                                        </p:tgtEl>
                                        <p:attrNameLst>
                                          <p:attrName>style.visibility</p:attrName>
                                        </p:attrNameLst>
                                      </p:cBhvr>
                                      <p:to>
                                        <p:strVal val="visible"/>
                                      </p:to>
                                    </p:set>
                                    <p:anim calcmode="lin" valueType="num">
                                      <p:cBhvr additive="base">
                                        <p:cTn id="7" dur="500" fill="hold"/>
                                        <p:tgtEl>
                                          <p:spTgt spid="165891"/>
                                        </p:tgtEl>
                                        <p:attrNameLst>
                                          <p:attrName>ppt_x</p:attrName>
                                        </p:attrNameLst>
                                      </p:cBhvr>
                                      <p:tavLst>
                                        <p:tav tm="0">
                                          <p:val>
                                            <p:strVal val="#ppt_x"/>
                                          </p:val>
                                        </p:tav>
                                        <p:tav tm="100000">
                                          <p:val>
                                            <p:strVal val="#ppt_x"/>
                                          </p:val>
                                        </p:tav>
                                      </p:tavLst>
                                    </p:anim>
                                    <p:anim calcmode="lin" valueType="num">
                                      <p:cBhvr additive="base">
                                        <p:cTn id="8" dur="500" fill="hold"/>
                                        <p:tgtEl>
                                          <p:spTgt spid="1658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文本占位符 178177"/>
          <p:cNvSpPr>
            <a:spLocks noGrp="1"/>
          </p:cNvSpPr>
          <p:nvPr>
            <p:ph type="body" idx="1"/>
          </p:nvPr>
        </p:nvSpPr>
        <p:spPr>
          <a:xfrm>
            <a:off x="755576" y="620688"/>
            <a:ext cx="8208912" cy="5255865"/>
          </a:xfrm>
          <a:ln/>
        </p:spPr>
        <p:txBody>
          <a:bodyPr/>
          <a:lstStyle/>
          <a:p>
            <a:pPr>
              <a:lnSpc>
                <a:spcPct val="80000"/>
              </a:lnSpc>
              <a:buNone/>
            </a:pPr>
            <a:r>
              <a:rPr lang="zh-CN" altLang="en-US" sz="4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     </a:t>
            </a:r>
            <a:r>
              <a:rPr lang="en-US" altLang="zh-CN" sz="2000" b="1" dirty="0">
                <a:solidFill>
                  <a:srgbClr val="FF3300"/>
                </a:solidFill>
                <a:effectLst>
                  <a:outerShdw blurRad="38100" dist="38100" dir="2700000">
                    <a:srgbClr val="C0C0C0"/>
                  </a:outerShdw>
                </a:effectLst>
                <a:latin typeface="黑体" panose="02010609060101010101" pitchFamily="49" charset="-122"/>
                <a:ea typeface="黑体" panose="02010609060101010101" pitchFamily="49" charset="-122"/>
              </a:rPr>
              <a:t>《</a:t>
            </a:r>
            <a:r>
              <a:rPr lang="zh-CN" altLang="en-US" sz="2000" b="1" dirty="0">
                <a:solidFill>
                  <a:srgbClr val="FF3300"/>
                </a:solidFill>
                <a:effectLst>
                  <a:outerShdw blurRad="38100" dist="38100" dir="2700000">
                    <a:srgbClr val="C0C0C0"/>
                  </a:outerShdw>
                </a:effectLst>
                <a:latin typeface="黑体" panose="02010609060101010101" pitchFamily="49" charset="-122"/>
                <a:ea typeface="黑体" panose="02010609060101010101" pitchFamily="49" charset="-122"/>
              </a:rPr>
              <a:t>蒲柳人家</a:t>
            </a:r>
            <a:r>
              <a:rPr lang="en-US" altLang="zh-CN" sz="2000" b="1" dirty="0">
                <a:solidFill>
                  <a:srgbClr val="FF3300"/>
                </a:solidFill>
                <a:effectLst>
                  <a:outerShdw blurRad="38100" dist="38100" dir="2700000">
                    <a:srgbClr val="C0C0C0"/>
                  </a:outerShdw>
                </a:effectLst>
                <a:latin typeface="黑体" panose="02010609060101010101" pitchFamily="49" charset="-122"/>
                <a:ea typeface="黑体" panose="02010609060101010101" pitchFamily="49" charset="-122"/>
              </a:rPr>
              <a:t>》</a:t>
            </a: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是刘绍棠的代表作，发表于</a:t>
            </a:r>
            <a:r>
              <a:rPr lang="en-US" altLang="zh-CN"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1980</a:t>
            </a: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年，文章以其独特的创作风格引起当时文坛的广泛关注，并获首届全国优秀中篇小说奖。小说人物众多，但主线情节并不复杂。故事背景发生在</a:t>
            </a:r>
            <a:r>
              <a:rPr lang="en-US" altLang="zh-CN"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20</a:t>
            </a: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世纪</a:t>
            </a:r>
            <a:r>
              <a:rPr lang="en-US" altLang="zh-CN"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30</a:t>
            </a: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年代，花鞋杜四家的童养媳</a:t>
            </a:r>
            <a:r>
              <a:rPr lang="zh-CN" altLang="en-US" sz="2000" b="1" dirty="0">
                <a:solidFill>
                  <a:srgbClr val="FF3300"/>
                </a:solidFill>
                <a:effectLst>
                  <a:outerShdw blurRad="38100" dist="38100" dir="2700000">
                    <a:srgbClr val="C0C0C0"/>
                  </a:outerShdw>
                </a:effectLst>
                <a:latin typeface="黑体" panose="02010609060101010101" pitchFamily="49" charset="-122"/>
                <a:ea typeface="黑体" panose="02010609060101010101" pitchFamily="49" charset="-122"/>
              </a:rPr>
              <a:t>望日莲</a:t>
            </a: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与</a:t>
            </a:r>
            <a:r>
              <a:rPr lang="zh-CN" altLang="en-US" sz="2000" b="1" dirty="0">
                <a:solidFill>
                  <a:srgbClr val="FF3300"/>
                </a:solidFill>
                <a:effectLst>
                  <a:outerShdw blurRad="38100" dist="38100" dir="2700000">
                    <a:srgbClr val="C0C0C0"/>
                  </a:outerShdw>
                </a:effectLst>
                <a:latin typeface="黑体" panose="02010609060101010101" pitchFamily="49" charset="-122"/>
                <a:ea typeface="黑体" panose="02010609060101010101" pitchFamily="49" charset="-122"/>
              </a:rPr>
              <a:t>周檎</a:t>
            </a: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相爱，可阴险邪恶的</a:t>
            </a:r>
            <a:r>
              <a:rPr lang="zh-CN" altLang="en-US" sz="2000" b="1" dirty="0">
                <a:solidFill>
                  <a:srgbClr val="FF3300"/>
                </a:solidFill>
                <a:effectLst>
                  <a:outerShdw blurRad="38100" dist="38100" dir="2700000">
                    <a:srgbClr val="C0C0C0"/>
                  </a:outerShdw>
                </a:effectLst>
                <a:latin typeface="黑体" panose="02010609060101010101" pitchFamily="49" charset="-122"/>
                <a:ea typeface="黑体" panose="02010609060101010101" pitchFamily="49" charset="-122"/>
              </a:rPr>
              <a:t>杜四</a:t>
            </a: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夫妇另有打算。半路又杀出巡警</a:t>
            </a:r>
            <a:r>
              <a:rPr lang="zh-CN" altLang="en-US" sz="2000" b="1" dirty="0">
                <a:solidFill>
                  <a:srgbClr val="FF3300"/>
                </a:solidFill>
                <a:effectLst>
                  <a:outerShdw blurRad="38100" dist="38100" dir="2700000">
                    <a:srgbClr val="C0C0C0"/>
                  </a:outerShdw>
                </a:effectLst>
                <a:latin typeface="黑体" panose="02010609060101010101" pitchFamily="49" charset="-122"/>
                <a:ea typeface="黑体" panose="02010609060101010101" pitchFamily="49" charset="-122"/>
              </a:rPr>
              <a:t>麻雷子</a:t>
            </a: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，勾结杜四，要把</a:t>
            </a:r>
            <a:r>
              <a:rPr lang="zh-CN" altLang="en-US" sz="2000" b="1" dirty="0">
                <a:solidFill>
                  <a:srgbClr val="FF3300"/>
                </a:solidFill>
                <a:effectLst>
                  <a:outerShdw blurRad="38100" dist="38100" dir="2700000">
                    <a:srgbClr val="C0C0C0"/>
                  </a:outerShdw>
                </a:effectLst>
                <a:latin typeface="黑体" panose="02010609060101010101" pitchFamily="49" charset="-122"/>
                <a:ea typeface="黑体" panose="02010609060101010101" pitchFamily="49" charset="-122"/>
              </a:rPr>
              <a:t>望日莲</a:t>
            </a: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卖给董太师做小，并要以“抗日”的罪名把</a:t>
            </a:r>
            <a:r>
              <a:rPr lang="zh-CN" altLang="en-US" sz="2000" b="1" dirty="0">
                <a:solidFill>
                  <a:srgbClr val="FF3300"/>
                </a:solidFill>
                <a:effectLst>
                  <a:outerShdw blurRad="38100" dist="38100" dir="2700000">
                    <a:srgbClr val="C0C0C0"/>
                  </a:outerShdw>
                </a:effectLst>
                <a:latin typeface="黑体" panose="02010609060101010101" pitchFamily="49" charset="-122"/>
                <a:ea typeface="黑体" panose="02010609060101010101" pitchFamily="49" charset="-122"/>
              </a:rPr>
              <a:t>周檎</a:t>
            </a: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抓走。于是，矛盾激化，以何何大学问、一丈青大娘、柳斗、吉老秤等为首的父老乡亲一齐出面，挫败麻、杜阴谋，檎、莲顺利完婚。全篇小说共分12节，但这个主线故事只占不到2节的篇幅，其余10节随意分枝，记述了运河边十来个乡间人物的逸闻趣事。由此可以看出，作品的重心在于放笔为古运河边的民俗风情和父老乡亲画像，为他们的多情重义、锄奸助良、扶危济困的美德立碑。</a:t>
            </a:r>
          </a:p>
          <a:p>
            <a:pPr>
              <a:lnSpc>
                <a:spcPct val="80000"/>
              </a:lnSpc>
              <a:buNone/>
            </a:pP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    本文节选的是小说的前两节。这两节浓笔重彩描写的正是书中三个主要人物：六岁男孩何满子是小说的</a:t>
            </a:r>
            <a:r>
              <a:rPr lang="zh-CN" altLang="en-US" sz="2000" b="1" dirty="0">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主要线索人物</a:t>
            </a:r>
            <a:r>
              <a:rPr lang="zh-CN" altLang="en-US" sz="2000" b="1" dirty="0">
                <a:solidFill>
                  <a:schemeClr val="tx2"/>
                </a:solidFill>
                <a:effectLst>
                  <a:outerShdw blurRad="38100" dist="38100" dir="2700000">
                    <a:srgbClr val="C0C0C0"/>
                  </a:outerShdw>
                </a:effectLst>
                <a:latin typeface="黑体" panose="02010609060101010101" pitchFamily="49" charset="-122"/>
                <a:ea typeface="黑体" panose="02010609060101010101" pitchFamily="49" charset="-122"/>
              </a:rPr>
              <a:t>，作者正是通过这样一个机灵顽皮、充满稚气的孩子的眼睛，串起了整个故事，为我们勾勒出了几个世代栖息于北运河边的农民的性格和命运。奶奶一丈青大娘和爷爷何大学问则是小说的两个主要描写对象。作者以高超的艺术表现手法．运用语言、动作、外号等描写，生动地刻画出他们的音容笑貌、喜怒悲乐，使人读来如闻其声，如见其人。</a:t>
            </a:r>
          </a:p>
        </p:txBody>
      </p:sp>
    </p:spTree>
  </p:cSld>
  <p:clrMapOvr>
    <a:masterClrMapping/>
  </p:clrMapOvr>
  <p:transition>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矩形 181249"/>
          <p:cNvSpPr/>
          <p:nvPr/>
        </p:nvSpPr>
        <p:spPr>
          <a:xfrm>
            <a:off x="2916238" y="2204864"/>
            <a:ext cx="3651250" cy="2170113"/>
          </a:xfrm>
          <a:prstGeom prst="rect">
            <a:avLst/>
          </a:prstGeom>
        </p:spPr>
        <p:txBody>
          <a:bodyPr wrap="none" fromWordArt="1">
            <a:prstTxWarp prst="textSlantUp">
              <a:avLst>
                <a:gd name="adj" fmla="val 32056"/>
              </a:avLst>
            </a:prstTxWarp>
            <a:normAutofit/>
          </a:bodyPr>
          <a:lstStyle/>
          <a:p>
            <a:pPr algn="ctr" eaLnBrk="1" hangingPunct="1"/>
            <a:r>
              <a:rPr lang="zh-CN" altLang="en-US" sz="3600" dirty="0">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rPr>
              <a:t>北运河畔</a:t>
            </a:r>
          </a:p>
        </p:txBody>
      </p:sp>
      <p:sp>
        <p:nvSpPr>
          <p:cNvPr id="181251" name="文本占位符 181250"/>
          <p:cNvSpPr>
            <a:spLocks noGrp="1"/>
          </p:cNvSpPr>
          <p:nvPr>
            <p:ph type="body" idx="1"/>
          </p:nvPr>
        </p:nvSpPr>
        <p:spPr>
          <a:xfrm>
            <a:off x="468313" y="476250"/>
            <a:ext cx="8207375" cy="1223963"/>
          </a:xfrm>
          <a:ln/>
        </p:spPr>
        <p:txBody>
          <a:bodyPr/>
          <a:lstStyle/>
          <a:p>
            <a:pPr>
              <a:lnSpc>
                <a:spcPct val="80000"/>
              </a:lnSpc>
              <a:buNone/>
            </a:pPr>
            <a:r>
              <a:rPr lang="zh-CN" altLang="en-US" sz="4000" b="1" dirty="0">
                <a:effectLst>
                  <a:outerShdw blurRad="38100" dist="38100" dir="2700000">
                    <a:srgbClr val="C0C0C0"/>
                  </a:outerShdw>
                </a:effectLst>
                <a:latin typeface="黑体" panose="02010609060101010101" pitchFamily="49" charset="-122"/>
                <a:ea typeface="黑体" panose="02010609060101010101" pitchFamily="49" charset="-122"/>
              </a:rPr>
              <a:t> </a:t>
            </a:r>
            <a:endParaRPr lang="zh-CN" altLang="en-US" sz="4000" dirty="0">
              <a:effectLst>
                <a:outerShdw blurRad="38100" dist="38100" dir="2700000">
                  <a:srgbClr val="C0C0C0"/>
                </a:outerShdw>
              </a:effectLst>
              <a:latin typeface="黑体" panose="02010609060101010101" pitchFamily="49" charset="-122"/>
              <a:ea typeface="黑体" panose="02010609060101010101" pitchFamily="49" charset="-122"/>
            </a:endParaRPr>
          </a:p>
        </p:txBody>
      </p:sp>
      <p:pic>
        <p:nvPicPr>
          <p:cNvPr id="181252" name="图片 181251" descr="图片2"/>
          <p:cNvPicPr>
            <a:picLocks noChangeAspect="1"/>
          </p:cNvPicPr>
          <p:nvPr/>
        </p:nvPicPr>
        <p:blipFill>
          <a:blip r:embed="rId2"/>
          <a:stretch>
            <a:fillRect/>
          </a:stretch>
        </p:blipFill>
        <p:spPr>
          <a:xfrm>
            <a:off x="899592" y="116632"/>
            <a:ext cx="7991475" cy="2641600"/>
          </a:xfrm>
          <a:prstGeom prst="rect">
            <a:avLst/>
          </a:prstGeom>
          <a:noFill/>
          <a:ln w="9525">
            <a:noFill/>
          </a:ln>
        </p:spPr>
      </p:pic>
      <p:pic>
        <p:nvPicPr>
          <p:cNvPr id="181253" name="图片 181252" descr="运河1"/>
          <p:cNvPicPr>
            <a:picLocks noChangeAspect="1"/>
          </p:cNvPicPr>
          <p:nvPr/>
        </p:nvPicPr>
        <p:blipFill>
          <a:blip r:embed="rId3"/>
          <a:stretch>
            <a:fillRect/>
          </a:stretch>
        </p:blipFill>
        <p:spPr>
          <a:xfrm>
            <a:off x="4932363" y="2758232"/>
            <a:ext cx="3959225" cy="2190750"/>
          </a:xfrm>
          <a:prstGeom prst="rect">
            <a:avLst/>
          </a:prstGeom>
          <a:noFill/>
          <a:ln w="9525">
            <a:noFill/>
          </a:ln>
        </p:spPr>
      </p:pic>
      <p:pic>
        <p:nvPicPr>
          <p:cNvPr id="181254" name="图片 181253" descr="吴门桥"/>
          <p:cNvPicPr>
            <a:picLocks noChangeAspect="1"/>
          </p:cNvPicPr>
          <p:nvPr/>
        </p:nvPicPr>
        <p:blipFill>
          <a:blip r:embed="rId4"/>
          <a:stretch>
            <a:fillRect/>
          </a:stretch>
        </p:blipFill>
        <p:spPr>
          <a:xfrm>
            <a:off x="900113" y="2781161"/>
            <a:ext cx="4032250" cy="2232025"/>
          </a:xfrm>
          <a:prstGeom prst="rect">
            <a:avLst/>
          </a:prstGeom>
          <a:noFill/>
          <a:ln w="9525">
            <a:noFill/>
          </a:ln>
        </p:spPr>
      </p:pic>
      <p:sp>
        <p:nvSpPr>
          <p:cNvPr id="2" name="TextBox 1"/>
          <p:cNvSpPr txBox="1"/>
          <p:nvPr/>
        </p:nvSpPr>
        <p:spPr>
          <a:xfrm>
            <a:off x="1475655" y="5560195"/>
            <a:ext cx="7415411" cy="584775"/>
          </a:xfrm>
          <a:prstGeom prst="rect">
            <a:avLst/>
          </a:prstGeom>
          <a:noFill/>
        </p:spPr>
        <p:txBody>
          <a:bodyPr wrap="square" rtlCol="0">
            <a:spAutoFit/>
          </a:bodyPr>
          <a:lstStyle/>
          <a:p>
            <a:r>
              <a:rPr lang="zh-CN" altLang="en-US" sz="3200" b="1" dirty="0" smtClean="0">
                <a:solidFill>
                  <a:srgbClr val="FF0000"/>
                </a:solidFill>
              </a:rPr>
              <a:t>速读小说，积累生字词的音、形、义。</a:t>
            </a:r>
            <a:endParaRPr lang="zh-CN" altLang="en-US" sz="3200" b="1" dirty="0">
              <a:solidFill>
                <a:srgbClr val="FF000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81252"/>
                                        </p:tgtEl>
                                        <p:attrNameLst>
                                          <p:attrName>style.visibility</p:attrName>
                                        </p:attrNameLst>
                                      </p:cBhvr>
                                      <p:to>
                                        <p:strVal val="visible"/>
                                      </p:to>
                                    </p:set>
                                    <p:anim calcmode="lin" valueType="num">
                                      <p:cBhvr>
                                        <p:cTn id="7" dur="1000" fill="hold"/>
                                        <p:tgtEl>
                                          <p:spTgt spid="181252"/>
                                        </p:tgtEl>
                                        <p:attrNameLst>
                                          <p:attrName>ppt_w</p:attrName>
                                        </p:attrNameLst>
                                      </p:cBhvr>
                                      <p:tavLst>
                                        <p:tav tm="0">
                                          <p:val>
                                            <p:strVal val="#ppt_w*0.70"/>
                                          </p:val>
                                        </p:tav>
                                        <p:tav tm="100000">
                                          <p:val>
                                            <p:strVal val="#ppt_w"/>
                                          </p:val>
                                        </p:tav>
                                      </p:tavLst>
                                    </p:anim>
                                    <p:anim calcmode="lin" valueType="num">
                                      <p:cBhvr>
                                        <p:cTn id="8" dur="1000" fill="hold"/>
                                        <p:tgtEl>
                                          <p:spTgt spid="181252"/>
                                        </p:tgtEl>
                                        <p:attrNameLst>
                                          <p:attrName>ppt_h</p:attrName>
                                        </p:attrNameLst>
                                      </p:cBhvr>
                                      <p:tavLst>
                                        <p:tav tm="0">
                                          <p:val>
                                            <p:strVal val="#ppt_h"/>
                                          </p:val>
                                        </p:tav>
                                        <p:tav tm="100000">
                                          <p:val>
                                            <p:strVal val="#ppt_h"/>
                                          </p:val>
                                        </p:tav>
                                      </p:tavLst>
                                    </p:anim>
                                    <p:animEffect transition="in" filter="fade">
                                      <p:cBhvr>
                                        <p:cTn id="9" dur="1000"/>
                                        <p:tgtEl>
                                          <p:spTgt spid="18125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1254"/>
                                        </p:tgtEl>
                                        <p:attrNameLst>
                                          <p:attrName>style.visibility</p:attrName>
                                        </p:attrNameLst>
                                      </p:cBhvr>
                                      <p:to>
                                        <p:strVal val="visible"/>
                                      </p:to>
                                    </p:set>
                                    <p:animEffect transition="in" filter="fade">
                                      <p:cBhvr>
                                        <p:cTn id="13" dur="1000"/>
                                        <p:tgtEl>
                                          <p:spTgt spid="181254"/>
                                        </p:tgtEl>
                                      </p:cBhvr>
                                    </p:animEffect>
                                    <p:anim calcmode="lin" valueType="num">
                                      <p:cBhvr>
                                        <p:cTn id="14" dur="1000" fill="hold"/>
                                        <p:tgtEl>
                                          <p:spTgt spid="181254"/>
                                        </p:tgtEl>
                                        <p:attrNameLst>
                                          <p:attrName>ppt_x</p:attrName>
                                        </p:attrNameLst>
                                      </p:cBhvr>
                                      <p:tavLst>
                                        <p:tav tm="0">
                                          <p:val>
                                            <p:strVal val="#ppt_x"/>
                                          </p:val>
                                        </p:tav>
                                        <p:tav tm="100000">
                                          <p:val>
                                            <p:strVal val="#ppt_x"/>
                                          </p:val>
                                        </p:tav>
                                      </p:tavLst>
                                    </p:anim>
                                    <p:anim calcmode="lin" valueType="num">
                                      <p:cBhvr>
                                        <p:cTn id="15" dur="1000" fill="hold"/>
                                        <p:tgtEl>
                                          <p:spTgt spid="181254"/>
                                        </p:tgtEl>
                                        <p:attrNameLst>
                                          <p:attrName>ppt_y</p:attrName>
                                        </p:attrNameLst>
                                      </p:cBhvr>
                                      <p:tavLst>
                                        <p:tav tm="0">
                                          <p:val>
                                            <p:strVal val="#ppt_y+.1"/>
                                          </p:val>
                                        </p:tav>
                                        <p:tav tm="100000">
                                          <p:val>
                                            <p:strVal val="#ppt_y"/>
                                          </p:val>
                                        </p:tav>
                                      </p:tavLst>
                                    </p:anim>
                                  </p:childTnLst>
                                </p:cTn>
                              </p:par>
                              <p:par>
                                <p:cTn id="16" presetID="23" presetClass="entr" presetSubtype="16" fill="hold" nodeType="withEffect">
                                  <p:stCondLst>
                                    <p:cond delay="0"/>
                                  </p:stCondLst>
                                  <p:childTnLst>
                                    <p:set>
                                      <p:cBhvr>
                                        <p:cTn id="17" dur="1" fill="hold">
                                          <p:stCondLst>
                                            <p:cond delay="0"/>
                                          </p:stCondLst>
                                        </p:cTn>
                                        <p:tgtEl>
                                          <p:spTgt spid="181253"/>
                                        </p:tgtEl>
                                        <p:attrNameLst>
                                          <p:attrName>style.visibility</p:attrName>
                                        </p:attrNameLst>
                                      </p:cBhvr>
                                      <p:to>
                                        <p:strVal val="visible"/>
                                      </p:to>
                                    </p:set>
                                    <p:anim calcmode="lin" valueType="num">
                                      <p:cBhvr>
                                        <p:cTn id="18" dur="500" fill="hold"/>
                                        <p:tgtEl>
                                          <p:spTgt spid="181253"/>
                                        </p:tgtEl>
                                        <p:attrNameLst>
                                          <p:attrName>ppt_w</p:attrName>
                                        </p:attrNameLst>
                                      </p:cBhvr>
                                      <p:tavLst>
                                        <p:tav tm="0">
                                          <p:val>
                                            <p:fltVal val="0"/>
                                          </p:val>
                                        </p:tav>
                                        <p:tav tm="100000">
                                          <p:val>
                                            <p:strVal val="#ppt_w"/>
                                          </p:val>
                                        </p:tav>
                                      </p:tavLst>
                                    </p:anim>
                                    <p:anim calcmode="lin" valueType="num">
                                      <p:cBhvr>
                                        <p:cTn id="19" dur="500" fill="hold"/>
                                        <p:tgtEl>
                                          <p:spTgt spid="181253"/>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文本占位符 160770"/>
          <p:cNvSpPr>
            <a:spLocks noGrp="1"/>
          </p:cNvSpPr>
          <p:nvPr>
            <p:ph type="body" idx="1"/>
          </p:nvPr>
        </p:nvSpPr>
        <p:spPr>
          <a:xfrm>
            <a:off x="827088" y="692696"/>
            <a:ext cx="8316912" cy="5805487"/>
          </a:xfrm>
          <a:ln/>
        </p:spPr>
        <p:txBody>
          <a:bodyPr/>
          <a:lstStyle/>
          <a:p>
            <a:pPr>
              <a:buNone/>
            </a:pPr>
            <a:r>
              <a:rPr lang="zh-CN" altLang="en-US" b="1" dirty="0">
                <a:solidFill>
                  <a:schemeClr val="accent2"/>
                </a:solidFill>
              </a:rPr>
              <a:t>   </a:t>
            </a:r>
            <a:r>
              <a:rPr lang="zh-CN" altLang="en-US" sz="3600" b="1" dirty="0">
                <a:solidFill>
                  <a:schemeClr val="accent2"/>
                </a:solidFill>
              </a:rPr>
              <a:t>拴</a:t>
            </a:r>
            <a:r>
              <a:rPr lang="en-US" altLang="zh-CN" sz="3600" b="1" dirty="0" err="1">
                <a:solidFill>
                  <a:srgbClr val="FF0000"/>
                </a:solidFill>
              </a:rPr>
              <a:t>shuān</a:t>
            </a:r>
            <a:r>
              <a:rPr lang="zh-CN" altLang="en-US" sz="3600" b="1" dirty="0">
                <a:solidFill>
                  <a:schemeClr val="accent2"/>
                </a:solidFill>
              </a:rPr>
              <a:t>贼        痱</a:t>
            </a:r>
            <a:r>
              <a:rPr lang="en-US" altLang="zh-CN" sz="3600" b="1" dirty="0" err="1">
                <a:solidFill>
                  <a:srgbClr val="FF0000"/>
                </a:solidFill>
              </a:rPr>
              <a:t>fèi</a:t>
            </a:r>
            <a:r>
              <a:rPr lang="zh-CN" altLang="en-US" sz="3600" b="1" dirty="0">
                <a:solidFill>
                  <a:schemeClr val="accent2"/>
                </a:solidFill>
              </a:rPr>
              <a:t>子        害臊 </a:t>
            </a:r>
            <a:r>
              <a:rPr lang="en-US" altLang="zh-CN" sz="3600" b="1" dirty="0" err="1">
                <a:solidFill>
                  <a:srgbClr val="FF0000"/>
                </a:solidFill>
              </a:rPr>
              <a:t>s</a:t>
            </a:r>
            <a:r>
              <a:rPr lang="en-US" altLang="zh-CN" sz="3600" b="1" dirty="0" err="1">
                <a:solidFill>
                  <a:srgbClr val="FF0000"/>
                </a:solidFill>
                <a:latin typeface="Times New Roman" panose="02020603050405020304" pitchFamily="18" charset="0"/>
              </a:rPr>
              <a:t>à</a:t>
            </a:r>
            <a:r>
              <a:rPr lang="en-US" altLang="zh-CN" sz="3600" b="1" dirty="0" err="1">
                <a:solidFill>
                  <a:srgbClr val="FF0000"/>
                </a:solidFill>
              </a:rPr>
              <a:t>o</a:t>
            </a:r>
            <a:r>
              <a:rPr lang="en-US" altLang="zh-CN" sz="3600" b="1" dirty="0">
                <a:solidFill>
                  <a:schemeClr val="accent2"/>
                </a:solidFill>
              </a:rPr>
              <a:t>      </a:t>
            </a:r>
            <a:r>
              <a:rPr lang="zh-CN" altLang="en-US" sz="3600" b="1" dirty="0">
                <a:solidFill>
                  <a:schemeClr val="accent2"/>
                </a:solidFill>
              </a:rPr>
              <a:t>擀</a:t>
            </a:r>
            <a:r>
              <a:rPr lang="en-US" altLang="zh-CN" sz="3600" b="1" dirty="0" err="1">
                <a:solidFill>
                  <a:srgbClr val="FF0000"/>
                </a:solidFill>
              </a:rPr>
              <a:t>gǎn</a:t>
            </a:r>
            <a:r>
              <a:rPr lang="zh-CN" altLang="en-US" sz="3600" b="1" dirty="0">
                <a:solidFill>
                  <a:schemeClr val="accent2"/>
                </a:solidFill>
              </a:rPr>
              <a:t>面            梆</a:t>
            </a:r>
            <a:r>
              <a:rPr lang="en-US" altLang="zh-CN" sz="3600" b="1" dirty="0" err="1">
                <a:solidFill>
                  <a:srgbClr val="FF0000"/>
                </a:solidFill>
              </a:rPr>
              <a:t>bāng</a:t>
            </a:r>
            <a:r>
              <a:rPr lang="zh-CN" altLang="en-US" sz="3600" b="1" dirty="0">
                <a:solidFill>
                  <a:schemeClr val="accent2"/>
                </a:solidFill>
              </a:rPr>
              <a:t>打    威吓</a:t>
            </a:r>
            <a:r>
              <a:rPr lang="en-US" altLang="zh-CN" sz="3600" b="1" dirty="0" err="1">
                <a:solidFill>
                  <a:srgbClr val="FF0000"/>
                </a:solidFill>
              </a:rPr>
              <a:t>hè</a:t>
            </a:r>
            <a:r>
              <a:rPr lang="en-US" altLang="zh-CN" sz="3600" b="1" dirty="0">
                <a:solidFill>
                  <a:schemeClr val="accent2"/>
                </a:solidFill>
              </a:rPr>
              <a:t>       </a:t>
            </a:r>
            <a:r>
              <a:rPr lang="zh-CN" altLang="en-US" sz="3600" b="1" dirty="0">
                <a:solidFill>
                  <a:schemeClr val="accent2"/>
                </a:solidFill>
              </a:rPr>
              <a:t>纤</a:t>
            </a:r>
            <a:r>
              <a:rPr lang="en-US" altLang="zh-CN" sz="3600" b="1" dirty="0" err="1">
                <a:solidFill>
                  <a:srgbClr val="FF0000"/>
                </a:solidFill>
              </a:rPr>
              <a:t>qi</a:t>
            </a:r>
            <a:r>
              <a:rPr lang="en-US" altLang="zh-CN" sz="3600" b="1" dirty="0" err="1">
                <a:solidFill>
                  <a:srgbClr val="FF0000"/>
                </a:solidFill>
                <a:latin typeface="Times New Roman" panose="02020603050405020304" pitchFamily="18" charset="0"/>
              </a:rPr>
              <a:t>à</a:t>
            </a:r>
            <a:r>
              <a:rPr lang="en-US" altLang="zh-CN" sz="3600" b="1" dirty="0" err="1">
                <a:solidFill>
                  <a:srgbClr val="FF0000"/>
                </a:solidFill>
              </a:rPr>
              <a:t>n</a:t>
            </a:r>
            <a:r>
              <a:rPr lang="zh-CN" altLang="en-US" sz="3600" b="1" dirty="0">
                <a:solidFill>
                  <a:schemeClr val="accent2"/>
                </a:solidFill>
              </a:rPr>
              <a:t>夫         镯</a:t>
            </a:r>
            <a:r>
              <a:rPr lang="en-US" altLang="zh-CN" sz="3600" b="1" dirty="0" err="1">
                <a:solidFill>
                  <a:schemeClr val="accent2"/>
                </a:solidFill>
              </a:rPr>
              <a:t>z</a:t>
            </a:r>
            <a:r>
              <a:rPr lang="en-US" altLang="zh-CN" sz="3600" b="1" dirty="0" err="1">
                <a:solidFill>
                  <a:srgbClr val="FF0000"/>
                </a:solidFill>
              </a:rPr>
              <a:t>huó</a:t>
            </a:r>
            <a:r>
              <a:rPr lang="zh-CN" altLang="en-US" sz="3600" b="1" dirty="0">
                <a:solidFill>
                  <a:schemeClr val="accent2"/>
                </a:solidFill>
              </a:rPr>
              <a:t>子      戳</a:t>
            </a:r>
            <a:r>
              <a:rPr lang="en-US" altLang="zh-CN" sz="3600" b="1" dirty="0" err="1">
                <a:solidFill>
                  <a:srgbClr val="FF0000"/>
                </a:solidFill>
              </a:rPr>
              <a:t>chuō</a:t>
            </a:r>
            <a:r>
              <a:rPr lang="zh-CN" altLang="en-US" sz="3600" b="1" dirty="0">
                <a:solidFill>
                  <a:schemeClr val="accent2"/>
                </a:solidFill>
              </a:rPr>
              <a:t>穿 </a:t>
            </a:r>
          </a:p>
          <a:p>
            <a:pPr>
              <a:buNone/>
            </a:pPr>
            <a:r>
              <a:rPr lang="zh-CN" altLang="en-US" sz="3600" b="1" dirty="0">
                <a:solidFill>
                  <a:schemeClr val="accent2"/>
                </a:solidFill>
              </a:rPr>
              <a:t>  腌</a:t>
            </a:r>
            <a:r>
              <a:rPr lang="en-US" altLang="zh-CN" sz="3600" b="1" dirty="0" err="1">
                <a:solidFill>
                  <a:srgbClr val="FF0000"/>
                </a:solidFill>
              </a:rPr>
              <a:t>ā.zā</a:t>
            </a:r>
            <a:r>
              <a:rPr lang="zh-CN" altLang="en-US" sz="3600" b="1" dirty="0">
                <a:solidFill>
                  <a:schemeClr val="accent2"/>
                </a:solidFill>
              </a:rPr>
              <a:t>臜           乍</a:t>
            </a:r>
            <a:r>
              <a:rPr lang="en-US" altLang="zh-CN" sz="3600" b="1" dirty="0" err="1">
                <a:solidFill>
                  <a:srgbClr val="FF0000"/>
                </a:solidFill>
              </a:rPr>
              <a:t>zh</a:t>
            </a:r>
            <a:r>
              <a:rPr lang="en-US" altLang="zh-CN" sz="3600" b="1" dirty="0" err="1">
                <a:solidFill>
                  <a:srgbClr val="FF0000"/>
                </a:solidFill>
                <a:latin typeface="Times New Roman" panose="02020603050405020304" pitchFamily="18" charset="0"/>
              </a:rPr>
              <a:t>à</a:t>
            </a:r>
            <a:r>
              <a:rPr lang="zh-CN" altLang="en-US" sz="3600" b="1" dirty="0">
                <a:solidFill>
                  <a:schemeClr val="accent2"/>
                </a:solidFill>
              </a:rPr>
              <a:t>蓬        捯</a:t>
            </a:r>
            <a:r>
              <a:rPr lang="en-US" altLang="zh-CN" sz="3600" b="1" dirty="0" err="1">
                <a:solidFill>
                  <a:srgbClr val="FF0000"/>
                </a:solidFill>
              </a:rPr>
              <a:t>dáo</a:t>
            </a:r>
            <a:r>
              <a:rPr lang="zh-CN" altLang="en-US" sz="3600" b="1" dirty="0">
                <a:solidFill>
                  <a:schemeClr val="accent2"/>
                </a:solidFill>
              </a:rPr>
              <a:t>气 </a:t>
            </a:r>
          </a:p>
          <a:p>
            <a:pPr>
              <a:buNone/>
            </a:pPr>
            <a:r>
              <a:rPr lang="zh-CN" altLang="en-US" sz="3600" b="1" dirty="0">
                <a:solidFill>
                  <a:schemeClr val="accent2"/>
                </a:solidFill>
              </a:rPr>
              <a:t>  唿</a:t>
            </a:r>
            <a:r>
              <a:rPr lang="en-US" altLang="zh-CN" sz="3600" b="1" dirty="0" err="1">
                <a:solidFill>
                  <a:srgbClr val="FF0000"/>
                </a:solidFill>
              </a:rPr>
              <a:t>hū</a:t>
            </a:r>
            <a:r>
              <a:rPr lang="zh-CN" altLang="en-US" sz="3600" b="1" dirty="0">
                <a:solidFill>
                  <a:schemeClr val="accent2"/>
                </a:solidFill>
              </a:rPr>
              <a:t>哨             咯</a:t>
            </a:r>
            <a:r>
              <a:rPr lang="en-US" altLang="zh-CN" sz="3600" b="1" dirty="0" err="1">
                <a:solidFill>
                  <a:srgbClr val="FF0000"/>
                </a:solidFill>
              </a:rPr>
              <a:t>kā</a:t>
            </a:r>
            <a:r>
              <a:rPr lang="zh-CN" altLang="en-US" sz="3600" b="1" dirty="0">
                <a:solidFill>
                  <a:schemeClr val="accent2"/>
                </a:solidFill>
              </a:rPr>
              <a:t>吧          驾驭</a:t>
            </a:r>
            <a:r>
              <a:rPr lang="en-US" altLang="zh-CN" sz="3600" b="1" dirty="0" err="1">
                <a:solidFill>
                  <a:srgbClr val="FF0000"/>
                </a:solidFill>
              </a:rPr>
              <a:t>yù</a:t>
            </a:r>
            <a:r>
              <a:rPr lang="en-US" altLang="zh-CN" sz="3600" b="1" dirty="0">
                <a:solidFill>
                  <a:srgbClr val="FF0000"/>
                </a:solidFill>
              </a:rPr>
              <a:t> </a:t>
            </a:r>
            <a:r>
              <a:rPr lang="en-US" altLang="zh-CN" sz="3600" b="1" dirty="0">
                <a:solidFill>
                  <a:schemeClr val="accent2"/>
                </a:solidFill>
              </a:rPr>
              <a:t>       </a:t>
            </a:r>
            <a:r>
              <a:rPr lang="zh-CN" altLang="en-US" sz="3600" b="1" dirty="0">
                <a:solidFill>
                  <a:schemeClr val="accent2"/>
                </a:solidFill>
              </a:rPr>
              <a:t>呱呱</a:t>
            </a:r>
            <a:r>
              <a:rPr lang="en-US" altLang="zh-CN" sz="3600" b="1" dirty="0" err="1">
                <a:solidFill>
                  <a:srgbClr val="FF0000"/>
                </a:solidFill>
              </a:rPr>
              <a:t>gū</a:t>
            </a:r>
            <a:r>
              <a:rPr lang="en-US" altLang="zh-CN" sz="3600" b="1" dirty="0">
                <a:solidFill>
                  <a:srgbClr val="FF0000"/>
                </a:solidFill>
              </a:rPr>
              <a:t> </a:t>
            </a:r>
            <a:r>
              <a:rPr lang="en-US" altLang="zh-CN" sz="3600" b="1" dirty="0">
                <a:solidFill>
                  <a:schemeClr val="accent2"/>
                </a:solidFill>
              </a:rPr>
              <a:t>           </a:t>
            </a:r>
            <a:r>
              <a:rPr lang="zh-CN" altLang="en-US" sz="3600" b="1" dirty="0">
                <a:solidFill>
                  <a:schemeClr val="accent2"/>
                </a:solidFill>
              </a:rPr>
              <a:t>拗</a:t>
            </a:r>
            <a:r>
              <a:rPr lang="en-US" altLang="zh-CN" sz="3600" b="1" dirty="0" err="1">
                <a:solidFill>
                  <a:srgbClr val="FF0000"/>
                </a:solidFill>
              </a:rPr>
              <a:t>niù</a:t>
            </a:r>
            <a:r>
              <a:rPr lang="zh-CN" altLang="en-US" sz="3600" b="1" dirty="0">
                <a:solidFill>
                  <a:schemeClr val="accent2"/>
                </a:solidFill>
              </a:rPr>
              <a:t>不过      筵</a:t>
            </a:r>
            <a:r>
              <a:rPr lang="en-US" altLang="zh-CN" sz="3600" b="1" dirty="0" err="1">
                <a:solidFill>
                  <a:srgbClr val="FF0000"/>
                </a:solidFill>
              </a:rPr>
              <a:t>yán</a:t>
            </a:r>
            <a:r>
              <a:rPr lang="zh-CN" altLang="en-US" sz="3600" b="1" dirty="0">
                <a:solidFill>
                  <a:schemeClr val="accent2"/>
                </a:solidFill>
              </a:rPr>
              <a:t>席 </a:t>
            </a:r>
          </a:p>
          <a:p>
            <a:pPr>
              <a:buNone/>
            </a:pPr>
            <a:r>
              <a:rPr lang="zh-CN" altLang="en-US" sz="3600" b="1" dirty="0">
                <a:solidFill>
                  <a:schemeClr val="accent2"/>
                </a:solidFill>
              </a:rPr>
              <a:t>  到了</a:t>
            </a:r>
            <a:r>
              <a:rPr lang="en-US" altLang="zh-CN" sz="3600" b="1" dirty="0" err="1">
                <a:solidFill>
                  <a:srgbClr val="FF0000"/>
                </a:solidFill>
              </a:rPr>
              <a:t>liǎo</a:t>
            </a:r>
            <a:r>
              <a:rPr lang="zh-CN" altLang="en-US" sz="3600" b="1" dirty="0">
                <a:solidFill>
                  <a:schemeClr val="accent2"/>
                </a:solidFill>
              </a:rPr>
              <a:t>儿       隐匿</a:t>
            </a:r>
            <a:r>
              <a:rPr lang="en-US" altLang="zh-CN" sz="3600" b="1" dirty="0" err="1">
                <a:solidFill>
                  <a:srgbClr val="FF0000"/>
                </a:solidFill>
              </a:rPr>
              <a:t>nì</a:t>
            </a:r>
            <a:r>
              <a:rPr lang="en-US" altLang="zh-CN" sz="3600" b="1" dirty="0">
                <a:solidFill>
                  <a:srgbClr val="FF0000"/>
                </a:solidFill>
              </a:rPr>
              <a:t>  </a:t>
            </a:r>
            <a:r>
              <a:rPr lang="en-US" altLang="zh-CN" sz="3600" b="1" dirty="0">
                <a:solidFill>
                  <a:schemeClr val="accent2"/>
                </a:solidFill>
              </a:rPr>
              <a:t>         </a:t>
            </a:r>
            <a:r>
              <a:rPr lang="zh-CN" altLang="en-US" sz="3600" b="1" dirty="0">
                <a:solidFill>
                  <a:schemeClr val="accent2"/>
                </a:solidFill>
              </a:rPr>
              <a:t>烙</a:t>
            </a:r>
            <a:r>
              <a:rPr lang="en-US" altLang="zh-CN" sz="3600" b="1" dirty="0" err="1">
                <a:solidFill>
                  <a:srgbClr val="FF0000"/>
                </a:solidFill>
              </a:rPr>
              <a:t>l</a:t>
            </a:r>
            <a:r>
              <a:rPr lang="en-US" altLang="zh-CN" sz="3600" b="1" dirty="0" err="1">
                <a:solidFill>
                  <a:srgbClr val="FF0000"/>
                </a:solidFill>
                <a:latin typeface="Times New Roman" panose="02020603050405020304" pitchFamily="18" charset="0"/>
              </a:rPr>
              <a:t>à</a:t>
            </a:r>
            <a:r>
              <a:rPr lang="en-US" altLang="zh-CN" sz="3600" b="1" dirty="0" err="1">
                <a:solidFill>
                  <a:srgbClr val="FF0000"/>
                </a:solidFill>
              </a:rPr>
              <a:t>o</a:t>
            </a:r>
            <a:r>
              <a:rPr lang="zh-CN" altLang="en-US" sz="3600" b="1" dirty="0">
                <a:solidFill>
                  <a:schemeClr val="accent2"/>
                </a:solidFill>
              </a:rPr>
              <a:t>饼 </a:t>
            </a:r>
          </a:p>
          <a:p>
            <a:pPr>
              <a:buNone/>
            </a:pPr>
            <a:r>
              <a:rPr lang="zh-CN" altLang="en-US" sz="3600" b="1" dirty="0">
                <a:solidFill>
                  <a:schemeClr val="accent2"/>
                </a:solidFill>
              </a:rPr>
              <a:t>  歇晌</a:t>
            </a:r>
            <a:r>
              <a:rPr lang="en-US" altLang="zh-CN" sz="3600" b="1" dirty="0" err="1">
                <a:solidFill>
                  <a:srgbClr val="FF0000"/>
                </a:solidFill>
              </a:rPr>
              <a:t>shǎng</a:t>
            </a:r>
            <a:r>
              <a:rPr lang="en-US" altLang="zh-CN" sz="3600" b="1" dirty="0">
                <a:solidFill>
                  <a:schemeClr val="accent2"/>
                </a:solidFill>
              </a:rPr>
              <a:t>      </a:t>
            </a:r>
            <a:r>
              <a:rPr lang="zh-CN" altLang="en-US" sz="3600" b="1" dirty="0">
                <a:solidFill>
                  <a:schemeClr val="accent2"/>
                </a:solidFill>
              </a:rPr>
              <a:t>名讳</a:t>
            </a:r>
            <a:r>
              <a:rPr lang="en-US" altLang="zh-CN" sz="3600" b="1" dirty="0" err="1">
                <a:solidFill>
                  <a:srgbClr val="FF0000"/>
                </a:solidFill>
              </a:rPr>
              <a:t>huì</a:t>
            </a:r>
            <a:r>
              <a:rPr lang="en-US" altLang="zh-CN" sz="3600" b="1" dirty="0">
                <a:solidFill>
                  <a:srgbClr val="FF0000"/>
                </a:solidFill>
              </a:rPr>
              <a:t> </a:t>
            </a:r>
            <a:r>
              <a:rPr lang="en-US" altLang="zh-CN" sz="3600" b="1" dirty="0">
                <a:solidFill>
                  <a:schemeClr val="accent2"/>
                </a:solidFill>
              </a:rPr>
              <a:t>        </a:t>
            </a:r>
            <a:r>
              <a:rPr lang="zh-CN" altLang="en-US" sz="3600" b="1" dirty="0">
                <a:solidFill>
                  <a:schemeClr val="accent2"/>
                </a:solidFill>
              </a:rPr>
              <a:t>驿</a:t>
            </a:r>
            <a:r>
              <a:rPr lang="en-US" altLang="zh-CN" sz="3600" b="1" dirty="0" err="1">
                <a:solidFill>
                  <a:srgbClr val="FF0000"/>
                </a:solidFill>
              </a:rPr>
              <a:t>yì</a:t>
            </a:r>
            <a:r>
              <a:rPr lang="zh-CN" altLang="en-US" sz="3600" b="1" dirty="0">
                <a:solidFill>
                  <a:schemeClr val="accent2"/>
                </a:solidFill>
              </a:rPr>
              <a:t>站</a:t>
            </a:r>
          </a:p>
          <a:p>
            <a:pPr>
              <a:buNone/>
            </a:pPr>
            <a:endParaRPr lang="zh-CN" altLang="en-US" sz="3600" b="1" dirty="0">
              <a:solidFill>
                <a:schemeClr val="accent2"/>
              </a:solidFill>
            </a:endParaRPr>
          </a:p>
        </p:txBody>
      </p:sp>
      <p:sp>
        <p:nvSpPr>
          <p:cNvPr id="2" name="TextBox 1"/>
          <p:cNvSpPr txBox="1"/>
          <p:nvPr/>
        </p:nvSpPr>
        <p:spPr>
          <a:xfrm>
            <a:off x="107504" y="44624"/>
            <a:ext cx="800219" cy="6813376"/>
          </a:xfrm>
          <a:prstGeom prst="rect">
            <a:avLst/>
          </a:prstGeom>
          <a:noFill/>
        </p:spPr>
        <p:txBody>
          <a:bodyPr vert="eaVert" wrap="square" rtlCol="0">
            <a:spAutoFit/>
          </a:bodyPr>
          <a:lstStyle/>
          <a:p>
            <a:r>
              <a:rPr lang="zh-CN" altLang="en-US" sz="4000" b="1" dirty="0" smtClean="0">
                <a:solidFill>
                  <a:srgbClr val="FFFF00"/>
                </a:solidFill>
              </a:rPr>
              <a:t>朗读、抄写词语。注意音、形</a:t>
            </a:r>
            <a:endParaRPr lang="zh-CN" altLang="en-US" sz="4000" b="1"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60771">
                                            <p:txEl>
                                              <p:pRg st="0" end="0"/>
                                            </p:txEl>
                                          </p:spTgt>
                                        </p:tgtEl>
                                        <p:attrNameLst>
                                          <p:attrName>style.visibility</p:attrName>
                                        </p:attrNameLst>
                                      </p:cBhvr>
                                      <p:to>
                                        <p:strVal val="visible"/>
                                      </p:to>
                                    </p:set>
                                    <p:animEffect transition="in" filter="wedge">
                                      <p:cBhvr>
                                        <p:cTn id="7" dur="2000"/>
                                        <p:tgtEl>
                                          <p:spTgt spid="160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60771">
                                            <p:txEl>
                                              <p:pRg st="1" end="1"/>
                                            </p:txEl>
                                          </p:spTgt>
                                        </p:tgtEl>
                                        <p:attrNameLst>
                                          <p:attrName>style.visibility</p:attrName>
                                        </p:attrNameLst>
                                      </p:cBhvr>
                                      <p:to>
                                        <p:strVal val="visible"/>
                                      </p:to>
                                    </p:set>
                                    <p:animEffect transition="in" filter="checkerboard(across)">
                                      <p:cBhvr>
                                        <p:cTn id="12" dur="500"/>
                                        <p:tgtEl>
                                          <p:spTgt spid="160771">
                                            <p:txEl>
                                              <p:pRg st="1" end="1"/>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160771">
                                            <p:txEl>
                                              <p:pRg st="2" end="2"/>
                                            </p:txEl>
                                          </p:spTgt>
                                        </p:tgtEl>
                                        <p:attrNameLst>
                                          <p:attrName>style.visibility</p:attrName>
                                        </p:attrNameLst>
                                      </p:cBhvr>
                                      <p:to>
                                        <p:strVal val="visible"/>
                                      </p:to>
                                    </p:set>
                                    <p:animEffect transition="in" filter="checkerboard(across)">
                                      <p:cBhvr>
                                        <p:cTn id="15" dur="500"/>
                                        <p:tgtEl>
                                          <p:spTgt spid="160771">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nodeType="clickEffect">
                                  <p:stCondLst>
                                    <p:cond delay="0"/>
                                  </p:stCondLst>
                                  <p:childTnLst>
                                    <p:set>
                                      <p:cBhvr>
                                        <p:cTn id="19" dur="1" fill="hold">
                                          <p:stCondLst>
                                            <p:cond delay="0"/>
                                          </p:stCondLst>
                                        </p:cTn>
                                        <p:tgtEl>
                                          <p:spTgt spid="160771">
                                            <p:txEl>
                                              <p:pRg st="3" end="3"/>
                                            </p:txEl>
                                          </p:spTgt>
                                        </p:tgtEl>
                                        <p:attrNameLst>
                                          <p:attrName>style.visibility</p:attrName>
                                        </p:attrNameLst>
                                      </p:cBhvr>
                                      <p:to>
                                        <p:strVal val="visible"/>
                                      </p:to>
                                    </p:set>
                                    <p:animEffect transition="in" filter="fade">
                                      <p:cBhvr>
                                        <p:cTn id="20" dur="1000"/>
                                        <p:tgtEl>
                                          <p:spTgt spid="160771">
                                            <p:txEl>
                                              <p:pRg st="3" end="3"/>
                                            </p:txEl>
                                          </p:spTgt>
                                        </p:tgtEl>
                                      </p:cBhvr>
                                    </p:animEffect>
                                    <p:anim calcmode="lin" valueType="num">
                                      <p:cBhvr>
                                        <p:cTn id="21" dur="1000" fill="hold"/>
                                        <p:tgtEl>
                                          <p:spTgt spid="160771">
                                            <p:txEl>
                                              <p:pRg st="3" end="3"/>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160771">
                                            <p:txEl>
                                              <p:pRg st="3" end="3"/>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60771">
                                            <p:txEl>
                                              <p:pRg st="3" end="3"/>
                                            </p:txEl>
                                          </p:spTgt>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160771">
                                            <p:txEl>
                                              <p:pRg st="4" end="4"/>
                                            </p:txEl>
                                          </p:spTgt>
                                        </p:tgtEl>
                                        <p:attrNameLst>
                                          <p:attrName>style.visibility</p:attrName>
                                        </p:attrNameLst>
                                      </p:cBhvr>
                                      <p:to>
                                        <p:strVal val="visible"/>
                                      </p:to>
                                    </p:set>
                                    <p:animEffect transition="in" filter="fade">
                                      <p:cBhvr>
                                        <p:cTn id="26" dur="1000"/>
                                        <p:tgtEl>
                                          <p:spTgt spid="160771">
                                            <p:txEl>
                                              <p:pRg st="4" end="4"/>
                                            </p:txEl>
                                          </p:spTgt>
                                        </p:tgtEl>
                                      </p:cBhvr>
                                    </p:animEffect>
                                    <p:anim calcmode="lin" valueType="num">
                                      <p:cBhvr>
                                        <p:cTn id="27" dur="1000" fill="hold"/>
                                        <p:tgtEl>
                                          <p:spTgt spid="160771">
                                            <p:txEl>
                                              <p:pRg st="4" end="4"/>
                                            </p:txEl>
                                          </p:spTgt>
                                        </p:tgtEl>
                                        <p:attrNameLst>
                                          <p:attrName>ppt_x</p:attrName>
                                        </p:attrNameLst>
                                      </p:cBhvr>
                                      <p:tavLst>
                                        <p:tav tm="0">
                                          <p:val>
                                            <p:strVal val="#ppt_x"/>
                                          </p:val>
                                        </p:tav>
                                        <p:tav tm="100000">
                                          <p:val>
                                            <p:strVal val="#ppt_x"/>
                                          </p:val>
                                        </p:tav>
                                      </p:tavLst>
                                    </p:anim>
                                    <p:anim calcmode="lin" valueType="num">
                                      <p:cBhvr>
                                        <p:cTn id="28" dur="900" decel="100000" fill="hold"/>
                                        <p:tgtEl>
                                          <p:spTgt spid="160771">
                                            <p:txEl>
                                              <p:pRg st="4" end="4"/>
                                            </p:txEl>
                                          </p:spTgt>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60771">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文本占位符 161793"/>
          <p:cNvSpPr>
            <a:spLocks noGrp="1"/>
          </p:cNvSpPr>
          <p:nvPr>
            <p:ph type="body" idx="1"/>
          </p:nvPr>
        </p:nvSpPr>
        <p:spPr>
          <a:xfrm>
            <a:off x="539750" y="0"/>
            <a:ext cx="8604250" cy="6858000"/>
          </a:xfrm>
          <a:ln/>
        </p:spPr>
        <p:txBody>
          <a:bodyPr/>
          <a:lstStyle/>
          <a:p>
            <a:pPr>
              <a:buNone/>
            </a:pPr>
            <a:r>
              <a:rPr lang="zh-CN" altLang="en-US" sz="4000" b="1" dirty="0">
                <a:solidFill>
                  <a:schemeClr val="accent2"/>
                </a:solidFill>
              </a:rPr>
              <a:t>   戏谑</a:t>
            </a:r>
            <a:r>
              <a:rPr lang="en-US" altLang="zh-CN" sz="4000" b="1" dirty="0" err="1">
                <a:solidFill>
                  <a:srgbClr val="FF0000"/>
                </a:solidFill>
              </a:rPr>
              <a:t>xuè</a:t>
            </a:r>
            <a:r>
              <a:rPr lang="en-US" altLang="zh-CN" sz="4000" b="1" dirty="0">
                <a:solidFill>
                  <a:srgbClr val="FF0000"/>
                </a:solidFill>
              </a:rPr>
              <a:t> </a:t>
            </a:r>
            <a:r>
              <a:rPr lang="en-US" altLang="zh-CN" sz="4000" b="1" dirty="0">
                <a:solidFill>
                  <a:schemeClr val="accent2"/>
                </a:solidFill>
              </a:rPr>
              <a:t>       </a:t>
            </a:r>
            <a:r>
              <a:rPr lang="zh-CN" altLang="en-US" sz="4000" b="1" dirty="0">
                <a:solidFill>
                  <a:schemeClr val="accent2"/>
                </a:solidFill>
              </a:rPr>
              <a:t>荣膺 </a:t>
            </a:r>
            <a:r>
              <a:rPr lang="en-US" altLang="zh-CN" sz="4000" b="1" dirty="0" err="1">
                <a:solidFill>
                  <a:srgbClr val="FF0000"/>
                </a:solidFill>
              </a:rPr>
              <a:t>yīng</a:t>
            </a:r>
            <a:r>
              <a:rPr lang="en-US" altLang="zh-CN" sz="4000" b="1" dirty="0">
                <a:solidFill>
                  <a:schemeClr val="accent2"/>
                </a:solidFill>
              </a:rPr>
              <a:t>     </a:t>
            </a:r>
            <a:r>
              <a:rPr lang="zh-CN" altLang="en-US" sz="4000" b="1" dirty="0">
                <a:solidFill>
                  <a:schemeClr val="accent2"/>
                </a:solidFill>
              </a:rPr>
              <a:t>坍</a:t>
            </a:r>
            <a:r>
              <a:rPr lang="en-US" altLang="zh-CN" sz="4000" b="1" dirty="0" err="1">
                <a:solidFill>
                  <a:srgbClr val="FF0000"/>
                </a:solidFill>
              </a:rPr>
              <a:t>tān</a:t>
            </a:r>
            <a:r>
              <a:rPr lang="zh-CN" altLang="en-US" sz="4000" b="1" dirty="0">
                <a:solidFill>
                  <a:schemeClr val="accent2"/>
                </a:solidFill>
              </a:rPr>
              <a:t>塌              墙垣</a:t>
            </a:r>
            <a:r>
              <a:rPr lang="en-US" altLang="zh-CN" sz="4000" b="1" dirty="0" err="1">
                <a:solidFill>
                  <a:srgbClr val="FF0000"/>
                </a:solidFill>
              </a:rPr>
              <a:t>yuán</a:t>
            </a:r>
            <a:r>
              <a:rPr lang="en-US" altLang="zh-CN" sz="4000" b="1" dirty="0">
                <a:solidFill>
                  <a:srgbClr val="FF0000"/>
                </a:solidFill>
              </a:rPr>
              <a:t> </a:t>
            </a:r>
            <a:r>
              <a:rPr lang="en-US" altLang="zh-CN" sz="4000" b="1" dirty="0">
                <a:solidFill>
                  <a:schemeClr val="accent2"/>
                </a:solidFill>
              </a:rPr>
              <a:t>     </a:t>
            </a:r>
            <a:r>
              <a:rPr lang="zh-CN" altLang="en-US" sz="4000" b="1" dirty="0">
                <a:solidFill>
                  <a:schemeClr val="accent2"/>
                </a:solidFill>
              </a:rPr>
              <a:t>毡</a:t>
            </a:r>
            <a:r>
              <a:rPr lang="en-US" altLang="zh-CN" sz="4000" b="1" dirty="0" err="1">
                <a:solidFill>
                  <a:srgbClr val="FF0000"/>
                </a:solidFill>
              </a:rPr>
              <a:t>zhān</a:t>
            </a:r>
            <a:r>
              <a:rPr lang="zh-CN" altLang="en-US" sz="4000" b="1" dirty="0">
                <a:solidFill>
                  <a:schemeClr val="accent2"/>
                </a:solidFill>
              </a:rPr>
              <a:t>子      潞</a:t>
            </a:r>
            <a:r>
              <a:rPr lang="en-US" altLang="zh-CN" sz="4000" b="1" dirty="0" err="1">
                <a:solidFill>
                  <a:srgbClr val="FF0000"/>
                </a:solidFill>
              </a:rPr>
              <a:t>lù</a:t>
            </a:r>
            <a:r>
              <a:rPr lang="zh-CN" altLang="en-US" sz="4000" b="1" dirty="0">
                <a:solidFill>
                  <a:schemeClr val="accent2"/>
                </a:solidFill>
              </a:rPr>
              <a:t>河 </a:t>
            </a:r>
          </a:p>
          <a:p>
            <a:pPr>
              <a:buNone/>
            </a:pPr>
            <a:r>
              <a:rPr lang="zh-CN" altLang="en-US" sz="4000" b="1" dirty="0">
                <a:solidFill>
                  <a:schemeClr val="accent2"/>
                </a:solidFill>
              </a:rPr>
              <a:t>   莺啼燕啭 </a:t>
            </a:r>
            <a:r>
              <a:rPr lang="en-US" altLang="zh-CN" sz="4000" b="1" dirty="0" err="1">
                <a:solidFill>
                  <a:srgbClr val="FF0000"/>
                </a:solidFill>
              </a:rPr>
              <a:t>zhu</a:t>
            </a:r>
            <a:r>
              <a:rPr lang="en-US" altLang="zh-CN" sz="4000" b="1" dirty="0" err="1">
                <a:solidFill>
                  <a:srgbClr val="FF0000"/>
                </a:solidFill>
                <a:latin typeface="Times New Roman" panose="02020603050405020304" pitchFamily="18" charset="0"/>
              </a:rPr>
              <a:t>à</a:t>
            </a:r>
            <a:r>
              <a:rPr lang="en-US" altLang="zh-CN" sz="4000" b="1" dirty="0" err="1">
                <a:solidFill>
                  <a:srgbClr val="FF0000"/>
                </a:solidFill>
              </a:rPr>
              <a:t>n</a:t>
            </a:r>
            <a:r>
              <a:rPr lang="en-US" altLang="zh-CN" sz="4000" b="1" dirty="0">
                <a:solidFill>
                  <a:srgbClr val="FF0000"/>
                </a:solidFill>
              </a:rPr>
              <a:t> </a:t>
            </a:r>
            <a:r>
              <a:rPr lang="en-US" altLang="zh-CN" sz="4000" b="1" dirty="0">
                <a:solidFill>
                  <a:schemeClr val="accent2"/>
                </a:solidFill>
              </a:rPr>
              <a:t> </a:t>
            </a:r>
            <a:r>
              <a:rPr lang="zh-CN" altLang="en-US" sz="4000" b="1" dirty="0" smtClean="0">
                <a:solidFill>
                  <a:schemeClr val="accent2"/>
                </a:solidFill>
              </a:rPr>
              <a:t>嘬</a:t>
            </a:r>
            <a:r>
              <a:rPr lang="en-US" altLang="zh-CN" sz="4000" b="1" dirty="0" err="1">
                <a:solidFill>
                  <a:srgbClr val="FF0000"/>
                </a:solidFill>
              </a:rPr>
              <a:t>zuō</a:t>
            </a:r>
            <a:r>
              <a:rPr lang="en-US" altLang="zh-CN" sz="4000" b="1" dirty="0">
                <a:solidFill>
                  <a:schemeClr val="accent2"/>
                </a:solidFill>
              </a:rPr>
              <a:t>   </a:t>
            </a:r>
            <a:r>
              <a:rPr lang="en-US" altLang="zh-CN" sz="4000" b="1" dirty="0" smtClean="0">
                <a:solidFill>
                  <a:schemeClr val="accent2"/>
                </a:solidFill>
              </a:rPr>
              <a:t> </a:t>
            </a:r>
            <a:r>
              <a:rPr lang="zh-CN" altLang="en-US" sz="4000" b="1" dirty="0">
                <a:solidFill>
                  <a:schemeClr val="accent2"/>
                </a:solidFill>
              </a:rPr>
              <a:t>剜</a:t>
            </a:r>
            <a:r>
              <a:rPr lang="en-US" altLang="zh-CN" sz="4000" b="1" dirty="0" err="1">
                <a:solidFill>
                  <a:srgbClr val="FF0000"/>
                </a:solidFill>
              </a:rPr>
              <a:t>wān</a:t>
            </a:r>
            <a:r>
              <a:rPr lang="zh-CN" altLang="en-US" sz="4000" b="1" dirty="0">
                <a:solidFill>
                  <a:schemeClr val="accent2"/>
                </a:solidFill>
              </a:rPr>
              <a:t>肉        蹚</a:t>
            </a:r>
            <a:r>
              <a:rPr lang="en-US" altLang="zh-CN" sz="4000" b="1" dirty="0" err="1">
                <a:solidFill>
                  <a:srgbClr val="FF0000"/>
                </a:solidFill>
              </a:rPr>
              <a:t>tāng</a:t>
            </a:r>
            <a:r>
              <a:rPr lang="zh-CN" altLang="en-US" sz="4000" b="1" dirty="0">
                <a:solidFill>
                  <a:schemeClr val="accent2"/>
                </a:solidFill>
              </a:rPr>
              <a:t>着     周檎</a:t>
            </a:r>
            <a:r>
              <a:rPr lang="en-US" altLang="zh-CN" sz="4000" b="1" dirty="0" err="1">
                <a:solidFill>
                  <a:srgbClr val="FF0000"/>
                </a:solidFill>
              </a:rPr>
              <a:t>qín</a:t>
            </a:r>
            <a:r>
              <a:rPr lang="en-US" altLang="zh-CN" sz="4000" b="1" dirty="0">
                <a:solidFill>
                  <a:schemeClr val="accent2"/>
                </a:solidFill>
              </a:rPr>
              <a:t>       </a:t>
            </a:r>
            <a:r>
              <a:rPr lang="zh-CN" altLang="en-US" sz="4000" b="1" dirty="0" smtClean="0">
                <a:solidFill>
                  <a:schemeClr val="accent2"/>
                </a:solidFill>
              </a:rPr>
              <a:t>胡</a:t>
            </a:r>
            <a:r>
              <a:rPr lang="zh-CN" altLang="en-US" sz="4000" b="1" dirty="0">
                <a:solidFill>
                  <a:schemeClr val="accent2"/>
                </a:solidFill>
              </a:rPr>
              <a:t>茬</a:t>
            </a:r>
            <a:r>
              <a:rPr lang="en-US" altLang="zh-CN" sz="4000" b="1" dirty="0" err="1">
                <a:solidFill>
                  <a:srgbClr val="FF0000"/>
                </a:solidFill>
              </a:rPr>
              <a:t>chá</a:t>
            </a:r>
            <a:r>
              <a:rPr lang="en-US" altLang="zh-CN" sz="4000" b="1" dirty="0">
                <a:solidFill>
                  <a:srgbClr val="FF0000"/>
                </a:solidFill>
              </a:rPr>
              <a:t> </a:t>
            </a:r>
            <a:r>
              <a:rPr lang="en-US" altLang="zh-CN" sz="4000" b="1" dirty="0">
                <a:solidFill>
                  <a:schemeClr val="accent2"/>
                </a:solidFill>
              </a:rPr>
              <a:t>        </a:t>
            </a:r>
            <a:r>
              <a:rPr lang="zh-CN" altLang="en-US" sz="4000" b="1" dirty="0">
                <a:solidFill>
                  <a:schemeClr val="accent2"/>
                </a:solidFill>
              </a:rPr>
              <a:t>噘</a:t>
            </a:r>
            <a:r>
              <a:rPr lang="en-US" altLang="zh-CN" sz="4000" b="1" dirty="0" err="1">
                <a:solidFill>
                  <a:srgbClr val="FF0000"/>
                </a:solidFill>
              </a:rPr>
              <a:t>juē</a:t>
            </a:r>
            <a:r>
              <a:rPr lang="zh-CN" altLang="en-US" sz="4000" b="1" dirty="0">
                <a:solidFill>
                  <a:schemeClr val="accent2"/>
                </a:solidFill>
              </a:rPr>
              <a:t>嘴     </a:t>
            </a:r>
            <a:r>
              <a:rPr lang="zh-CN" altLang="en-US" sz="4000" b="1" dirty="0" smtClean="0">
                <a:solidFill>
                  <a:schemeClr val="accent2"/>
                </a:solidFill>
              </a:rPr>
              <a:t>磨蹭 </a:t>
            </a:r>
            <a:r>
              <a:rPr lang="en-US" altLang="zh-CN" sz="4000" b="1" dirty="0" err="1">
                <a:solidFill>
                  <a:srgbClr val="FF0000"/>
                </a:solidFill>
              </a:rPr>
              <a:t>cèng</a:t>
            </a:r>
            <a:r>
              <a:rPr lang="en-US" altLang="zh-CN" sz="4000" b="1" dirty="0">
                <a:solidFill>
                  <a:schemeClr val="accent2"/>
                </a:solidFill>
              </a:rPr>
              <a:t>    </a:t>
            </a:r>
            <a:r>
              <a:rPr lang="zh-CN" altLang="en-US" sz="4000" b="1" dirty="0" smtClean="0">
                <a:solidFill>
                  <a:schemeClr val="accent2"/>
                </a:solidFill>
              </a:rPr>
              <a:t>捎</a:t>
            </a:r>
            <a:r>
              <a:rPr lang="en-US" altLang="zh-CN" sz="4000" b="1" dirty="0" err="1">
                <a:solidFill>
                  <a:srgbClr val="FF0000"/>
                </a:solidFill>
              </a:rPr>
              <a:t>sh</a:t>
            </a:r>
            <a:r>
              <a:rPr lang="en-US" altLang="zh-CN" sz="4000" b="1" dirty="0" err="1">
                <a:solidFill>
                  <a:srgbClr val="FF0000"/>
                </a:solidFill>
                <a:latin typeface="Times New Roman" panose="02020603050405020304" pitchFamily="18" charset="0"/>
              </a:rPr>
              <a:t>à</a:t>
            </a:r>
            <a:r>
              <a:rPr lang="en-US" altLang="zh-CN" sz="4000" b="1" dirty="0" err="1">
                <a:solidFill>
                  <a:srgbClr val="FF0000"/>
                </a:solidFill>
              </a:rPr>
              <a:t>o</a:t>
            </a:r>
            <a:r>
              <a:rPr lang="zh-CN" altLang="en-US" sz="4000" b="1" dirty="0">
                <a:solidFill>
                  <a:schemeClr val="accent2"/>
                </a:solidFill>
              </a:rPr>
              <a:t>马子    石敬瑭</a:t>
            </a:r>
            <a:r>
              <a:rPr lang="en-US" altLang="zh-CN" sz="4000" b="1" dirty="0" err="1">
                <a:solidFill>
                  <a:srgbClr val="FF0000"/>
                </a:solidFill>
              </a:rPr>
              <a:t>táng</a:t>
            </a:r>
            <a:r>
              <a:rPr lang="en-US" altLang="zh-CN" sz="4000" b="1" dirty="0"/>
              <a:t> </a:t>
            </a:r>
            <a:endParaRPr lang="en-US" altLang="zh-CN" sz="4000" b="1" dirty="0">
              <a:solidFill>
                <a:schemeClr val="accent2"/>
              </a:solidFill>
            </a:endParaRPr>
          </a:p>
          <a:p>
            <a:pPr>
              <a:buNone/>
            </a:pPr>
            <a:endParaRPr lang="zh-CN" alt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61794">
                                            <p:txEl>
                                              <p:pRg st="0" end="0"/>
                                            </p:txEl>
                                          </p:spTgt>
                                        </p:tgtEl>
                                        <p:attrNameLst>
                                          <p:attrName>style.visibility</p:attrName>
                                        </p:attrNameLst>
                                      </p:cBhvr>
                                      <p:to>
                                        <p:strVal val="visible"/>
                                      </p:to>
                                    </p:set>
                                    <p:animEffect transition="in" filter="fade">
                                      <p:cBhvr>
                                        <p:cTn id="7" dur="2000"/>
                                        <p:tgtEl>
                                          <p:spTgt spid="161794">
                                            <p:txEl>
                                              <p:pRg st="0" end="0"/>
                                            </p:txEl>
                                          </p:spTgt>
                                        </p:tgtEl>
                                      </p:cBhvr>
                                    </p:animEffect>
                                    <p:anim calcmode="lin" valueType="num">
                                      <p:cBhvr>
                                        <p:cTn id="8" dur="2000" fill="hold"/>
                                        <p:tgtEl>
                                          <p:spTgt spid="161794">
                                            <p:txEl>
                                              <p:pRg st="0" end="0"/>
                                            </p:txEl>
                                          </p:spTgt>
                                        </p:tgtEl>
                                        <p:attrNameLst>
                                          <p:attrName>ppt_x</p:attrName>
                                        </p:attrNameLst>
                                      </p:cBhvr>
                                      <p:tavLst>
                                        <p:tav tm="0">
                                          <p:val>
                                            <p:strVal val="#ppt_x"/>
                                          </p:val>
                                        </p:tav>
                                        <p:tav tm="100000">
                                          <p:val>
                                            <p:strVal val="#ppt_x"/>
                                          </p:val>
                                        </p:tav>
                                      </p:tavLst>
                                    </p:anim>
                                    <p:anim calcmode="lin" valueType="num">
                                      <p:cBhvr>
                                        <p:cTn id="9" dur="1800" decel="100000" fill="hold"/>
                                        <p:tgtEl>
                                          <p:spTgt spid="161794">
                                            <p:txEl>
                                              <p:pRg st="0" end="0"/>
                                            </p:txEl>
                                          </p:spTgt>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161794">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61794">
                                            <p:txEl>
                                              <p:pRg st="1" end="1"/>
                                            </p:txEl>
                                          </p:spTgt>
                                        </p:tgtEl>
                                        <p:attrNameLst>
                                          <p:attrName>style.visibility</p:attrName>
                                        </p:attrNameLst>
                                      </p:cBhvr>
                                      <p:to>
                                        <p:strVal val="visible"/>
                                      </p:to>
                                    </p:set>
                                    <p:animEffect transition="in" filter="fade">
                                      <p:cBhvr>
                                        <p:cTn id="15" dur="2000"/>
                                        <p:tgtEl>
                                          <p:spTgt spid="161794">
                                            <p:txEl>
                                              <p:pRg st="1" end="1"/>
                                            </p:txEl>
                                          </p:spTgt>
                                        </p:tgtEl>
                                      </p:cBhvr>
                                    </p:animEffect>
                                    <p:anim calcmode="lin" valueType="num">
                                      <p:cBhvr>
                                        <p:cTn id="16" dur="2000" fill="hold"/>
                                        <p:tgtEl>
                                          <p:spTgt spid="161794">
                                            <p:txEl>
                                              <p:pRg st="1" end="1"/>
                                            </p:txEl>
                                          </p:spTgt>
                                        </p:tgtEl>
                                        <p:attrNameLst>
                                          <p:attrName>ppt_x</p:attrName>
                                        </p:attrNameLst>
                                      </p:cBhvr>
                                      <p:tavLst>
                                        <p:tav tm="0">
                                          <p:val>
                                            <p:strVal val="#ppt_x"/>
                                          </p:val>
                                        </p:tav>
                                        <p:tav tm="100000">
                                          <p:val>
                                            <p:strVal val="#ppt_x"/>
                                          </p:val>
                                        </p:tav>
                                      </p:tavLst>
                                    </p:anim>
                                    <p:anim calcmode="lin" valueType="num">
                                      <p:cBhvr>
                                        <p:cTn id="17" dur="1800" decel="100000" fill="hold"/>
                                        <p:tgtEl>
                                          <p:spTgt spid="161794">
                                            <p:txEl>
                                              <p:pRg st="1" end="1"/>
                                            </p:txEl>
                                          </p:spTgt>
                                        </p:tgtEl>
                                        <p:attrNameLst>
                                          <p:attrName>ppt_y</p:attrName>
                                        </p:attrNameLst>
                                      </p:cBhvr>
                                      <p:tavLst>
                                        <p:tav tm="0">
                                          <p:val>
                                            <p:strVal val="#ppt_y+1"/>
                                          </p:val>
                                        </p:tav>
                                        <p:tav tm="100000">
                                          <p:val>
                                            <p:strVal val="#ppt_y-.03"/>
                                          </p:val>
                                        </p:tav>
                                      </p:tavLst>
                                    </p:anim>
                                    <p:anim calcmode="lin" valueType="num">
                                      <p:cBhvr>
                                        <p:cTn id="18" dur="200" accel="100000" fill="hold">
                                          <p:stCondLst>
                                            <p:cond delay="1800"/>
                                          </p:stCondLst>
                                        </p:cTn>
                                        <p:tgtEl>
                                          <p:spTgt spid="161794">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文本框 156673"/>
          <p:cNvSpPr txBox="1"/>
          <p:nvPr/>
        </p:nvSpPr>
        <p:spPr>
          <a:xfrm>
            <a:off x="827584" y="302359"/>
            <a:ext cx="8244408" cy="6555641"/>
          </a:xfrm>
          <a:prstGeom prst="rect">
            <a:avLst/>
          </a:prstGeom>
          <a:noFill/>
          <a:ln w="9525">
            <a:noFill/>
          </a:ln>
        </p:spPr>
        <p:txBody>
          <a:bodyPr wrap="square">
            <a:spAutoFit/>
          </a:bodyPr>
          <a:lstStyle/>
          <a:p>
            <a:pPr eaLnBrk="1" hangingPunct="1">
              <a:spcBef>
                <a:spcPts val="0"/>
              </a:spcBef>
            </a:pPr>
            <a:r>
              <a:rPr lang="zh-CN" altLang="en-US" sz="2800" b="1" dirty="0" smtClean="0">
                <a:latin typeface="宋体" panose="02010600030101010101" pitchFamily="2" charset="-122"/>
              </a:rPr>
              <a:t>妙手回春</a:t>
            </a:r>
            <a:r>
              <a:rPr lang="zh-CN" altLang="en-US" sz="2800" b="1" dirty="0">
                <a:latin typeface="宋体" panose="02010600030101010101" pitchFamily="2" charset="-122"/>
              </a:rPr>
              <a:t>：称赞医生医术高明，一下子就能把垂危的病人治好。</a:t>
            </a:r>
            <a:r>
              <a:rPr lang="zh-CN" altLang="en-US" sz="2800" b="1" dirty="0">
                <a:latin typeface="Times New Roman" panose="02020603050405020304" pitchFamily="18" charset="0"/>
              </a:rPr>
              <a:t> </a:t>
            </a:r>
            <a:br>
              <a:rPr lang="zh-CN" altLang="en-US" sz="2800" b="1" dirty="0">
                <a:latin typeface="Times New Roman" panose="02020603050405020304" pitchFamily="18" charset="0"/>
              </a:rPr>
            </a:br>
            <a:r>
              <a:rPr lang="zh-CN" altLang="en-US" sz="2800" b="1" dirty="0" smtClean="0">
                <a:latin typeface="宋体" panose="02010600030101010101" pitchFamily="2" charset="-122"/>
              </a:rPr>
              <a:t>一</a:t>
            </a:r>
            <a:r>
              <a:rPr lang="zh-CN" altLang="en-US" sz="2800" b="1" dirty="0">
                <a:latin typeface="宋体" panose="02010600030101010101" pitchFamily="2" charset="-122"/>
              </a:rPr>
              <a:t>脑门子官司：形容心中含着怒气，不满的情绪流露在脸上。</a:t>
            </a:r>
            <a:r>
              <a:rPr lang="zh-CN" altLang="en-US" sz="2800" b="1" dirty="0">
                <a:latin typeface="Times New Roman" panose="02020603050405020304" pitchFamily="18" charset="0"/>
              </a:rPr>
              <a:t> </a:t>
            </a:r>
            <a:br>
              <a:rPr lang="zh-CN" altLang="en-US" sz="2800" b="1" dirty="0">
                <a:latin typeface="Times New Roman" panose="02020603050405020304" pitchFamily="18" charset="0"/>
              </a:rPr>
            </a:br>
            <a:r>
              <a:rPr lang="zh-CN" altLang="en-US" sz="2800" b="1" dirty="0">
                <a:latin typeface="宋体" panose="02010600030101010101" pitchFamily="2" charset="-122"/>
              </a:rPr>
              <a:t>勒令：用命令的方式强制人做事</a:t>
            </a:r>
            <a:r>
              <a:rPr lang="zh-CN" altLang="en-US" sz="2800" b="1" dirty="0">
                <a:latin typeface="Times New Roman" panose="02020603050405020304" pitchFamily="18" charset="0"/>
              </a:rPr>
              <a:t> </a:t>
            </a:r>
            <a:r>
              <a:rPr lang="zh-CN" altLang="en-US" sz="2800" b="1" dirty="0">
                <a:latin typeface="宋体" panose="02010600030101010101" pitchFamily="2" charset="-122"/>
              </a:rPr>
              <a:t>。　　</a:t>
            </a:r>
            <a:r>
              <a:rPr lang="zh-CN" altLang="en-US" sz="2800" b="1" dirty="0">
                <a:latin typeface="Times New Roman" panose="02020603050405020304" pitchFamily="18" charset="0"/>
              </a:rPr>
              <a:t/>
            </a:r>
            <a:br>
              <a:rPr lang="zh-CN" altLang="en-US" sz="2800" b="1" dirty="0">
                <a:latin typeface="Times New Roman" panose="02020603050405020304" pitchFamily="18" charset="0"/>
              </a:rPr>
            </a:br>
            <a:r>
              <a:rPr lang="zh-CN" altLang="en-US" sz="2800" b="1" dirty="0">
                <a:latin typeface="宋体" panose="02010600030101010101" pitchFamily="2" charset="-122"/>
              </a:rPr>
              <a:t>荣膺：光荣地获得。　</a:t>
            </a:r>
            <a:r>
              <a:rPr lang="zh-CN" altLang="en-US" sz="2800" b="1" dirty="0">
                <a:latin typeface="Times New Roman" panose="02020603050405020304" pitchFamily="18" charset="0"/>
              </a:rPr>
              <a:t/>
            </a:r>
            <a:br>
              <a:rPr lang="zh-CN" altLang="en-US" sz="2800" b="1" dirty="0">
                <a:latin typeface="Times New Roman" panose="02020603050405020304" pitchFamily="18" charset="0"/>
              </a:rPr>
            </a:br>
            <a:r>
              <a:rPr lang="zh-CN" altLang="en-US" sz="2800" b="1" dirty="0">
                <a:latin typeface="宋体" panose="02010600030101010101" pitchFamily="2" charset="-122"/>
              </a:rPr>
              <a:t>不耻下问：不以向地位．学识不如自己的人请教为可耻。　</a:t>
            </a:r>
            <a:r>
              <a:rPr lang="zh-CN" altLang="en-US" sz="2800" b="1" dirty="0">
                <a:latin typeface="Times New Roman" panose="02020603050405020304" pitchFamily="18" charset="0"/>
              </a:rPr>
              <a:t/>
            </a:r>
            <a:br>
              <a:rPr lang="zh-CN" altLang="en-US" sz="2800" b="1" dirty="0">
                <a:latin typeface="Times New Roman" panose="02020603050405020304" pitchFamily="18" charset="0"/>
              </a:rPr>
            </a:br>
            <a:r>
              <a:rPr lang="zh-CN" altLang="en-US" sz="2800" b="1" dirty="0">
                <a:latin typeface="宋体" panose="02010600030101010101" pitchFamily="2" charset="-122"/>
              </a:rPr>
              <a:t>咬文嚼字：过分斟酌字句，多指死抠字眼而不领会精神实质。　</a:t>
            </a:r>
            <a:r>
              <a:rPr lang="zh-CN" altLang="en-US" sz="2800" b="1" dirty="0">
                <a:latin typeface="Times New Roman" panose="02020603050405020304" pitchFamily="18" charset="0"/>
              </a:rPr>
              <a:t/>
            </a:r>
            <a:br>
              <a:rPr lang="zh-CN" altLang="en-US" sz="2800" b="1" dirty="0">
                <a:latin typeface="Times New Roman" panose="02020603050405020304" pitchFamily="18" charset="0"/>
              </a:rPr>
            </a:br>
            <a:r>
              <a:rPr lang="zh-CN" altLang="en-US" sz="2800" b="1" dirty="0">
                <a:latin typeface="宋体" panose="02010600030101010101" pitchFamily="2" charset="-122"/>
              </a:rPr>
              <a:t>如坐针毡：形容心声不宁</a:t>
            </a:r>
            <a:r>
              <a:rPr lang="zh-CN" altLang="en-US" sz="2800" b="1" dirty="0">
                <a:latin typeface="Times New Roman" panose="02020603050405020304" pitchFamily="18" charset="0"/>
              </a:rPr>
              <a:t/>
            </a:r>
            <a:br>
              <a:rPr lang="zh-CN" altLang="en-US" sz="2800" b="1" dirty="0">
                <a:latin typeface="Times New Roman" panose="02020603050405020304" pitchFamily="18" charset="0"/>
              </a:rPr>
            </a:br>
            <a:r>
              <a:rPr lang="zh-CN" altLang="en-US" sz="2800" b="1" dirty="0">
                <a:latin typeface="宋体" panose="02010600030101010101" pitchFamily="2" charset="-122"/>
              </a:rPr>
              <a:t>芒刺在背：形容坐立不安，像芒和刺扎在背上一样望眼欲穿：形容盼望殷切</a:t>
            </a:r>
            <a:r>
              <a:rPr lang="zh-CN" altLang="en-US" sz="2800" b="1" dirty="0" smtClean="0">
                <a:latin typeface="宋体" panose="02010600030101010101" pitchFamily="2" charset="-122"/>
              </a:rPr>
              <a:t>。</a:t>
            </a:r>
            <a:endParaRPr lang="en-US" altLang="zh-CN" sz="2800" b="1" dirty="0">
              <a:latin typeface="宋体" panose="02010600030101010101" pitchFamily="2" charset="-122"/>
            </a:endParaRPr>
          </a:p>
          <a:p>
            <a:pPr eaLnBrk="1" hangingPunct="1">
              <a:spcBef>
                <a:spcPts val="0"/>
              </a:spcBef>
            </a:pPr>
            <a:r>
              <a:rPr lang="zh-CN" altLang="en-US" sz="2800" b="1" dirty="0" smtClean="0">
                <a:latin typeface="宋体" panose="02010600030101010101" pitchFamily="2" charset="-122"/>
              </a:rPr>
              <a:t>影影绰绰：模模糊糊，不真切。</a:t>
            </a:r>
            <a:endParaRPr lang="en-US" altLang="zh-CN" sz="2800" b="1" dirty="0" smtClean="0">
              <a:latin typeface="宋体" panose="02010600030101010101" pitchFamily="2" charset="-122"/>
            </a:endParaRPr>
          </a:p>
          <a:p>
            <a:pPr eaLnBrk="1" hangingPunct="1">
              <a:spcBef>
                <a:spcPts val="0"/>
              </a:spcBef>
            </a:pPr>
            <a:r>
              <a:rPr lang="zh-CN" altLang="en-US" sz="2800" b="1" dirty="0" smtClean="0">
                <a:latin typeface="宋体" panose="02010600030101010101" pitchFamily="2" charset="-122"/>
              </a:rPr>
              <a:t>呱呱坠地：指婴儿出生。</a:t>
            </a:r>
            <a:endParaRPr lang="en-US" altLang="zh-CN" sz="2800" b="1" dirty="0" smtClean="0">
              <a:latin typeface="宋体" panose="02010600030101010101" pitchFamily="2" charset="-122"/>
            </a:endParaRPr>
          </a:p>
        </p:txBody>
      </p:sp>
      <p:sp>
        <p:nvSpPr>
          <p:cNvPr id="2" name="TextBox 1"/>
          <p:cNvSpPr txBox="1"/>
          <p:nvPr/>
        </p:nvSpPr>
        <p:spPr>
          <a:xfrm>
            <a:off x="27365" y="116632"/>
            <a:ext cx="800219" cy="2304256"/>
          </a:xfrm>
          <a:prstGeom prst="rect">
            <a:avLst/>
          </a:prstGeom>
          <a:noFill/>
        </p:spPr>
        <p:txBody>
          <a:bodyPr vert="eaVert" wrap="square" rtlCol="0">
            <a:spAutoFit/>
          </a:bodyPr>
          <a:lstStyle/>
          <a:p>
            <a:r>
              <a:rPr lang="zh-CN" altLang="en-US" sz="4000" b="1" dirty="0" smtClean="0">
                <a:solidFill>
                  <a:srgbClr val="FFFF00"/>
                </a:solidFill>
              </a:rPr>
              <a:t>积累词义</a:t>
            </a:r>
            <a:endParaRPr lang="zh-CN" altLang="en-US" sz="4000" b="1" dirty="0">
              <a:solidFill>
                <a:srgbClr val="FFFF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标题 68609"/>
          <p:cNvSpPr>
            <a:spLocks noGrp="1"/>
          </p:cNvSpPr>
          <p:nvPr>
            <p:ph type="title"/>
          </p:nvPr>
        </p:nvSpPr>
        <p:spPr>
          <a:xfrm>
            <a:off x="755576" y="548680"/>
            <a:ext cx="7772400" cy="1143000"/>
          </a:xfrm>
          <a:ln/>
        </p:spPr>
        <p:txBody>
          <a:bodyPr anchor="ctr"/>
          <a:lstStyle/>
          <a:p>
            <a:r>
              <a:rPr lang="zh-CN" altLang="en-US" sz="6000" dirty="0" smtClean="0">
                <a:solidFill>
                  <a:srgbClr val="990000"/>
                </a:solidFill>
                <a:latin typeface="方正琥珀简体" pitchFamily="65" charset="-122"/>
                <a:ea typeface="方正琥珀简体" pitchFamily="65" charset="-122"/>
              </a:rPr>
              <a:t>再读课文  </a:t>
            </a:r>
            <a:r>
              <a:rPr lang="zh-CN" altLang="en-US" sz="6000" dirty="0">
                <a:solidFill>
                  <a:srgbClr val="990000"/>
                </a:solidFill>
                <a:latin typeface="方正琥珀简体" pitchFamily="65" charset="-122"/>
                <a:ea typeface="方正琥珀简体" pitchFamily="65" charset="-122"/>
              </a:rPr>
              <a:t>整体感知</a:t>
            </a:r>
          </a:p>
        </p:txBody>
      </p:sp>
      <p:pic>
        <p:nvPicPr>
          <p:cNvPr id="68614" name="内容占位符 68613" descr="34_3106"/>
          <p:cNvPicPr>
            <a:picLocks noGrp="1" noChangeAspect="1"/>
          </p:cNvPicPr>
          <p:nvPr>
            <p:ph idx="1"/>
          </p:nvPr>
        </p:nvPicPr>
        <p:blipFill>
          <a:blip r:embed="rId3"/>
          <a:stretch>
            <a:fillRect/>
          </a:stretch>
        </p:blipFill>
        <p:spPr>
          <a:xfrm>
            <a:off x="1691680" y="1916832"/>
            <a:ext cx="6378575" cy="2562225"/>
          </a:xfrm>
          <a:ln/>
        </p:spPr>
      </p:pic>
      <p:sp>
        <p:nvSpPr>
          <p:cNvPr id="2" name="TextBox 1"/>
          <p:cNvSpPr txBox="1"/>
          <p:nvPr/>
        </p:nvSpPr>
        <p:spPr>
          <a:xfrm>
            <a:off x="1381717" y="4869160"/>
            <a:ext cx="7812360" cy="1384995"/>
          </a:xfrm>
          <a:prstGeom prst="rect">
            <a:avLst/>
          </a:prstGeom>
          <a:noFill/>
        </p:spPr>
        <p:txBody>
          <a:bodyPr wrap="square" rtlCol="0">
            <a:spAutoFit/>
          </a:bodyPr>
          <a:lstStyle/>
          <a:p>
            <a:r>
              <a:rPr lang="zh-CN" altLang="en-US" sz="2800" b="1" dirty="0" smtClean="0"/>
              <a:t>圈画批注：</a:t>
            </a:r>
            <a:r>
              <a:rPr lang="zh-CN" altLang="en-US" sz="2800" b="1" dirty="0"/>
              <a:t>波浪线画出</a:t>
            </a:r>
            <a:r>
              <a:rPr lang="zh-CN" altLang="en-US" sz="2800" b="1" dirty="0">
                <a:solidFill>
                  <a:srgbClr val="FF0000"/>
                </a:solidFill>
              </a:rPr>
              <a:t>人物描写</a:t>
            </a:r>
            <a:r>
              <a:rPr lang="zh-CN" altLang="en-US" sz="2800" b="1" dirty="0" smtClean="0">
                <a:solidFill>
                  <a:srgbClr val="FF0000"/>
                </a:solidFill>
              </a:rPr>
              <a:t>语句</a:t>
            </a:r>
            <a:r>
              <a:rPr lang="zh-CN" altLang="en-US" sz="2800" b="1" dirty="0" smtClean="0"/>
              <a:t>并批注人物及描写方法；涉及人物的</a:t>
            </a:r>
            <a:r>
              <a:rPr lang="zh-CN" altLang="en-US" sz="2800" b="1" dirty="0" smtClean="0">
                <a:solidFill>
                  <a:srgbClr val="FF0000"/>
                </a:solidFill>
              </a:rPr>
              <a:t>重要信息</a:t>
            </a:r>
            <a:r>
              <a:rPr lang="zh-CN" altLang="en-US" sz="2800" b="1" dirty="0" smtClean="0"/>
              <a:t>用直线画出；具体</a:t>
            </a:r>
            <a:r>
              <a:rPr lang="zh-CN" altLang="en-US" sz="2800" b="1" dirty="0" smtClean="0">
                <a:solidFill>
                  <a:srgbClr val="FF0000"/>
                </a:solidFill>
              </a:rPr>
              <a:t>情节及人物形象</a:t>
            </a:r>
            <a:r>
              <a:rPr lang="zh-CN" altLang="en-US" sz="2800" b="1" dirty="0" smtClean="0"/>
              <a:t>在文旁批注。</a:t>
            </a:r>
            <a:endParaRPr lang="zh-CN" altLang="en-US" sz="2800" b="1" dirty="0"/>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Dad`s Tie">
  <a:themeElements>
    <a:clrScheme name="">
      <a:dk1>
        <a:srgbClr val="000000"/>
      </a:dk1>
      <a:lt1>
        <a:srgbClr val="FFFFFF"/>
      </a:lt1>
      <a:dk2>
        <a:srgbClr val="003366"/>
      </a:dk2>
      <a:lt2>
        <a:srgbClr val="5490A8"/>
      </a:lt2>
      <a:accent1>
        <a:srgbClr val="0099CC"/>
      </a:accent1>
      <a:accent2>
        <a:srgbClr val="3366CC"/>
      </a:accent2>
      <a:accent3>
        <a:srgbClr val="FFFFFF"/>
      </a:accent3>
      <a:accent4>
        <a:srgbClr val="000000"/>
      </a:accent4>
      <a:accent5>
        <a:srgbClr val="AACAE2"/>
      </a:accent5>
      <a:accent6>
        <a:srgbClr val="2D5BB7"/>
      </a:accent6>
      <a:hlink>
        <a:srgbClr val="99CCFF"/>
      </a:hlink>
      <a:folHlink>
        <a:srgbClr val="E1E1B7"/>
      </a:folHlink>
    </a:clrScheme>
    <a:fontScheme name="">
      <a:majorFont>
        <a:latin typeface="Times New Roman"/>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DDDDDD"/>
        </a:dk1>
        <a:lt1>
          <a:srgbClr val="00172E"/>
        </a:lt1>
        <a:dk2>
          <a:srgbClr val="CCECFF"/>
        </a:dk2>
        <a:lt2>
          <a:srgbClr val="5490A8"/>
        </a:lt2>
        <a:accent1>
          <a:srgbClr val="0099CC"/>
        </a:accent1>
        <a:accent2>
          <a:srgbClr val="3366CC"/>
        </a:accent2>
        <a:accent3>
          <a:srgbClr val="AAAAAC"/>
        </a:accent3>
        <a:accent4>
          <a:srgbClr val="BEBEBE"/>
        </a:accent4>
        <a:accent5>
          <a:srgbClr val="AACAE2"/>
        </a:accent5>
        <a:accent6>
          <a:srgbClr val="2D5BB7"/>
        </a:accent6>
        <a:hlink>
          <a:srgbClr val="99CCFF"/>
        </a:hlink>
        <a:folHlink>
          <a:srgbClr val="E1E1B7"/>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3366"/>
        </a:dk2>
        <a:lt2>
          <a:srgbClr val="5490A8"/>
        </a:lt2>
        <a:accent1>
          <a:srgbClr val="0099CC"/>
        </a:accent1>
        <a:accent2>
          <a:srgbClr val="3366CC"/>
        </a:accent2>
        <a:accent3>
          <a:srgbClr val="FFFFFF"/>
        </a:accent3>
        <a:accent4>
          <a:srgbClr val="000000"/>
        </a:accent4>
        <a:accent5>
          <a:srgbClr val="AACAE2"/>
        </a:accent5>
        <a:accent6>
          <a:srgbClr val="2D5BB7"/>
        </a:accent6>
        <a:hlink>
          <a:srgbClr val="99CCFF"/>
        </a:hlink>
        <a:folHlink>
          <a:srgbClr val="E1E1B7"/>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1E1E1"/>
        </a:accent5>
        <a:accent6>
          <a:srgbClr val="787878"/>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908A6C"/>
        </a:lt2>
        <a:accent1>
          <a:srgbClr val="808000"/>
        </a:accent1>
        <a:accent2>
          <a:srgbClr val="996633"/>
        </a:accent2>
        <a:accent3>
          <a:srgbClr val="FFFFFF"/>
        </a:accent3>
        <a:accent4>
          <a:srgbClr val="000000"/>
        </a:accent4>
        <a:accent5>
          <a:srgbClr val="C1C1AA"/>
        </a:accent5>
        <a:accent6>
          <a:srgbClr val="895B2D"/>
        </a:accent6>
        <a:hlink>
          <a:srgbClr val="CCCC00"/>
        </a:hlink>
        <a:folHlink>
          <a:srgbClr val="D6DE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181848"/>
        </a:dk2>
        <a:lt2>
          <a:srgbClr val="656F97"/>
        </a:lt2>
        <a:accent1>
          <a:srgbClr val="6666FF"/>
        </a:accent1>
        <a:accent2>
          <a:srgbClr val="333399"/>
        </a:accent2>
        <a:accent3>
          <a:srgbClr val="FFFFFF"/>
        </a:accent3>
        <a:accent4>
          <a:srgbClr val="000000"/>
        </a:accent4>
        <a:accent5>
          <a:srgbClr val="B9B9FF"/>
        </a:accent5>
        <a:accent6>
          <a:srgbClr val="2D2D89"/>
        </a:accent6>
        <a:hlink>
          <a:srgbClr val="9A9ABC"/>
        </a:hlink>
        <a:folHlink>
          <a:srgbClr val="D2B6CE"/>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CC0099"/>
        </a:dk2>
        <a:lt2>
          <a:srgbClr val="CC0066"/>
        </a:lt2>
        <a:accent1>
          <a:srgbClr val="FF9900"/>
        </a:accent1>
        <a:accent2>
          <a:srgbClr val="CC6600"/>
        </a:accent2>
        <a:accent3>
          <a:srgbClr val="AAAAAA"/>
        </a:accent3>
        <a:accent4>
          <a:srgbClr val="DCDCDC"/>
        </a:accent4>
        <a:accent5>
          <a:srgbClr val="FFCAAA"/>
        </a:accent5>
        <a:accent6>
          <a:srgbClr val="B75B00"/>
        </a:accent6>
        <a:hlink>
          <a:srgbClr val="009900"/>
        </a:hlink>
        <a:folHlink>
          <a:srgbClr val="A5002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TotalTime>
  <Words>2420</Words>
  <Application>Microsoft Office PowerPoint</Application>
  <PresentationFormat>全屏显示(4:3)</PresentationFormat>
  <Paragraphs>149</Paragraphs>
  <Slides>38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Dad`s Tie</vt:lpstr>
      <vt:lpstr>Bitmap Image</vt:lpstr>
      <vt:lpstr> 蒲柳人家</vt:lpstr>
      <vt:lpstr>PowerPoint 演示文稿</vt:lpstr>
      <vt:lpstr>刘绍棠</vt:lpstr>
      <vt:lpstr>PowerPoint 演示文稿</vt:lpstr>
      <vt:lpstr>PowerPoint 演示文稿</vt:lpstr>
      <vt:lpstr>PowerPoint 演示文稿</vt:lpstr>
      <vt:lpstr>PowerPoint 演示文稿</vt:lpstr>
      <vt:lpstr>PowerPoint 演示文稿</vt:lpstr>
      <vt:lpstr>再读课文  整体感知</vt:lpstr>
      <vt:lpstr>小说节选部分主要写了哪几个重要人物？</vt:lpstr>
      <vt:lpstr>还涉及到哪几个人物？</vt:lpstr>
      <vt:lpstr>节选部分为2节，重点写了什么？</vt:lpstr>
      <vt:lpstr>PowerPoint 演示文稿</vt:lpstr>
      <vt:lpstr>一丈青大娘</vt:lpstr>
      <vt:lpstr>PowerPoint 演示文稿</vt:lpstr>
      <vt:lpstr>PowerPoint 演示文稿</vt:lpstr>
      <vt:lpstr>写一丈青大娘“一双大脚”有什么文化内涵？单单是表现她脚大吗？</vt:lpstr>
      <vt:lpstr>PowerPoint 演示文稿</vt:lpstr>
      <vt:lpstr>阅读“何大学问”</vt:lpstr>
      <vt:lpstr>为什么叫“何大学问”</vt:lpstr>
      <vt:lpstr>何大学问的相貌——</vt:lpstr>
      <vt:lpstr>何大学问的经历——</vt:lpstr>
      <vt:lpstr>何大学问的性格——</vt:lpstr>
      <vt:lpstr>PowerPoint 演示文稿</vt:lpstr>
      <vt:lpstr>PowerPoint 演示文稿</vt:lpstr>
      <vt:lpstr>PowerPoint 演示文稿</vt:lpstr>
      <vt:lpstr>何大学问的形象——</vt:lpstr>
      <vt:lpstr>PowerPoint 演示文稿</vt:lpstr>
      <vt:lpstr>对照课文，你觉得这张插图画得像何满子吗？</vt:lpstr>
      <vt:lpstr>“晒得两道眉毛只剩下淡淡的痕影” 意在表现什么？</vt:lpstr>
      <vt:lpstr>“一交立夏就光屁股”， 对此有同学说：真不文明！ 你的意见是——</vt:lpstr>
      <vt:lpstr>何满子在文章中起什么作用？</vt:lpstr>
      <vt:lpstr>何满子</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6.蒲柳人家</dc:title>
  <dc:creator>张恒福</dc:creator>
  <cp:lastModifiedBy>xx</cp:lastModifiedBy>
  <cp:revision>140</cp:revision>
  <dcterms:created xsi:type="dcterms:W3CDTF">2019-01-03T07:40:32Z</dcterms:created>
  <dcterms:modified xsi:type="dcterms:W3CDTF">2019-03-04T02:08:36Z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