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8" r:id="rId3"/>
    <p:sldId id="256" r:id="rId4"/>
    <p:sldId id="257" r:id="rId5"/>
    <p:sldId id="258" r:id="rId6"/>
    <p:sldId id="262" r:id="rId7"/>
    <p:sldId id="260" r:id="rId8"/>
    <p:sldId id="259" r:id="rId9"/>
    <p:sldId id="261" r:id="rId10"/>
    <p:sldId id="263" r:id="rId11"/>
    <p:sldId id="264" r:id="rId12"/>
    <p:sldId id="269" r:id="rId13"/>
    <p:sldId id="27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105" y="431165"/>
            <a:ext cx="8640445" cy="46602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52550" y="291465"/>
            <a:ext cx="10515600" cy="1325563"/>
          </a:xfrm>
        </p:spPr>
        <p:txBody>
          <a:bodyPr/>
          <a:p>
            <a:r>
              <a:rPr lang="en-US" altLang="zh-CN"/>
              <a:t>     </a:t>
            </a:r>
            <a:r>
              <a:rPr lang="zh-CN" altLang="en-US"/>
              <a:t>三、如何巧妙应对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0700" y="1445895"/>
            <a:ext cx="11151235" cy="463359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en-US" altLang="zh-CN"/>
              <a:t>3</a:t>
            </a:r>
            <a:r>
              <a:rPr lang="zh-CN" altLang="en-US"/>
              <a:t>、小王长得人高马大，在公司非常敬业，但总是得不到老总的重用。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一次，一份苦差事都没有人愿意做。公司老总找到小王，说小王是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公司的重量级人物。小王不想接这份苦差事，又不想得罪老总。他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说</a:t>
            </a:r>
            <a:r>
              <a:rPr lang="en-US" altLang="zh-CN"/>
              <a:t>……</a:t>
            </a:r>
            <a:endParaRPr lang="en-US" altLang="zh-CN"/>
          </a:p>
          <a:p>
            <a:pPr marL="0" indent="0">
              <a:buNone/>
            </a:pPr>
            <a:endParaRPr lang="en-US" altLang="zh-CN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4</a:t>
            </a:r>
            <a:r>
              <a:rPr lang="zh-CN" altLang="en-US">
                <a:sym typeface="+mn-ea"/>
              </a:rPr>
              <a:t>、切斯特·朗宁1893 年生于湖北的襄樊，是喝中国奶妈的乳汁长大的。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    他回国后，在30 岁竞选省议员时，他的竞争对手就诋毁他，说：    “你是喝中国人的奶长大的，你身上一定有中国血统。所以你不能担  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   任省议员！”但当朗宁反驳以后，反对派却无地自容。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52550" y="291465"/>
            <a:ext cx="10515600" cy="1325563"/>
          </a:xfrm>
        </p:spPr>
        <p:txBody>
          <a:bodyPr/>
          <a:p>
            <a:r>
              <a:rPr lang="en-US" altLang="zh-CN"/>
              <a:t>     </a:t>
            </a:r>
            <a:r>
              <a:rPr lang="zh-CN" altLang="en-US"/>
              <a:t>三、如何巧妙应对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0700" y="1445895"/>
            <a:ext cx="11151235" cy="463359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en-US" altLang="zh-CN"/>
              <a:t>5</a:t>
            </a:r>
            <a:r>
              <a:rPr lang="zh-CN" altLang="en-US"/>
              <a:t>、爸爸抱着小宝宝和邻居们玩，这时妈妈回来了，伸出双手要抱小宝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宝，小宝宝却转过头去。邻居说，</a:t>
            </a:r>
            <a:r>
              <a:rPr lang="en-US" altLang="zh-CN"/>
              <a:t>“</a:t>
            </a:r>
            <a:r>
              <a:rPr lang="zh-CN" altLang="en-US"/>
              <a:t>看，你家的娃跟爸爸亲。</a:t>
            </a:r>
            <a:r>
              <a:rPr lang="en-US" altLang="zh-CN"/>
              <a:t>”</a:t>
            </a:r>
            <a:r>
              <a:rPr lang="zh-CN" altLang="en-US"/>
              <a:t>妈妈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有点不高兴。爸爸说了一句话，妈妈马上高兴了</a:t>
            </a:r>
            <a:r>
              <a:rPr lang="en-US" altLang="zh-CN"/>
              <a:t>……</a:t>
            </a:r>
            <a:endParaRPr lang="zh-CN" altLang="en-US"/>
          </a:p>
          <a:p>
            <a:pPr marL="0" indent="0">
              <a:buNone/>
            </a:pPr>
            <a:endParaRPr lang="en-US" altLang="zh-CN">
              <a:sym typeface="+mn-ea"/>
            </a:endParaRPr>
          </a:p>
          <a:p>
            <a:pPr marL="0" indent="0">
              <a:buNone/>
            </a:pP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43785" y="1813560"/>
            <a:ext cx="10515600" cy="4351338"/>
          </a:xfrm>
        </p:spPr>
        <p:txBody>
          <a:bodyPr/>
          <a:p>
            <a:r>
              <a:rPr lang="zh-CN" altLang="en-US" sz="3600"/>
              <a:t>巧妙应对，</a:t>
            </a:r>
            <a:endParaRPr lang="zh-CN" altLang="en-US" sz="3600"/>
          </a:p>
          <a:p>
            <a:pPr marL="0" indent="0">
              <a:buNone/>
            </a:pPr>
            <a:endParaRPr lang="zh-CN" altLang="en-US" sz="3600"/>
          </a:p>
          <a:p>
            <a:r>
              <a:rPr lang="zh-CN" altLang="en-US" sz="3600"/>
              <a:t>对出我们的修养，</a:t>
            </a:r>
            <a:endParaRPr lang="zh-CN" altLang="en-US" sz="3600"/>
          </a:p>
          <a:p>
            <a:pPr marL="0" indent="0">
              <a:buNone/>
            </a:pPr>
            <a:endParaRPr lang="zh-CN" altLang="en-US" sz="3600"/>
          </a:p>
          <a:p>
            <a:r>
              <a:rPr lang="zh-CN" altLang="en-US" sz="3600"/>
              <a:t>对出我们的好人缘！</a:t>
            </a:r>
            <a:endParaRPr lang="zh-CN" altLang="en-US" sz="3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82700" y="1206500"/>
            <a:ext cx="9144000" cy="1076960"/>
          </a:xfrm>
        </p:spPr>
        <p:txBody>
          <a:bodyPr/>
          <a:p>
            <a:r>
              <a:rPr lang="zh-CN" altLang="zh-CN" sz="4800" b="1"/>
              <a:t>学一点应对技巧</a:t>
            </a:r>
            <a:endParaRPr lang="zh-CN" altLang="zh-CN" sz="4800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287713"/>
            <a:ext cx="9144000" cy="1655762"/>
          </a:xfrm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47290" y="331470"/>
            <a:ext cx="10515600" cy="896620"/>
          </a:xfrm>
        </p:spPr>
        <p:txBody>
          <a:bodyPr/>
          <a:p>
            <a:r>
              <a:rPr lang="zh-CN" altLang="en-US" b="1"/>
              <a:t>一、分享应对故事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9725" y="1355090"/>
            <a:ext cx="11674475" cy="398018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德国大诗人海涅是犹太人，常常遭到无端攻击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en-US" altLang="zh-CN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sym typeface="+mn-ea"/>
              </a:rPr>
              <a:t>苏格拉底的妻子是个泼辣的女人，苏格拉底动不动就会遭她无礼谩骂。</a:t>
            </a:r>
            <a:endParaRPr lang="en-US" altLang="zh-CN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sym typeface="+mn-ea"/>
              </a:rPr>
              <a:t>   有一次，苏格拉底正在和学生们讨论问题，他的妻子气冲冲地跑进来，</a:t>
            </a:r>
            <a:endParaRPr lang="en-US" altLang="zh-CN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sym typeface="+mn-ea"/>
              </a:rPr>
              <a:t>   把苏格拉底大骂了一顿之后，又提来一桶水，猛地泼到苏格拉底身上</a:t>
            </a:r>
            <a:endParaRPr lang="en-US" altLang="zh-CN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en-US" altLang="zh-CN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德国作曲家约翰斯勃拉姆有次参加一个晚会，突生创作灵感，在凝神</a:t>
            </a:r>
            <a:endParaRPr lang="en-US" altLang="zh-CN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   静思时，习惯性的点燃一支雪茄抽了起来。</a:t>
            </a:r>
            <a:endParaRPr lang="en-US" altLang="zh-CN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en-US" altLang="zh-CN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5710" y="354330"/>
            <a:ext cx="10515600" cy="1325563"/>
          </a:xfrm>
        </p:spPr>
        <p:txBody>
          <a:bodyPr/>
          <a:p>
            <a:r>
              <a:rPr lang="zh-CN" altLang="en-US" b="1"/>
              <a:t>二、学习应对技巧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3430" y="1814830"/>
            <a:ext cx="11068050" cy="4351655"/>
          </a:xfrm>
        </p:spPr>
        <p:txBody>
          <a:bodyPr/>
          <a:p>
            <a:pPr marL="0" indent="0">
              <a:buNone/>
            </a:pPr>
            <a:r>
              <a:rPr lang="en-US" altLang="zh-CN" sz="3200"/>
              <a:t>    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晏子至，楚王赐晏子酒，酒酣，吏二缚一人诣王。王曰：“缚者曷为者也？”对曰：“齐人也，坐盗。”王视晏子曰：“齐人固善盗乎？”晏子避席对曰：“婴闻之，橘生淮南则为橘，生于淮北则为枳，叶徒相似，其实味不同。所以然者何？水土异也。今民生长于齐不盗，入楚则盗，得无楚之水土使民善盗耶？”王笑曰：“ 圣人非所与熙也，寡人反取病焉。”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68875" y="4438650"/>
            <a:ext cx="2815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>
                <a:solidFill>
                  <a:srgbClr val="FF0000"/>
                </a:solidFill>
              </a:rPr>
              <a:t>归谬法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5710" y="354330"/>
            <a:ext cx="10515600" cy="1325563"/>
          </a:xfrm>
        </p:spPr>
        <p:txBody>
          <a:bodyPr/>
          <a:p>
            <a:r>
              <a:rPr lang="zh-CN" altLang="en-US" b="1"/>
              <a:t>二、学习应对技巧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776585" cy="4351655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en-US" altLang="zh-CN" sz="3200"/>
              <a:t>     </a:t>
            </a:r>
            <a:r>
              <a:rPr>
                <a:latin typeface="楷体" panose="02010609060101010101" charset="-122"/>
                <a:ea typeface="楷体" panose="02010609060101010101" charset="-122"/>
              </a:rPr>
              <a:t>老刘的一个老同学来家里看望老刘，两个人在客厅里天南地北的聊着天，不知不觉已经到了用晚餐的时间了。老刘有个小儿子，才五岁，跑到老刘旁边趴在他肩膀上咬耳朵。老刘和同学聊得正高兴，很不耐烦地对儿子说：“这么没有礼貌！当着客人的面咬什么耳朵？叔叔不是外人，有话快说！”儿子一听爸爸这么说，就大声说道：“妈妈叫我告诉你，家里没有菜，不要让客人在家吃饭。”一时之间两个大人都愣住了，多尴尬！怎么解释啊？老刘脑筋一转，伸手抱起儿子，用手指刮了一下儿子的小鼻子，然后说道：</a:t>
            </a:r>
            <a:endParaRPr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8490" y="4902200"/>
            <a:ext cx="109962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>
              <a:buNone/>
            </a:pPr>
            <a:r>
              <a:rPr 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sz="2800">
                <a:latin typeface="楷体" panose="02010609060101010101" charset="-122"/>
                <a:ea typeface="楷体" panose="02010609060101010101" charset="-122"/>
                <a:sym typeface="+mn-ea"/>
              </a:rPr>
              <a:t>“你妈妈今天这么给面子！以前家里来客人她都让在家里吃饭，今天居然大方得要到外面饭店去吃！好！咱就听你妈妈的，不在家吃，去外面饭店！”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39915" y="6103620"/>
            <a:ext cx="2815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>
                <a:solidFill>
                  <a:srgbClr val="FF0000"/>
                </a:solidFill>
              </a:rPr>
              <a:t>转换话题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5710" y="354330"/>
            <a:ext cx="10515600" cy="1325563"/>
          </a:xfrm>
        </p:spPr>
        <p:txBody>
          <a:bodyPr/>
          <a:p>
            <a:r>
              <a:rPr lang="zh-CN" altLang="en-US" b="1"/>
              <a:t>二、学习应对技巧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776585" cy="4351655"/>
          </a:xfrm>
        </p:spPr>
        <p:txBody>
          <a:bodyPr/>
          <a:p>
            <a:pPr marL="0" indent="0">
              <a:buNone/>
            </a:pPr>
            <a:r>
              <a:rPr lang="en-US" altLang="zh-CN" sz="3200"/>
              <a:t>    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曾四次当选英国首相的詹姆士·哈罗德·威尔逊，在他任职期间的一次演讲中，刚讲到某个政策和观点时，台下突然有个反对分子愤怒地打断他说：“狗屎！垃圾！”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    这顿时把威尔逊陷入一个非常尴尬难堪的境地，但谁曾想，威尔逊却急中生智，幽默风趣地回应道：“这位先生，请稍安勿躁，我马上就会讲到你提出的，关于环保的问题。”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    此话一出，全场听众不禁为威尔逊的机智和幽默鼓掌喝彩。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09640" y="5246370"/>
            <a:ext cx="2815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>
                <a:solidFill>
                  <a:srgbClr val="FF0000"/>
                </a:solidFill>
              </a:rPr>
              <a:t>巧换概念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5710" y="354330"/>
            <a:ext cx="10515600" cy="1325563"/>
          </a:xfrm>
        </p:spPr>
        <p:txBody>
          <a:bodyPr/>
          <a:p>
            <a:r>
              <a:rPr lang="zh-CN" altLang="en-US" b="1"/>
              <a:t>二、学习应对技巧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776585" cy="4351655"/>
          </a:xfrm>
        </p:spPr>
        <p:txBody>
          <a:bodyPr/>
          <a:p>
            <a:pPr marL="0" indent="0">
              <a:buNone/>
            </a:pPr>
            <a:r>
              <a:rPr lang="en-US" altLang="zh-CN" sz="3200"/>
              <a:t>    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一日，林肯的政坛对手说他是个两面人。林肯答：“世上所有的人都知道我没有两面，如果有的话，我就不会以现在这副尊容出现在众人面前了。”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81015" y="3569970"/>
            <a:ext cx="2815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>
                <a:solidFill>
                  <a:srgbClr val="FF0000"/>
                </a:solidFill>
              </a:rPr>
              <a:t>自嘲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5710" y="354330"/>
            <a:ext cx="10515600" cy="1325563"/>
          </a:xfrm>
        </p:spPr>
        <p:txBody>
          <a:bodyPr/>
          <a:p>
            <a:r>
              <a:rPr lang="zh-CN" altLang="en-US" b="1"/>
              <a:t>二、学习应对技巧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776585" cy="4351655"/>
          </a:xfrm>
        </p:spPr>
        <p:txBody>
          <a:bodyPr/>
          <a:p>
            <a:pPr marL="0" indent="0">
              <a:buNone/>
            </a:pPr>
            <a:r>
              <a:rPr lang="en-US" altLang="zh-CN" sz="3200"/>
              <a:t>    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约翰·洛克菲勒是世界著名的富翁，可他在日常开支方面却很节俭。一天，他到纽约一家旅馆去投宿，要求住一间最便宜的房间，旅馆经理巧言相劝道：“先生，您为何要住便宜的小房间呢？您儿子住宿的时候，总是挑最豪华的房间呀！”约翰·洛克菲勒答道：“不错，我儿子有一个百万富翁的父亲，可我没有啊！”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58535" y="4683125"/>
            <a:ext cx="2815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>
                <a:solidFill>
                  <a:srgbClr val="FF0000"/>
                </a:solidFill>
              </a:rPr>
              <a:t>巧换概念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52550" y="291465"/>
            <a:ext cx="10515600" cy="1325563"/>
          </a:xfrm>
        </p:spPr>
        <p:txBody>
          <a:bodyPr/>
          <a:p>
            <a:r>
              <a:rPr lang="en-US" altLang="zh-CN"/>
              <a:t>     </a:t>
            </a:r>
            <a:r>
              <a:rPr lang="zh-CN" altLang="en-US"/>
              <a:t>三、如何巧妙应对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0700" y="1445895"/>
            <a:ext cx="11151235" cy="4633595"/>
          </a:xfrm>
        </p:spPr>
        <p:txBody>
          <a:bodyPr>
            <a:normAutofit fontScale="90000"/>
          </a:bodyPr>
          <a:p>
            <a:pPr marL="0" indent="0">
              <a:buNone/>
            </a:pPr>
            <a:r>
              <a:rPr lang="en-US" altLang="zh-CN"/>
              <a:t>1</a:t>
            </a:r>
            <a:r>
              <a:rPr lang="zh-CN" altLang="en-US"/>
              <a:t>、有一天，乾隆想作弄一下纪晓岚，问“何畏忠孝”？纪晓岚随口答：“君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要臣死，臣不得不死，父要子亡，子不得不亡。谓之忠孝。”乾隆接着说：“那我现在要你就去死。”纪晓岚一听知道自己上了乾隆的当，就赶紧路出去“寻死”。过了很久，纪晓岚满头大汗跑了回来。乾隆问“你为什么不去死？</a:t>
            </a:r>
            <a:r>
              <a:rPr lang="zh-CN" altLang="en-US">
                <a:sym typeface="+mn-ea"/>
              </a:rPr>
              <a:t>”</a:t>
            </a:r>
            <a:r>
              <a:rPr lang="en-US" altLang="zh-CN">
                <a:sym typeface="+mn-ea"/>
              </a:rPr>
              <a:t>……</a:t>
            </a:r>
            <a:endParaRPr lang="en-US" altLang="zh-CN">
              <a:sym typeface="+mn-ea"/>
            </a:endParaRPr>
          </a:p>
          <a:p>
            <a:pPr marL="0" indent="0">
              <a:buNone/>
            </a:pPr>
            <a:endParaRPr lang="en-US" altLang="zh-CN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英王乔治六世前想去拜访英国大文豪萧伯纳，虽然萧伯纳不想被打扰，但毕竟是国王，无奈只能接受拜访。会面寒暄了几句之后，由于兴趣爱好品位和文化修养悬殊较大，两人很快就沉默无语了，直到英王不得不告辞。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事后，有人羡慕地问萧伯纳，这次和英王乔治六世的会面是否很愉快。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萧伯纳淡淡一笑，饶有趣味的回答说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1803</Words>
  <Application>WPS 演示</Application>
  <PresentationFormat>宽屏</PresentationFormat>
  <Paragraphs>82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楷体</vt:lpstr>
      <vt:lpstr>Calibri Light</vt:lpstr>
      <vt:lpstr>Courier New</vt:lpstr>
      <vt:lpstr>Calibri</vt:lpstr>
      <vt:lpstr>Segoe UI</vt:lpstr>
      <vt:lpstr>微软雅黑</vt:lpstr>
      <vt:lpstr>Arial Unicode MS</vt:lpstr>
      <vt:lpstr>Office 主题</vt:lpstr>
      <vt:lpstr>PowerPoint 演示文稿</vt:lpstr>
      <vt:lpstr>学一点应对技巧</vt:lpstr>
      <vt:lpstr>一、分享应对故事</vt:lpstr>
      <vt:lpstr>二、学习应对技巧</vt:lpstr>
      <vt:lpstr>二、学习应对技巧</vt:lpstr>
      <vt:lpstr>二、学习应对技巧</vt:lpstr>
      <vt:lpstr>二、学习应对技巧</vt:lpstr>
      <vt:lpstr>二、学习应对技巧</vt:lpstr>
      <vt:lpstr>     三、如何巧妙应对</vt:lpstr>
      <vt:lpstr>     三、如何巧妙应对</vt:lpstr>
      <vt:lpstr>     三、如何巧妙应对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Hello</cp:lastModifiedBy>
  <cp:revision>26</cp:revision>
  <dcterms:created xsi:type="dcterms:W3CDTF">2019-04-10T01:31:00Z</dcterms:created>
  <dcterms:modified xsi:type="dcterms:W3CDTF">2019-04-11T01:01:05Z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2052-10.8.0.6423</vt:lpwstr>
  </property>
</Properties>
</file>