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6" r:id="rId4"/>
    <p:sldId id="258" r:id="rId5"/>
    <p:sldId id="261" r:id="rId6"/>
    <p:sldId id="262" r:id="rId7"/>
    <p:sldId id="259" r:id="rId8"/>
    <p:sldId id="260" r:id="rId9"/>
    <p:sldId id="263" r:id="rId10"/>
    <p:sldId id="275" r:id="rId11"/>
    <p:sldId id="272" r:id="rId12"/>
    <p:sldId id="278" r:id="rId13"/>
    <p:sldId id="268" r:id="rId14"/>
    <p:sldId id="276" r:id="rId15"/>
    <p:sldId id="283" r:id="rId16"/>
    <p:sldId id="279" r:id="rId17"/>
    <p:sldId id="280" r:id="rId18"/>
    <p:sldId id="281" r:id="rId19"/>
    <p:sldId id="282" r:id="rId20"/>
    <p:sldId id="285" r:id="rId21"/>
    <p:sldId id="302" r:id="rId22"/>
    <p:sldId id="303" r:id="rId23"/>
    <p:sldId id="286" r:id="rId24"/>
    <p:sldId id="287" r:id="rId25"/>
    <p:sldId id="288" r:id="rId26"/>
    <p:sldId id="289" r:id="rId27"/>
    <p:sldId id="290" r:id="rId28"/>
    <p:sldId id="292" r:id="rId29"/>
    <p:sldId id="293" r:id="rId30"/>
    <p:sldId id="295" r:id="rId31"/>
    <p:sldId id="291" r:id="rId32"/>
    <p:sldId id="296" r:id="rId33"/>
    <p:sldId id="297" r:id="rId34"/>
    <p:sldId id="298" r:id="rId35"/>
    <p:sldId id="301" r:id="rId36"/>
    <p:sldId id="304" r:id="rId37"/>
  </p:sldIdLst>
  <p:sldSz cx="12192000" cy="6858000"/>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2">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p="http://schemas.openxmlformats.org/presentationml/2006/main">
  <p:cmAuthor id="1" name="admin" initials="a"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0" d="100"/>
          <a:sy n="70" d="100"/>
        </p:scale>
        <p:origin x="78" y="234"/>
      </p:cViewPr>
      <p:guideLst>
        <p:guide orient="horz" pos="2112"/>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tags" Target="tags/tag319.xml" /><Relationship Id="rId39" Type="http://schemas.openxmlformats.org/officeDocument/2006/relationships/presProps" Target="presProps.xml" /><Relationship Id="rId4" Type="http://schemas.openxmlformats.org/officeDocument/2006/relationships/slide" Target="slides/slide1.xml" /><Relationship Id="rId40" Type="http://schemas.openxmlformats.org/officeDocument/2006/relationships/viewProps" Target="viewProps.xml" /><Relationship Id="rId41" Type="http://schemas.openxmlformats.org/officeDocument/2006/relationships/theme" Target="theme/theme1.xml" /><Relationship Id="rId42"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108.xml" /><Relationship Id="rId2" Type="http://schemas.openxmlformats.org/officeDocument/2006/relationships/tags" Target="../tags/tag109.xml"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tags" Target="../tags/tag112.xml" /><Relationship Id="rId6" Type="http://schemas.openxmlformats.org/officeDocument/2006/relationships/tags" Target="../tags/tag113.xml" /><Relationship Id="rId7" Type="http://schemas.openxmlformats.org/officeDocument/2006/relationships/tags" Target="../tags/tag114.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2021/8/12</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891571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tags" Target="../tags/tag9.xml" /><Relationship Id="rId11" Type="http://schemas.openxmlformats.org/officeDocument/2006/relationships/slideMaster" Target="../slideMasters/slideMaster1.xml" /><Relationship Id="rId2" Type="http://schemas.openxmlformats.org/officeDocument/2006/relationships/image" Target="../media/image1.jpeg"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66.xml" /><Relationship Id="rId2" Type="http://schemas.openxmlformats.org/officeDocument/2006/relationships/tags" Target="../tags/tag67.xml" /><Relationship Id="rId3" Type="http://schemas.openxmlformats.org/officeDocument/2006/relationships/tags" Target="../tags/tag68.xml" /><Relationship Id="rId4" Type="http://schemas.openxmlformats.org/officeDocument/2006/relationships/tags" Target="../tags/tag69.xml" /><Relationship Id="rId5" Type="http://schemas.openxmlformats.org/officeDocument/2006/relationships/tags" Target="../tags/tag70.xml" /><Relationship Id="rId6"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71.xml" /><Relationship Id="rId10" Type="http://schemas.openxmlformats.org/officeDocument/2006/relationships/tags" Target="../tags/tag79.xml" /><Relationship Id="rId11" Type="http://schemas.openxmlformats.org/officeDocument/2006/relationships/slideMaster" Target="../slideMasters/slideMaster1.xml" /><Relationship Id="rId2" Type="http://schemas.openxmlformats.org/officeDocument/2006/relationships/image" Target="../media/image1.jpeg"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tags" Target="../tags/tag74.xml" /><Relationship Id="rId6" Type="http://schemas.openxmlformats.org/officeDocument/2006/relationships/tags" Target="../tags/tag75.xml" /><Relationship Id="rId7" Type="http://schemas.openxmlformats.org/officeDocument/2006/relationships/tags" Target="../tags/tag76.xml" /><Relationship Id="rId8" Type="http://schemas.openxmlformats.org/officeDocument/2006/relationships/tags" Target="../tags/tag77.xml" /><Relationship Id="rId9" Type="http://schemas.openxmlformats.org/officeDocument/2006/relationships/tags" Target="../tags/tag78.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80.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5.xml" /><Relationship Id="rId10" Type="http://schemas.openxmlformats.org/officeDocument/2006/relationships/slideMaster" Target="../slideMasters/slideMaster1.xml" /><Relationship Id="rId2" Type="http://schemas.openxmlformats.org/officeDocument/2006/relationships/tags" Target="../tags/tag86.xml" /><Relationship Id="rId3" Type="http://schemas.openxmlformats.org/officeDocument/2006/relationships/tags" Target="../tags/tag87.xml"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tags" Target="../tags/tag90.xml" /><Relationship Id="rId7" Type="http://schemas.openxmlformats.org/officeDocument/2006/relationships/image" Target="../media/image2.png" /><Relationship Id="rId8" Type="http://schemas.openxmlformats.org/officeDocument/2006/relationships/tags" Target="../tags/tag91.xml" /><Relationship Id="rId9" Type="http://schemas.openxmlformats.org/officeDocument/2006/relationships/tags" Target="../tags/tag9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93.xml" /><Relationship Id="rId10" Type="http://schemas.openxmlformats.org/officeDocument/2006/relationships/slideMaster" Target="../slideMasters/slideMaster1.xml" /><Relationship Id="rId2" Type="http://schemas.openxmlformats.org/officeDocument/2006/relationships/tags" Target="../tags/tag94.xml" /><Relationship Id="rId3" Type="http://schemas.openxmlformats.org/officeDocument/2006/relationships/tags" Target="../tags/tag95.xml" /><Relationship Id="rId4" Type="http://schemas.openxmlformats.org/officeDocument/2006/relationships/tags" Target="../tags/tag96.xml" /><Relationship Id="rId5" Type="http://schemas.openxmlformats.org/officeDocument/2006/relationships/tags" Target="../tags/tag97.xml" /><Relationship Id="rId6" Type="http://schemas.openxmlformats.org/officeDocument/2006/relationships/tags" Target="../tags/tag98.xml" /><Relationship Id="rId7" Type="http://schemas.openxmlformats.org/officeDocument/2006/relationships/image" Target="../media/image2.png" /><Relationship Id="rId8" Type="http://schemas.openxmlformats.org/officeDocument/2006/relationships/tags" Target="../tags/tag99.xml" /><Relationship Id="rId9" Type="http://schemas.openxmlformats.org/officeDocument/2006/relationships/tags" Target="../tags/tag100.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0.xml" /><Relationship Id="rId2" Type="http://schemas.openxmlformats.org/officeDocument/2006/relationships/tags" Target="../tags/tag11.xml" /><Relationship Id="rId3" Type="http://schemas.openxmlformats.org/officeDocument/2006/relationships/tags" Target="../tags/tag12.xml" /><Relationship Id="rId4" Type="http://schemas.openxmlformats.org/officeDocument/2006/relationships/tags" Target="../tags/tag13.xml" /><Relationship Id="rId5" Type="http://schemas.openxmlformats.org/officeDocument/2006/relationships/tags" Target="../tags/tag14.xml" /><Relationship Id="rId6" Type="http://schemas.openxmlformats.org/officeDocument/2006/relationships/tags" Target="../tags/tag15.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6.xml" /><Relationship Id="rId10" Type="http://schemas.openxmlformats.org/officeDocument/2006/relationships/tags" Target="../tags/tag24.xml" /><Relationship Id="rId11" Type="http://schemas.openxmlformats.org/officeDocument/2006/relationships/slideMaster" Target="../slideMasters/slideMaster1.xml" /><Relationship Id="rId2" Type="http://schemas.openxmlformats.org/officeDocument/2006/relationships/tags" Target="../tags/tag17.xml" /><Relationship Id="rId3" Type="http://schemas.openxmlformats.org/officeDocument/2006/relationships/image" Target="../media/image1.jpeg" /><Relationship Id="rId4" Type="http://schemas.openxmlformats.org/officeDocument/2006/relationships/tags" Target="../tags/tag18.xml" /><Relationship Id="rId5" Type="http://schemas.openxmlformats.org/officeDocument/2006/relationships/tags" Target="../tags/tag19.xml" /><Relationship Id="rId6" Type="http://schemas.openxmlformats.org/officeDocument/2006/relationships/tags" Target="../tags/tag20.xml" /><Relationship Id="rId7" Type="http://schemas.openxmlformats.org/officeDocument/2006/relationships/tags" Target="../tags/tag21.xml" /><Relationship Id="rId8" Type="http://schemas.openxmlformats.org/officeDocument/2006/relationships/tags" Target="../tags/tag22.xml" /><Relationship Id="rId9" Type="http://schemas.openxmlformats.org/officeDocument/2006/relationships/tags" Target="../tags/tag23.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25.xml" /><Relationship Id="rId2" Type="http://schemas.openxmlformats.org/officeDocument/2006/relationships/tags" Target="../tags/tag26.xml" /><Relationship Id="rId3" Type="http://schemas.openxmlformats.org/officeDocument/2006/relationships/tags" Target="../tags/tag27.xml" /><Relationship Id="rId4" Type="http://schemas.openxmlformats.org/officeDocument/2006/relationships/tags" Target="../tags/tag28.xml" /><Relationship Id="rId5" Type="http://schemas.openxmlformats.org/officeDocument/2006/relationships/tags" Target="../tags/tag29.xml" /><Relationship Id="rId6" Type="http://schemas.openxmlformats.org/officeDocument/2006/relationships/tags" Target="../tags/tag30.xml" /><Relationship Id="rId7" Type="http://schemas.openxmlformats.org/officeDocument/2006/relationships/tags" Target="../tags/tag31.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32.xml" /><Relationship Id="rId10" Type="http://schemas.openxmlformats.org/officeDocument/2006/relationships/slideMaster" Target="../slideMasters/slideMaster1.xml" /><Relationship Id="rId2" Type="http://schemas.openxmlformats.org/officeDocument/2006/relationships/tags" Target="../tags/tag33.xml" /><Relationship Id="rId3" Type="http://schemas.openxmlformats.org/officeDocument/2006/relationships/tags" Target="../tags/tag34.xml" /><Relationship Id="rId4" Type="http://schemas.openxmlformats.org/officeDocument/2006/relationships/tags" Target="../tags/tag35.xml" /><Relationship Id="rId5" Type="http://schemas.openxmlformats.org/officeDocument/2006/relationships/tags" Target="../tags/tag36.xml" /><Relationship Id="rId6" Type="http://schemas.openxmlformats.org/officeDocument/2006/relationships/tags" Target="../tags/tag37.xml" /><Relationship Id="rId7" Type="http://schemas.openxmlformats.org/officeDocument/2006/relationships/tags" Target="../tags/tag38.xml" /><Relationship Id="rId8" Type="http://schemas.openxmlformats.org/officeDocument/2006/relationships/tags" Target="../tags/tag39.xml" /><Relationship Id="rId9" Type="http://schemas.openxmlformats.org/officeDocument/2006/relationships/tags" Target="../tags/tag40.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41.xml" /><Relationship Id="rId10" Type="http://schemas.openxmlformats.org/officeDocument/2006/relationships/slideMaster" Target="../slideMasters/slideMaster1.xml" /><Relationship Id="rId2" Type="http://schemas.openxmlformats.org/officeDocument/2006/relationships/tags" Target="../tags/tag42.xml" /><Relationship Id="rId3" Type="http://schemas.openxmlformats.org/officeDocument/2006/relationships/image" Target="../media/image1.jpeg"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tags" Target="../tags/tag45.xml" /><Relationship Id="rId7" Type="http://schemas.openxmlformats.org/officeDocument/2006/relationships/tags" Target="../tags/tag46.xml" /><Relationship Id="rId8" Type="http://schemas.openxmlformats.org/officeDocument/2006/relationships/tags" Target="../tags/tag47.xml" /><Relationship Id="rId9" Type="http://schemas.openxmlformats.org/officeDocument/2006/relationships/tags" Target="../tags/tag48.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9.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53.xml" /><Relationship Id="rId2" Type="http://schemas.openxmlformats.org/officeDocument/2006/relationships/tags" Target="../tags/tag54.xml" /><Relationship Id="rId3" Type="http://schemas.openxmlformats.org/officeDocument/2006/relationships/tags" Target="../tags/tag55.xml" /><Relationship Id="rId4" Type="http://schemas.openxmlformats.org/officeDocument/2006/relationships/tags" Target="../tags/tag56.xml" /><Relationship Id="rId5" Type="http://schemas.openxmlformats.org/officeDocument/2006/relationships/tags" Target="../tags/tag57.xml" /><Relationship Id="rId6" Type="http://schemas.openxmlformats.org/officeDocument/2006/relationships/tags" Target="../tags/tag58.xml" /><Relationship Id="rId7" Type="http://schemas.openxmlformats.org/officeDocument/2006/relationships/tags" Target="../tags/tag59.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60.xml" /><Relationship Id="rId2" Type="http://schemas.openxmlformats.org/officeDocument/2006/relationships/tags" Target="../tags/tag61.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tags" Target="../tags/tag65.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2"/>
        </a:solidFill>
        <a:effectLst/>
      </p:bgPr>
    </p:bg>
    <p:spTree>
      <p:nvGrpSpPr>
        <p:cNvPr id="1" name=""/>
        <p:cNvGrpSpPr/>
        <p:nvPr>
          <p:custDataLst>
            <p:tags r:id="rId1"/>
          </p:custDataLst>
        </p:nvPr>
      </p:nvGrpSpPr>
      <p:grpSpPr>
        <a:xfrm>
          <a:off x="0" y="0"/>
          <a:ext cx="0" cy="0"/>
        </a:xfrm>
      </p:grpSpPr>
      <p:pic>
        <p:nvPicPr>
          <p:cNvPr id="7" name="图片 6"/>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44100" y="0"/>
            <a:ext cx="12192000" cy="6858000"/>
          </a:xfrm>
          <a:prstGeom prst="rect">
            <a:avLst/>
          </a:prstGeom>
        </p:spPr>
      </p:pic>
      <p:sp>
        <p:nvSpPr>
          <p:cNvPr id="2" name="标题 1"/>
          <p:cNvSpPr>
            <a:spLocks noGrp="1"/>
          </p:cNvSpPr>
          <p:nvPr>
            <p:ph type="ctrTitle" hasCustomPrompt="1"/>
            <p:custDataLst>
              <p:tags r:id="rId4"/>
            </p:custDataLst>
          </p:nvPr>
        </p:nvSpPr>
        <p:spPr>
          <a:xfrm>
            <a:off x="1422400" y="2222501"/>
            <a:ext cx="9364507" cy="1371104"/>
          </a:xfrm>
        </p:spPr>
        <p:txBody>
          <a:bodyPr lIns="91440" tIns="45720" rIns="91440" bIns="45720" anchor="b" anchorCtr="0">
            <a:normAutofit/>
          </a:bodyPr>
          <a:lstStyle>
            <a:lvl1pPr algn="ctr">
              <a:defRPr sz="7200" b="0" spc="600">
                <a:solidFill>
                  <a:schemeClr val="accent1"/>
                </a:solidFill>
                <a:latin typeface="汉仪尚巍手书W" panose="00020600040101010101" pitchFamily="18" charset="-122"/>
                <a:ea typeface="汉仪尚巍手书W" panose="00020600040101010101" pitchFamily="18" charset="-122"/>
              </a:defRPr>
            </a:lvl1pPr>
          </a:lstStyle>
          <a:p>
            <a:r>
              <a:rPr lang="zh-CN" altLang="en-US"/>
              <a:t>单击此处编辑标题</a:t>
            </a:r>
          </a:p>
        </p:txBody>
      </p:sp>
      <p:sp>
        <p:nvSpPr>
          <p:cNvPr id="3" name="副标题 2"/>
          <p:cNvSpPr>
            <a:spLocks noGrp="1"/>
          </p:cNvSpPr>
          <p:nvPr>
            <p:ph type="subTitle" idx="1" hasCustomPrompt="1"/>
            <p:custDataLst>
              <p:tags r:id="rId5"/>
            </p:custDataLst>
          </p:nvPr>
        </p:nvSpPr>
        <p:spPr>
          <a:xfrm>
            <a:off x="1422400" y="3676102"/>
            <a:ext cx="9364507" cy="500392"/>
          </a:xfrm>
        </p:spPr>
        <p:txBody>
          <a:bodyPr lIns="91440" tIns="45720" rIns="91440" bIns="45720" anchor="ctr" anchorCtr="0">
            <a:normAutofit/>
          </a:bodyPr>
          <a:lstStyle>
            <a:lvl1pPr marL="0" indent="0" algn="ctr" eaLnBrk="1" fontAlgn="auto" latinLnBrk="0" hangingPunct="1">
              <a:lnSpc>
                <a:spcPct val="100000"/>
              </a:lnSpc>
              <a:buNone/>
              <a:defRPr sz="2000" u="none" strike="noStrike" kern="1200" cap="none" spc="200" normalizeH="0" baseline="0">
                <a:solidFill>
                  <a:schemeClr val="accent1"/>
                </a:solidFill>
                <a:uFillTx/>
                <a:ea typeface="楷体" panose="020106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ea typeface="楷体" panose="02010609060101010101" pitchFamily="49" charset="-122"/>
              </a:defRPr>
            </a:lvl1pPr>
          </a:lstStyle>
          <a:p>
            <a:fld id="{760FBDFE-C587-4B4C-A407-44438C67B59E}" type="datetimeFigureOut">
              <a:rPr lang="zh-CN" altLang="en-US" smtClean="0"/>
              <a:t>2021/8/12</a:t>
            </a:fld>
            <a:endParaRPr lang="zh-CN" altLang="en-US"/>
          </a:p>
        </p:txBody>
      </p:sp>
      <p:sp>
        <p:nvSpPr>
          <p:cNvPr id="17" name="页脚占位符 16"/>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ea typeface="楷体" panose="02010609060101010101" pitchFamily="49" charset="-122"/>
              </a:defRPr>
            </a:lvl1pPr>
          </a:lstStyle>
          <a:p>
            <a:endParaRPr lang="zh-CN" altLang="en-US"/>
          </a:p>
        </p:txBody>
      </p:sp>
      <p:sp>
        <p:nvSpPr>
          <p:cNvPr id="18" name="灯片编号占位符 17"/>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ea typeface="楷体" panose="02010609060101010101" pitchFamily="49" charset="-122"/>
              </a:defRPr>
            </a:lvl1pPr>
          </a:lstStyle>
          <a:p>
            <a:fld id="{49AE70B2-8BF9-45C0-BB95-33D1B9D3A854}" type="slidenum">
              <a:rPr lang="zh-CN" altLang="en-US" smtClean="0"/>
              <a:t>0</a:t>
            </a:fld>
            <a:endParaRPr lang="zh-CN" altLang="en-US"/>
          </a:p>
        </p:txBody>
      </p:sp>
      <p:sp>
        <p:nvSpPr>
          <p:cNvPr id="24" name="文本占位符 16"/>
          <p:cNvSpPr>
            <a:spLocks noGrp="1"/>
          </p:cNvSpPr>
          <p:nvPr>
            <p:ph type="body" sz="quarter" idx="14" hasCustomPrompt="1"/>
            <p:custDataLst>
              <p:tags r:id="rId9"/>
            </p:custDataLst>
          </p:nvPr>
        </p:nvSpPr>
        <p:spPr>
          <a:xfrm>
            <a:off x="4459963" y="4399496"/>
            <a:ext cx="1211263" cy="338554"/>
          </a:xfrm>
          <a:solidFill>
            <a:schemeClr val="accent1"/>
          </a:solidFill>
          <a:ln>
            <a:solidFill>
              <a:schemeClr val="accent1"/>
            </a:solidFill>
          </a:ln>
        </p:spPr>
        <p:txBody>
          <a:bodyPr lIns="91440" tIns="45720" rIns="91440" bIns="45720" anchor="ctr" anchorCtr="0">
            <a:normAutofit/>
          </a:bodyPr>
          <a:lstStyle>
            <a:lvl1pPr marL="0" indent="0" algn="ctr">
              <a:buNone/>
              <a:defRPr sz="1400" baseline="0">
                <a:ln>
                  <a:noFill/>
                </a:ln>
                <a:solidFill>
                  <a:schemeClr val="bg1"/>
                </a:solidFill>
                <a:ea typeface="楷体" panose="02010609060101010101" pitchFamily="49" charset="-122"/>
              </a:defRPr>
            </a:lvl1pPr>
          </a:lstStyle>
          <a:p>
            <a:pPr lvl="0"/>
            <a:r>
              <a:rPr lang="zh-CN" altLang="en-US"/>
              <a:t>编辑文本</a:t>
            </a:r>
          </a:p>
        </p:txBody>
      </p:sp>
      <p:sp>
        <p:nvSpPr>
          <p:cNvPr id="25" name="文本占位符 16"/>
          <p:cNvSpPr>
            <a:spLocks noGrp="1"/>
          </p:cNvSpPr>
          <p:nvPr>
            <p:ph type="body" sz="quarter" idx="15" hasCustomPrompt="1"/>
            <p:custDataLst>
              <p:tags r:id="rId10"/>
            </p:custDataLst>
          </p:nvPr>
        </p:nvSpPr>
        <p:spPr>
          <a:xfrm>
            <a:off x="6748990" y="4399496"/>
            <a:ext cx="1211263" cy="338554"/>
          </a:xfrm>
          <a:solidFill>
            <a:schemeClr val="accent1"/>
          </a:solidFill>
          <a:ln>
            <a:solidFill>
              <a:schemeClr val="accent1"/>
            </a:solidFill>
          </a:ln>
        </p:spPr>
        <p:txBody>
          <a:bodyPr lIns="91440" tIns="45720" rIns="91440" bIns="45720" anchor="ctr" anchorCtr="0">
            <a:normAutofit/>
          </a:bodyPr>
          <a:lstStyle>
            <a:lvl1pPr marL="0" indent="0" algn="ctr">
              <a:buNone/>
              <a:defRPr sz="1400" baseline="0">
                <a:ln>
                  <a:noFill/>
                </a:ln>
                <a:solidFill>
                  <a:schemeClr val="bg1"/>
                </a:solidFill>
                <a:ea typeface="楷体" panose="02010609060101010101" pitchFamily="49" charset="-122"/>
              </a:defRPr>
            </a:lvl1pPr>
          </a:lstStyle>
          <a:p>
            <a:pPr lvl="0"/>
            <a:r>
              <a:rPr lang="zh-CN" altLang="en-US"/>
              <a:t>编辑文本</a:t>
            </a: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lvl1pPr>
              <a:defRPr baseline="0">
                <a:solidFill>
                  <a:schemeClr val="tx1">
                    <a:lumMod val="85000"/>
                    <a:lumOff val="15000"/>
                  </a:schemeClr>
                </a:solidFill>
                <a:ea typeface="楷体" panose="02010609060101010101" pitchFamily="49"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solidFill>
                  <a:schemeClr val="tx1">
                    <a:lumMod val="85000"/>
                    <a:lumOff val="15000"/>
                  </a:schemeClr>
                </a:solidFill>
                <a:ea typeface="楷体" panose="02010609060101010101" pitchFamily="49"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solidFill>
                  <a:schemeClr val="tx1">
                    <a:lumMod val="85000"/>
                    <a:lumOff val="15000"/>
                  </a:schemeClr>
                </a:solidFill>
                <a:ea typeface="楷体" panose="020106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solidFill>
                  <a:schemeClr val="tx1">
                    <a:lumMod val="85000"/>
                    <a:lumOff val="15000"/>
                  </a:schemeClr>
                </a:solidFill>
                <a:ea typeface="楷体" panose="02010609060101010101" pitchFamily="49" charset="-122"/>
              </a:defRPr>
            </a:lvl1pPr>
            <a:lvl2pPr>
              <a:defRPr baseline="0">
                <a:solidFill>
                  <a:schemeClr val="tx1">
                    <a:lumMod val="85000"/>
                    <a:lumOff val="15000"/>
                  </a:schemeClr>
                </a:solidFill>
                <a:ea typeface="楷体" panose="02010609060101010101" pitchFamily="49" charset="-122"/>
              </a:defRPr>
            </a:lvl2pPr>
            <a:lvl3pPr>
              <a:defRPr baseline="0">
                <a:solidFill>
                  <a:schemeClr val="tx1">
                    <a:lumMod val="85000"/>
                    <a:lumOff val="15000"/>
                  </a:schemeClr>
                </a:solidFill>
                <a:ea typeface="楷体" panose="02010609060101010101" pitchFamily="49" charset="-122"/>
              </a:defRPr>
            </a:lvl3pPr>
            <a:lvl4pPr>
              <a:defRPr baseline="0">
                <a:solidFill>
                  <a:schemeClr val="tx1">
                    <a:lumMod val="85000"/>
                    <a:lumOff val="15000"/>
                  </a:schemeClr>
                </a:solidFill>
                <a:ea typeface="楷体" panose="02010609060101010101" pitchFamily="49" charset="-122"/>
              </a:defRPr>
            </a:lvl4pPr>
            <a:lvl5pPr>
              <a:defRPr baseline="0">
                <a:solidFill>
                  <a:schemeClr val="tx1">
                    <a:lumMod val="85000"/>
                    <a:lumOff val="15000"/>
                  </a:schemeClr>
                </a:solidFill>
                <a:ea typeface="楷体" panose="020106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custDataLst>
            <p:tags r:id="rId1"/>
          </p:custDataLst>
        </p:nvPr>
      </p:nvGrpSpPr>
      <p:grpSpPr>
        <a:xfrm>
          <a:off x="0" y="0"/>
          <a:ext cx="0" cy="0"/>
        </a:xfrm>
      </p:grpSpPr>
      <p:pic>
        <p:nvPicPr>
          <p:cNvPr id="6" name="图片 5"/>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 1"/>
          <p:cNvSpPr>
            <a:spLocks noGrp="1"/>
          </p:cNvSpPr>
          <p:nvPr>
            <p:ph type="title" hasCustomPrompt="1"/>
            <p:custDataLst>
              <p:tags r:id="rId4"/>
            </p:custDataLst>
          </p:nvPr>
        </p:nvSpPr>
        <p:spPr>
          <a:xfrm>
            <a:off x="1265895" y="2307771"/>
            <a:ext cx="9660207" cy="1282896"/>
          </a:xfrm>
        </p:spPr>
        <p:txBody>
          <a:bodyPr vert="horz" lIns="91440" tIns="45720" rIns="91440" bIns="45720" rtlCol="0" anchor="t" anchorCtr="0">
            <a:normAutofit/>
          </a:bodyPr>
          <a:lstStyle>
            <a:lvl1pPr marL="0" marR="0" algn="ctr" defTabSz="914400" rtl="0" eaLnBrk="1" fontAlgn="auto" latinLnBrk="0" hangingPunct="1">
              <a:lnSpc>
                <a:spcPct val="100000"/>
              </a:lnSpc>
              <a:buNone/>
              <a:defRPr kumimoji="0" lang="zh-CN" altLang="en-US" sz="6600" b="0" i="0" u="none" strike="noStrike" kern="1200" cap="none" spc="600" normalizeH="0" baseline="0" noProof="1">
                <a:solidFill>
                  <a:schemeClr val="accent1"/>
                </a:solidFill>
                <a:uFillTx/>
                <a:latin typeface="汉仪尚巍手书W" panose="00020600040101010101" pitchFamily="18" charset="-122"/>
                <a:ea typeface="汉仪尚巍手书W" panose="00020600040101010101" pitchFamily="18" charset="-122"/>
                <a:cs typeface="+mj-cs"/>
                <a:sym typeface="+mn-ea"/>
              </a:defRPr>
            </a:lvl1pPr>
          </a:lstStyle>
          <a:p>
            <a:pPr lvl="0"/>
            <a:r>
              <a:rPr>
                <a:sym typeface="+mn-ea"/>
              </a:rPr>
              <a:t>单击此处编辑标题</a:t>
            </a:r>
          </a:p>
        </p:txBody>
      </p:sp>
      <p:sp>
        <p:nvSpPr>
          <p:cNvPr id="3" name="日期占位符 2"/>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49AE70B2-8BF9-45C0-BB95-33D1B9D3A854}" type="slidenum">
              <a:rPr lang="zh-CN" altLang="en-US" smtClean="0"/>
              <a:t>0</a:t>
            </a:fld>
            <a:endParaRPr lang="zh-CN" altLang="en-US"/>
          </a:p>
        </p:txBody>
      </p:sp>
      <p:sp>
        <p:nvSpPr>
          <p:cNvPr id="15" name="文本占位符 14"/>
          <p:cNvSpPr>
            <a:spLocks noGrp="1"/>
          </p:cNvSpPr>
          <p:nvPr>
            <p:ph type="body" sz="quarter" idx="13" hasCustomPrompt="1"/>
            <p:custDataLst>
              <p:tags r:id="rId8"/>
            </p:custDataLst>
          </p:nvPr>
        </p:nvSpPr>
        <p:spPr>
          <a:xfrm>
            <a:off x="1265895" y="3673483"/>
            <a:ext cx="9660207" cy="542925"/>
          </a:xfrm>
        </p:spPr>
        <p:txBody>
          <a:bodyPr lIns="91440" tIns="45720" rIns="91440" bIns="45720" anchor="ctr" anchorCtr="0">
            <a:normAutofit/>
          </a:bodyPr>
          <a:lstStyle>
            <a:lvl1pPr marL="0" indent="0" algn="ctr">
              <a:buNone/>
              <a:defRPr sz="2000" baseline="0">
                <a:solidFill>
                  <a:schemeClr val="accent1"/>
                </a:solidFill>
                <a:ea typeface="楷体" panose="02010609060101010101" pitchFamily="49" charset="-122"/>
              </a:defRPr>
            </a:lvl1pPr>
          </a:lstStyle>
          <a:p>
            <a:pPr lvl="0"/>
            <a:r>
              <a:rPr lang="zh-CN" altLang="en-US"/>
              <a:t>编辑副标题</a:t>
            </a:r>
          </a:p>
        </p:txBody>
      </p:sp>
      <p:sp>
        <p:nvSpPr>
          <p:cNvPr id="17" name="文本占位符 16"/>
          <p:cNvSpPr>
            <a:spLocks noGrp="1"/>
          </p:cNvSpPr>
          <p:nvPr>
            <p:ph type="body" sz="quarter" idx="14" hasCustomPrompt="1"/>
            <p:custDataLst>
              <p:tags r:id="rId9"/>
            </p:custDataLst>
          </p:nvPr>
        </p:nvSpPr>
        <p:spPr>
          <a:xfrm>
            <a:off x="4423412" y="4463133"/>
            <a:ext cx="1211263" cy="338554"/>
          </a:xfrm>
          <a:solidFill>
            <a:schemeClr val="accent1"/>
          </a:solidFill>
          <a:ln>
            <a:solidFill>
              <a:schemeClr val="accent1"/>
            </a:solidFill>
          </a:ln>
        </p:spPr>
        <p:txBody>
          <a:bodyPr lIns="91440" tIns="45720" rIns="91440" bIns="45720" anchor="ctr" anchorCtr="0">
            <a:normAutofit/>
          </a:bodyPr>
          <a:lstStyle>
            <a:lvl1pPr marL="0" indent="0" algn="ctr">
              <a:buNone/>
              <a:defRPr sz="1400" baseline="0">
                <a:ln>
                  <a:noFill/>
                </a:ln>
                <a:solidFill>
                  <a:schemeClr val="bg1"/>
                </a:solidFill>
                <a:ea typeface="楷体" panose="02010609060101010101" pitchFamily="49" charset="-122"/>
              </a:defRPr>
            </a:lvl1pPr>
          </a:lstStyle>
          <a:p>
            <a:pPr lvl="0"/>
            <a:r>
              <a:rPr lang="zh-CN" altLang="en-US"/>
              <a:t>编辑文本</a:t>
            </a:r>
          </a:p>
        </p:txBody>
      </p:sp>
      <p:sp>
        <p:nvSpPr>
          <p:cNvPr id="18" name="文本占位符 16"/>
          <p:cNvSpPr>
            <a:spLocks noGrp="1"/>
          </p:cNvSpPr>
          <p:nvPr>
            <p:ph type="body" sz="quarter" idx="15" hasCustomPrompt="1"/>
            <p:custDataLst>
              <p:tags r:id="rId10"/>
            </p:custDataLst>
          </p:nvPr>
        </p:nvSpPr>
        <p:spPr>
          <a:xfrm>
            <a:off x="6490102" y="4471040"/>
            <a:ext cx="1211263" cy="338554"/>
          </a:xfrm>
          <a:solidFill>
            <a:schemeClr val="accent1"/>
          </a:solidFill>
          <a:ln>
            <a:solidFill>
              <a:schemeClr val="accent1"/>
            </a:solidFill>
          </a:ln>
        </p:spPr>
        <p:txBody>
          <a:bodyPr lIns="91440" tIns="45720" rIns="91440" bIns="45720" anchor="ctr" anchorCtr="0">
            <a:normAutofit/>
          </a:bodyPr>
          <a:lstStyle>
            <a:lvl1pPr marL="0" indent="0" algn="ctr">
              <a:buNone/>
              <a:defRPr sz="1400" baseline="0">
                <a:ln>
                  <a:noFill/>
                </a:ln>
                <a:solidFill>
                  <a:schemeClr val="bg1"/>
                </a:solidFill>
                <a:ea typeface="楷体" panose="02010609060101010101" pitchFamily="49" charset="-122"/>
              </a:defRPr>
            </a:lvl1pPr>
          </a:lstStyle>
          <a:p>
            <a:pPr lvl="0"/>
            <a:r>
              <a:rPr lang="zh-CN" altLang="en-US"/>
              <a:t>编辑文本</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标题幻灯片">
    <p:spTree>
      <p:nvGrpSpPr>
        <p:cNvPr id="1" name=""/>
        <p:cNvGrpSpPr/>
        <p:nvPr>
          <p:custDataLst>
            <p:tags r:id="rId1"/>
          </p:custDataLst>
        </p:nvPr>
      </p:nvGrpSpPr>
      <p:grpSpPr>
        <a:xfrm>
          <a:off x="0" y="0"/>
          <a:ext cx="0" cy="0"/>
        </a:xfrm>
      </p:grpSpPr>
      <p:sp>
        <p:nvSpPr>
          <p:cNvPr id="14" name="任意多边形 13"/>
          <p:cNvSpPr/>
          <p:nvPr userDrawn="1">
            <p:custDataLst>
              <p:tags r:id="rId2"/>
            </p:custDataLst>
          </p:nvPr>
        </p:nvSpPr>
        <p:spPr>
          <a:xfrm rot="16200000">
            <a:off x="5686246" y="-1172525"/>
            <a:ext cx="819508" cy="3164556"/>
          </a:xfrm>
          <a:custGeom>
            <a:gdLst>
              <a:gd name="connsiteX0" fmla="*/ 819508 w 819508"/>
              <a:gd name="connsiteY0" fmla="*/ 0 h 3164556"/>
              <a:gd name="connsiteX1" fmla="*/ 819508 w 819508"/>
              <a:gd name="connsiteY1" fmla="*/ 3164556 h 3164556"/>
              <a:gd name="connsiteX2" fmla="*/ 761224 w 819508"/>
              <a:gd name="connsiteY2" fmla="*/ 3123897 h 3164556"/>
              <a:gd name="connsiteX3" fmla="*/ 0 w 819508"/>
              <a:gd name="connsiteY3" fmla="*/ 1582278 h 3164556"/>
              <a:gd name="connsiteX4" fmla="*/ 761224 w 819508"/>
              <a:gd name="connsiteY4" fmla="*/ 40659 h 3164556"/>
            </a:gdLst>
            <a:cxnLst>
              <a:cxn ang="0">
                <a:pos x="connsiteX0" y="connsiteY0"/>
              </a:cxn>
              <a:cxn ang="0">
                <a:pos x="connsiteX1" y="connsiteY1"/>
              </a:cxn>
              <a:cxn ang="0">
                <a:pos x="connsiteX2" y="connsiteY2"/>
              </a:cxn>
              <a:cxn ang="0">
                <a:pos x="connsiteX3" y="connsiteY3"/>
              </a:cxn>
              <a:cxn ang="0">
                <a:pos x="connsiteX4" y="connsiteY4"/>
              </a:cxn>
            </a:cxnLst>
            <a:rect l="l" t="t" r="r" b="b"/>
            <a:pathLst>
              <a:path w="819507" h="3164556">
                <a:moveTo>
                  <a:pt x="819508" y="0"/>
                </a:moveTo>
                <a:lnTo>
                  <a:pt x="819508" y="3164556"/>
                </a:lnTo>
                <a:lnTo>
                  <a:pt x="761224" y="3123897"/>
                </a:lnTo>
                <a:cubicBezTo>
                  <a:pt x="298412" y="2769063"/>
                  <a:pt x="0" y="2210520"/>
                  <a:pt x="0" y="1582278"/>
                </a:cubicBezTo>
                <a:cubicBezTo>
                  <a:pt x="0" y="954036"/>
                  <a:pt x="298412" y="395493"/>
                  <a:pt x="761224" y="40659"/>
                </a:cubicBezTo>
                <a:close/>
              </a:path>
            </a:pathLst>
          </a:custGeom>
          <a:solidFill>
            <a:schemeClr val="bg1"/>
          </a:solidFill>
          <a:ln>
            <a:noFill/>
          </a:ln>
          <a:effectLst>
            <a:glow rad="571500">
              <a:schemeClr val="bg1">
                <a:alpha val="18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3" name="组合 2"/>
          <p:cNvGrpSpPr/>
          <p:nvPr userDrawn="1">
            <p:custDataLst>
              <p:tags r:id="rId3"/>
            </p:custDataLst>
          </p:nvPr>
        </p:nvGrpSpPr>
        <p:grpSpPr>
          <a:xfrm>
            <a:off x="4901478" y="-337235"/>
            <a:ext cx="1711829" cy="1323439"/>
            <a:chOff x="4901478" y="-337235"/>
            <a:chExt cx="1711829" cy="1323439"/>
          </a:xfrm>
        </p:grpSpPr>
        <p:grpSp>
          <p:nvGrpSpPr>
            <p:cNvPr id="2" name="组合 1"/>
            <p:cNvGrpSpPr/>
            <p:nvPr userDrawn="1">
              <p:custDataLst>
                <p:tags r:id="rId4"/>
              </p:custDataLst>
            </p:nvPr>
          </p:nvGrpSpPr>
          <p:grpSpPr>
            <a:xfrm>
              <a:off x="4901478" y="-337235"/>
              <a:ext cx="1711829" cy="1323439"/>
              <a:chOff x="4901478" y="-337235"/>
              <a:chExt cx="1711829" cy="1323439"/>
            </a:xfrm>
          </p:grpSpPr>
          <p:sp>
            <p:nvSpPr>
              <p:cNvPr id="4" name="文本框 3"/>
              <p:cNvSpPr txBox="1"/>
              <p:nvPr>
                <p:custDataLst>
                  <p:tags r:id="rId5"/>
                </p:custDataLst>
              </p:nvPr>
            </p:nvSpPr>
            <p:spPr>
              <a:xfrm>
                <a:off x="5838736" y="162126"/>
                <a:ext cx="774571" cy="400110"/>
              </a:xfrm>
              <a:prstGeom prst="rect">
                <a:avLst/>
              </a:prstGeom>
              <a:noFill/>
            </p:spPr>
            <p:txBody>
              <a:bodyPr vert="horz" wrap="none" rtlCol="0">
                <a:spAutoFit/>
              </a:bodyPr>
              <a:lstStyle/>
              <a:p>
                <a:r>
                  <a:rPr lang="zh-CN" altLang="en-US" sz="2000" spc="300">
                    <a:solidFill>
                      <a:schemeClr val="tx1"/>
                    </a:solidFill>
                    <a:latin typeface="TypeLand 康熙字典體試用版" pitchFamily="50" charset="-120"/>
                    <a:ea typeface="TypeLand 康熙字典體試用版" pitchFamily="50" charset="-120"/>
                  </a:rPr>
                  <a:t>百花</a:t>
                </a:r>
              </a:p>
            </p:txBody>
          </p:sp>
          <p:sp>
            <p:nvSpPr>
              <p:cNvPr id="6" name="文本框 5"/>
              <p:cNvSpPr txBox="1"/>
              <p:nvPr>
                <p:custDataLst>
                  <p:tags r:id="rId6"/>
                </p:custDataLst>
              </p:nvPr>
            </p:nvSpPr>
            <p:spPr>
              <a:xfrm>
                <a:off x="4901478" y="-337235"/>
                <a:ext cx="1210588" cy="1323439"/>
              </a:xfrm>
              <a:prstGeom prst="rect">
                <a:avLst/>
              </a:prstGeom>
              <a:noFill/>
            </p:spPr>
            <p:txBody>
              <a:bodyPr wrap="none" rtlCol="0">
                <a:spAutoFit/>
              </a:bodyPr>
              <a:lstStyle/>
              <a:p>
                <a:r>
                  <a:rPr lang="zh-CN" altLang="en-US" sz="8000">
                    <a:solidFill>
                      <a:srgbClr val="021420"/>
                    </a:solidFill>
                    <a:latin typeface="博洋草体二" panose="02000600000000000000" pitchFamily="2" charset="-122"/>
                    <a:ea typeface="博洋草体二" panose="02000600000000000000" pitchFamily="2" charset="-122"/>
                    <a:cs typeface="博洋草体二" panose="02000600000000000000" pitchFamily="2" charset="-122"/>
                  </a:rPr>
                  <a:t>春</a:t>
                </a:r>
              </a:p>
            </p:txBody>
          </p:sp>
        </p:grpSp>
        <p:pic>
          <p:nvPicPr>
            <p:cNvPr id="11" name="图片 10"/>
            <p:cNvPicPr>
              <a:picLocks noChangeAspect="1"/>
            </p:cNvPicPr>
            <p:nvPr userDrawn="1">
              <p:custDataLst>
                <p:tags r:id="rId8"/>
              </p:custDataLst>
            </p:nvPr>
          </p:nvPicPr>
          <p:blipFill>
            <a:blip r:embed="rId7"/>
            <a:stretch>
              <a:fillRect/>
            </a:stretch>
          </p:blipFill>
          <p:spPr>
            <a:xfrm>
              <a:off x="5783820" y="211024"/>
              <a:ext cx="109831" cy="108000"/>
            </a:xfrm>
            <a:prstGeom prst="rect">
              <a:avLst/>
            </a:prstGeom>
          </p:spPr>
        </p:pic>
        <p:sp>
          <p:nvSpPr>
            <p:cNvPr id="15" name="矩形 14"/>
            <p:cNvSpPr/>
            <p:nvPr userDrawn="1">
              <p:custDataLst>
                <p:tags r:id="rId9"/>
              </p:custDataLst>
            </p:nvPr>
          </p:nvSpPr>
          <p:spPr>
            <a:xfrm>
              <a:off x="5882017" y="446820"/>
              <a:ext cx="731290" cy="230832"/>
            </a:xfrm>
            <a:prstGeom prst="rect">
              <a:avLst/>
            </a:prstGeom>
          </p:spPr>
          <p:txBody>
            <a:bodyPr wrap="none">
              <a:spAutoFit/>
            </a:bodyPr>
            <a:lstStyle/>
            <a:p>
              <a:r>
                <a:rPr lang="en-US" altLang="zh-CN" sz="900">
                  <a:solidFill>
                    <a:schemeClr val="tx1"/>
                  </a:solidFill>
                  <a:latin typeface="Times New Roman" panose="02020603050405020304" pitchFamily="18" charset="0"/>
                  <a:cs typeface="Times New Roman" panose="02020603050405020304" pitchFamily="18" charset="0"/>
                </a:rPr>
                <a:t>FLOWERS</a:t>
              </a:r>
              <a:endParaRPr lang="zh-CN" altLang="en-US" sz="900">
                <a:solidFill>
                  <a:schemeClr val="tx1"/>
                </a:solidFill>
                <a:latin typeface="Times New Roman" panose="02020603050405020304" pitchFamily="18" charset="0"/>
                <a:cs typeface="Times New Roman" panose="02020603050405020304" pitchFamily="18" charset="0"/>
              </a:endParaRPr>
            </a:p>
          </p:txBody>
        </p:sp>
      </p:grpSp>
    </p:spTree>
  </p:cSld>
  <p:clrMapOvr>
    <a:masterClrMapping/>
  </p:clrMapOvr>
  <mc:AlternateContent>
    <mc:Choice xmlns:p14="http://schemas.microsoft.com/office/powerpoint/2010/main" Requires="p14">
      <p:transition spd="slow" advTm="3000" p14:dur="15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标题幻灯片">
    <p:spTree>
      <p:nvGrpSpPr>
        <p:cNvPr id="1" name=""/>
        <p:cNvGrpSpPr/>
        <p:nvPr>
          <p:custDataLst>
            <p:tags r:id="rId1"/>
          </p:custDataLst>
        </p:nvPr>
      </p:nvGrpSpPr>
      <p:grpSpPr>
        <a:xfrm>
          <a:off x="0" y="0"/>
          <a:ext cx="0" cy="0"/>
        </a:xfrm>
      </p:grpSpPr>
      <p:sp>
        <p:nvSpPr>
          <p:cNvPr id="14" name="任意多边形 13"/>
          <p:cNvSpPr/>
          <p:nvPr userDrawn="1">
            <p:custDataLst>
              <p:tags r:id="rId2"/>
            </p:custDataLst>
          </p:nvPr>
        </p:nvSpPr>
        <p:spPr>
          <a:xfrm rot="16200000">
            <a:off x="5686246" y="-1172525"/>
            <a:ext cx="819508" cy="3164556"/>
          </a:xfrm>
          <a:custGeom>
            <a:gdLst>
              <a:gd name="connsiteX0" fmla="*/ 819508 w 819508"/>
              <a:gd name="connsiteY0" fmla="*/ 0 h 3164556"/>
              <a:gd name="connsiteX1" fmla="*/ 819508 w 819508"/>
              <a:gd name="connsiteY1" fmla="*/ 3164556 h 3164556"/>
              <a:gd name="connsiteX2" fmla="*/ 761224 w 819508"/>
              <a:gd name="connsiteY2" fmla="*/ 3123897 h 3164556"/>
              <a:gd name="connsiteX3" fmla="*/ 0 w 819508"/>
              <a:gd name="connsiteY3" fmla="*/ 1582278 h 3164556"/>
              <a:gd name="connsiteX4" fmla="*/ 761224 w 819508"/>
              <a:gd name="connsiteY4" fmla="*/ 40659 h 3164556"/>
            </a:gdLst>
            <a:cxnLst>
              <a:cxn ang="0">
                <a:pos x="connsiteX0" y="connsiteY0"/>
              </a:cxn>
              <a:cxn ang="0">
                <a:pos x="connsiteX1" y="connsiteY1"/>
              </a:cxn>
              <a:cxn ang="0">
                <a:pos x="connsiteX2" y="connsiteY2"/>
              </a:cxn>
              <a:cxn ang="0">
                <a:pos x="connsiteX3" y="connsiteY3"/>
              </a:cxn>
              <a:cxn ang="0">
                <a:pos x="connsiteX4" y="connsiteY4"/>
              </a:cxn>
            </a:cxnLst>
            <a:rect l="l" t="t" r="r" b="b"/>
            <a:pathLst>
              <a:path w="819507" h="3164556">
                <a:moveTo>
                  <a:pt x="819508" y="0"/>
                </a:moveTo>
                <a:lnTo>
                  <a:pt x="819508" y="3164556"/>
                </a:lnTo>
                <a:lnTo>
                  <a:pt x="761224" y="3123897"/>
                </a:lnTo>
                <a:cubicBezTo>
                  <a:pt x="298412" y="2769063"/>
                  <a:pt x="0" y="2210520"/>
                  <a:pt x="0" y="1582278"/>
                </a:cubicBezTo>
                <a:cubicBezTo>
                  <a:pt x="0" y="954036"/>
                  <a:pt x="298412" y="395493"/>
                  <a:pt x="761224" y="40659"/>
                </a:cubicBezTo>
                <a:close/>
              </a:path>
            </a:pathLst>
          </a:custGeom>
          <a:solidFill>
            <a:schemeClr val="bg1"/>
          </a:solidFill>
          <a:ln>
            <a:noFill/>
          </a:ln>
          <a:effectLst>
            <a:glow rad="571500">
              <a:schemeClr val="bg1">
                <a:alpha val="18000"/>
              </a:schemeClr>
            </a:glo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solidFill>
            </a:endParaRPr>
          </a:p>
        </p:txBody>
      </p:sp>
      <p:grpSp>
        <p:nvGrpSpPr>
          <p:cNvPr id="3" name="组合 2"/>
          <p:cNvGrpSpPr/>
          <p:nvPr userDrawn="1">
            <p:custDataLst>
              <p:tags r:id="rId3"/>
            </p:custDataLst>
          </p:nvPr>
        </p:nvGrpSpPr>
        <p:grpSpPr>
          <a:xfrm>
            <a:off x="4901478" y="-337235"/>
            <a:ext cx="1711829" cy="1323439"/>
            <a:chOff x="4901478" y="-337235"/>
            <a:chExt cx="1711829" cy="1323439"/>
          </a:xfrm>
        </p:grpSpPr>
        <p:grpSp>
          <p:nvGrpSpPr>
            <p:cNvPr id="2" name="组合 1"/>
            <p:cNvGrpSpPr/>
            <p:nvPr userDrawn="1">
              <p:custDataLst>
                <p:tags r:id="rId4"/>
              </p:custDataLst>
            </p:nvPr>
          </p:nvGrpSpPr>
          <p:grpSpPr>
            <a:xfrm>
              <a:off x="4901478" y="-337235"/>
              <a:ext cx="1711829" cy="1323439"/>
              <a:chOff x="4901478" y="-337235"/>
              <a:chExt cx="1711829" cy="1323439"/>
            </a:xfrm>
          </p:grpSpPr>
          <p:sp>
            <p:nvSpPr>
              <p:cNvPr id="4" name="文本框 3"/>
              <p:cNvSpPr txBox="1"/>
              <p:nvPr>
                <p:custDataLst>
                  <p:tags r:id="rId5"/>
                </p:custDataLst>
              </p:nvPr>
            </p:nvSpPr>
            <p:spPr>
              <a:xfrm>
                <a:off x="5838736" y="162126"/>
                <a:ext cx="774571" cy="400110"/>
              </a:xfrm>
              <a:prstGeom prst="rect">
                <a:avLst/>
              </a:prstGeom>
              <a:noFill/>
            </p:spPr>
            <p:txBody>
              <a:bodyPr vert="horz" wrap="none" rtlCol="0">
                <a:spAutoFit/>
              </a:bodyPr>
              <a:lstStyle/>
              <a:p>
                <a:r>
                  <a:rPr lang="zh-CN" altLang="en-US" sz="2000" spc="300">
                    <a:solidFill>
                      <a:schemeClr val="tx1"/>
                    </a:solidFill>
                    <a:latin typeface="TypeLand 康熙字典體試用版" pitchFamily="50" charset="-120"/>
                    <a:ea typeface="TypeLand 康熙字典體試用版" pitchFamily="50" charset="-120"/>
                  </a:rPr>
                  <a:t>白雪</a:t>
                </a:r>
              </a:p>
            </p:txBody>
          </p:sp>
          <p:sp>
            <p:nvSpPr>
              <p:cNvPr id="6" name="文本框 5"/>
              <p:cNvSpPr txBox="1"/>
              <p:nvPr>
                <p:custDataLst>
                  <p:tags r:id="rId6"/>
                </p:custDataLst>
              </p:nvPr>
            </p:nvSpPr>
            <p:spPr>
              <a:xfrm>
                <a:off x="4901478" y="-337235"/>
                <a:ext cx="1210588" cy="1323439"/>
              </a:xfrm>
              <a:prstGeom prst="rect">
                <a:avLst/>
              </a:prstGeom>
              <a:noFill/>
            </p:spPr>
            <p:txBody>
              <a:bodyPr wrap="none" rtlCol="0">
                <a:spAutoFit/>
              </a:bodyPr>
              <a:lstStyle/>
              <a:p>
                <a:r>
                  <a:rPr lang="zh-CN" altLang="en-US" sz="8000">
                    <a:solidFill>
                      <a:srgbClr val="021420"/>
                    </a:solidFill>
                    <a:latin typeface="博洋草体二" panose="02000600000000000000" pitchFamily="2" charset="-122"/>
                    <a:ea typeface="博洋草体二" panose="02000600000000000000" pitchFamily="2" charset="-122"/>
                    <a:cs typeface="博洋草体二" panose="02000600000000000000" pitchFamily="2" charset="-122"/>
                  </a:rPr>
                  <a:t>冬</a:t>
                </a:r>
              </a:p>
            </p:txBody>
          </p:sp>
        </p:grpSp>
        <p:pic>
          <p:nvPicPr>
            <p:cNvPr id="11" name="图片 10"/>
            <p:cNvPicPr>
              <a:picLocks noChangeAspect="1"/>
            </p:cNvPicPr>
            <p:nvPr userDrawn="1">
              <p:custDataLst>
                <p:tags r:id="rId8"/>
              </p:custDataLst>
            </p:nvPr>
          </p:nvPicPr>
          <p:blipFill>
            <a:blip r:embed="rId7"/>
            <a:stretch>
              <a:fillRect/>
            </a:stretch>
          </p:blipFill>
          <p:spPr>
            <a:xfrm>
              <a:off x="5783820" y="211024"/>
              <a:ext cx="109831" cy="108000"/>
            </a:xfrm>
            <a:prstGeom prst="rect">
              <a:avLst/>
            </a:prstGeom>
          </p:spPr>
        </p:pic>
        <p:sp>
          <p:nvSpPr>
            <p:cNvPr id="15" name="矩形 14"/>
            <p:cNvSpPr/>
            <p:nvPr userDrawn="1">
              <p:custDataLst>
                <p:tags r:id="rId9"/>
              </p:custDataLst>
            </p:nvPr>
          </p:nvSpPr>
          <p:spPr>
            <a:xfrm>
              <a:off x="5882017" y="446820"/>
              <a:ext cx="545342" cy="230832"/>
            </a:xfrm>
            <a:prstGeom prst="rect">
              <a:avLst/>
            </a:prstGeom>
          </p:spPr>
          <p:txBody>
            <a:bodyPr wrap="none">
              <a:spAutoFit/>
            </a:bodyPr>
            <a:lstStyle/>
            <a:p>
              <a:r>
                <a:rPr lang="en-US" altLang="zh-CN" sz="900">
                  <a:solidFill>
                    <a:schemeClr val="tx1"/>
                  </a:solidFill>
                  <a:latin typeface="Times New Roman" panose="02020603050405020304" pitchFamily="18" charset="0"/>
                  <a:cs typeface="Times New Roman" panose="02020603050405020304" pitchFamily="18" charset="0"/>
                </a:rPr>
                <a:t>SNOW</a:t>
              </a:r>
            </a:p>
          </p:txBody>
        </p:sp>
      </p:grpSp>
    </p:spTree>
  </p:cSld>
  <p:clrMapOvr>
    <a:masterClrMapping/>
  </p:clrMapOvr>
  <mc:AlternateContent>
    <mc:Choice xmlns:p14="http://schemas.microsoft.com/office/powerpoint/2010/main" Requires="p14">
      <p:transition spd="slow" advTm="3000" p14:dur="1500">
        <p:split orient="vert"/>
      </p:transition>
    </mc:Choice>
    <mc:Fallback>
      <p:transition spd="slow" advTm="300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2"/>
        </a:solidFill>
        <a:effectLst/>
      </p:bgPr>
    </p:bg>
    <p:spTree>
      <p:nvGrpSpPr>
        <p:cNvPr id="1" name=""/>
        <p:cNvGrpSpPr/>
        <p:nvPr>
          <p:custDataLst>
            <p:tags r:id="rId1"/>
          </p:custDataLst>
        </p:nvPr>
      </p:nvGrpSpPr>
      <p:grpSpPr>
        <a:xfrm>
          <a:off x="0" y="0"/>
          <a:ext cx="0" cy="0"/>
        </a:xfrm>
      </p:grpSpPr>
      <p:grpSp>
        <p:nvGrpSpPr>
          <p:cNvPr id="7" name="组合 6"/>
          <p:cNvGrpSpPr/>
          <p:nvPr>
            <p:custDataLst>
              <p:tags r:id="rId2"/>
            </p:custDataLst>
          </p:nvPr>
        </p:nvGrpSpPr>
        <p:grpSpPr>
          <a:xfrm>
            <a:off x="0" y="0"/>
            <a:ext cx="12192000" cy="6858000"/>
            <a:chExt cx="12192000" cy="6858000"/>
          </a:xfrm>
        </p:grpSpPr>
        <p:pic>
          <p:nvPicPr>
            <p:cNvPr id="8" name="图片 7"/>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矩形 8"/>
            <p:cNvSpPr/>
            <p:nvPr>
              <p:custDataLst>
                <p:tags r:id="rId5"/>
              </p:custDataLst>
            </p:nvPr>
          </p:nvSpPr>
          <p:spPr>
            <a:xfrm>
              <a:off x="181429" y="257629"/>
              <a:ext cx="11829143" cy="6342742"/>
            </a:xfrm>
            <a:prstGeom prst="rect">
              <a:avLst/>
            </a:prstGeom>
            <a:solidFill>
              <a:schemeClr val="bg1">
                <a:alpha val="90000"/>
              </a:schemeClr>
            </a:solidFill>
            <a:ln>
              <a:solidFill>
                <a:schemeClr val="accent1"/>
              </a:solidFill>
            </a:ln>
            <a:effectLst>
              <a:outerShdw blurRad="635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latin typeface="Arial" panose="020b0604020202020204" pitchFamily="34" charset="0"/>
                <a:ea typeface="楷体" panose="02010609060101010101" pitchFamily="49" charset="-122"/>
                <a:sym typeface="Arial" panose="020b0604020202020204" pitchFamily="34" charset="0"/>
              </a:endParaRPr>
            </a:p>
          </p:txBody>
        </p:sp>
      </p:grpSp>
      <p:sp>
        <p:nvSpPr>
          <p:cNvPr id="2" name="标题 1"/>
          <p:cNvSpPr>
            <a:spLocks noGrp="1"/>
          </p:cNvSpPr>
          <p:nvPr>
            <p:ph type="title" hasCustomPrompt="1"/>
            <p:custDataLst>
              <p:tags r:id="rId6"/>
            </p:custDataLst>
          </p:nvPr>
        </p:nvSpPr>
        <p:spPr>
          <a:xfrm>
            <a:off x="2229742" y="2804160"/>
            <a:ext cx="7940719" cy="836695"/>
          </a:xfrm>
        </p:spPr>
        <p:txBody>
          <a:bodyPr lIns="91440" tIns="45720" rIns="91440" bIns="45720" anchor="b" anchorCtr="0">
            <a:normAutofit/>
          </a:bodyPr>
          <a:lstStyle>
            <a:lvl1pPr algn="ctr">
              <a:defRPr sz="4000" b="0" u="none" strike="noStrike" kern="1200" cap="none" spc="300" normalizeH="0" baseline="0">
                <a:solidFill>
                  <a:schemeClr val="accent1"/>
                </a:solidFill>
                <a:uFillTx/>
                <a:latin typeface="汉仪尚巍手书W" panose="00020600040101010101" pitchFamily="18" charset="-122"/>
                <a:ea typeface="汉仪尚巍手书W" panose="00020600040101010101" pitchFamily="18" charset="-122"/>
              </a:defRPr>
            </a:lvl1pPr>
          </a:lstStyle>
          <a:p>
            <a:r>
              <a:rPr lang="zh-CN" altLang="en-US"/>
              <a:t>单击此处编辑标题</a:t>
            </a:r>
          </a:p>
        </p:txBody>
      </p:sp>
      <p:sp>
        <p:nvSpPr>
          <p:cNvPr id="3" name="文本占位符 2"/>
          <p:cNvSpPr>
            <a:spLocks noGrp="1"/>
          </p:cNvSpPr>
          <p:nvPr>
            <p:ph type="body" idx="1" hasCustomPrompt="1"/>
            <p:custDataLst>
              <p:tags r:id="rId7"/>
            </p:custDataLst>
          </p:nvPr>
        </p:nvSpPr>
        <p:spPr>
          <a:xfrm>
            <a:off x="2229742" y="3743322"/>
            <a:ext cx="7940719" cy="1222378"/>
          </a:xfrm>
        </p:spPr>
        <p:txBody>
          <a:bodyPr lIns="91440" tIns="45720" rIns="91440" bIns="45720">
            <a:normAutofit/>
          </a:bodyPr>
          <a:lstStyle>
            <a:lvl1pPr marL="0" indent="0" algn="ctr" eaLnBrk="1" fontAlgn="auto" latinLnBrk="0" hangingPunct="1">
              <a:lnSpc>
                <a:spcPct val="100000"/>
              </a:lnSpc>
              <a:spcAft>
                <a:spcPct val="0"/>
              </a:spcAft>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楷体" panose="020106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panose="020106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panose="020106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panose="020106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4"/>
            </p:custDataLst>
          </p:nvPr>
        </p:nvSpPr>
        <p:spPr>
          <a:xfrm>
            <a:off x="6238877" y="952508"/>
            <a:ext cx="5283242" cy="5388907"/>
          </a:xfrm>
        </p:spPr>
        <p:txBody>
          <a:bodyPr>
            <a:normAutofit/>
          </a:bodyPr>
          <a:lstStyle>
            <a:lvl1pPr>
              <a:defRPr sz="1600" baseline="0">
                <a:latin typeface="Arial" panose="020b0604020202020204" pitchFamily="34" charset="0"/>
                <a:ea typeface="楷体" panose="02010609060101010101" pitchFamily="49" charset="-122"/>
              </a:defRPr>
            </a:lvl1pPr>
            <a:lvl2pPr>
              <a:defRPr sz="1600" baseline="0">
                <a:latin typeface="Arial" panose="020b0604020202020204" pitchFamily="34" charset="0"/>
                <a:ea typeface="楷体" panose="02010609060101010101" pitchFamily="49" charset="-122"/>
              </a:defRPr>
            </a:lvl2pPr>
            <a:lvl3pPr>
              <a:defRPr sz="1600" baseline="0">
                <a:latin typeface="Arial" panose="020b0604020202020204" pitchFamily="34" charset="0"/>
                <a:ea typeface="楷体" panose="02010609060101010101" pitchFamily="49" charset="-122"/>
              </a:defRPr>
            </a:lvl3pPr>
            <a:lvl4pPr>
              <a:defRPr sz="1600" baseline="0">
                <a:latin typeface="Arial" panose="020b0604020202020204" pitchFamily="34" charset="0"/>
                <a:ea typeface="楷体" panose="02010609060101010101" pitchFamily="49" charset="-122"/>
              </a:defRPr>
            </a:lvl4pPr>
            <a:lvl5pPr>
              <a:defRPr sz="1600" baseline="0">
                <a:latin typeface="Arial" panose="020b0604020202020204" pitchFamily="34" charset="0"/>
                <a:ea typeface="楷体" panose="020106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5"/>
            </p:custDataLst>
          </p:nvPr>
        </p:nvSpPr>
        <p:spPr/>
        <p:txBody>
          <a:bodyPr>
            <a:normAutofit/>
          </a:bodyPr>
          <a:lstStyle>
            <a:lvl1pPr>
              <a:defRPr baseline="0">
                <a:latin typeface="Arial" panose="020b0604020202020204" pitchFamily="34" charset="0"/>
                <a:ea typeface="楷体" panose="02010609060101010101" pitchFamily="49" charset="-122"/>
              </a:defRPr>
            </a:lvl1pPr>
          </a:lstStyle>
          <a:p>
            <a:fld id="{760FBDFE-C587-4B4C-A407-44438C67B59E}" type="datetimeFigureOut">
              <a:rPr lang="zh-CN" altLang="en-US" smtClean="0"/>
              <a:t>2021/8/12</a:t>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baseline="0">
                <a:latin typeface="Arial" panose="020b0604020202020204" pitchFamily="34" charset="0"/>
                <a:ea typeface="楷体" panose="02010609060101010101" pitchFamily="49"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baseline="0">
                <a:latin typeface="Arial" panose="020b0604020202020204" pitchFamily="34" charset="0"/>
                <a:ea typeface="楷体" panose="020106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楷体" panose="020106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760FBDFE-C587-4B4C-A407-44438C67B59E}" type="datetimeFigureOut">
              <a:rPr lang="zh-CN" altLang="en-US" smtClean="0"/>
              <a:t>2021/8/12</a:t>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custDataLst>
            <p:tags r:id="rId1"/>
          </p:custDataLst>
        </p:nvPr>
      </p:nvGrpSpPr>
      <p:grpSpPr>
        <a:xfrm>
          <a:off x="0" y="0"/>
          <a:ext cx="0" cy="0"/>
        </a:xfrm>
      </p:grpSpPr>
      <p:grpSp>
        <p:nvGrpSpPr>
          <p:cNvPr id="6" name="组合 5"/>
          <p:cNvGrpSpPr/>
          <p:nvPr>
            <p:custDataLst>
              <p:tags r:id="rId2"/>
            </p:custDataLst>
          </p:nvPr>
        </p:nvGrpSpPr>
        <p:grpSpPr>
          <a:xfrm>
            <a:off x="0" y="0"/>
            <a:ext cx="12192000" cy="6858000"/>
            <a:chExt cx="12192000" cy="6858000"/>
          </a:xfrm>
        </p:grpSpPr>
        <p:pic>
          <p:nvPicPr>
            <p:cNvPr id="7" name="图片 6"/>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custDataLst>
                <p:tags r:id="rId5"/>
              </p:custDataLst>
            </p:nvPr>
          </p:nvSpPr>
          <p:spPr>
            <a:xfrm>
              <a:off x="181429" y="257629"/>
              <a:ext cx="11829143" cy="6342742"/>
            </a:xfrm>
            <a:prstGeom prst="rect">
              <a:avLst/>
            </a:prstGeom>
            <a:solidFill>
              <a:schemeClr val="bg1">
                <a:alpha val="90000"/>
              </a:schemeClr>
            </a:solidFill>
            <a:ln>
              <a:solidFill>
                <a:schemeClr val="accent1"/>
              </a:solidFill>
            </a:ln>
            <a:effectLst>
              <a:outerShdw blurRad="63500" sx="102000" sy="102000" algn="ctr"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chemeClr val="accent1"/>
                  </a:solidFill>
                </a:ln>
                <a:latin typeface="Arial" panose="020b0604020202020204" pitchFamily="34" charset="0"/>
                <a:ea typeface="楷体" panose="02010609060101010101" pitchFamily="49" charset="-122"/>
                <a:sym typeface="Arial" panose="020b0604020202020204" pitchFamily="34" charset="0"/>
              </a:endParaRPr>
            </a:p>
          </p:txBody>
        </p:sp>
      </p:grpSp>
      <p:sp>
        <p:nvSpPr>
          <p:cNvPr id="2" name="标题 1"/>
          <p:cNvSpPr>
            <a:spLocks noGrp="1"/>
          </p:cNvSpPr>
          <p:nvPr>
            <p:ph type="title" hasCustomPrompt="1"/>
            <p:custDataLst>
              <p:tags r:id="rId6"/>
            </p:custDataLst>
          </p:nvPr>
        </p:nvSpPr>
        <p:spPr/>
        <p:txBody>
          <a:bodyPr vert="horz" lIns="91440" tIns="45720" rIns="91440" bIns="4572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单击此处编辑标题</a:t>
            </a:r>
          </a:p>
        </p:txBody>
      </p:sp>
      <p:sp>
        <p:nvSpPr>
          <p:cNvPr id="3" name="日期占位符 2"/>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760FBDFE-C587-4B4C-A407-44438C67B59E}" type="datetimeFigureOut">
              <a:rPr lang="zh-CN" altLang="en-US" smtClean="0"/>
              <a:t>2021/8/12</a:t>
            </a:fld>
            <a:endParaRPr lang="zh-CN" altLang="en-US"/>
          </a:p>
        </p:txBody>
      </p:sp>
      <p:sp>
        <p:nvSpPr>
          <p:cNvPr id="4" name="页脚占位符 3"/>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lvl1pPr>
              <a:defRPr baseline="0">
                <a:solidFill>
                  <a:schemeClr val="tx1">
                    <a:lumMod val="85000"/>
                    <a:lumOff val="15000"/>
                  </a:schemeClr>
                </a:solidFill>
                <a:ea typeface="楷体" panose="02010609060101010101" pitchFamily="49" charset="-122"/>
              </a:defRPr>
            </a:lvl1pPr>
          </a:lstStyle>
          <a:p>
            <a:fld id="{760FBDFE-C587-4B4C-A407-44438C67B59E}" type="datetimeFigureOut">
              <a:rPr lang="zh-CN" altLang="en-US" smtClean="0"/>
              <a:t>2021/8/12</a:t>
            </a:fld>
            <a:endParaRPr lang="zh-CN" altLang="en-US"/>
          </a:p>
        </p:txBody>
      </p:sp>
      <p:sp>
        <p:nvSpPr>
          <p:cNvPr id="3" name="页脚占位符 2"/>
          <p:cNvSpPr>
            <a:spLocks noGrp="1"/>
          </p:cNvSpPr>
          <p:nvPr>
            <p:ph type="ftr" sz="quarter" idx="11"/>
            <p:custDataLst>
              <p:tags r:id="rId3"/>
            </p:custDataLst>
          </p:nvPr>
        </p:nvSpPr>
        <p:spPr/>
        <p:txBody>
          <a:bodyPr/>
          <a:lstStyle>
            <a:lvl1pPr>
              <a:defRPr baseline="0">
                <a:solidFill>
                  <a:schemeClr val="tx1">
                    <a:lumMod val="85000"/>
                    <a:lumOff val="15000"/>
                  </a:schemeClr>
                </a:solidFill>
                <a:ea typeface="楷体" panose="02010609060101010101" pitchFamily="49"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baseline="0">
                <a:solidFill>
                  <a:schemeClr val="tx1">
                    <a:lumMod val="85000"/>
                    <a:lumOff val="15000"/>
                  </a:schemeClr>
                </a:solidFill>
                <a:ea typeface="楷体" panose="020106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9EFD9D74-47D9-4702-A33C-335B63B48DBF}" type="datetimeFigureOut">
              <a:rPr lang="zh-CN" altLang="en-US" smtClean="0"/>
              <a:t>2021/8/12</a:t>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楷体" panose="020106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楷体" panose="020106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楷体" panose="020106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楷体" panose="020106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楷体" panose="020106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tags" Target="../tags/tag101.xml" /><Relationship Id="rId16" Type="http://schemas.openxmlformats.org/officeDocument/2006/relationships/tags" Target="../tags/tag102.xml" /><Relationship Id="rId17" Type="http://schemas.openxmlformats.org/officeDocument/2006/relationships/tags" Target="../tags/tag103.xml" /><Relationship Id="rId18" Type="http://schemas.openxmlformats.org/officeDocument/2006/relationships/tags" Target="../tags/tag104.xml" /><Relationship Id="rId19" Type="http://schemas.openxmlformats.org/officeDocument/2006/relationships/tags" Target="../tags/tag105.xml" /><Relationship Id="rId2" Type="http://schemas.openxmlformats.org/officeDocument/2006/relationships/slideLayout" Target="../slideLayouts/slideLayout2.xml" /><Relationship Id="rId20" Type="http://schemas.openxmlformats.org/officeDocument/2006/relationships/tags" Target="../tags/tag106.xml" /><Relationship Id="rId21" Type="http://schemas.openxmlformats.org/officeDocument/2006/relationships/tags" Target="../tags/tag107.xml" /><Relationship Id="rId22"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15"/>
          </p:custDataLst>
        </p:nvPr>
      </p:nvGrpSpPr>
      <p:grpSpPr>
        <a:xfrm>
          <a:off x="0" y="0"/>
          <a:ext cx="0" cy="0"/>
        </a:xfrm>
      </p:grpSpPr>
      <p:sp>
        <p:nvSpPr>
          <p:cNvPr id="2" name="标题占位符 1"/>
          <p:cNvSpPr>
            <a:spLocks noGrp="1"/>
          </p:cNvSpPr>
          <p:nvPr>
            <p:ph type="title"/>
            <p:custDataLst>
              <p:tags r:id="rId16"/>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a:t>单击此处编辑母版标题样式</a:t>
            </a:r>
          </a:p>
        </p:txBody>
      </p:sp>
      <p:sp>
        <p:nvSpPr>
          <p:cNvPr id="3" name="文本占位符 2"/>
          <p:cNvSpPr>
            <a:spLocks noGrp="1"/>
          </p:cNvSpPr>
          <p:nvPr>
            <p:ph type="body" idx="1"/>
            <p:custDataLst>
              <p:tags r:id="rId17"/>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8"/>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楷体" panose="02010609060101010101" pitchFamily="49" charset="-122"/>
              </a:defRPr>
            </a:lvl1pPr>
          </a:lstStyle>
          <a:p>
            <a:fld id="{760FBDFE-C587-4B4C-A407-44438C67B59E}" type="datetimeFigureOut">
              <a:rPr lang="zh-CN" altLang="en-US" smtClean="0"/>
              <a:t>2021/8/12</a:t>
            </a:fld>
            <a:endParaRPr lang="zh-CN" altLang="en-US"/>
          </a:p>
        </p:txBody>
      </p:sp>
      <p:sp>
        <p:nvSpPr>
          <p:cNvPr id="5" name="页脚占位符 4"/>
          <p:cNvSpPr>
            <a:spLocks noGrp="1"/>
          </p:cNvSpPr>
          <p:nvPr>
            <p:ph type="ftr" sz="quarter" idx="3"/>
            <p:custDataLst>
              <p:tags r:id="rId19"/>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6" name="灯片编号占位符 5"/>
          <p:cNvSpPr>
            <a:spLocks noGrp="1"/>
          </p:cNvSpPr>
          <p:nvPr>
            <p:ph type="sldNum" sz="quarter" idx="4"/>
            <p:custDataLst>
              <p:tags r:id="rId20"/>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楷体" panose="020106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p:custDataLst>
              <p:tags r:id="rId21"/>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楷体" panose="020106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5.jpeg" /><Relationship Id="rId11" Type="http://schemas.openxmlformats.org/officeDocument/2006/relationships/tags" Target="../tags/tag120.xml" /><Relationship Id="rId12" Type="http://schemas.openxmlformats.org/officeDocument/2006/relationships/tags" Target="../tags/tag121.xml" /><Relationship Id="rId2" Type="http://schemas.openxmlformats.org/officeDocument/2006/relationships/tags" Target="../tags/tag115.xml" /><Relationship Id="rId3" Type="http://schemas.openxmlformats.org/officeDocument/2006/relationships/image" Target="../media/image3.png" /><Relationship Id="rId4" Type="http://schemas.openxmlformats.org/officeDocument/2006/relationships/tags" Target="../tags/tag116.xml" /><Relationship Id="rId5" Type="http://schemas.openxmlformats.org/officeDocument/2006/relationships/image" Target="../media/image4.png"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image" Target="file:///C:\Users\zhating\AppData\Local\Temp\wps\INetCache\b26c4ae5f90341b3649c81492b51c2f0" TargetMode="Ex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4.xml" /><Relationship Id="rId3" Type="http://schemas.openxmlformats.org/officeDocument/2006/relationships/image" Target="../media/image3.png" /><Relationship Id="rId4" Type="http://schemas.openxmlformats.org/officeDocument/2006/relationships/tags" Target="../tags/tag165.xml" /><Relationship Id="rId5" Type="http://schemas.openxmlformats.org/officeDocument/2006/relationships/image" Target="file:///C:\Users\&#32918;&#26410;\AppData\Local\Temp\wps\INetCache\b0113071c441f94362066231c4147209" TargetMode="External" /><Relationship Id="rId6" Type="http://schemas.openxmlformats.org/officeDocument/2006/relationships/image" Target="../media/image17.jpeg" /><Relationship Id="rId7" Type="http://schemas.openxmlformats.org/officeDocument/2006/relationships/tags" Target="../tags/tag16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7.xml" /><Relationship Id="rId3" Type="http://schemas.openxmlformats.org/officeDocument/2006/relationships/tags" Target="../tags/tag168.xml" /><Relationship Id="rId4" Type="http://schemas.openxmlformats.org/officeDocument/2006/relationships/image" Target="../media/image18.jpeg" /><Relationship Id="rId5" Type="http://schemas.openxmlformats.org/officeDocument/2006/relationships/tags" Target="../tags/tag169.xml" /><Relationship Id="rId6" Type="http://schemas.openxmlformats.org/officeDocument/2006/relationships/image" Target="../media/image19.png" /><Relationship Id="rId7" Type="http://schemas.openxmlformats.org/officeDocument/2006/relationships/tags" Target="../tags/tag170.xml" /><Relationship Id="rId8" Type="http://schemas.openxmlformats.org/officeDocument/2006/relationships/image" Target="../media/image7.jpeg" /><Relationship Id="rId9" Type="http://schemas.openxmlformats.org/officeDocument/2006/relationships/tags" Target="../tags/tag17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2.xml" /><Relationship Id="rId3" Type="http://schemas.openxmlformats.org/officeDocument/2006/relationships/image" Target="../media/image3.png" /><Relationship Id="rId4" Type="http://schemas.openxmlformats.org/officeDocument/2006/relationships/tags" Target="../tags/tag173.xml" /><Relationship Id="rId5" Type="http://schemas.openxmlformats.org/officeDocument/2006/relationships/tags" Target="../tags/tag174.xml" /><Relationship Id="rId6" Type="http://schemas.openxmlformats.org/officeDocument/2006/relationships/tags" Target="../tags/tag175.xml" /><Relationship Id="rId7" Type="http://schemas.openxmlformats.org/officeDocument/2006/relationships/tags" Target="../tags/tag176.xml" /><Relationship Id="rId8" Type="http://schemas.openxmlformats.org/officeDocument/2006/relationships/image" Target="../media/image20.jpeg" /><Relationship Id="rId9" Type="http://schemas.openxmlformats.org/officeDocument/2006/relationships/tags" Target="../tags/tag17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8.xml" /><Relationship Id="rId3" Type="http://schemas.openxmlformats.org/officeDocument/2006/relationships/image" Target="../media/image3.png" /><Relationship Id="rId4" Type="http://schemas.openxmlformats.org/officeDocument/2006/relationships/tags" Target="../tags/tag179.xml" /><Relationship Id="rId5" Type="http://schemas.openxmlformats.org/officeDocument/2006/relationships/image" Target="../media/image4.png" /><Relationship Id="rId6" Type="http://schemas.openxmlformats.org/officeDocument/2006/relationships/tags" Target="../tags/tag180.xml" /><Relationship Id="rId7" Type="http://schemas.openxmlformats.org/officeDocument/2006/relationships/image" Target="../media/image9.png" /><Relationship Id="rId8" Type="http://schemas.openxmlformats.org/officeDocument/2006/relationships/tags" Target="../tags/tag18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7.jpeg" /><Relationship Id="rId11" Type="http://schemas.openxmlformats.org/officeDocument/2006/relationships/tags" Target="../tags/tag188.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image" Target="../media/image21.png" /><Relationship Id="rId8" Type="http://schemas.microsoft.com/office/2007/relationships/hdphoto" Target="../media/image22.wdp" /><Relationship Id="rId9" Type="http://schemas.openxmlformats.org/officeDocument/2006/relationships/tags" Target="../tags/tag18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89.xml" /><Relationship Id="rId3" Type="http://schemas.openxmlformats.org/officeDocument/2006/relationships/tags" Target="../tags/tag190.xml" /><Relationship Id="rId4" Type="http://schemas.openxmlformats.org/officeDocument/2006/relationships/image" Target="file:///C:\Users\zhating\AppData\Local\Temp\wps\INetCache\17ee3bcbfff863f92331f205b7f957a2" TargetMode="External" /><Relationship Id="rId5" Type="http://schemas.openxmlformats.org/officeDocument/2006/relationships/image" Target="../media/image23.jpeg" /><Relationship Id="rId6" Type="http://schemas.openxmlformats.org/officeDocument/2006/relationships/tags" Target="../tags/tag191.xml" /><Relationship Id="rId7" Type="http://schemas.openxmlformats.org/officeDocument/2006/relationships/tags" Target="../tags/tag192.xml" /><Relationship Id="rId8" Type="http://schemas.openxmlformats.org/officeDocument/2006/relationships/image" Target="../media/image7.jpeg" /><Relationship Id="rId9" Type="http://schemas.openxmlformats.org/officeDocument/2006/relationships/tags" Target="../tags/tag19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4.xml" /><Relationship Id="rId3" Type="http://schemas.openxmlformats.org/officeDocument/2006/relationships/tags" Target="../tags/tag195.xml" /><Relationship Id="rId4" Type="http://schemas.openxmlformats.org/officeDocument/2006/relationships/image" Target="../media/image7.jpeg" /><Relationship Id="rId5" Type="http://schemas.openxmlformats.org/officeDocument/2006/relationships/tags" Target="../tags/tag19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97.xml" /><Relationship Id="rId3" Type="http://schemas.openxmlformats.org/officeDocument/2006/relationships/tags" Target="../tags/tag198.xml" /><Relationship Id="rId4" Type="http://schemas.openxmlformats.org/officeDocument/2006/relationships/image" Target="../media/image7.jpeg" /><Relationship Id="rId5" Type="http://schemas.openxmlformats.org/officeDocument/2006/relationships/tags" Target="../tags/tag19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07.xml" /><Relationship Id="rId11" Type="http://schemas.openxmlformats.org/officeDocument/2006/relationships/image" Target="../media/image24.png" /><Relationship Id="rId12" Type="http://schemas.openxmlformats.org/officeDocument/2006/relationships/tags" Target="../tags/tag208.xml" /><Relationship Id="rId2" Type="http://schemas.openxmlformats.org/officeDocument/2006/relationships/tags" Target="../tags/tag200.xml" /><Relationship Id="rId3" Type="http://schemas.openxmlformats.org/officeDocument/2006/relationships/image" Target="../media/image3.png" /><Relationship Id="rId4" Type="http://schemas.openxmlformats.org/officeDocument/2006/relationships/tags" Target="../tags/tag201.xml" /><Relationship Id="rId5" Type="http://schemas.openxmlformats.org/officeDocument/2006/relationships/tags" Target="../tags/tag202.xml" /><Relationship Id="rId6" Type="http://schemas.openxmlformats.org/officeDocument/2006/relationships/tags" Target="../tags/tag203.xml" /><Relationship Id="rId7" Type="http://schemas.openxmlformats.org/officeDocument/2006/relationships/tags" Target="../tags/tag204.xml" /><Relationship Id="rId8" Type="http://schemas.openxmlformats.org/officeDocument/2006/relationships/tags" Target="../tags/tag205.xml" /><Relationship Id="rId9" Type="http://schemas.openxmlformats.org/officeDocument/2006/relationships/tags" Target="../tags/tag20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16.xml" /><Relationship Id="rId11" Type="http://schemas.openxmlformats.org/officeDocument/2006/relationships/tags" Target="../tags/tag217.xml" /><Relationship Id="rId12" Type="http://schemas.openxmlformats.org/officeDocument/2006/relationships/tags" Target="../tags/tag218.xml" /><Relationship Id="rId2" Type="http://schemas.openxmlformats.org/officeDocument/2006/relationships/tags" Target="../tags/tag209.xml" /><Relationship Id="rId3" Type="http://schemas.openxmlformats.org/officeDocument/2006/relationships/image" Target="../media/image3.png" /><Relationship Id="rId4" Type="http://schemas.openxmlformats.org/officeDocument/2006/relationships/tags" Target="../tags/tag210.xml" /><Relationship Id="rId5" Type="http://schemas.openxmlformats.org/officeDocument/2006/relationships/tags" Target="../tags/tag211.xml" /><Relationship Id="rId6" Type="http://schemas.openxmlformats.org/officeDocument/2006/relationships/tags" Target="../tags/tag212.xml" /><Relationship Id="rId7" Type="http://schemas.openxmlformats.org/officeDocument/2006/relationships/tags" Target="../tags/tag213.xml" /><Relationship Id="rId8" Type="http://schemas.openxmlformats.org/officeDocument/2006/relationships/tags" Target="../tags/tag214.xml" /><Relationship Id="rId9" Type="http://schemas.openxmlformats.org/officeDocument/2006/relationships/tags" Target="../tags/tag215.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27.xml" /><Relationship Id="rId2" Type="http://schemas.openxmlformats.org/officeDocument/2006/relationships/tags" Target="../tags/tag122.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image" Target="file:///C:\Users\zhating\AppData\Local\Temp\wps\INetCache\0b6fd404e70bad2c2e8b9a1a815e5b33" TargetMode="External" /><Relationship Id="rId6" Type="http://schemas.openxmlformats.org/officeDocument/2006/relationships/image" Target="../media/image6.jpeg" /><Relationship Id="rId7" Type="http://schemas.openxmlformats.org/officeDocument/2006/relationships/tags" Target="../tags/tag125.xml" /><Relationship Id="rId8" Type="http://schemas.openxmlformats.org/officeDocument/2006/relationships/tags" Target="../tags/tag126.xml" /><Relationship Id="rId9" Type="http://schemas.openxmlformats.org/officeDocument/2006/relationships/image" Target="../media/image7.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24.xml" /><Relationship Id="rId11" Type="http://schemas.openxmlformats.org/officeDocument/2006/relationships/tags" Target="../tags/tag225.xml" /><Relationship Id="rId12" Type="http://schemas.openxmlformats.org/officeDocument/2006/relationships/tags" Target="../tags/tag226.xml" /><Relationship Id="rId13" Type="http://schemas.openxmlformats.org/officeDocument/2006/relationships/tags" Target="../tags/tag227.xml" /><Relationship Id="rId14" Type="http://schemas.openxmlformats.org/officeDocument/2006/relationships/tags" Target="../tags/tag228.xml" /><Relationship Id="rId15" Type="http://schemas.openxmlformats.org/officeDocument/2006/relationships/tags" Target="../tags/tag229.xml" /><Relationship Id="rId16" Type="http://schemas.openxmlformats.org/officeDocument/2006/relationships/tags" Target="../tags/tag230.xml" /><Relationship Id="rId2" Type="http://schemas.openxmlformats.org/officeDocument/2006/relationships/tags" Target="../tags/tag219.xml" /><Relationship Id="rId3" Type="http://schemas.openxmlformats.org/officeDocument/2006/relationships/image" Target="../media/image25.png" /><Relationship Id="rId4" Type="http://schemas.openxmlformats.org/officeDocument/2006/relationships/tags" Target="../tags/tag220.xml" /><Relationship Id="rId5" Type="http://schemas.openxmlformats.org/officeDocument/2006/relationships/image" Target="../media/image26.png" /><Relationship Id="rId6" Type="http://schemas.openxmlformats.org/officeDocument/2006/relationships/tags" Target="../tags/tag221.xml" /><Relationship Id="rId7" Type="http://schemas.openxmlformats.org/officeDocument/2006/relationships/tags" Target="../tags/tag222.xml" /><Relationship Id="rId8" Type="http://schemas.openxmlformats.org/officeDocument/2006/relationships/image" Target="../media/image27.png" /><Relationship Id="rId9" Type="http://schemas.openxmlformats.org/officeDocument/2006/relationships/tags" Target="../tags/tag22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37.xml" /><Relationship Id="rId2" Type="http://schemas.openxmlformats.org/officeDocument/2006/relationships/tags" Target="../tags/tag231.xml" /><Relationship Id="rId3" Type="http://schemas.openxmlformats.org/officeDocument/2006/relationships/image" Target="../media/image3.png" /><Relationship Id="rId4" Type="http://schemas.openxmlformats.org/officeDocument/2006/relationships/tags" Target="../tags/tag232.xml" /><Relationship Id="rId5" Type="http://schemas.openxmlformats.org/officeDocument/2006/relationships/tags" Target="../tags/tag233.xml" /><Relationship Id="rId6" Type="http://schemas.openxmlformats.org/officeDocument/2006/relationships/tags" Target="../tags/tag234.xml" /><Relationship Id="rId7" Type="http://schemas.openxmlformats.org/officeDocument/2006/relationships/tags" Target="../tags/tag235.xml" /><Relationship Id="rId8" Type="http://schemas.openxmlformats.org/officeDocument/2006/relationships/tags" Target="../tags/tag236.xml" /><Relationship Id="rId9" Type="http://schemas.openxmlformats.org/officeDocument/2006/relationships/image" Target="../media/image28.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8.xml" /><Relationship Id="rId3" Type="http://schemas.openxmlformats.org/officeDocument/2006/relationships/image" Target="../media/image3.png" /><Relationship Id="rId4" Type="http://schemas.openxmlformats.org/officeDocument/2006/relationships/tags" Target="../tags/tag239.xml" /><Relationship Id="rId5" Type="http://schemas.openxmlformats.org/officeDocument/2006/relationships/tags" Target="../tags/tag240.xml" /><Relationship Id="rId6" Type="http://schemas.openxmlformats.org/officeDocument/2006/relationships/tags" Target="../tags/tag241.xml" /><Relationship Id="rId7" Type="http://schemas.openxmlformats.org/officeDocument/2006/relationships/tags" Target="../tags/tag24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43.xml" /><Relationship Id="rId3" Type="http://schemas.openxmlformats.org/officeDocument/2006/relationships/image" Target="../media/image3.png" /><Relationship Id="rId4" Type="http://schemas.openxmlformats.org/officeDocument/2006/relationships/tags" Target="../tags/tag244.xml" /><Relationship Id="rId5" Type="http://schemas.openxmlformats.org/officeDocument/2006/relationships/tags" Target="../tags/tag245.xml" /><Relationship Id="rId6" Type="http://schemas.openxmlformats.org/officeDocument/2006/relationships/tags" Target="../tags/tag246.xml" /><Relationship Id="rId7" Type="http://schemas.openxmlformats.org/officeDocument/2006/relationships/tags" Target="../tags/tag247.xml" /><Relationship Id="rId8" Type="http://schemas.openxmlformats.org/officeDocument/2006/relationships/image" Target="../media/image29.jpeg" /><Relationship Id="rId9" Type="http://schemas.openxmlformats.org/officeDocument/2006/relationships/tags" Target="../tags/tag24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49.xml" /><Relationship Id="rId3" Type="http://schemas.openxmlformats.org/officeDocument/2006/relationships/image" Target="../media/image3.png" /><Relationship Id="rId4" Type="http://schemas.openxmlformats.org/officeDocument/2006/relationships/tags" Target="../tags/tag250.xml" /><Relationship Id="rId5" Type="http://schemas.openxmlformats.org/officeDocument/2006/relationships/tags" Target="../tags/tag251.xml" /><Relationship Id="rId6" Type="http://schemas.openxmlformats.org/officeDocument/2006/relationships/tags" Target="../tags/tag252.xml" /><Relationship Id="rId7" Type="http://schemas.openxmlformats.org/officeDocument/2006/relationships/tags" Target="../tags/tag25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4.xml" /><Relationship Id="rId3" Type="http://schemas.openxmlformats.org/officeDocument/2006/relationships/image" Target="../media/image3.png" /><Relationship Id="rId4" Type="http://schemas.openxmlformats.org/officeDocument/2006/relationships/tags" Target="../tags/tag255.xml" /><Relationship Id="rId5" Type="http://schemas.openxmlformats.org/officeDocument/2006/relationships/tags" Target="../tags/tag256.xml" /><Relationship Id="rId6" Type="http://schemas.openxmlformats.org/officeDocument/2006/relationships/tags" Target="../tags/tag257.xml" /><Relationship Id="rId7" Type="http://schemas.openxmlformats.org/officeDocument/2006/relationships/tags" Target="../tags/tag258.xml" /><Relationship Id="rId8" Type="http://schemas.openxmlformats.org/officeDocument/2006/relationships/image" Target="../media/image30.jpeg" /><Relationship Id="rId9" Type="http://schemas.openxmlformats.org/officeDocument/2006/relationships/tags" Target="../tags/tag259.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60.xml" /><Relationship Id="rId3" Type="http://schemas.openxmlformats.org/officeDocument/2006/relationships/image" Target="../media/image3.png" /><Relationship Id="rId4" Type="http://schemas.openxmlformats.org/officeDocument/2006/relationships/tags" Target="../tags/tag261.xml" /><Relationship Id="rId5" Type="http://schemas.openxmlformats.org/officeDocument/2006/relationships/tags" Target="../tags/tag262.xml" /><Relationship Id="rId6" Type="http://schemas.openxmlformats.org/officeDocument/2006/relationships/tags" Target="../tags/tag263.xml" /><Relationship Id="rId7" Type="http://schemas.openxmlformats.org/officeDocument/2006/relationships/tags" Target="../tags/tag26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65.xml" /><Relationship Id="rId3" Type="http://schemas.openxmlformats.org/officeDocument/2006/relationships/image" Target="../media/image3.png" /><Relationship Id="rId4" Type="http://schemas.openxmlformats.org/officeDocument/2006/relationships/tags" Target="../tags/tag266.xml" /><Relationship Id="rId5" Type="http://schemas.openxmlformats.org/officeDocument/2006/relationships/tags" Target="../tags/tag267.xml" /><Relationship Id="rId6" Type="http://schemas.openxmlformats.org/officeDocument/2006/relationships/tags" Target="../tags/tag268.xml" /><Relationship Id="rId7" Type="http://schemas.openxmlformats.org/officeDocument/2006/relationships/tags" Target="../tags/tag269.xml" /><Relationship Id="rId8" Type="http://schemas.openxmlformats.org/officeDocument/2006/relationships/tags" Target="../tags/tag27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1.xml" /><Relationship Id="rId3" Type="http://schemas.openxmlformats.org/officeDocument/2006/relationships/image" Target="../media/image3.png" /><Relationship Id="rId4" Type="http://schemas.openxmlformats.org/officeDocument/2006/relationships/tags" Target="../tags/tag272.xml" /><Relationship Id="rId5" Type="http://schemas.openxmlformats.org/officeDocument/2006/relationships/tags" Target="../tags/tag273.xml" /><Relationship Id="rId6" Type="http://schemas.openxmlformats.org/officeDocument/2006/relationships/tags" Target="../tags/tag274.xml" /><Relationship Id="rId7" Type="http://schemas.openxmlformats.org/officeDocument/2006/relationships/tags" Target="../tags/tag275.xml" /><Relationship Id="rId8" Type="http://schemas.openxmlformats.org/officeDocument/2006/relationships/image" Target="../media/image31.jpeg" /><Relationship Id="rId9" Type="http://schemas.openxmlformats.org/officeDocument/2006/relationships/tags" Target="../tags/tag27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77.xml" /><Relationship Id="rId3" Type="http://schemas.openxmlformats.org/officeDocument/2006/relationships/image" Target="../media/image3.png" /><Relationship Id="rId4" Type="http://schemas.openxmlformats.org/officeDocument/2006/relationships/tags" Target="../tags/tag278.xml" /><Relationship Id="rId5" Type="http://schemas.openxmlformats.org/officeDocument/2006/relationships/tags" Target="../tags/tag279.xml" /><Relationship Id="rId6" Type="http://schemas.openxmlformats.org/officeDocument/2006/relationships/tags" Target="../tags/tag280.xml" /><Relationship Id="rId7" Type="http://schemas.openxmlformats.org/officeDocument/2006/relationships/tags" Target="../tags/tag28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7.jpeg" /><Relationship Id="rId11" Type="http://schemas.openxmlformats.org/officeDocument/2006/relationships/tags" Target="../tags/tag134.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image" Target="../media/image8.jpeg" /><Relationship Id="rId5" Type="http://schemas.openxmlformats.org/officeDocument/2006/relationships/tags" Target="../tags/tag130.xml" /><Relationship Id="rId6" Type="http://schemas.openxmlformats.org/officeDocument/2006/relationships/image" Target="../media/image9.png" /><Relationship Id="rId7" Type="http://schemas.openxmlformats.org/officeDocument/2006/relationships/tags" Target="../tags/tag131.xml" /><Relationship Id="rId8" Type="http://schemas.openxmlformats.org/officeDocument/2006/relationships/tags" Target="../tags/tag132.xml" /><Relationship Id="rId9" Type="http://schemas.openxmlformats.org/officeDocument/2006/relationships/tags" Target="../tags/tag13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82.xml" /><Relationship Id="rId3" Type="http://schemas.openxmlformats.org/officeDocument/2006/relationships/image" Target="../media/image3.png" /><Relationship Id="rId4" Type="http://schemas.openxmlformats.org/officeDocument/2006/relationships/tags" Target="../tags/tag283.xml" /><Relationship Id="rId5" Type="http://schemas.openxmlformats.org/officeDocument/2006/relationships/tags" Target="../tags/tag284.xml" /><Relationship Id="rId6" Type="http://schemas.openxmlformats.org/officeDocument/2006/relationships/tags" Target="../tags/tag285.xml" /><Relationship Id="rId7" Type="http://schemas.openxmlformats.org/officeDocument/2006/relationships/tags" Target="../tags/tag286.xml" /><Relationship Id="rId8" Type="http://schemas.openxmlformats.org/officeDocument/2006/relationships/tags" Target="../tags/tag287.xml" /><Relationship Id="rId9" Type="http://schemas.openxmlformats.org/officeDocument/2006/relationships/tags" Target="../tags/tag288.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89.xml" /><Relationship Id="rId3" Type="http://schemas.openxmlformats.org/officeDocument/2006/relationships/image" Target="../media/image3.png" /><Relationship Id="rId4" Type="http://schemas.openxmlformats.org/officeDocument/2006/relationships/tags" Target="../tags/tag290.xml" /><Relationship Id="rId5" Type="http://schemas.openxmlformats.org/officeDocument/2006/relationships/tags" Target="../tags/tag291.xml" /><Relationship Id="rId6" Type="http://schemas.openxmlformats.org/officeDocument/2006/relationships/tags" Target="../tags/tag292.xml" /><Relationship Id="rId7" Type="http://schemas.openxmlformats.org/officeDocument/2006/relationships/tags" Target="../tags/tag29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300.xml" /><Relationship Id="rId2" Type="http://schemas.openxmlformats.org/officeDocument/2006/relationships/tags" Target="../tags/tag294.xml" /><Relationship Id="rId3" Type="http://schemas.openxmlformats.org/officeDocument/2006/relationships/image" Target="../media/image3.png" /><Relationship Id="rId4" Type="http://schemas.openxmlformats.org/officeDocument/2006/relationships/tags" Target="../tags/tag295.xml" /><Relationship Id="rId5" Type="http://schemas.openxmlformats.org/officeDocument/2006/relationships/tags" Target="../tags/tag296.xml" /><Relationship Id="rId6" Type="http://schemas.openxmlformats.org/officeDocument/2006/relationships/tags" Target="../tags/tag297.xml" /><Relationship Id="rId7" Type="http://schemas.openxmlformats.org/officeDocument/2006/relationships/tags" Target="../tags/tag298.xml" /><Relationship Id="rId8" Type="http://schemas.openxmlformats.org/officeDocument/2006/relationships/tags" Target="../tags/tag299.xml" /><Relationship Id="rId9" Type="http://schemas.openxmlformats.org/officeDocument/2006/relationships/image" Target="../media/image32.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01.xml" /><Relationship Id="rId3" Type="http://schemas.openxmlformats.org/officeDocument/2006/relationships/tags" Target="../tags/tag302.xml" /><Relationship Id="rId4" Type="http://schemas.openxmlformats.org/officeDocument/2006/relationships/tags" Target="../tags/tag303.xml" /><Relationship Id="rId5" Type="http://schemas.openxmlformats.org/officeDocument/2006/relationships/image" Target="../media/image7.jpeg" /><Relationship Id="rId6" Type="http://schemas.openxmlformats.org/officeDocument/2006/relationships/tags" Target="../tags/tag30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36.jpeg" /><Relationship Id="rId11" Type="http://schemas.openxmlformats.org/officeDocument/2006/relationships/tags" Target="../tags/tag310.xml" /><Relationship Id="rId12" Type="http://schemas.openxmlformats.org/officeDocument/2006/relationships/image" Target="../media/image37.jpeg" /><Relationship Id="rId13" Type="http://schemas.openxmlformats.org/officeDocument/2006/relationships/tags" Target="../tags/tag311.xml" /><Relationship Id="rId14" Type="http://schemas.openxmlformats.org/officeDocument/2006/relationships/image" Target="../media/image38.gif" /><Relationship Id="rId15" Type="http://schemas.openxmlformats.org/officeDocument/2006/relationships/tags" Target="../tags/tag312.xml" /><Relationship Id="rId16" Type="http://schemas.openxmlformats.org/officeDocument/2006/relationships/tags" Target="../tags/tag313.xml" /><Relationship Id="rId17" Type="http://schemas.openxmlformats.org/officeDocument/2006/relationships/tags" Target="../tags/tag314.xml" /><Relationship Id="rId18" Type="http://schemas.openxmlformats.org/officeDocument/2006/relationships/tags" Target="../tags/tag315.xml" /><Relationship Id="rId19" Type="http://schemas.openxmlformats.org/officeDocument/2006/relationships/tags" Target="../tags/tag316.xml" /><Relationship Id="rId2" Type="http://schemas.openxmlformats.org/officeDocument/2006/relationships/tags" Target="../tags/tag305.xml" /><Relationship Id="rId20" Type="http://schemas.openxmlformats.org/officeDocument/2006/relationships/tags" Target="../tags/tag317.xml" /><Relationship Id="rId21" Type="http://schemas.openxmlformats.org/officeDocument/2006/relationships/image" Target="../media/image39.png" /><Relationship Id="rId22" Type="http://schemas.openxmlformats.org/officeDocument/2006/relationships/tags" Target="../tags/tag318.xml" /><Relationship Id="rId3" Type="http://schemas.openxmlformats.org/officeDocument/2006/relationships/image" Target="../media/image33.png" /><Relationship Id="rId4" Type="http://schemas.microsoft.com/office/2007/relationships/hdphoto" Target="../media/image34.wdp" /><Relationship Id="rId5" Type="http://schemas.openxmlformats.org/officeDocument/2006/relationships/tags" Target="../tags/tag306.xml" /><Relationship Id="rId6" Type="http://schemas.openxmlformats.org/officeDocument/2006/relationships/image" Target="../media/image35.jpeg" /><Relationship Id="rId7" Type="http://schemas.openxmlformats.org/officeDocument/2006/relationships/tags" Target="../tags/tag307.xml" /><Relationship Id="rId8" Type="http://schemas.openxmlformats.org/officeDocument/2006/relationships/tags" Target="../tags/tag308.xml" /><Relationship Id="rId9" Type="http://schemas.openxmlformats.org/officeDocument/2006/relationships/tags" Target="../tags/tag30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5.xml" /><Relationship Id="rId3" Type="http://schemas.openxmlformats.org/officeDocument/2006/relationships/tags" Target="../tags/tag136.xml" /><Relationship Id="rId4" Type="http://schemas.openxmlformats.org/officeDocument/2006/relationships/image" Target="../media/image10.jpeg" /><Relationship Id="rId5" Type="http://schemas.openxmlformats.org/officeDocument/2006/relationships/tags" Target="../tags/tag137.xml" /><Relationship Id="rId6" Type="http://schemas.openxmlformats.org/officeDocument/2006/relationships/image" Target="../media/image7.jpeg" /><Relationship Id="rId7" Type="http://schemas.openxmlformats.org/officeDocument/2006/relationships/tags" Target="../tags/tag13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39.xml" /><Relationship Id="rId3" Type="http://schemas.openxmlformats.org/officeDocument/2006/relationships/image" Target="../media/image3.png" /><Relationship Id="rId4" Type="http://schemas.openxmlformats.org/officeDocument/2006/relationships/tags" Target="../tags/tag140.xml" /><Relationship Id="rId5" Type="http://schemas.openxmlformats.org/officeDocument/2006/relationships/tags" Target="../tags/tag141.xml" /><Relationship Id="rId6" Type="http://schemas.openxmlformats.org/officeDocument/2006/relationships/tags" Target="../tags/tag142.xml" /><Relationship Id="rId7" Type="http://schemas.openxmlformats.org/officeDocument/2006/relationships/image" Target="../media/image11.png" /><Relationship Id="rId8" Type="http://schemas.openxmlformats.org/officeDocument/2006/relationships/tags" Target="../tags/tag14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4.xml" /><Relationship Id="rId3" Type="http://schemas.openxmlformats.org/officeDocument/2006/relationships/image" Target="../media/image3.png"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image" Target="file:///C:\Users\zhating\AppData\Local\Temp\wps\INetCache\5bfefaf02940f3983f171a773acb1163" TargetMode="External" /><Relationship Id="rId7" Type="http://schemas.openxmlformats.org/officeDocument/2006/relationships/image" Target="../media/image12.jpeg" /><Relationship Id="rId8" Type="http://schemas.openxmlformats.org/officeDocument/2006/relationships/tags" Target="../tags/tag147.xml" /><Relationship Id="rId9" Type="http://schemas.openxmlformats.org/officeDocument/2006/relationships/tags" Target="../tags/tag148.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9.xml" /><Relationship Id="rId3" Type="http://schemas.openxmlformats.org/officeDocument/2006/relationships/image" Target="../media/image3.png" /><Relationship Id="rId4" Type="http://schemas.openxmlformats.org/officeDocument/2006/relationships/tags" Target="../tags/tag150.xml" /><Relationship Id="rId5" Type="http://schemas.openxmlformats.org/officeDocument/2006/relationships/tags" Target="../tags/tag151.xml" /><Relationship Id="rId6" Type="http://schemas.openxmlformats.org/officeDocument/2006/relationships/image" Target="file:///C:\Users\zhating\AppData\Local\Temp\wps\INetCache\dd1a8bc91182a35480c2d0a1276654d9" TargetMode="External" /><Relationship Id="rId7" Type="http://schemas.openxmlformats.org/officeDocument/2006/relationships/image" Target="../media/image13.jpeg" /><Relationship Id="rId8" Type="http://schemas.openxmlformats.org/officeDocument/2006/relationships/tags" Target="../tags/tag15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58.xml" /><Relationship Id="rId2" Type="http://schemas.openxmlformats.org/officeDocument/2006/relationships/tags" Target="../tags/tag153.xml" /><Relationship Id="rId3" Type="http://schemas.openxmlformats.org/officeDocument/2006/relationships/image" Target="../media/image3.png"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tags" Target="../tags/tag156.xml" /><Relationship Id="rId7" Type="http://schemas.openxmlformats.org/officeDocument/2006/relationships/image" Target="../media/image14.jpeg" /><Relationship Id="rId8" Type="http://schemas.openxmlformats.org/officeDocument/2006/relationships/tags" Target="../tags/tag157.xml" /><Relationship Id="rId9" Type="http://schemas.openxmlformats.org/officeDocument/2006/relationships/image" Target="../media/image15.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59.xml" /><Relationship Id="rId3" Type="http://schemas.openxmlformats.org/officeDocument/2006/relationships/image" Target="../media/image3.png" /><Relationship Id="rId4" Type="http://schemas.openxmlformats.org/officeDocument/2006/relationships/tags" Target="../tags/tag160.xml" /><Relationship Id="rId5" Type="http://schemas.openxmlformats.org/officeDocument/2006/relationships/tags" Target="../tags/tag161.xml" /><Relationship Id="rId6" Type="http://schemas.openxmlformats.org/officeDocument/2006/relationships/tags" Target="../tags/tag162.xml" /><Relationship Id="rId7" Type="http://schemas.openxmlformats.org/officeDocument/2006/relationships/image" Target="../media/image16.jpeg" /><Relationship Id="rId8" Type="http://schemas.openxmlformats.org/officeDocument/2006/relationships/tags" Target="../tags/tag163.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13" name="图片 1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138430" y="0"/>
            <a:ext cx="12192000" cy="6858000"/>
          </a:xfrm>
          <a:prstGeom prst="rect">
            <a:avLst/>
          </a:prstGeom>
        </p:spPr>
      </p:pic>
      <p:pic>
        <p:nvPicPr>
          <p:cNvPr id="9" name="图片 8"/>
          <p:cNvPicPr>
            <a:picLocks noChangeAspect="1"/>
          </p:cNvPicPr>
          <p:nvPr>
            <p:custDataLst>
              <p:tags r:id="rId6"/>
            </p:custDataLst>
          </p:nvPr>
        </p:nvPicPr>
        <p:blipFill>
          <a:blip r:embed="rId5"/>
          <a:srcRect l="15184" r="5204" b="12694"/>
          <a:stretch>
            <a:fillRect/>
          </a:stretch>
        </p:blipFill>
        <p:spPr>
          <a:xfrm>
            <a:off x="8648700" y="2501900"/>
            <a:ext cx="2315845" cy="2716530"/>
          </a:xfrm>
          <a:prstGeom prst="rect">
            <a:avLst/>
          </a:prstGeom>
          <a:scene3d>
            <a:camera prst="orthographicFront">
              <a:rot lat="0" lon="0" rev="0"/>
            </a:camera>
            <a:lightRig rig="threePt" dir="t"/>
          </a:scene3d>
        </p:spPr>
      </p:pic>
      <p:sp>
        <p:nvSpPr>
          <p:cNvPr id="11" name="标题 10"/>
          <p:cNvSpPr>
            <a:spLocks noGrp="1"/>
          </p:cNvSpPr>
          <p:nvPr>
            <p:ph type="ctrTitle"/>
            <p:custDataLst>
              <p:tags r:id="rId7"/>
            </p:custDataLst>
          </p:nvPr>
        </p:nvSpPr>
        <p:spPr>
          <a:xfrm>
            <a:off x="2522855" y="427356"/>
            <a:ext cx="9364507" cy="1371104"/>
          </a:xfrm>
        </p:spPr>
        <p:txBody>
          <a:bodyPr/>
          <a:lstStyle/>
          <a:p>
            <a:r>
              <a:rPr lang="zh-CN" altLang="en-US"/>
              <a:t>中国人民站起来了</a:t>
            </a:r>
          </a:p>
        </p:txBody>
      </p:sp>
      <p:sp>
        <p:nvSpPr>
          <p:cNvPr id="12" name="副标题 11"/>
          <p:cNvSpPr>
            <a:spLocks noGrp="1"/>
          </p:cNvSpPr>
          <p:nvPr>
            <p:ph type="subTitle" idx="1"/>
            <p:custDataLst>
              <p:tags r:id="rId8"/>
            </p:custDataLst>
          </p:nvPr>
        </p:nvSpPr>
        <p:spPr>
          <a:xfrm>
            <a:off x="4751070" y="2028190"/>
            <a:ext cx="5332730" cy="631190"/>
          </a:xfrm>
        </p:spPr>
        <p:txBody>
          <a:bodyPr>
            <a:noAutofit/>
          </a:bodyPr>
          <a:lstStyle/>
          <a:p>
            <a:r>
              <a:rPr lang="zh-CN" altLang="en-US" sz="4400"/>
              <a:t>毛泽东</a:t>
            </a:r>
          </a:p>
        </p:txBody>
      </p:sp>
      <p:pic>
        <p:nvPicPr>
          <p:cNvPr id="101" name="图片 100"/>
          <p:cNvPicPr/>
          <p:nvPr>
            <p:custDataLst>
              <p:tags r:id="rId11"/>
            </p:custDataLst>
          </p:nvPr>
        </p:nvPicPr>
        <p:blipFill>
          <a:blip r:embed="rId10" r:link="rId9"/>
          <a:stretch>
            <a:fillRect/>
          </a:stretch>
        </p:blipFill>
        <p:spPr>
          <a:xfrm>
            <a:off x="1796415" y="2889250"/>
            <a:ext cx="5726430" cy="3346450"/>
          </a:xfrm>
          <a:prstGeom prst="rect">
            <a:avLst/>
          </a:prstGeom>
          <a:noFill/>
          <a:ln w="9525">
            <a:noFill/>
          </a:ln>
        </p:spPr>
      </p:pic>
    </p:spTree>
    <p:custDataLst>
      <p:tags r:id="rId12"/>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90000"/>
            <a:alpha val="11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pic>
        <p:nvPicPr>
          <p:cNvPr id="100" name="图片 99"/>
          <p:cNvPicPr/>
          <p:nvPr>
            <p:custDataLst>
              <p:tags r:id="rId7"/>
            </p:custDataLst>
          </p:nvPr>
        </p:nvPicPr>
        <p:blipFill>
          <a:blip r:embed="rId6" r:link="rId5"/>
          <a:stretch>
            <a:fillRect/>
          </a:stretch>
        </p:blipFill>
        <p:spPr>
          <a:xfrm>
            <a:off x="1811655" y="482600"/>
            <a:ext cx="8568690" cy="5893435"/>
          </a:xfrm>
          <a:prstGeom prst="rect">
            <a:avLst/>
          </a:prstGeom>
          <a:noFill/>
          <a:ln w="9525">
            <a:noFill/>
          </a:ln>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8">
            <a:alphaModFix amt="57000"/>
          </a:blip>
          <a:stretch>
            <a:fillRect/>
          </a:stretch>
        </a:blipFill>
        <a:effectLst/>
      </p:bgPr>
    </p:bg>
    <p:spTree>
      <p:nvGrpSpPr>
        <p:cNvPr id="1" name=""/>
        <p:cNvGrpSpPr/>
        <p:nvPr>
          <p:custDataLst>
            <p:tags r:id="rId2"/>
          </p:custDataLst>
        </p:nvPr>
      </p:nvGrpSpPr>
      <p:grpSpPr>
        <a:xfrm>
          <a:off x="0" y="0"/>
          <a:ext cx="0" cy="0"/>
        </a:xfrm>
      </p:grpSpPr>
      <p:sp>
        <p:nvSpPr>
          <p:cNvPr id="12" name="文本框 11"/>
          <p:cNvSpPr txBox="1"/>
          <p:nvPr>
            <p:custDataLst>
              <p:tags r:id="rId3"/>
            </p:custDataLst>
          </p:nvPr>
        </p:nvSpPr>
        <p:spPr>
          <a:xfrm>
            <a:off x="694690" y="180340"/>
            <a:ext cx="10608310" cy="3091815"/>
          </a:xfrm>
          <a:prstGeom prst="rect">
            <a:avLst/>
          </a:prstGeom>
          <a:noFill/>
        </p:spPr>
        <p:txBody>
          <a:bodyPr wrap="square" rtlCol="0">
            <a:spAutoFit/>
          </a:bodyPr>
          <a:lstStyle/>
          <a:p>
            <a:pPr indent="0" algn="just" fontAlgn="auto">
              <a:lnSpc>
                <a:spcPct val="150000"/>
              </a:lnSpc>
              <a:spcAft>
                <a:spcPct val="0"/>
              </a:spcAft>
            </a:pP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    </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经过充分的民主讨论，代表们一致通过了《中国人民政治协商会议共同纲领》《中华人民共和国中央人民政府组织法》《中国人民政治协商会议组织法》。中国人民政治协商会议第一届全体会议为新中国的成立作了组织上和法律上的准备。</a:t>
            </a:r>
          </a:p>
          <a:p>
            <a:pPr indent="0" algn="just" fontAlgn="auto">
              <a:lnSpc>
                <a:spcPct val="150000"/>
              </a:lnSpc>
              <a:spcAft>
                <a:spcPct val="0"/>
              </a:spcAft>
            </a:pPr>
            <a:endParaRPr lang="zh-CN" altLang="en-US" sz="2600" smtClean="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endParaRPr>
          </a:p>
        </p:txBody>
      </p:sp>
      <p:pic>
        <p:nvPicPr>
          <p:cNvPr id="102" name="图片 101"/>
          <p:cNvPicPr/>
          <p:nvPr>
            <p:custDataLst>
              <p:tags r:id="rId5"/>
            </p:custDataLst>
          </p:nvPr>
        </p:nvPicPr>
        <p:blipFill>
          <a:blip r:embed="rId4"/>
          <a:srcRect b="6298"/>
          <a:stretch>
            <a:fillRect/>
          </a:stretch>
        </p:blipFill>
        <p:spPr>
          <a:xfrm>
            <a:off x="1191895" y="2823845"/>
            <a:ext cx="6096000" cy="4034155"/>
          </a:xfrm>
          <a:prstGeom prst="rect">
            <a:avLst/>
          </a:prstGeom>
          <a:noFill/>
          <a:ln w="9525">
            <a:noFill/>
          </a:ln>
        </p:spPr>
      </p:pic>
      <p:pic>
        <p:nvPicPr>
          <p:cNvPr id="4" name="图片 3"/>
          <p:cNvPicPr>
            <a:picLocks noChangeAspect="1"/>
          </p:cNvPicPr>
          <p:nvPr>
            <p:custDataLst>
              <p:tags r:id="rId7"/>
            </p:custDataLst>
          </p:nvPr>
        </p:nvPicPr>
        <p:blipFill>
          <a:blip r:embed="rId6"/>
          <a:stretch>
            <a:fillRect/>
          </a:stretch>
        </p:blipFill>
        <p:spPr>
          <a:xfrm>
            <a:off x="7792720" y="2476500"/>
            <a:ext cx="3826510" cy="4184015"/>
          </a:xfrm>
          <a:prstGeom prst="rect">
            <a:avLst/>
          </a:prstGeom>
        </p:spPr>
      </p:pic>
    </p:spTree>
    <p:custDataLst>
      <p:tags r:id="rId9"/>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90000"/>
            <a:alpha val="11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文本框 11"/>
          <p:cNvSpPr txBox="1"/>
          <p:nvPr>
            <p:custDataLst>
              <p:tags r:id="rId5"/>
            </p:custDataLst>
          </p:nvPr>
        </p:nvSpPr>
        <p:spPr>
          <a:xfrm>
            <a:off x="858520" y="1402080"/>
            <a:ext cx="6243320" cy="4892675"/>
          </a:xfrm>
          <a:prstGeom prst="rect">
            <a:avLst/>
          </a:prstGeom>
          <a:noFill/>
        </p:spPr>
        <p:txBody>
          <a:bodyPr wrap="square" rtlCol="0">
            <a:spAutoFit/>
          </a:bodyPr>
          <a:lstStyle/>
          <a:p>
            <a:pPr indent="0" algn="just" fontAlgn="auto">
              <a:lnSpc>
                <a:spcPct val="150000"/>
              </a:lnSpc>
              <a:spcAft>
                <a:spcPct val="0"/>
              </a:spcAft>
            </a:pP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    </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毛泽东在会上发表了《中国人民站起来了》的开幕词。这篇著名讲话，向全世界宣告：中国人民站起来了！</a:t>
            </a:r>
          </a:p>
          <a:p>
            <a:pPr indent="0" algn="just" fontAlgn="auto">
              <a:lnSpc>
                <a:spcPct val="150000"/>
              </a:lnSpc>
              <a:spcAft>
                <a:spcPct val="0"/>
              </a:spcAft>
            </a:pP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   </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从此，“中国人民站起来了！”成为人们表达历经艰难困苦的民族获得新生的无比自豪、自信、自强的话语。</a:t>
            </a:r>
          </a:p>
          <a:p>
            <a:pPr indent="0" algn="just" fontAlgn="auto">
              <a:lnSpc>
                <a:spcPct val="150000"/>
              </a:lnSpc>
              <a:spcAft>
                <a:spcPct val="0"/>
              </a:spcAft>
            </a:pPr>
            <a:endParaRPr lang="zh-CN" altLang="zh-CN" sz="2600" kern="100">
              <a:latin typeface="楷体" panose="02010609060101010101" pitchFamily="49" charset="-122"/>
              <a:ea typeface="楷体" panose="02010609060101010101" pitchFamily="49" charset="-122"/>
              <a:cs typeface="楷体" panose="02010609060101010101" pitchFamily="49" charset="-122"/>
              <a:sym typeface="+mn-ea"/>
            </a:endParaRPr>
          </a:p>
          <a:p>
            <a:pPr indent="0" algn="just" fontAlgn="auto">
              <a:lnSpc>
                <a:spcPct val="150000"/>
              </a:lnSpc>
              <a:spcAft>
                <a:spcPct val="0"/>
              </a:spcAft>
            </a:pPr>
            <a:endParaRPr lang="zh-CN" altLang="en-US" sz="2600" smtClean="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endParaRPr>
          </a:p>
        </p:txBody>
      </p:sp>
      <p:sp>
        <p:nvSpPr>
          <p:cNvPr id="6" name="文本框 5"/>
          <p:cNvSpPr txBox="1"/>
          <p:nvPr>
            <p:custDataLst>
              <p:tags r:id="rId6"/>
            </p:custDataLst>
          </p:nvPr>
        </p:nvSpPr>
        <p:spPr>
          <a:xfrm>
            <a:off x="858520" y="666115"/>
            <a:ext cx="2651760" cy="645160"/>
          </a:xfrm>
          <a:prstGeom prst="rect">
            <a:avLst/>
          </a:prstGeom>
          <a:noFill/>
        </p:spPr>
        <p:txBody>
          <a:bodyPr wrap="square" rtlCol="0">
            <a:spAutoFit/>
          </a:bodyPr>
          <a:lstStyle/>
          <a:p>
            <a:pPr algn="dist"/>
            <a:r>
              <a:rPr lang="zh-CN" altLang="en-US" sz="3600">
                <a:solidFill>
                  <a:schemeClr val="accent1"/>
                </a:solidFill>
                <a:effectLst>
                  <a:outerShdw blurRad="38100" dist="25400" dir="5400000" algn="ctr" rotWithShape="0">
                    <a:srgbClr val="6E747A">
                      <a:alpha val="43000"/>
                    </a:srgbClr>
                  </a:outerShdw>
                </a:effectLst>
              </a:rPr>
              <a:t>★</a:t>
            </a:r>
            <a:r>
              <a:rPr lang="zh-CN" altLang="en-US" sz="3200" b="1"/>
              <a:t>写作背景</a:t>
            </a:r>
          </a:p>
        </p:txBody>
      </p:sp>
      <p:sp>
        <p:nvSpPr>
          <p:cNvPr id="2" name="文本框 1"/>
          <p:cNvSpPr txBox="1"/>
          <p:nvPr>
            <p:custDataLst>
              <p:tags r:id="rId7"/>
            </p:custDataLst>
          </p:nvPr>
        </p:nvSpPr>
        <p:spPr>
          <a:xfrm>
            <a:off x="1039495" y="2668270"/>
            <a:ext cx="4189730" cy="691515"/>
          </a:xfrm>
          <a:prstGeom prst="rect">
            <a:avLst/>
          </a:prstGeom>
          <a:noFill/>
        </p:spPr>
        <p:txBody>
          <a:bodyPr wrap="square" rtlCol="0" anchor="t">
            <a:spAutoFit/>
          </a:bodyPr>
          <a:lstStyle/>
          <a:p>
            <a:pPr>
              <a:lnSpc>
                <a:spcPct val="150000"/>
              </a:lnSpc>
            </a:pP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    </a:t>
            </a:r>
            <a:endParaRPr lang="zh-CN" altLang="zh-CN" sz="2000" kern="10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103" name="图片 102"/>
          <p:cNvPicPr/>
          <p:nvPr>
            <p:custDataLst>
              <p:tags r:id="rId9"/>
            </p:custDataLst>
          </p:nvPr>
        </p:nvPicPr>
        <p:blipFill>
          <a:blip r:embed="rId8"/>
          <a:srcRect b="6704"/>
          <a:stretch>
            <a:fillRect/>
          </a:stretch>
        </p:blipFill>
        <p:spPr>
          <a:xfrm>
            <a:off x="7449185" y="1311275"/>
            <a:ext cx="4155440" cy="4718685"/>
          </a:xfrm>
          <a:prstGeom prst="rect">
            <a:avLst/>
          </a:prstGeom>
          <a:noFill/>
          <a:ln w="9525">
            <a:noFill/>
          </a:ln>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90000"/>
            <a:alpha val="11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pic>
        <p:nvPicPr>
          <p:cNvPr id="4" name="图片 3"/>
          <p:cNvPicPr>
            <a:picLocks noChangeAspect="1"/>
          </p:cNvPicPr>
          <p:nvPr>
            <p:custDataLst>
              <p:tags r:id="rId6"/>
            </p:custDataLst>
          </p:nvPr>
        </p:nvPicPr>
        <p:blipFill>
          <a:blip r:embed="rId5"/>
          <a:srcRect l="12238" t="3521" r="12723"/>
          <a:stretch>
            <a:fillRect/>
          </a:stretch>
        </p:blipFill>
        <p:spPr>
          <a:xfrm>
            <a:off x="7830820" y="1346835"/>
            <a:ext cx="3636645" cy="4959350"/>
          </a:xfrm>
          <a:prstGeom prst="rect">
            <a:avLst/>
          </a:prstGeom>
        </p:spPr>
      </p:pic>
      <p:pic>
        <p:nvPicPr>
          <p:cNvPr id="5" name="图片 4"/>
          <p:cNvPicPr>
            <a:picLocks noChangeAspect="1"/>
          </p:cNvPicPr>
          <p:nvPr>
            <p:custDataLst>
              <p:tags r:id="rId8"/>
            </p:custDataLst>
          </p:nvPr>
        </p:nvPicPr>
        <p:blipFill>
          <a:blip r:embed="rId7"/>
          <a:stretch>
            <a:fillRect/>
          </a:stretch>
        </p:blipFill>
        <p:spPr>
          <a:xfrm>
            <a:off x="912495" y="728980"/>
            <a:ext cx="6631940" cy="4405630"/>
          </a:xfrm>
          <a:prstGeom prst="rect">
            <a:avLst/>
          </a:prstGeom>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0">
            <a:alphaModFix amt="57000"/>
          </a:blip>
          <a:stretch>
            <a:fillRect/>
          </a:stretch>
        </a:blipFill>
        <a:effectLst/>
      </p:bgPr>
    </p:bg>
    <p:spTree>
      <p:nvGrpSpPr>
        <p:cNvPr id="1" name=""/>
        <p:cNvGrpSpPr/>
        <p:nvPr>
          <p:custDataLst>
            <p:tags r:id="rId2"/>
          </p:custDataLst>
        </p:nvPr>
      </p:nvGrpSpPr>
      <p:grpSpPr>
        <a:xfrm>
          <a:off x="0" y="0"/>
          <a:ext cx="0" cy="0"/>
        </a:xfrm>
      </p:grpSpPr>
      <p:sp>
        <p:nvSpPr>
          <p:cNvPr id="9" name="文本框 8"/>
          <p:cNvSpPr txBox="1"/>
          <p:nvPr>
            <p:custDataLst>
              <p:tags r:id="rId3"/>
            </p:custDataLst>
          </p:nvPr>
        </p:nvSpPr>
        <p:spPr>
          <a:xfrm>
            <a:off x="560070" y="1482725"/>
            <a:ext cx="798195" cy="2754630"/>
          </a:xfrm>
          <a:prstGeom prst="rect">
            <a:avLst/>
          </a:prstGeom>
          <a:noFill/>
        </p:spPr>
        <p:txBody>
          <a:bodyPr vert="eaVert" wrap="square" rtlCol="0">
            <a:spAutoFit/>
          </a:bodyPr>
          <a:lstStyle/>
          <a:p>
            <a:pPr algn="dist"/>
            <a:r>
              <a:rPr lang="zh-CN" altLang="en-US" sz="4000" b="1"/>
              <a:t>文体知识</a:t>
            </a:r>
          </a:p>
        </p:txBody>
      </p:sp>
      <p:sp>
        <p:nvSpPr>
          <p:cNvPr id="10" name="文本框 9"/>
          <p:cNvSpPr txBox="1"/>
          <p:nvPr>
            <p:custDataLst>
              <p:tags r:id="rId4"/>
            </p:custDataLst>
          </p:nvPr>
        </p:nvSpPr>
        <p:spPr>
          <a:xfrm>
            <a:off x="560070" y="283845"/>
            <a:ext cx="369570" cy="1198880"/>
          </a:xfrm>
          <a:prstGeom prst="rect">
            <a:avLst/>
          </a:prstGeom>
          <a:noFill/>
        </p:spPr>
        <p:txBody>
          <a:bodyPr wrap="square" rtlCol="0" anchor="t">
            <a:spAutoFit/>
          </a:bodyPr>
          <a:lstStyle/>
          <a:p>
            <a:r>
              <a:rPr lang="zh-CN" altLang="en-US" sz="7200">
                <a:solidFill>
                  <a:schemeClr val="accent1"/>
                </a:solidFill>
                <a:effectLst>
                  <a:outerShdw blurRad="38100" dist="25400" dir="5400000" algn="ctr" rotWithShape="0">
                    <a:srgbClr val="6E747A">
                      <a:alpha val="43000"/>
                    </a:srgbClr>
                  </a:outerShdw>
                </a:effectLst>
                <a:sym typeface="+mn-ea"/>
              </a:rPr>
              <a:t>★</a:t>
            </a:r>
          </a:p>
        </p:txBody>
      </p:sp>
      <p:sp>
        <p:nvSpPr>
          <p:cNvPr id="3" name="内容占位符 2"/>
          <p:cNvSpPr>
            <a:spLocks noGrp="1"/>
          </p:cNvSpPr>
          <p:nvPr>
            <p:ph idx="1"/>
            <p:custDataLst>
              <p:tags r:id="rId5"/>
            </p:custDataLst>
          </p:nvPr>
        </p:nvSpPr>
        <p:spPr>
          <a:xfrm>
            <a:off x="1703705" y="1137285"/>
            <a:ext cx="8583930" cy="5017770"/>
          </a:xfrm>
          <a:noFill/>
          <a:extLst>
            <a:ext uri="{909E8E84-426E-40DD-AFC4-6F175D3DCCD1}">
              <a14:hiddenFill xmlns:a14="http://schemas.microsoft.com/office/drawing/2010/main">
                <a:solidFill>
                  <a:srgbClr val="FFFFFF"/>
                </a:solidFill>
              </a14:hiddenFill>
            </a:ext>
          </a:extLst>
        </p:spPr>
        <p:txBody>
          <a:bodyPr vert="horz" lIns="91440" tIns="45720" rIns="91440" bIns="45720" rtlCol="0">
            <a:noAutofit/>
          </a:bodyPr>
          <a:lstStyle/>
          <a:p>
            <a:pPr marL="23495" indent="0">
              <a:lnSpc>
                <a:spcPct val="150000"/>
              </a:lnSpc>
              <a:spcBef>
                <a:spcPct val="0"/>
              </a:spcBef>
              <a:buFont typeface="Wingdings" panose="05000000000000000000" pitchFamily="2" charset="2"/>
              <a:buNone/>
            </a:pPr>
            <a:r>
              <a:rPr lang="en-US" altLang="zh-CN" sz="2800"/>
              <a:t>      </a:t>
            </a:r>
            <a:r>
              <a:rPr lang="zh-CN" altLang="zh-CN" sz="2800"/>
              <a:t>开幕词是在</a:t>
            </a:r>
            <a:r>
              <a:rPr lang="zh-CN" altLang="zh-CN" sz="2800">
                <a:solidFill>
                  <a:srgbClr val="C00000"/>
                </a:solidFill>
              </a:rPr>
              <a:t>重要会议或重大活动开始时</a:t>
            </a:r>
            <a:r>
              <a:rPr lang="zh-CN" altLang="zh-CN" sz="2800"/>
              <a:t>，为会议主持人或主要领导人讲话所用的文稿。</a:t>
            </a:r>
          </a:p>
          <a:p>
            <a:pPr marL="23495" indent="0">
              <a:lnSpc>
                <a:spcPct val="150000"/>
              </a:lnSpc>
              <a:spcBef>
                <a:spcPct val="0"/>
              </a:spcBef>
              <a:buFont typeface="Wingdings" panose="05000000000000000000" pitchFamily="2" charset="2"/>
              <a:buNone/>
            </a:pPr>
            <a:r>
              <a:rPr lang="zh-CN" altLang="zh-CN" sz="2800"/>
              <a:t> </a:t>
            </a:r>
            <a:r>
              <a:rPr lang="en-US" altLang="zh-CN" sz="2800"/>
              <a:t>     </a:t>
            </a:r>
            <a:r>
              <a:rPr altLang="zh-CN" sz="2800">
                <a:sym typeface="+mn-ea"/>
              </a:rPr>
              <a:t>开幕词通常要阐明会议或活动的</a:t>
            </a:r>
            <a:r>
              <a:rPr altLang="zh-CN" sz="2800">
                <a:solidFill>
                  <a:srgbClr val="C00000"/>
                </a:solidFill>
                <a:sym typeface="+mn-ea"/>
              </a:rPr>
              <a:t>性质、宗旨、任务、要求和议程安排</a:t>
            </a:r>
            <a:r>
              <a:rPr altLang="zh-CN" sz="2800">
                <a:sym typeface="+mn-ea"/>
              </a:rPr>
              <a:t>等，集中体现了大会或活动的指导思想，起着</a:t>
            </a:r>
            <a:r>
              <a:rPr altLang="zh-CN" sz="2800">
                <a:solidFill>
                  <a:srgbClr val="4472C4"/>
                </a:solidFill>
                <a:sym typeface="+mn-ea"/>
              </a:rPr>
              <a:t>定调</a:t>
            </a:r>
            <a:r>
              <a:rPr altLang="zh-CN" sz="2800">
                <a:sym typeface="+mn-ea"/>
              </a:rPr>
              <a:t>的作用，对引导会议或活动朝着既定的正确方向顺利进行，保证会议或活动的圆满成功，有着重要的意义。</a:t>
            </a:r>
            <a:endParaRPr lang="zh-CN" altLang="zh-CN" sz="2800"/>
          </a:p>
        </p:txBody>
      </p:sp>
      <p:sp>
        <p:nvSpPr>
          <p:cNvPr id="6" name="矩形 5"/>
          <p:cNvSpPr/>
          <p:nvPr>
            <p:custDataLst>
              <p:tags r:id="rId6"/>
            </p:custDataLst>
          </p:nvPr>
        </p:nvSpPr>
        <p:spPr>
          <a:xfrm>
            <a:off x="4569581" y="283936"/>
            <a:ext cx="1826141" cy="716852"/>
          </a:xfrm>
          <a:prstGeom prst="rect">
            <a:avLst/>
          </a:prstGeom>
          <a:solidFill>
            <a:srgbClr val="C00000"/>
          </a:solidFill>
          <a:ln>
            <a:solidFill>
              <a:srgbClr val="C00000"/>
            </a:solidFill>
          </a:ln>
        </p:spPr>
        <p:txBody>
          <a:bodyPr wrap="square" lIns="180000" tIns="72000" rIns="180000" bIns="180000" anchor="ctr" anchorCtr="1">
            <a:noAutofit/>
          </a:bodyPr>
          <a:lstStyle/>
          <a:p>
            <a:pPr indent="0" algn="dist">
              <a:lnSpc>
                <a:spcPct val="150000"/>
              </a:lnSpc>
              <a:spcBef>
                <a:spcPct val="0"/>
              </a:spcBef>
              <a:buNone/>
            </a:pPr>
            <a:r>
              <a:rPr lang="zh-CN" altLang="zh-CN" sz="3200">
                <a:solidFill>
                  <a:schemeClr val="bg1"/>
                </a:solidFill>
              </a:rPr>
              <a:t>开幕词</a:t>
            </a:r>
          </a:p>
        </p:txBody>
      </p:sp>
      <p:pic>
        <p:nvPicPr>
          <p:cNvPr id="9218" name="Picture 2"/>
          <p:cNvPicPr>
            <a:picLocks noChangeAspect="1" noChangeArrowheads="1"/>
          </p:cNvPicPr>
          <p:nvPr>
            <p:custDataLst>
              <p:tags r:id="rId9"/>
            </p:custDataLst>
          </p:nvPr>
        </p:nvPicPr>
        <p:blipFill>
          <a:blip r:embed="rId7">
            <a:extLst>
              <a:ext uri="{BEBA8EAE-BF5A-486C-A8C5-ECC9F3942E4B}">
                <a14:imgProps xmlns:a14="http://schemas.microsoft.com/office/drawing/2010/main">
                  <a14:imgLayer r:embed="rId8">
                    <a14:imgEffect>
                      <a14:backgroundRemoval t="19000" b="78857" l="35429" r="64429">
                        <a14:foregroundMark x1="46714" y1="23286" x2="51857" y2="32714"/>
                        <a14:foregroundMark x1="56000" y1="39857" x2="57714" y2="41714"/>
                        <a14:foregroundMark x1="44857" y1="37000" x2="54143" y2="37000"/>
                        <a14:foregroundMark x1="45571" y1="35143" x2="54429" y2="35857"/>
                        <a14:foregroundMark x1="53857" y1="35714" x2="45286" y2="35000"/>
                      </a14:backgroundRemoval>
                    </a14:imgEffect>
                  </a14:imgLayer>
                </a14:imgProps>
              </a:ext>
              <a:ext uri="{28A0092B-C50C-407E-A947-70E740481C1C}">
                <a14:useLocalDpi xmlns:a14="http://schemas.microsoft.com/office/drawing/2010/main" val="0"/>
              </a:ext>
            </a:extLst>
          </a:blip>
          <a:srcRect l="31841" t="16353" r="31897" b="20073"/>
          <a:stretch>
            <a:fillRect/>
          </a:stretch>
        </p:blipFill>
        <p:spPr bwMode="auto">
          <a:xfrm>
            <a:off x="9839188" y="694219"/>
            <a:ext cx="2644315" cy="463602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8">
            <a:alphaModFix amt="57000"/>
          </a:blip>
          <a:stretch>
            <a:fillRect/>
          </a:stretch>
        </a:blipFill>
        <a:effectLst/>
      </p:bgPr>
    </p:bg>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1188720" y="920115"/>
            <a:ext cx="7151370" cy="5017770"/>
          </a:xfrm>
          <a:noFill/>
          <a:extLst>
            <a:ext uri="{909E8E84-426E-40DD-AFC4-6F175D3DCCD1}">
              <a14:hiddenFill xmlns:a14="http://schemas.microsoft.com/office/drawing/2010/main">
                <a:solidFill>
                  <a:srgbClr val="FFFFFF"/>
                </a:solidFill>
              </a14:hiddenFill>
            </a:ext>
          </a:extLst>
        </p:spPr>
        <p:txBody>
          <a:bodyPr vert="horz" lIns="91440" tIns="45720" rIns="91440" bIns="45720" rtlCol="0">
            <a:noAutofit/>
          </a:bodyPr>
          <a:lstStyle/>
          <a:p>
            <a:pPr marL="23495" indent="0">
              <a:lnSpc>
                <a:spcPct val="150000"/>
              </a:lnSpc>
              <a:spcBef>
                <a:spcPct val="0"/>
              </a:spcBef>
              <a:buFont typeface="Wingdings" panose="05000000000000000000" pitchFamily="2" charset="2"/>
              <a:buNone/>
            </a:pPr>
            <a:r>
              <a:rPr lang="en-US" altLang="zh-CN" sz="2800"/>
              <a:t>     </a:t>
            </a:r>
            <a:endParaRPr lang="zh-CN" altLang="zh-CN" sz="2800"/>
          </a:p>
        </p:txBody>
      </p:sp>
      <p:pic>
        <p:nvPicPr>
          <p:cNvPr id="101" name="图片 100"/>
          <p:cNvPicPr/>
          <p:nvPr>
            <p:custDataLst>
              <p:tags r:id="rId6"/>
            </p:custDataLst>
          </p:nvPr>
        </p:nvPicPr>
        <p:blipFill>
          <a:blip r:embed="rId5" r:link="rId4"/>
          <a:stretch>
            <a:fillRect/>
          </a:stretch>
        </p:blipFill>
        <p:spPr>
          <a:xfrm>
            <a:off x="8340090" y="920115"/>
            <a:ext cx="3656330" cy="4726940"/>
          </a:xfrm>
          <a:prstGeom prst="rect">
            <a:avLst/>
          </a:prstGeom>
          <a:noFill/>
          <a:ln w="9525">
            <a:noFill/>
          </a:ln>
        </p:spPr>
      </p:pic>
      <p:sp>
        <p:nvSpPr>
          <p:cNvPr id="4" name="内容占位符 3"/>
          <p:cNvSpPr>
            <a:spLocks noGrp="1"/>
          </p:cNvSpPr>
          <p:nvPr>
            <p:custDataLst>
              <p:tags r:id="rId7"/>
            </p:custDataLst>
          </p:nvPr>
        </p:nvSpPr>
        <p:spPr>
          <a:xfrm>
            <a:off x="354965" y="734695"/>
            <a:ext cx="7557135" cy="5387975"/>
          </a:xfrm>
          <a:prstGeom prst="rect">
            <a:avLst/>
          </a:prstGeom>
          <a:solidFill>
            <a:schemeClr val="bg1">
              <a:alpha val="40000"/>
            </a:schemeClr>
          </a:solidFill>
        </p:spPr>
        <p:txBody>
          <a:bodyPr vert="horz" lIns="91440" tIns="45720" rIns="91440" bIns="4572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495" indent="0">
              <a:lnSpc>
                <a:spcPct val="150000"/>
              </a:lnSpc>
              <a:spcBef>
                <a:spcPct val="0"/>
              </a:spcBef>
              <a:buFont typeface="Wingdings" panose="05000000000000000000" pitchFamily="2" charset="2"/>
              <a:buNone/>
            </a:pPr>
            <a:r>
              <a:rPr lang="zh-CN" altLang="zh-CN" sz="2800"/>
              <a:t>开幕词通常由</a:t>
            </a:r>
            <a:r>
              <a:rPr lang="zh-CN" altLang="zh-CN" sz="2800">
                <a:solidFill>
                  <a:srgbClr val="C00000"/>
                </a:solidFill>
              </a:rPr>
              <a:t>标题、称谓</a:t>
            </a:r>
            <a:r>
              <a:rPr lang="zh-CN" altLang="zh-CN" sz="2800"/>
              <a:t>及</a:t>
            </a:r>
            <a:r>
              <a:rPr lang="zh-CN" altLang="zh-CN" sz="2800">
                <a:solidFill>
                  <a:srgbClr val="C00000"/>
                </a:solidFill>
              </a:rPr>
              <a:t>正文</a:t>
            </a:r>
            <a:r>
              <a:rPr lang="zh-CN" altLang="zh-CN" sz="2800"/>
              <a:t>三部分组成。</a:t>
            </a:r>
          </a:p>
          <a:p>
            <a:pPr marL="23495" indent="0">
              <a:lnSpc>
                <a:spcPct val="150000"/>
              </a:lnSpc>
              <a:spcBef>
                <a:spcPct val="0"/>
              </a:spcBef>
              <a:buNone/>
            </a:pPr>
            <a:r>
              <a:rPr lang="en-US" altLang="zh-CN" sz="2800"/>
              <a:t>1</a:t>
            </a:r>
            <a:r>
              <a:rPr lang="zh-CN" altLang="zh-CN" sz="2800"/>
              <a:t>、标题通常有三种写法：一是用会议名称作标题；二是前边再加上领导人姓名；三是用提示内容中心或主旨的标题，在后面通常加上副标题。</a:t>
            </a:r>
          </a:p>
          <a:p>
            <a:pPr marL="23495" indent="0">
              <a:lnSpc>
                <a:spcPct val="150000"/>
              </a:lnSpc>
              <a:spcBef>
                <a:spcPct val="0"/>
              </a:spcBef>
              <a:buNone/>
            </a:pPr>
            <a:r>
              <a:rPr lang="en-US" altLang="zh-CN" sz="2800"/>
              <a:t>2</a:t>
            </a:r>
            <a:r>
              <a:rPr lang="zh-CN" altLang="zh-CN" sz="2800"/>
              <a:t>、称谓一般写在标题下行顶格，称呼通常用“同志们”、 “朋友们”、“各位代表”等。</a:t>
            </a: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to="" calcmode="lin" valueType="num">
                                      <p:cBhvr>
                                        <p:cTn id="7" dur="1" fill="hold"/>
                                        <p:tgtEl>
                                          <p:spTgt spid="4">
                                            <p:txEl>
                                              <p:pRg st="1" end="1"/>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 to="" calcmode="lin" valueType="num">
                                      <p:cBhvr>
                                        <p:cTn id="12" dur="1" fill="hold"/>
                                        <p:tgtEl>
                                          <p:spTgt spid="4">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alphaModFix amt="57000"/>
          </a:blip>
          <a:stretch>
            <a:fillRect/>
          </a:stretch>
        </a:blipFill>
        <a:effectLst/>
      </p:bgPr>
    </p:bg>
    <p:spTree>
      <p:nvGrpSpPr>
        <p:cNvPr id="1" name=""/>
        <p:cNvGrpSpPr/>
        <p:nvPr>
          <p:custDataLst>
            <p:tags r:id="rId2"/>
          </p:custDataLst>
        </p:nvPr>
      </p:nvGrpSpPr>
      <p:grpSpPr>
        <a:xfrm>
          <a:off x="0" y="0"/>
          <a:ext cx="0" cy="0"/>
        </a:xfrm>
      </p:grpSpPr>
      <p:sp>
        <p:nvSpPr>
          <p:cNvPr id="4" name="内容占位符 3"/>
          <p:cNvSpPr>
            <a:spLocks noGrp="1"/>
          </p:cNvSpPr>
          <p:nvPr>
            <p:ph idx="1"/>
            <p:custDataLst>
              <p:tags r:id="rId3"/>
            </p:custDataLst>
          </p:nvPr>
        </p:nvSpPr>
        <p:spPr>
          <a:xfrm>
            <a:off x="265430" y="305435"/>
            <a:ext cx="11661140" cy="5854700"/>
          </a:xfrm>
          <a:solidFill>
            <a:schemeClr val="bg1">
              <a:alpha val="40000"/>
            </a:schemeClr>
          </a:solidFill>
        </p:spPr>
        <p:txBody>
          <a:bodyPr vert="horz" lIns="91440" tIns="45720" rIns="91440" bIns="45720" rtlCol="0">
            <a:noAutofit/>
          </a:bodyPr>
          <a:lstStyle/>
          <a:p>
            <a:pPr marL="23495" indent="0">
              <a:lnSpc>
                <a:spcPct val="150000"/>
              </a:lnSpc>
              <a:spcBef>
                <a:spcPct val="0"/>
              </a:spcBef>
              <a:buFont typeface="Wingdings" panose="05000000000000000000" pitchFamily="2" charset="2"/>
              <a:buNone/>
            </a:pPr>
            <a:r>
              <a:rPr lang="en-US" altLang="zh-CN" sz="2800"/>
              <a:t>3</a:t>
            </a:r>
            <a:r>
              <a:rPr lang="zh-CN" altLang="zh-CN" sz="2800"/>
              <a:t>、正文一般包括</a:t>
            </a:r>
            <a:r>
              <a:rPr lang="zh-CN" altLang="zh-CN" sz="2800">
                <a:solidFill>
                  <a:srgbClr val="C00000"/>
                </a:solidFill>
              </a:rPr>
              <a:t>开头</a:t>
            </a:r>
            <a:r>
              <a:rPr lang="zh-CN" altLang="zh-CN" sz="2800"/>
              <a:t>、</a:t>
            </a:r>
            <a:r>
              <a:rPr lang="zh-CN" altLang="zh-CN" sz="2800">
                <a:solidFill>
                  <a:srgbClr val="C00000"/>
                </a:solidFill>
              </a:rPr>
              <a:t>主体</a:t>
            </a:r>
            <a:r>
              <a:rPr lang="zh-CN" altLang="zh-CN" sz="2800"/>
              <a:t>和</a:t>
            </a:r>
            <a:r>
              <a:rPr lang="zh-CN" altLang="zh-CN" sz="2800">
                <a:solidFill>
                  <a:srgbClr val="C00000"/>
                </a:solidFill>
              </a:rPr>
              <a:t>结尾</a:t>
            </a:r>
            <a:r>
              <a:rPr lang="zh-CN" altLang="zh-CN" sz="2800"/>
              <a:t>。</a:t>
            </a:r>
          </a:p>
          <a:p>
            <a:pPr marL="23495" indent="0">
              <a:lnSpc>
                <a:spcPct val="150000"/>
              </a:lnSpc>
              <a:spcBef>
                <a:spcPct val="0"/>
              </a:spcBef>
              <a:buFont typeface="Wingdings" panose="05000000000000000000" pitchFamily="2" charset="2"/>
              <a:buNone/>
            </a:pPr>
            <a:r>
              <a:rPr lang="zh-CN" altLang="zh-CN" sz="2800">
                <a:solidFill>
                  <a:srgbClr val="4472C4"/>
                </a:solidFill>
              </a:rPr>
              <a:t>开头</a:t>
            </a:r>
            <a:r>
              <a:rPr lang="zh-CN" altLang="zh-CN" sz="2800"/>
              <a:t>写宣布开幕之类的话。</a:t>
            </a:r>
            <a:r>
              <a:rPr altLang="zh-CN" sz="2800">
                <a:solidFill>
                  <a:srgbClr val="4472C4"/>
                </a:solidFill>
                <a:sym typeface="+mn-ea"/>
              </a:rPr>
              <a:t>结尾</a:t>
            </a:r>
            <a:r>
              <a:rPr altLang="zh-CN" sz="2800">
                <a:sym typeface="+mn-ea"/>
              </a:rPr>
              <a:t>，一般都是“祝大会圆满成功”之类。</a:t>
            </a:r>
            <a:endParaRPr lang="zh-CN" altLang="zh-CN" sz="2800"/>
          </a:p>
          <a:p>
            <a:pPr marL="23495" indent="0">
              <a:lnSpc>
                <a:spcPct val="150000"/>
              </a:lnSpc>
              <a:spcBef>
                <a:spcPct val="0"/>
              </a:spcBef>
              <a:buFont typeface="Wingdings" panose="05000000000000000000" pitchFamily="2" charset="2"/>
              <a:buNone/>
            </a:pPr>
            <a:r>
              <a:rPr lang="zh-CN" altLang="zh-CN" sz="2800">
                <a:solidFill>
                  <a:srgbClr val="4472C4"/>
                </a:solidFill>
              </a:rPr>
              <a:t>主体</a:t>
            </a:r>
            <a:r>
              <a:rPr lang="zh-CN" altLang="zh-CN" sz="2800"/>
              <a:t>部分一般包括以下内容：会议的筹备和出席会议人员情况；会议召开的背景和意义；会议的性质、目的及主要任务；会议的主要议程及要求；会议的奋斗目标及深远影响等等。但写作中一定要把握会议的性质，郑重阐述会议的特点、意义、要求和希望，对于会议本身的情况如议程等，要概括说明，点到为止；行文则要明快、流畅，评议要坚定有力，充满热情</a:t>
            </a:r>
            <a:r>
              <a:rPr lang="zh-CN" altLang="en-US" sz="2800"/>
              <a:t>。</a:t>
            </a:r>
            <a:r>
              <a:rPr lang="zh-CN" altLang="zh-CN" sz="2800"/>
              <a:t> </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to="" calcmode="lin" valueType="num">
                                      <p:cBhvr>
                                        <p:cTn id="7" dur="1" fill="hold"/>
                                        <p:tgtEl>
                                          <p:spTgt spid="4">
                                            <p:txEl>
                                              <p:pRg st="0" end="0"/>
                                            </p:txEl>
                                          </p:spTgt>
                                        </p:tgtEl>
                                      </p:cBhvr>
                                    </p:anim>
                                  </p:childTnLst>
                                </p:cTn>
                              </p:par>
                              <p:par>
                                <p:cTn id="8" presetID="24"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 to="" calcmode="lin" valueType="num">
                                      <p:cBhvr>
                                        <p:cTn id="10" dur="1" fill="hold"/>
                                        <p:tgtEl>
                                          <p:spTgt spid="4">
                                            <p:txEl>
                                              <p:pRg st="1" end="1"/>
                                            </p:txEl>
                                          </p:spTgt>
                                        </p:tgtEl>
                                      </p:cBhvr>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24"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to="" calcmode="lin" valueType="num">
                                      <p:cBhvr>
                                        <p:cTn id="15" dur="1" fill="hold"/>
                                        <p:tgtEl>
                                          <p:spTgt spid="4">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alphaModFix amt="57000"/>
          </a:blip>
          <a:stretch>
            <a:fillRect/>
          </a:stretch>
        </a:blipFill>
        <a:effectLst/>
      </p:bgPr>
    </p:bg>
    <p:spTree>
      <p:nvGrpSpPr>
        <p:cNvPr id="1" name=""/>
        <p:cNvGrpSpPr/>
        <p:nvPr>
          <p:custDataLst>
            <p:tags r:id="rId2"/>
          </p:custDataLst>
        </p:nvPr>
      </p:nvGrpSpPr>
      <p:grpSpPr>
        <a:xfrm>
          <a:off x="0" y="0"/>
          <a:ext cx="0" cy="0"/>
        </a:xfrm>
      </p:grpSpPr>
      <p:sp>
        <p:nvSpPr>
          <p:cNvPr id="4" name="内容占位符 3"/>
          <p:cNvSpPr>
            <a:spLocks noGrp="1"/>
          </p:cNvSpPr>
          <p:nvPr>
            <p:ph idx="1"/>
            <p:custDataLst>
              <p:tags r:id="rId3"/>
            </p:custDataLst>
          </p:nvPr>
        </p:nvSpPr>
        <p:spPr>
          <a:xfrm>
            <a:off x="853440" y="327660"/>
            <a:ext cx="10485120" cy="6202045"/>
          </a:xfrm>
          <a:solidFill>
            <a:schemeClr val="bg1"/>
          </a:solidFill>
        </p:spPr>
        <p:txBody>
          <a:bodyPr vert="horz" lIns="91440" tIns="45720" rIns="91440" bIns="45720" rtlCol="0">
            <a:noAutofit/>
          </a:bodyPr>
          <a:lstStyle/>
          <a:p>
            <a:pPr marL="0" indent="0">
              <a:lnSpc>
                <a:spcPct val="130000"/>
              </a:lnSpc>
              <a:spcBef>
                <a:spcPct val="0"/>
              </a:spcBef>
              <a:buFont typeface="Wingdings" panose="05000000000000000000" pitchFamily="2" charset="2"/>
              <a:buNone/>
            </a:pPr>
            <a:r>
              <a:rPr altLang="zh-CN" sz="2800">
                <a:solidFill>
                  <a:srgbClr val="C00000"/>
                </a:solidFill>
                <a:sym typeface="+mn-ea"/>
              </a:rPr>
              <a:t>开幕词的特点：</a:t>
            </a:r>
          </a:p>
          <a:p>
            <a:pPr>
              <a:lnSpc>
                <a:spcPct val="130000"/>
              </a:lnSpc>
              <a:spcBef>
                <a:spcPct val="0"/>
              </a:spcBef>
              <a:buFont typeface="Wingdings" panose="05000000000000000000" charset="0"/>
              <a:buChar char="Ø"/>
            </a:pPr>
            <a:r>
              <a:rPr altLang="zh-CN" sz="2800">
                <a:solidFill>
                  <a:srgbClr val="C00000"/>
                </a:solidFill>
                <a:sym typeface="+mn-ea"/>
              </a:rPr>
              <a:t>简明性</a:t>
            </a:r>
            <a:r>
              <a:rPr altLang="zh-CN" sz="2800">
                <a:sym typeface="+mn-ea"/>
              </a:rPr>
              <a:t>。开幕词要简洁明了、短小精悍，多使用祈使句，表示祝贺和希望；</a:t>
            </a:r>
            <a:endParaRPr lang="zh-CN" altLang="zh-CN" sz="2800"/>
          </a:p>
          <a:p>
            <a:pPr>
              <a:lnSpc>
                <a:spcPct val="130000"/>
              </a:lnSpc>
              <a:spcBef>
                <a:spcPct val="0"/>
              </a:spcBef>
              <a:buFont typeface="Wingdings" panose="05000000000000000000" pitchFamily="2" charset="2"/>
              <a:buChar char="Ø"/>
            </a:pPr>
            <a:r>
              <a:rPr altLang="zh-CN" sz="2800">
                <a:solidFill>
                  <a:srgbClr val="C00000"/>
                </a:solidFill>
                <a:sym typeface="+mn-ea"/>
              </a:rPr>
              <a:t>口语化</a:t>
            </a:r>
            <a:r>
              <a:rPr altLang="zh-CN" sz="2800">
                <a:sym typeface="+mn-ea"/>
              </a:rPr>
              <a:t>。它的语言应该通俗、明快、上口。</a:t>
            </a:r>
            <a:endParaRPr lang="zh-CN" altLang="zh-CN" sz="2800"/>
          </a:p>
          <a:p>
            <a:pPr>
              <a:lnSpc>
                <a:spcPct val="130000"/>
              </a:lnSpc>
              <a:spcBef>
                <a:spcPct val="0"/>
              </a:spcBef>
              <a:buFont typeface="Wingdings" panose="05000000000000000000" pitchFamily="2" charset="2"/>
              <a:buChar char="Ø"/>
            </a:pPr>
            <a:r>
              <a:rPr altLang="zh-CN" sz="2800">
                <a:solidFill>
                  <a:srgbClr val="C00000"/>
                </a:solidFill>
                <a:sym typeface="+mn-ea"/>
              </a:rPr>
              <a:t>宣告性</a:t>
            </a:r>
            <a:r>
              <a:rPr altLang="zh-CN" sz="2800">
                <a:sym typeface="+mn-ea"/>
              </a:rPr>
              <a:t>。开幕词是会议或者活动的序曲，所以开幕词具有宣告会议或活动正式开始的特性。</a:t>
            </a:r>
            <a:endParaRPr lang="zh-CN" altLang="zh-CN" sz="2800"/>
          </a:p>
          <a:p>
            <a:pPr>
              <a:lnSpc>
                <a:spcPct val="130000"/>
              </a:lnSpc>
              <a:spcBef>
                <a:spcPct val="0"/>
              </a:spcBef>
              <a:buFont typeface="Wingdings" panose="05000000000000000000" pitchFamily="2" charset="2"/>
              <a:buChar char="Ø"/>
            </a:pPr>
            <a:r>
              <a:rPr altLang="zh-CN" sz="2800">
                <a:solidFill>
                  <a:srgbClr val="C00000"/>
                </a:solidFill>
                <a:sym typeface="+mn-ea"/>
              </a:rPr>
              <a:t>引导性</a:t>
            </a:r>
            <a:r>
              <a:rPr altLang="zh-CN" sz="2800">
                <a:sym typeface="+mn-ea"/>
              </a:rPr>
              <a:t>。开幕词一般要阐述会议或活动的宗旨、目的、意义、任务等，这对整个会议或活动的成功举行起着引导作用</a:t>
            </a:r>
            <a:endParaRPr lang="zh-CN" altLang="zh-CN" sz="2800"/>
          </a:p>
          <a:p>
            <a:pPr>
              <a:lnSpc>
                <a:spcPct val="130000"/>
              </a:lnSpc>
              <a:spcBef>
                <a:spcPct val="0"/>
              </a:spcBef>
              <a:buFont typeface="Wingdings" panose="05000000000000000000" pitchFamily="2" charset="2"/>
              <a:buChar char="Ø"/>
            </a:pPr>
            <a:r>
              <a:rPr altLang="zh-CN" sz="2800">
                <a:solidFill>
                  <a:srgbClr val="C00000"/>
                </a:solidFill>
                <a:sym typeface="+mn-ea"/>
              </a:rPr>
              <a:t>鼓动性</a:t>
            </a:r>
            <a:r>
              <a:rPr altLang="zh-CN" sz="2800">
                <a:sym typeface="+mn-ea"/>
              </a:rPr>
              <a:t>。开幕词带着对活动 活动的良好祝愿，通过介绍会议或活动激励参与者的参与意识，调动其积极性。</a:t>
            </a:r>
            <a:endParaRPr lang="zh-CN" altLang="zh-CN" sz="2800"/>
          </a:p>
          <a:p>
            <a:pPr marL="252095">
              <a:lnSpc>
                <a:spcPct val="150000"/>
              </a:lnSpc>
              <a:spcBef>
                <a:spcPct val="0"/>
              </a:spcBef>
              <a:buFont typeface="Wingdings" panose="05000000000000000000" pitchFamily="2" charset="2"/>
              <a:buChar char="Ø"/>
            </a:pPr>
            <a:endParaRPr lang="zh-CN" altLang="zh-CN" sz="2800"/>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to="" calcmode="lin" valueType="num">
                                      <p:cBhvr>
                                        <p:cTn id="7" dur="1" fill="hold"/>
                                        <p:tgtEl>
                                          <p:spTgt spid="4">
                                            <p:txEl>
                                              <p:pRg st="1" end="1"/>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 to="" calcmode="lin" valueType="num">
                                      <p:cBhvr>
                                        <p:cTn id="12" dur="1" fill="hold"/>
                                        <p:tgtEl>
                                          <p:spTgt spid="4">
                                            <p:txEl>
                                              <p:pRg st="2" end="2"/>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 to="" calcmode="lin" valueType="num">
                                      <p:cBhvr>
                                        <p:cTn id="17" dur="1" fill="hold"/>
                                        <p:tgtEl>
                                          <p:spTgt spid="4">
                                            <p:txEl>
                                              <p:pRg st="3" end="3"/>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 to="" calcmode="lin" valueType="num">
                                      <p:cBhvr>
                                        <p:cTn id="22" dur="1" fill="hold"/>
                                        <p:tgtEl>
                                          <p:spTgt spid="4">
                                            <p:txEl>
                                              <p:pRg st="4" end="4"/>
                                            </p:txEl>
                                          </p:spTgt>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 to="" calcmode="lin" valueType="num">
                                      <p:cBhvr>
                                        <p:cTn id="27" dur="1" fill="hold"/>
                                        <p:tgtEl>
                                          <p:spTgt spid="4">
                                            <p:txEl>
                                              <p:pRg st="5" end="5"/>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90000"/>
            <a:alpha val="11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6" name="文本框 5"/>
          <p:cNvSpPr txBox="1"/>
          <p:nvPr>
            <p:custDataLst>
              <p:tags r:id="rId5"/>
            </p:custDataLst>
          </p:nvPr>
        </p:nvSpPr>
        <p:spPr>
          <a:xfrm>
            <a:off x="964565" y="500380"/>
            <a:ext cx="2651760" cy="645160"/>
          </a:xfrm>
          <a:prstGeom prst="rect">
            <a:avLst/>
          </a:prstGeom>
          <a:noFill/>
        </p:spPr>
        <p:txBody>
          <a:bodyPr wrap="square" rtlCol="0">
            <a:spAutoFit/>
          </a:bodyPr>
          <a:lstStyle/>
          <a:p>
            <a:pPr algn="dist"/>
            <a:r>
              <a:rPr lang="zh-CN" altLang="en-US" sz="3600">
                <a:solidFill>
                  <a:schemeClr val="accent1"/>
                </a:solidFill>
                <a:effectLst>
                  <a:outerShdw blurRad="38100" dist="25400" dir="5400000" algn="ctr" rotWithShape="0">
                    <a:srgbClr val="6E747A">
                      <a:alpha val="43000"/>
                    </a:srgbClr>
                  </a:outerShdw>
                </a:effectLst>
              </a:rPr>
              <a:t>★</a:t>
            </a:r>
            <a:r>
              <a:rPr lang="zh-CN" altLang="en-US" sz="3200" b="1"/>
              <a:t>文本研读</a:t>
            </a:r>
          </a:p>
        </p:txBody>
      </p:sp>
      <p:sp>
        <p:nvSpPr>
          <p:cNvPr id="2" name="文本框 1"/>
          <p:cNvSpPr txBox="1"/>
          <p:nvPr>
            <p:custDataLst>
              <p:tags r:id="rId6"/>
            </p:custDataLst>
          </p:nvPr>
        </p:nvSpPr>
        <p:spPr>
          <a:xfrm>
            <a:off x="10850245" y="1527175"/>
            <a:ext cx="656590" cy="2559050"/>
          </a:xfrm>
          <a:prstGeom prst="rect">
            <a:avLst/>
          </a:prstGeom>
          <a:noFill/>
        </p:spPr>
        <p:txBody>
          <a:bodyPr vert="eaVert" wrap="square" rtlCol="0">
            <a:spAutoFit/>
          </a:bodyPr>
          <a:lstStyle/>
          <a:p>
            <a:pPr algn="dist">
              <a:lnSpc>
                <a:spcPct val="110000"/>
              </a:lnSpc>
            </a:pPr>
            <a:r>
              <a:rPr lang="zh-CN" altLang="en-US" sz="2800" b="1" smtClean="0">
                <a:solidFill>
                  <a:schemeClr val="tx1"/>
                </a:solidFill>
                <a:effectLst/>
                <a:latin typeface="微软雅黑" panose="020b0503020204020204" pitchFamily="34" charset="-122"/>
                <a:ea typeface="微软雅黑" panose="020b0503020204020204" pitchFamily="34" charset="-122"/>
                <a:sym typeface="+mn-ea"/>
              </a:rPr>
              <a:t>读标题</a:t>
            </a:r>
            <a:r>
              <a:rPr lang="en-US" altLang="zh-CN" sz="2800" b="1" smtClean="0">
                <a:solidFill>
                  <a:schemeClr val="tx1"/>
                </a:solidFill>
                <a:effectLst/>
                <a:latin typeface="微软雅黑" panose="020b0503020204020204" pitchFamily="34" charset="-122"/>
                <a:ea typeface="微软雅黑" panose="020b0503020204020204" pitchFamily="34" charset="-122"/>
                <a:sym typeface="+mn-ea"/>
              </a:rPr>
              <a:t> </a:t>
            </a:r>
            <a:r>
              <a:rPr lang="zh-CN" altLang="en-US" sz="2800" b="1" smtClean="0">
                <a:solidFill>
                  <a:schemeClr val="tx1"/>
                </a:solidFill>
                <a:effectLst/>
                <a:latin typeface="微软雅黑" panose="020b0503020204020204" pitchFamily="34" charset="-122"/>
                <a:ea typeface="微软雅黑" panose="020b0503020204020204" pitchFamily="34" charset="-122"/>
                <a:sym typeface="+mn-ea"/>
              </a:rPr>
              <a:t>初感知</a:t>
            </a:r>
          </a:p>
        </p:txBody>
      </p:sp>
      <p:sp>
        <p:nvSpPr>
          <p:cNvPr id="14" name="文本框 13"/>
          <p:cNvSpPr txBox="1"/>
          <p:nvPr>
            <p:custDataLst>
              <p:tags r:id="rId7"/>
            </p:custDataLst>
          </p:nvPr>
        </p:nvSpPr>
        <p:spPr>
          <a:xfrm>
            <a:off x="785495" y="1437005"/>
            <a:ext cx="10438765" cy="521970"/>
          </a:xfrm>
          <a:prstGeom prst="rect">
            <a:avLst/>
          </a:prstGeom>
          <a:noFill/>
        </p:spPr>
        <p:txBody>
          <a:bodyPr wrap="square" rtlCol="0" anchor="t">
            <a:spAutoFit/>
            <a:scene3d>
              <a:camera prst="orthographicFront"/>
              <a:lightRig rig="threePt" dir="t"/>
            </a:scene3d>
          </a:bodyPr>
          <a:lstStyle/>
          <a:p>
            <a:pPr marL="457200" indent="-457200">
              <a:buFont typeface="Wingdings" panose="05000000000000000000" charset="0"/>
              <a:buChar char="Ø"/>
            </a:pPr>
            <a:r>
              <a:rPr lang="zh-CN" altLang="en-US" sz="2800">
                <a:solidFill>
                  <a:schemeClr val="tx1"/>
                </a:solidFill>
                <a:effectLst/>
                <a:latin typeface="楷体" panose="02010609060101010101" pitchFamily="49" charset="-122"/>
                <a:ea typeface="楷体" panose="02010609060101010101" pitchFamily="49" charset="-122"/>
              </a:rPr>
              <a:t>读标题，请用一两个词语，或者一句诗句来表达情感。</a:t>
            </a:r>
          </a:p>
        </p:txBody>
      </p:sp>
      <p:sp>
        <p:nvSpPr>
          <p:cNvPr id="15" name="文本框 14"/>
          <p:cNvSpPr txBox="1"/>
          <p:nvPr>
            <p:custDataLst>
              <p:tags r:id="rId8"/>
            </p:custDataLst>
          </p:nvPr>
        </p:nvSpPr>
        <p:spPr>
          <a:xfrm>
            <a:off x="785495" y="2250440"/>
            <a:ext cx="2540000" cy="521970"/>
          </a:xfrm>
          <a:prstGeom prst="rect">
            <a:avLst/>
          </a:prstGeom>
          <a:noFill/>
        </p:spPr>
        <p:txBody>
          <a:bodyPr wrap="square" rtlCol="0" anchor="t">
            <a:spAutoFit/>
          </a:bodyPr>
          <a:lstStyle/>
          <a:p>
            <a:r>
              <a:rPr lang="zh-CN" altLang="en-US" sz="2800">
                <a:solidFill>
                  <a:srgbClr val="FF0000"/>
                </a:solidFill>
              </a:rPr>
              <a:t>自豪，喜悦</a:t>
            </a:r>
          </a:p>
        </p:txBody>
      </p:sp>
      <p:sp>
        <p:nvSpPr>
          <p:cNvPr id="16" name="文本框 15"/>
          <p:cNvSpPr txBox="1"/>
          <p:nvPr>
            <p:custDataLst>
              <p:tags r:id="rId9"/>
            </p:custDataLst>
          </p:nvPr>
        </p:nvSpPr>
        <p:spPr>
          <a:xfrm>
            <a:off x="785495" y="3051810"/>
            <a:ext cx="6550025" cy="521970"/>
          </a:xfrm>
          <a:prstGeom prst="rect">
            <a:avLst/>
          </a:prstGeom>
          <a:noFill/>
        </p:spPr>
        <p:txBody>
          <a:bodyPr wrap="square" rtlCol="0" anchor="t">
            <a:spAutoFit/>
          </a:bodyPr>
          <a:lstStyle/>
          <a:p>
            <a:r>
              <a:rPr lang="zh-CN" altLang="en-US" sz="2800">
                <a:solidFill>
                  <a:schemeClr val="tx1"/>
                </a:solidFill>
              </a:rPr>
              <a:t>雄关漫道真如铁，而今迈步从头越</a:t>
            </a:r>
          </a:p>
        </p:txBody>
      </p:sp>
      <p:sp>
        <p:nvSpPr>
          <p:cNvPr id="17" name="文本框 16"/>
          <p:cNvSpPr txBox="1"/>
          <p:nvPr>
            <p:custDataLst>
              <p:tags r:id="rId10"/>
            </p:custDataLst>
          </p:nvPr>
        </p:nvSpPr>
        <p:spPr>
          <a:xfrm>
            <a:off x="785495" y="3831590"/>
            <a:ext cx="6674485" cy="521970"/>
          </a:xfrm>
          <a:prstGeom prst="rect">
            <a:avLst/>
          </a:prstGeom>
          <a:noFill/>
        </p:spPr>
        <p:txBody>
          <a:bodyPr wrap="square" rtlCol="0" anchor="t">
            <a:spAutoFit/>
          </a:bodyPr>
          <a:lstStyle/>
          <a:p>
            <a:r>
              <a:rPr lang="zh-CN" altLang="en-US" sz="2800">
                <a:solidFill>
                  <a:schemeClr val="tx1"/>
                </a:solidFill>
              </a:rPr>
              <a:t>天若有情天亦老，人间正道是沧桑</a:t>
            </a:r>
          </a:p>
        </p:txBody>
      </p:sp>
      <p:pic>
        <p:nvPicPr>
          <p:cNvPr id="18433" name="图片 1"/>
          <p:cNvPicPr>
            <a:picLocks noChangeAspect="1" noChangeArrowheads="1"/>
          </p:cNvPicPr>
          <p:nvPr>
            <p:custDataLst>
              <p:tags r:id="rId12"/>
            </p:custDataLst>
          </p:nvPr>
        </p:nvPicPr>
        <p:blipFill>
          <a:blip r:embed="rId11"/>
          <a:stretch>
            <a:fillRect/>
          </a:stretch>
        </p:blipFill>
        <p:spPr bwMode="auto">
          <a:xfrm>
            <a:off x="6851650" y="2454910"/>
            <a:ext cx="3811905" cy="3275965"/>
          </a:xfrm>
          <a:prstGeom prst="rect">
            <a:avLst/>
          </a:prstGeom>
          <a:noFill/>
          <a:ln w="9525">
            <a:noFill/>
            <a:miter lim="800000"/>
          </a:ln>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ppt_x</p:attrName>
                                        </p:attrNameLst>
                                      </p:cBhvr>
                                      <p:tavLst>
                                        <p:tav tm="0">
                                          <p:val>
                                            <p:strVal val="#ppt_x-.2"/>
                                          </p:val>
                                        </p:tav>
                                        <p:tav tm="100000">
                                          <p:val>
                                            <p:strVal val="#ppt_x"/>
                                          </p:val>
                                        </p:tav>
                                      </p:tavLst>
                                    </p:anim>
                                    <p:anim calcmode="lin" valueType="num">
                                      <p:cBhvr>
                                        <p:cTn id="1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to="" calcmode="lin" valueType="num">
                                      <p:cBhvr>
                                        <p:cTn id="19" dur="1" fill="hold"/>
                                        <p:tgtEl>
                                          <p:spTgt spid="15"/>
                                        </p:tgtEl>
                                      </p:cBhvr>
                                    </p:anim>
                                  </p:childTnLst>
                                </p:cTn>
                              </p:par>
                              <p:par>
                                <p:cTn id="20" presetID="24" presetClass="entr" presetSubtype="0" fill="hold" nodeType="withEffect">
                                  <p:stCondLst>
                                    <p:cond delay="0"/>
                                  </p:stCondLst>
                                  <p:childTnLst>
                                    <p:set>
                                      <p:cBhvr>
                                        <p:cTn id="21" dur="1" fill="hold">
                                          <p:stCondLst>
                                            <p:cond delay="0"/>
                                          </p:stCondLst>
                                        </p:cTn>
                                        <p:tgtEl>
                                          <p:spTgt spid="18433"/>
                                        </p:tgtEl>
                                        <p:attrNameLst>
                                          <p:attrName>style.visibility</p:attrName>
                                        </p:attrNameLst>
                                      </p:cBhvr>
                                      <p:to>
                                        <p:strVal val="visible"/>
                                      </p:to>
                                    </p:set>
                                    <p:anim to="" calcmode="lin" valueType="num">
                                      <p:cBhvr>
                                        <p:cTn id="22" dur="1" fill="hold"/>
                                        <p:tgtEl>
                                          <p:spTgt spid="18433"/>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circle(in)">
                                      <p:cBhvr>
                                        <p:cTn id="27" dur="2000"/>
                                        <p:tgtEl>
                                          <p:spTgt spid="1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3" presetClass="entr" presetSubtype="16"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plus(in)">
                                      <p:cBhvr>
                                        <p:cTn id="3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p:bldP spid="16" grpId="0"/>
      <p:bldP spid="1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90000"/>
            <a:alpha val="11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6" name="文本框 5"/>
          <p:cNvSpPr txBox="1"/>
          <p:nvPr>
            <p:custDataLst>
              <p:tags r:id="rId5"/>
            </p:custDataLst>
          </p:nvPr>
        </p:nvSpPr>
        <p:spPr>
          <a:xfrm>
            <a:off x="964565" y="317500"/>
            <a:ext cx="2651760" cy="645160"/>
          </a:xfrm>
          <a:prstGeom prst="rect">
            <a:avLst/>
          </a:prstGeom>
          <a:noFill/>
        </p:spPr>
        <p:txBody>
          <a:bodyPr wrap="square" rtlCol="0">
            <a:spAutoFit/>
          </a:bodyPr>
          <a:lstStyle/>
          <a:p>
            <a:pPr algn="dist"/>
            <a:r>
              <a:rPr lang="zh-CN" altLang="en-US" sz="3600">
                <a:solidFill>
                  <a:schemeClr val="accent1"/>
                </a:solidFill>
                <a:effectLst>
                  <a:outerShdw blurRad="38100" dist="25400" dir="5400000" algn="ctr" rotWithShape="0">
                    <a:srgbClr val="6E747A">
                      <a:alpha val="43000"/>
                    </a:srgbClr>
                  </a:outerShdw>
                </a:effectLst>
              </a:rPr>
              <a:t>★</a:t>
            </a:r>
            <a:r>
              <a:rPr lang="zh-CN" altLang="en-US" sz="3200" b="1"/>
              <a:t>文本研读</a:t>
            </a:r>
          </a:p>
        </p:txBody>
      </p:sp>
      <p:sp>
        <p:nvSpPr>
          <p:cNvPr id="2" name="文本框 1"/>
          <p:cNvSpPr txBox="1"/>
          <p:nvPr>
            <p:custDataLst>
              <p:tags r:id="rId6"/>
            </p:custDataLst>
          </p:nvPr>
        </p:nvSpPr>
        <p:spPr>
          <a:xfrm>
            <a:off x="10850245" y="1344295"/>
            <a:ext cx="656590" cy="3731895"/>
          </a:xfrm>
          <a:prstGeom prst="rect">
            <a:avLst/>
          </a:prstGeom>
          <a:noFill/>
        </p:spPr>
        <p:txBody>
          <a:bodyPr vert="eaVert" wrap="square" rtlCol="0">
            <a:spAutoFit/>
          </a:bodyPr>
          <a:lstStyle/>
          <a:p>
            <a:pPr algn="dist">
              <a:lnSpc>
                <a:spcPct val="110000"/>
              </a:lnSpc>
            </a:pPr>
            <a:r>
              <a:rPr lang="zh-CN" altLang="en-US" sz="2800" b="1" smtClean="0">
                <a:solidFill>
                  <a:schemeClr val="tx1"/>
                </a:solidFill>
                <a:effectLst/>
                <a:latin typeface="微软雅黑" panose="020b0503020204020204" pitchFamily="34" charset="-122"/>
                <a:ea typeface="微软雅黑" panose="020b0503020204020204" pitchFamily="34" charset="-122"/>
                <a:sym typeface="+mn-ea"/>
              </a:rPr>
              <a:t>整体感知</a:t>
            </a:r>
            <a:r>
              <a:rPr lang="en-US" altLang="zh-CN" sz="2800" b="1" smtClean="0">
                <a:solidFill>
                  <a:schemeClr val="tx1"/>
                </a:solidFill>
                <a:effectLst/>
                <a:latin typeface="微软雅黑" panose="020b0503020204020204" pitchFamily="34" charset="-122"/>
                <a:ea typeface="微软雅黑" panose="020b0503020204020204" pitchFamily="34" charset="-122"/>
                <a:sym typeface="+mn-ea"/>
              </a:rPr>
              <a:t> </a:t>
            </a:r>
            <a:r>
              <a:rPr lang="zh-CN" altLang="en-US" sz="2800" b="1" smtClean="0">
                <a:solidFill>
                  <a:schemeClr val="tx1"/>
                </a:solidFill>
                <a:effectLst/>
                <a:latin typeface="微软雅黑" panose="020b0503020204020204" pitchFamily="34" charset="-122"/>
                <a:ea typeface="微软雅黑" panose="020b0503020204020204" pitchFamily="34" charset="-122"/>
                <a:sym typeface="+mn-ea"/>
              </a:rPr>
              <a:t>划分层次</a:t>
            </a:r>
          </a:p>
        </p:txBody>
      </p:sp>
      <p:sp>
        <p:nvSpPr>
          <p:cNvPr id="14" name="文本框 13"/>
          <p:cNvSpPr txBox="1"/>
          <p:nvPr>
            <p:custDataLst>
              <p:tags r:id="rId7"/>
            </p:custDataLst>
          </p:nvPr>
        </p:nvSpPr>
        <p:spPr>
          <a:xfrm>
            <a:off x="785495" y="1066165"/>
            <a:ext cx="10438765" cy="521970"/>
          </a:xfrm>
          <a:prstGeom prst="rect">
            <a:avLst/>
          </a:prstGeom>
          <a:noFill/>
        </p:spPr>
        <p:txBody>
          <a:bodyPr wrap="square" rtlCol="0" anchor="t">
            <a:spAutoFit/>
            <a:scene3d>
              <a:camera prst="orthographicFront"/>
              <a:lightRig rig="threePt" dir="t"/>
            </a:scene3d>
          </a:bodyPr>
          <a:lstStyle/>
          <a:p>
            <a:pPr marL="457200" indent="-457200">
              <a:buFont typeface="Wingdings" panose="05000000000000000000" charset="0"/>
              <a:buChar char="Ø"/>
            </a:pPr>
            <a:r>
              <a:rPr lang="zh-CN" altLang="en-US" sz="2800">
                <a:solidFill>
                  <a:schemeClr val="tx1"/>
                </a:solidFill>
                <a:effectLst/>
                <a:latin typeface="楷体" panose="02010609060101010101" pitchFamily="49" charset="-122"/>
                <a:ea typeface="楷体" panose="02010609060101010101" pitchFamily="49" charset="-122"/>
              </a:rPr>
              <a:t>通读全文，划分层次。</a:t>
            </a:r>
          </a:p>
        </p:txBody>
      </p:sp>
      <p:sp>
        <p:nvSpPr>
          <p:cNvPr id="15" name="文本框 14"/>
          <p:cNvSpPr txBox="1"/>
          <p:nvPr>
            <p:custDataLst>
              <p:tags r:id="rId8"/>
            </p:custDataLst>
          </p:nvPr>
        </p:nvSpPr>
        <p:spPr>
          <a:xfrm>
            <a:off x="785495" y="1606550"/>
            <a:ext cx="8963025" cy="645160"/>
          </a:xfrm>
          <a:prstGeom prst="rect">
            <a:avLst/>
          </a:prstGeom>
          <a:noFill/>
        </p:spPr>
        <p:txBody>
          <a:bodyPr wrap="square" rtlCol="0" anchor="t">
            <a:spAutoFit/>
          </a:bodyPr>
          <a:lstStyle/>
          <a:p>
            <a:pPr fontAlgn="auto">
              <a:lnSpc>
                <a:spcPct val="150000"/>
              </a:lnSpc>
            </a:pPr>
            <a:r>
              <a:rPr lang="zh-CN" altLang="en-US" sz="24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第一层（1—2段）：宣布大会开幕，简介与会代表及大会特点。</a:t>
            </a:r>
          </a:p>
        </p:txBody>
      </p:sp>
      <p:sp>
        <p:nvSpPr>
          <p:cNvPr id="4" name="文本框 3"/>
          <p:cNvSpPr txBox="1"/>
          <p:nvPr>
            <p:custDataLst>
              <p:tags r:id="rId9"/>
            </p:custDataLst>
          </p:nvPr>
        </p:nvSpPr>
        <p:spPr>
          <a:xfrm>
            <a:off x="785495" y="2270125"/>
            <a:ext cx="8963025" cy="1198880"/>
          </a:xfrm>
          <a:prstGeom prst="rect">
            <a:avLst/>
          </a:prstGeom>
          <a:noFill/>
        </p:spPr>
        <p:txBody>
          <a:bodyPr wrap="square" rtlCol="0" anchor="t">
            <a:spAutoFit/>
          </a:bodyPr>
          <a:lstStyle/>
          <a:p>
            <a:pPr fontAlgn="auto">
              <a:lnSpc>
                <a:spcPct val="150000"/>
              </a:lnSpc>
            </a:pPr>
            <a:r>
              <a:rPr lang="zh-CN" altLang="en-US" sz="24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第二层（3—4段）：回顾过去，论证革命胜利的历史必然性。</a:t>
            </a:r>
            <a:endParaRPr lang="zh-CN" altLang="en-US" sz="24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fontAlgn="auto">
              <a:lnSpc>
                <a:spcPct val="150000"/>
              </a:lnSpc>
            </a:pPr>
            <a:endParaRPr lang="zh-CN" altLang="en-US" sz="24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文本框 4"/>
          <p:cNvSpPr txBox="1"/>
          <p:nvPr>
            <p:custDataLst>
              <p:tags r:id="rId10"/>
            </p:custDataLst>
          </p:nvPr>
        </p:nvSpPr>
        <p:spPr>
          <a:xfrm>
            <a:off x="785495" y="2895600"/>
            <a:ext cx="9869170" cy="1198880"/>
          </a:xfrm>
          <a:prstGeom prst="rect">
            <a:avLst/>
          </a:prstGeom>
          <a:noFill/>
        </p:spPr>
        <p:txBody>
          <a:bodyPr wrap="square" rtlCol="0" anchor="t">
            <a:spAutoFit/>
          </a:bodyPr>
          <a:lstStyle/>
          <a:p>
            <a:pPr lvl="0" algn="l">
              <a:lnSpc>
                <a:spcPct val="150000"/>
              </a:lnSpc>
              <a:buClrTx/>
              <a:buSzTx/>
              <a:buFontTx/>
            </a:pPr>
            <a:r>
              <a:rPr lang="zh-CN" altLang="en-US" sz="2400">
                <a:latin typeface="楷体" panose="02010609060101010101" pitchFamily="49" charset="-122"/>
                <a:ea typeface="楷体" panose="02010609060101010101" pitchFamily="49" charset="-122"/>
                <a:cs typeface="楷体" panose="02010609060101010101" pitchFamily="49" charset="-122"/>
                <a:sym typeface="+mn-ea"/>
              </a:rPr>
              <a:t>第三层（5—8段）：立足当下，对国家发展大计做出规划：指明会议议程，民族独立与发展，革命心态，发展策略。</a:t>
            </a:r>
          </a:p>
        </p:txBody>
      </p:sp>
      <p:sp>
        <p:nvSpPr>
          <p:cNvPr id="7" name="文本框 6"/>
          <p:cNvSpPr txBox="1"/>
          <p:nvPr>
            <p:custDataLst>
              <p:tags r:id="rId11"/>
            </p:custDataLst>
          </p:nvPr>
        </p:nvSpPr>
        <p:spPr>
          <a:xfrm>
            <a:off x="785495" y="4089400"/>
            <a:ext cx="10065385" cy="1198880"/>
          </a:xfrm>
          <a:prstGeom prst="rect">
            <a:avLst/>
          </a:prstGeom>
          <a:noFill/>
        </p:spPr>
        <p:txBody>
          <a:bodyPr wrap="square" rtlCol="0" anchor="t">
            <a:spAutoFit/>
          </a:bodyPr>
          <a:lstStyle/>
          <a:p>
            <a:pPr lvl="0" algn="l">
              <a:lnSpc>
                <a:spcPct val="150000"/>
              </a:lnSpc>
              <a:buClrTx/>
              <a:buSzTx/>
              <a:buFontTx/>
            </a:pPr>
            <a:r>
              <a:rPr lang="zh-CN" altLang="en-US" sz="2400">
                <a:latin typeface="楷体" panose="02010609060101010101" pitchFamily="49" charset="-122"/>
                <a:ea typeface="楷体" panose="02010609060101010101" pitchFamily="49" charset="-122"/>
                <a:cs typeface="楷体" panose="02010609060101010101" pitchFamily="49" charset="-122"/>
                <a:sym typeface="+mn-ea"/>
              </a:rPr>
              <a:t>第四层（9—11段）：展望未来，描绘民族振兴蓝图（经济建设，文化建设，国防建设）</a:t>
            </a:r>
          </a:p>
        </p:txBody>
      </p:sp>
      <p:sp>
        <p:nvSpPr>
          <p:cNvPr id="8" name="文本框 7"/>
          <p:cNvSpPr txBox="1"/>
          <p:nvPr>
            <p:custDataLst>
              <p:tags r:id="rId12"/>
            </p:custDataLst>
          </p:nvPr>
        </p:nvSpPr>
        <p:spPr>
          <a:xfrm>
            <a:off x="785495" y="5288280"/>
            <a:ext cx="8963025" cy="645160"/>
          </a:xfrm>
          <a:prstGeom prst="rect">
            <a:avLst/>
          </a:prstGeom>
          <a:noFill/>
        </p:spPr>
        <p:txBody>
          <a:bodyPr wrap="square" rtlCol="0" anchor="t">
            <a:spAutoFit/>
          </a:bodyPr>
          <a:lstStyle/>
          <a:p>
            <a:pPr fontAlgn="auto">
              <a:lnSpc>
                <a:spcPct val="150000"/>
              </a:lnSpc>
            </a:pPr>
            <a:r>
              <a:rPr lang="zh-CN" altLang="en-US" sz="24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第五层（</a:t>
            </a:r>
            <a:r>
              <a:rPr lang="en-US" altLang="zh-CN" sz="24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12</a:t>
            </a:r>
            <a:r>
              <a:rPr lang="zh-CN" altLang="en-US" sz="24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4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16</a:t>
            </a:r>
            <a:r>
              <a:rPr lang="zh-CN" altLang="en-US" sz="2400">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段）：纪念与祝贺。</a:t>
            </a: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ppt_x</p:attrName>
                                        </p:attrNameLst>
                                      </p:cBhvr>
                                      <p:tavLst>
                                        <p:tav tm="0">
                                          <p:val>
                                            <p:strVal val="#ppt_x-.2"/>
                                          </p:val>
                                        </p:tav>
                                        <p:tav tm="100000">
                                          <p:val>
                                            <p:strVal val="#ppt_x"/>
                                          </p:val>
                                        </p:tav>
                                      </p:tavLst>
                                    </p:anim>
                                    <p:anim calcmode="lin" valueType="num">
                                      <p:cBhvr>
                                        <p:cTn id="1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to="" calcmode="lin" valueType="num">
                                      <p:cBhvr>
                                        <p:cTn id="19" dur="1" fill="hold"/>
                                        <p:tgtEl>
                                          <p:spTgt spid="15"/>
                                        </p:tgtEl>
                                      </p:cBhvr>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4"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to="" calcmode="lin" valueType="num">
                                      <p:cBhvr>
                                        <p:cTn id="24" dur="1" fill="hold"/>
                                        <p:tgtEl>
                                          <p:spTgt spid="4"/>
                                        </p:tgtEl>
                                      </p:cBhvr>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4"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to="" calcmode="lin" valueType="num">
                                      <p:cBhvr>
                                        <p:cTn id="29" dur="1" fill="hold"/>
                                        <p:tgtEl>
                                          <p:spTgt spid="5"/>
                                        </p:tgtEl>
                                      </p:cBhvr>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24"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 to="" calcmode="lin" valueType="num">
                                      <p:cBhvr>
                                        <p:cTn id="34" dur="1" fill="hold"/>
                                        <p:tgtEl>
                                          <p:spTgt spid="7"/>
                                        </p:tgtEl>
                                      </p:cBhvr>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4"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to="" calcmode="lin" valueType="num">
                                      <p:cBhvr>
                                        <p:cTn id="39"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p:bldP spid="4" grpId="0"/>
      <p:bldP spid="5" grpId="0"/>
      <p:bldP spid="7" grpId="0"/>
      <p:bldP spid="8"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a:blip r:embed="rId9">
            <a:alphaModFix amt="57000"/>
          </a:blip>
          <a:stretch>
            <a:fillRect/>
          </a:stretch>
        </a:blipFill>
        <a:effectLst/>
      </p:bgPr>
    </p:bg>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867410" y="1715770"/>
            <a:ext cx="9274175" cy="4565015"/>
          </a:xfrm>
        </p:spPr>
        <p:txBody>
          <a:bodyPr>
            <a:normAutofit/>
          </a:bodyPr>
          <a:lstStyle/>
          <a:p>
            <a:pPr indent="0">
              <a:lnSpc>
                <a:spcPct val="200000"/>
              </a:lnSpc>
              <a:buFont typeface="Wingdings" panose="05000000000000000000" charset="0"/>
            </a:pPr>
            <a:r>
              <a:rPr lang="en-US" altLang="zh-CN" b="0">
                <a:latin typeface="微软雅黑" panose="020b0503020204020204" pitchFamily="34" charset="-122"/>
                <a:ea typeface="微软雅黑" panose="020b0503020204020204" pitchFamily="34" charset="-122"/>
                <a:sym typeface="+mn-ea"/>
              </a:rPr>
              <a:t>1.</a:t>
            </a:r>
            <a:r>
              <a:rPr b="0">
                <a:latin typeface="微软雅黑" panose="020b0503020204020204" pitchFamily="34" charset="-122"/>
                <a:ea typeface="微软雅黑" panose="020b0503020204020204" pitchFamily="34" charset="-122"/>
                <a:sym typeface="+mn-ea"/>
              </a:rPr>
              <a:t>了解开幕词的有关知识，把握本文内容，梳理行文思路；</a:t>
            </a:r>
            <a:br>
              <a:rPr sz="2800" b="0">
                <a:latin typeface="微软雅黑" panose="020b0503020204020204" pitchFamily="34" charset="-122"/>
                <a:ea typeface="微软雅黑" panose="020b0503020204020204" pitchFamily="34" charset="-122"/>
                <a:sym typeface="+mn-ea"/>
              </a:rPr>
            </a:br>
            <a:endParaRPr lang="zh-CN" altLang="en-US" sz="2800" b="0">
              <a:latin typeface="微软雅黑" panose="020b0503020204020204" pitchFamily="34" charset="-122"/>
              <a:ea typeface="微软雅黑" panose="020b0503020204020204" pitchFamily="34" charset="-122"/>
              <a:sym typeface="+mn-ea"/>
            </a:endParaRPr>
          </a:p>
        </p:txBody>
      </p:sp>
      <p:sp>
        <p:nvSpPr>
          <p:cNvPr id="6" name="文本框 5"/>
          <p:cNvSpPr txBox="1"/>
          <p:nvPr>
            <p:custDataLst>
              <p:tags r:id="rId4"/>
            </p:custDataLst>
          </p:nvPr>
        </p:nvSpPr>
        <p:spPr>
          <a:xfrm>
            <a:off x="4095115" y="701040"/>
            <a:ext cx="3290570" cy="829945"/>
          </a:xfrm>
          <a:prstGeom prst="rect">
            <a:avLst/>
          </a:prstGeom>
          <a:noFill/>
        </p:spPr>
        <p:txBody>
          <a:bodyPr wrap="square" rtlCol="0">
            <a:spAutoFit/>
          </a:bodyPr>
          <a:lstStyle/>
          <a:p>
            <a:pPr algn="dist"/>
            <a:r>
              <a:rPr lang="zh-CN" altLang="en-US" sz="4800">
                <a:solidFill>
                  <a:schemeClr val="accent1"/>
                </a:solidFill>
                <a:effectLst>
                  <a:outerShdw blurRad="38100" dist="25400" dir="5400000" algn="ctr" rotWithShape="0">
                    <a:srgbClr val="6E747A">
                      <a:alpha val="43000"/>
                    </a:srgbClr>
                  </a:outerShdw>
                </a:effectLst>
              </a:rPr>
              <a:t>★</a:t>
            </a:r>
            <a:r>
              <a:rPr lang="zh-CN" altLang="en-US" sz="4000" b="1"/>
              <a:t>学习目标</a:t>
            </a:r>
          </a:p>
        </p:txBody>
      </p:sp>
      <p:pic>
        <p:nvPicPr>
          <p:cNvPr id="102" name="图片 101"/>
          <p:cNvPicPr/>
          <p:nvPr>
            <p:custDataLst>
              <p:tags r:id="rId7"/>
            </p:custDataLst>
          </p:nvPr>
        </p:nvPicPr>
        <p:blipFill>
          <a:blip r:embed="rId6" r:link="rId5"/>
          <a:stretch>
            <a:fillRect/>
          </a:stretch>
        </p:blipFill>
        <p:spPr>
          <a:xfrm>
            <a:off x="9830435" y="366395"/>
            <a:ext cx="1898650" cy="2229485"/>
          </a:xfrm>
          <a:prstGeom prst="roundRect">
            <a:avLst/>
          </a:prstGeom>
          <a:noFill/>
          <a:ln w="9525">
            <a:noFill/>
          </a:ln>
        </p:spPr>
      </p:pic>
      <p:sp>
        <p:nvSpPr>
          <p:cNvPr id="8" name="标题 1"/>
          <p:cNvSpPr>
            <a:spLocks noGrp="1"/>
          </p:cNvSpPr>
          <p:nvPr>
            <p:custDataLst>
              <p:tags r:id="rId8"/>
            </p:custDataLst>
          </p:nvPr>
        </p:nvSpPr>
        <p:spPr>
          <a:xfrm>
            <a:off x="867410" y="2595880"/>
            <a:ext cx="10456545" cy="4565015"/>
          </a:xfrm>
          <a:prstGeom prst="rect">
            <a:avLst/>
          </a:prstGeom>
        </p:spPr>
        <p:txBody>
          <a:bodyPr vert="horz" lIns="101600" tIns="38100" rIns="76200" bIns="38100" rtlCol="0" anchor="t" anchorCtr="0"/>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indent="0">
              <a:lnSpc>
                <a:spcPct val="200000"/>
              </a:lnSpc>
              <a:buFont typeface="Wingdings" panose="05000000000000000000" charset="0"/>
            </a:pPr>
            <a:r>
              <a:rPr lang="en-US" altLang="zh-CN" b="0">
                <a:latin typeface="微软雅黑" panose="020b0503020204020204" pitchFamily="34" charset="-122"/>
                <a:ea typeface="微软雅黑" panose="020b0503020204020204" pitchFamily="34" charset="-122"/>
                <a:sym typeface="+mn-ea"/>
              </a:rPr>
              <a:t>2.</a:t>
            </a:r>
            <a:r>
              <a:rPr b="0">
                <a:latin typeface="微软雅黑" panose="020b0503020204020204" pitchFamily="34" charset="-122"/>
                <a:ea typeface="微软雅黑" panose="020b0503020204020204" pitchFamily="34" charset="-122"/>
                <a:sym typeface="+mn-ea"/>
              </a:rPr>
              <a:t>体会“中国人民站起来了”的深刻含意，领略富有时代特征的语言和创作风格；</a:t>
            </a:r>
            <a:br>
              <a:rPr b="0">
                <a:latin typeface="微软雅黑" panose="020b0503020204020204" pitchFamily="34" charset="-122"/>
                <a:ea typeface="微软雅黑" panose="020b0503020204020204" pitchFamily="34" charset="-122"/>
                <a:sym typeface="+mn-ea"/>
              </a:rPr>
            </a:br>
            <a:r>
              <a:rPr lang="en-US" altLang="zh-CN" b="0">
                <a:latin typeface="微软雅黑" panose="020b0503020204020204" pitchFamily="34" charset="-122"/>
                <a:ea typeface="微软雅黑" panose="020b0503020204020204" pitchFamily="34" charset="-122"/>
                <a:sym typeface="+mn-ea"/>
              </a:rPr>
              <a:t>3.</a:t>
            </a:r>
            <a:r>
              <a:rPr b="0">
                <a:latin typeface="微软雅黑" panose="020b0503020204020204" pitchFamily="34" charset="-122"/>
                <a:ea typeface="微软雅黑" panose="020b0503020204020204" pitchFamily="34" charset="-122"/>
                <a:sym typeface="+mn-ea"/>
              </a:rPr>
              <a:t>认识建立新中国的困难与艰辛，理解中国革命取得胜利的历史意义，感受中国人民当家作主的自豪之情。</a:t>
            </a:r>
            <a:endParaRPr lang="zh-CN" altLang="en-US" b="0">
              <a:latin typeface="微软雅黑" panose="020b0503020204020204" pitchFamily="34" charset="-122"/>
              <a:ea typeface="微软雅黑" panose="020b0503020204020204" pitchFamily="34" charset="-122"/>
              <a:sym typeface="+mn-ea"/>
            </a:endParaRPr>
          </a:p>
        </p:txBody>
      </p:sp>
    </p:spTree>
    <p:custDataLst>
      <p:tags r:id="rId10"/>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alpha val="27000"/>
          </a:schemeClr>
        </a:solidFill>
        <a:effectLst/>
      </p:bgPr>
    </p:bg>
    <p:spTree>
      <p:nvGrpSpPr>
        <p:cNvPr id="1" name=""/>
        <p:cNvGrpSpPr/>
        <p:nvPr>
          <p:custDataLst>
            <p:tags r:id="rId2"/>
          </p:custDataLst>
        </p:nvPr>
      </p:nvGrpSpPr>
      <p:grpSpPr>
        <a:xfrm>
          <a:off x="0" y="0"/>
          <a:ext cx="0" cy="0"/>
        </a:xfrm>
      </p:grpSpPr>
      <p:pic>
        <p:nvPicPr>
          <p:cNvPr id="3" name="图片 2" descr="图片1"/>
          <p:cNvPicPr>
            <a:picLocks noChangeAspect="1"/>
          </p:cNvPicPr>
          <p:nvPr>
            <p:custDataLst>
              <p:tags r:id="rId4"/>
            </p:custDataLst>
          </p:nvPr>
        </p:nvPicPr>
        <p:blipFill>
          <a:blip r:embed="rId3"/>
          <a:stretch>
            <a:fillRect/>
          </a:stretch>
        </p:blipFill>
        <p:spPr>
          <a:xfrm>
            <a:off x="-635" y="-1905"/>
            <a:ext cx="12193270" cy="6861175"/>
          </a:xfrm>
          <a:prstGeom prst="rect">
            <a:avLst/>
          </a:prstGeom>
        </p:spPr>
      </p:pic>
      <p:pic>
        <p:nvPicPr>
          <p:cNvPr id="2" name="图片 1"/>
          <p:cNvPicPr>
            <a:picLocks noChangeAspect="1"/>
          </p:cNvPicPr>
          <p:nvPr>
            <p:custDataLst>
              <p:tags r:id="rId6"/>
            </p:custDataLst>
          </p:nvPr>
        </p:nvPicPr>
        <p:blipFill>
          <a:blip r:embed="rId5"/>
          <a:stretch>
            <a:fillRect/>
          </a:stretch>
        </p:blipFill>
        <p:spPr>
          <a:xfrm>
            <a:off x="-274955" y="-240030"/>
            <a:ext cx="12742545" cy="7336790"/>
          </a:xfrm>
          <a:prstGeom prst="rect">
            <a:avLst/>
          </a:prstGeom>
        </p:spPr>
      </p:pic>
      <p:sp>
        <p:nvSpPr>
          <p:cNvPr id="10" name="矩形 9"/>
          <p:cNvSpPr/>
          <p:nvPr>
            <p:custDataLst>
              <p:tags r:id="rId7"/>
            </p:custDataLst>
          </p:nvPr>
        </p:nvSpPr>
        <p:spPr>
          <a:xfrm>
            <a:off x="391160" y="962660"/>
            <a:ext cx="3940810" cy="4645025"/>
          </a:xfrm>
          <a:prstGeom prst="rect">
            <a:avLst/>
          </a:prstGeom>
        </p:spPr>
        <p:txBody>
          <a:bodyPr wrap="square" lIns="121875" tIns="60936" rIns="121875" bIns="60936">
            <a:spAutoFit/>
          </a:bodyPr>
          <a:lstStyle/>
          <a:p>
            <a:pPr marL="457200" indent="-457200" algn="just" fontAlgn="auto">
              <a:lnSpc>
                <a:spcPct val="150000"/>
              </a:lnSpc>
              <a:spcAft>
                <a:spcPct val="0"/>
              </a:spcAft>
              <a:buFont typeface="Wingdings" panose="05000000000000000000" charset="0"/>
              <a:buChar char="Ø"/>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本文是毛泽东同志在中国人民政治协商会议第一届全体会议上所致的开幕词。请结合开幕词的结构构成和课文内容补</a:t>
            </a:r>
            <a:r>
              <a:rPr lang="zh-CN" altLang="zh-CN" sz="2800" kern="100" smtClean="0">
                <a:latin typeface="Times New Roman" panose="02020603050405020304" pitchFamily="18" charset="0"/>
                <a:ea typeface="方正中等线简体" panose="03000509000000000000" pitchFamily="65" charset="-122"/>
                <a:cs typeface="Times New Roman" panose="02020603050405020304" pitchFamily="18" charset="0"/>
              </a:rPr>
              <a:t>写</a:t>
            </a:r>
            <a:r>
              <a:rPr lang="zh-CN" altLang="en-US" sz="2800" kern="100" smtClean="0">
                <a:latin typeface="Times New Roman" panose="02020603050405020304" pitchFamily="18" charset="0"/>
                <a:ea typeface="方正中等线简体" panose="03000509000000000000" pitchFamily="65" charset="-122"/>
                <a:cs typeface="Times New Roman" panose="02020603050405020304" pitchFamily="18" charset="0"/>
              </a:rPr>
              <a:t>右</a:t>
            </a:r>
            <a:r>
              <a:rPr lang="zh-CN" altLang="zh-CN" sz="2800" kern="100" smtClean="0">
                <a:latin typeface="Times New Roman" panose="02020603050405020304" pitchFamily="18" charset="0"/>
                <a:ea typeface="方正中等线简体" panose="03000509000000000000" pitchFamily="65" charset="-122"/>
                <a:cs typeface="Times New Roman" panose="02020603050405020304" pitchFamily="18" charset="0"/>
              </a:rPr>
              <a:t>面的</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结构导图。</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1026" name="Picture 2" descr="s2"/>
          <p:cNvPicPr>
            <a:picLocks noChangeAspect="1" noChangeArrowheads="1"/>
          </p:cNvPicPr>
          <p:nvPr>
            <p:custDataLst>
              <p:tags r:id="rId9"/>
            </p:custDataLst>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4331801" y="799741"/>
            <a:ext cx="7064646" cy="5682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custDataLst>
              <p:tags r:id="rId10"/>
            </p:custDataLst>
          </p:nvPr>
        </p:nvSpPr>
        <p:spPr>
          <a:xfrm>
            <a:off x="8959641" y="1491554"/>
            <a:ext cx="1706880" cy="398780"/>
          </a:xfrm>
          <a:prstGeom prst="rect">
            <a:avLst/>
          </a:prstGeom>
        </p:spPr>
        <p:txBody>
          <a:bodyPr wrap="none">
            <a:spAutoFit/>
          </a:bodyPr>
          <a:lstStyle/>
          <a:p>
            <a:r>
              <a:rPr lang="en-US" altLang="zh-CN" sz="20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胜利</a:t>
            </a:r>
            <a:r>
              <a:rPr lang="en-US" altLang="zh-CN" sz="20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基础</a:t>
            </a:r>
            <a:endParaRPr lang="zh-CN" altLang="en-US" sz="2000"/>
          </a:p>
        </p:txBody>
      </p:sp>
      <p:sp>
        <p:nvSpPr>
          <p:cNvPr id="5" name="矩形 4"/>
          <p:cNvSpPr/>
          <p:nvPr>
            <p:custDataLst>
              <p:tags r:id="rId11"/>
            </p:custDataLst>
          </p:nvPr>
        </p:nvSpPr>
        <p:spPr>
          <a:xfrm>
            <a:off x="7779298" y="3240751"/>
            <a:ext cx="640080" cy="398780"/>
          </a:xfrm>
          <a:prstGeom prst="rect">
            <a:avLst/>
          </a:prstGeom>
        </p:spPr>
        <p:txBody>
          <a:bodyPr wrap="none">
            <a:spAutoFit/>
          </a:bodyPr>
          <a:lstStyle/>
          <a:p>
            <a:r>
              <a:rPr lang="zh-CN" altLang="zh-CN" sz="2000" kern="100" spc="-2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任务</a:t>
            </a:r>
            <a:endParaRPr lang="zh-CN" altLang="en-US" sz="2000" kern="100" spc="-2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endParaRPr>
          </a:p>
        </p:txBody>
      </p:sp>
      <p:sp>
        <p:nvSpPr>
          <p:cNvPr id="7" name="矩形 6"/>
          <p:cNvSpPr/>
          <p:nvPr>
            <p:custDataLst>
              <p:tags r:id="rId12"/>
            </p:custDataLst>
          </p:nvPr>
        </p:nvSpPr>
        <p:spPr>
          <a:xfrm>
            <a:off x="7779298" y="4531221"/>
            <a:ext cx="640080" cy="398780"/>
          </a:xfrm>
          <a:prstGeom prst="rect">
            <a:avLst/>
          </a:prstGeom>
        </p:spPr>
        <p:txBody>
          <a:bodyPr wrap="none">
            <a:spAutoFit/>
          </a:bodyPr>
          <a:lstStyle/>
          <a:p>
            <a:r>
              <a:rPr lang="zh-CN" altLang="zh-CN" sz="2000" kern="100" spc="-2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意义</a:t>
            </a:r>
            <a:endParaRPr lang="zh-CN" altLang="en-US" sz="2000" kern="100" spc="-2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endParaRPr>
          </a:p>
        </p:txBody>
      </p:sp>
      <p:sp>
        <p:nvSpPr>
          <p:cNvPr id="8" name="矩形 7"/>
          <p:cNvSpPr/>
          <p:nvPr>
            <p:custDataLst>
              <p:tags r:id="rId13"/>
            </p:custDataLst>
          </p:nvPr>
        </p:nvSpPr>
        <p:spPr>
          <a:xfrm>
            <a:off x="9011883" y="4492105"/>
            <a:ext cx="2341880" cy="398780"/>
          </a:xfrm>
          <a:prstGeom prst="rect">
            <a:avLst/>
          </a:prstGeom>
        </p:spPr>
        <p:txBody>
          <a:bodyPr wrap="none">
            <a:spAutoFit/>
          </a:bodyPr>
          <a:lstStyle/>
          <a:p>
            <a:r>
              <a:rPr lang="zh-CN" altLang="zh-CN" sz="2000" kern="100" spc="-3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宣布中国人民站起来了</a:t>
            </a:r>
            <a:endParaRPr lang="zh-CN" altLang="en-US" sz="2000" kern="100" spc="-3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endParaRPr>
          </a:p>
        </p:txBody>
      </p:sp>
      <p:sp>
        <p:nvSpPr>
          <p:cNvPr id="15" name="矩形 14"/>
          <p:cNvSpPr/>
          <p:nvPr>
            <p:custDataLst>
              <p:tags r:id="rId14"/>
            </p:custDataLst>
          </p:nvPr>
        </p:nvSpPr>
        <p:spPr>
          <a:xfrm>
            <a:off x="7545087" y="6010806"/>
            <a:ext cx="1452880" cy="398780"/>
          </a:xfrm>
          <a:prstGeom prst="rect">
            <a:avLst/>
          </a:prstGeom>
        </p:spPr>
        <p:txBody>
          <a:bodyPr wrap="none">
            <a:spAutoFit/>
          </a:bodyPr>
          <a:lstStyle/>
          <a:p>
            <a:r>
              <a:rPr lang="zh-CN" altLang="zh-CN" sz="20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rPr>
              <a:t>悼念和庆贺</a:t>
            </a:r>
            <a:endParaRPr lang="zh-CN" altLang="en-US" sz="2000" kern="100">
              <a:solidFill>
                <a:srgbClr val="C00000"/>
              </a:solidFill>
              <a:latin typeface="宋体" panose="02010600030101010101" pitchFamily="2" charset="-122"/>
              <a:ea typeface="方正中等线简体" panose="03000509000000000000" pitchFamily="65" charset="-122"/>
              <a:cs typeface="Times New Roman" panose="02020603050405020304" pitchFamily="18" charset="0"/>
            </a:endParaRPr>
          </a:p>
        </p:txBody>
      </p:sp>
      <p:sp>
        <p:nvSpPr>
          <p:cNvPr id="6" name="文本框 5"/>
          <p:cNvSpPr txBox="1"/>
          <p:nvPr>
            <p:custDataLst>
              <p:tags r:id="rId15"/>
            </p:custDataLst>
          </p:nvPr>
        </p:nvSpPr>
        <p:spPr>
          <a:xfrm>
            <a:off x="964565" y="317500"/>
            <a:ext cx="2651760" cy="645160"/>
          </a:xfrm>
          <a:prstGeom prst="rect">
            <a:avLst/>
          </a:prstGeom>
          <a:noFill/>
        </p:spPr>
        <p:txBody>
          <a:bodyPr wrap="square" rtlCol="0">
            <a:spAutoFit/>
          </a:bodyPr>
          <a:lstStyle/>
          <a:p>
            <a:pPr algn="dist"/>
            <a:r>
              <a:rPr lang="zh-CN" altLang="en-US" sz="3600">
                <a:solidFill>
                  <a:schemeClr val="accent1"/>
                </a:solidFill>
                <a:effectLst>
                  <a:outerShdw blurRad="38100" dist="25400" dir="5400000" algn="ctr" rotWithShape="0">
                    <a:srgbClr val="6E747A">
                      <a:alpha val="43000"/>
                    </a:srgbClr>
                  </a:outerShdw>
                </a:effectLst>
              </a:rPr>
              <a:t>★</a:t>
            </a:r>
            <a:r>
              <a:rPr lang="zh-CN" altLang="en-US" sz="3200" b="1"/>
              <a:t>文本研读</a:t>
            </a:r>
          </a:p>
        </p:txBody>
      </p:sp>
      <p:sp>
        <p:nvSpPr>
          <p:cNvPr id="9" name="文本框 8"/>
          <p:cNvSpPr txBox="1"/>
          <p:nvPr>
            <p:custDataLst>
              <p:tags r:id="rId16"/>
            </p:custDataLst>
          </p:nvPr>
        </p:nvSpPr>
        <p:spPr>
          <a:xfrm>
            <a:off x="11210290" y="799465"/>
            <a:ext cx="656590" cy="3731895"/>
          </a:xfrm>
          <a:prstGeom prst="rect">
            <a:avLst/>
          </a:prstGeom>
          <a:noFill/>
        </p:spPr>
        <p:txBody>
          <a:bodyPr vert="eaVert" wrap="square" rtlCol="0">
            <a:spAutoFit/>
          </a:bodyPr>
          <a:lstStyle/>
          <a:p>
            <a:pPr algn="dist">
              <a:lnSpc>
                <a:spcPct val="110000"/>
              </a:lnSpc>
            </a:pPr>
            <a:r>
              <a:rPr lang="zh-CN" altLang="en-US" sz="2800" b="1" smtClean="0">
                <a:solidFill>
                  <a:schemeClr val="tx1"/>
                </a:solidFill>
                <a:effectLst/>
                <a:latin typeface="微软雅黑" panose="020b0503020204020204" pitchFamily="34" charset="-122"/>
                <a:ea typeface="微软雅黑" panose="020b0503020204020204" pitchFamily="34" charset="-122"/>
                <a:sym typeface="+mn-ea"/>
              </a:rPr>
              <a:t>整体感知</a:t>
            </a:r>
            <a:r>
              <a:rPr lang="en-US" altLang="zh-CN" sz="2800" b="1" smtClean="0">
                <a:solidFill>
                  <a:schemeClr val="tx1"/>
                </a:solidFill>
                <a:effectLst/>
                <a:latin typeface="微软雅黑" panose="020b0503020204020204" pitchFamily="34" charset="-122"/>
                <a:ea typeface="微软雅黑" panose="020b0503020204020204" pitchFamily="34" charset="-122"/>
                <a:sym typeface="+mn-ea"/>
              </a:rPr>
              <a:t> </a:t>
            </a:r>
            <a:r>
              <a:rPr lang="zh-CN" altLang="en-US" sz="2800" b="1" smtClean="0">
                <a:solidFill>
                  <a:schemeClr val="tx1"/>
                </a:solidFill>
                <a:effectLst/>
                <a:latin typeface="微软雅黑" panose="020b0503020204020204" pitchFamily="34" charset="-122"/>
                <a:ea typeface="微软雅黑" panose="020b0503020204020204" pitchFamily="34" charset="-122"/>
                <a:sym typeface="+mn-ea"/>
              </a:rPr>
              <a:t>划分层次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to="" calcmode="lin" valueType="num">
                                      <p:cBhvr>
                                        <p:cTn id="7" dur="1" fill="hold"/>
                                        <p:tgtEl>
                                          <p:spTgt spid="9"/>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P spid="15" grpId="0"/>
      <p:bldP spid="9"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90000"/>
            <a:alpha val="11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6" name="文本框 5"/>
          <p:cNvSpPr txBox="1"/>
          <p:nvPr>
            <p:custDataLst>
              <p:tags r:id="rId5"/>
            </p:custDataLst>
          </p:nvPr>
        </p:nvSpPr>
        <p:spPr>
          <a:xfrm>
            <a:off x="964565" y="500380"/>
            <a:ext cx="2651760" cy="645160"/>
          </a:xfrm>
          <a:prstGeom prst="rect">
            <a:avLst/>
          </a:prstGeom>
          <a:noFill/>
        </p:spPr>
        <p:txBody>
          <a:bodyPr wrap="square" rtlCol="0">
            <a:spAutoFit/>
          </a:bodyPr>
          <a:lstStyle/>
          <a:p>
            <a:pPr algn="dist"/>
            <a:r>
              <a:rPr lang="zh-CN" altLang="en-US" sz="3600">
                <a:solidFill>
                  <a:schemeClr val="accent1"/>
                </a:solidFill>
                <a:effectLst>
                  <a:outerShdw blurRad="38100" dist="25400" dir="5400000" algn="ctr" rotWithShape="0">
                    <a:srgbClr val="6E747A">
                      <a:alpha val="43000"/>
                    </a:srgbClr>
                  </a:outerShdw>
                </a:effectLst>
              </a:rPr>
              <a:t>★</a:t>
            </a:r>
            <a:r>
              <a:rPr lang="zh-CN" altLang="en-US" sz="3200" b="1"/>
              <a:t>文本研读</a:t>
            </a:r>
          </a:p>
        </p:txBody>
      </p:sp>
      <p:sp>
        <p:nvSpPr>
          <p:cNvPr id="2" name="文本框 1"/>
          <p:cNvSpPr txBox="1"/>
          <p:nvPr>
            <p:custDataLst>
              <p:tags r:id="rId6"/>
            </p:custDataLst>
          </p:nvPr>
        </p:nvSpPr>
        <p:spPr>
          <a:xfrm>
            <a:off x="10850245" y="1527175"/>
            <a:ext cx="656590" cy="3653155"/>
          </a:xfrm>
          <a:prstGeom prst="rect">
            <a:avLst/>
          </a:prstGeom>
          <a:noFill/>
        </p:spPr>
        <p:txBody>
          <a:bodyPr vert="eaVert" wrap="square" rtlCol="0">
            <a:spAutoFit/>
          </a:bodyPr>
          <a:lstStyle/>
          <a:p>
            <a:pPr algn="dist">
              <a:lnSpc>
                <a:spcPct val="110000"/>
              </a:lnSpc>
            </a:pPr>
            <a:r>
              <a:rPr lang="zh-CN" altLang="en-US" sz="2800" b="1" smtClean="0">
                <a:latin typeface="微软雅黑" panose="020b0503020204020204" pitchFamily="34" charset="-122"/>
                <a:ea typeface="微软雅黑" panose="020b0503020204020204" pitchFamily="34" charset="-122"/>
                <a:sym typeface="+mn-ea"/>
              </a:rPr>
              <a:t>通读课文</a:t>
            </a:r>
            <a:r>
              <a:rPr lang="en-US" altLang="zh-CN" sz="2800" b="1" smtClean="0">
                <a:latin typeface="微软雅黑" panose="020b0503020204020204" pitchFamily="34" charset="-122"/>
                <a:ea typeface="微软雅黑" panose="020b0503020204020204" pitchFamily="34" charset="-122"/>
                <a:sym typeface="+mn-ea"/>
              </a:rPr>
              <a:t> </a:t>
            </a:r>
            <a:r>
              <a:rPr lang="zh-CN" altLang="en-US" sz="2800" b="1" smtClean="0">
                <a:latin typeface="微软雅黑" panose="020b0503020204020204" pitchFamily="34" charset="-122"/>
                <a:ea typeface="微软雅黑" panose="020b0503020204020204" pitchFamily="34" charset="-122"/>
                <a:sym typeface="+mn-ea"/>
              </a:rPr>
              <a:t>感悟细节</a:t>
            </a:r>
          </a:p>
        </p:txBody>
      </p:sp>
      <p:sp>
        <p:nvSpPr>
          <p:cNvPr id="14" name="文本框 13"/>
          <p:cNvSpPr txBox="1"/>
          <p:nvPr>
            <p:custDataLst>
              <p:tags r:id="rId7"/>
            </p:custDataLst>
          </p:nvPr>
        </p:nvSpPr>
        <p:spPr>
          <a:xfrm>
            <a:off x="660400" y="1264920"/>
            <a:ext cx="10438765" cy="1383665"/>
          </a:xfrm>
          <a:prstGeom prst="rect">
            <a:avLst/>
          </a:prstGeom>
          <a:noFill/>
        </p:spPr>
        <p:txBody>
          <a:bodyPr wrap="square" rtlCol="0" anchor="t">
            <a:spAutoFit/>
            <a:scene3d>
              <a:camera prst="orthographicFront"/>
              <a:lightRig rig="threePt" dir="t"/>
            </a:scene3d>
          </a:bodyPr>
          <a:lstStyle/>
          <a:p>
            <a:pPr marL="457200" indent="-457200">
              <a:lnSpc>
                <a:spcPct val="150000"/>
              </a:lnSpc>
              <a:buFont typeface="Wingdings" panose="05000000000000000000" charset="0"/>
              <a:buChar char="Ø"/>
            </a:pPr>
            <a:r>
              <a:rPr lang="zh-CN" altLang="zh-CN" sz="2800" kern="100">
                <a:latin typeface="楷体" panose="02010609060101010101" pitchFamily="49" charset="-122"/>
                <a:ea typeface="楷体" panose="02010609060101010101" pitchFamily="49" charset="-122"/>
                <a:cs typeface="Times New Roman" panose="02020603050405020304" pitchFamily="18" charset="0"/>
                <a:sym typeface="+mn-ea"/>
              </a:rPr>
              <a:t>请结合课文内容和当时背景，简要概括本次政治协商会议的</a:t>
            </a:r>
            <a:r>
              <a:rPr lang="zh-CN" altLang="zh-CN" sz="2800" b="1" kern="100">
                <a:latin typeface="楷体" panose="02010609060101010101" pitchFamily="49" charset="-122"/>
                <a:ea typeface="楷体" panose="02010609060101010101" pitchFamily="49" charset="-122"/>
                <a:cs typeface="Times New Roman" panose="02020603050405020304" pitchFamily="18" charset="0"/>
                <a:sym typeface="+mn-ea"/>
              </a:rPr>
              <a:t>性质和重要意义。</a:t>
            </a:r>
            <a:endParaRPr lang="zh-CN" altLang="en-US" sz="2800" b="1">
              <a:latin typeface="楷体" panose="02010609060101010101" pitchFamily="49" charset="-122"/>
              <a:ea typeface="楷体" panose="02010609060101010101" pitchFamily="49" charset="-122"/>
            </a:endParaRPr>
          </a:p>
        </p:txBody>
      </p:sp>
      <p:sp>
        <p:nvSpPr>
          <p:cNvPr id="15" name="文本框 14"/>
          <p:cNvSpPr txBox="1"/>
          <p:nvPr>
            <p:custDataLst>
              <p:tags r:id="rId8"/>
            </p:custDataLst>
          </p:nvPr>
        </p:nvSpPr>
        <p:spPr>
          <a:xfrm>
            <a:off x="1217295" y="2767965"/>
            <a:ext cx="4135120" cy="2030095"/>
          </a:xfrm>
          <a:prstGeom prst="rect">
            <a:avLst/>
          </a:prstGeom>
          <a:noFill/>
        </p:spPr>
        <p:txBody>
          <a:bodyPr wrap="square" rtlCol="0" anchor="t">
            <a:spAutoFit/>
          </a:bodyPr>
          <a:lstStyle/>
          <a:p>
            <a:pPr indent="0" algn="just" fontAlgn="auto">
              <a:lnSpc>
                <a:spcPct val="150000"/>
              </a:lnSpc>
              <a:spcAft>
                <a:spcPct val="0"/>
              </a:spcAft>
            </a:pPr>
            <a:r>
              <a:rPr lang="en-US" altLang="zh-CN" sz="2800" kern="100">
                <a:latin typeface="宋体" panose="02010600030101010101" pitchFamily="2" charset="-122"/>
                <a:ea typeface="宋体" panose="02010600030101010101" pitchFamily="2" charset="-122"/>
                <a:cs typeface="宋体" panose="02010600030101010101" pitchFamily="2" charset="-122"/>
                <a:sym typeface="+mn-ea"/>
              </a:rPr>
              <a:t>(1)</a:t>
            </a:r>
            <a:r>
              <a:rPr lang="zh-CN" altLang="zh-CN" sz="2800" kern="100">
                <a:latin typeface="宋体" panose="02010600030101010101" pitchFamily="2" charset="-122"/>
                <a:ea typeface="宋体" panose="02010600030101010101" pitchFamily="2" charset="-122"/>
                <a:cs typeface="宋体" panose="02010600030101010101" pitchFamily="2" charset="-122"/>
                <a:sym typeface="+mn-ea"/>
              </a:rPr>
              <a:t>从第</a:t>
            </a:r>
            <a:r>
              <a:rPr lang="en-US" altLang="zh-CN" sz="2800" kern="100">
                <a:latin typeface="宋体" panose="02010600030101010101" pitchFamily="2" charset="-122"/>
                <a:ea typeface="宋体" panose="02010600030101010101" pitchFamily="2" charset="-122"/>
                <a:cs typeface="宋体" panose="02010600030101010101" pitchFamily="2" charset="-122"/>
                <a:sym typeface="+mn-ea"/>
              </a:rPr>
              <a:t>2</a:t>
            </a:r>
            <a:r>
              <a:rPr lang="zh-CN" altLang="zh-CN" sz="2800" kern="100">
                <a:latin typeface="宋体" panose="02010600030101010101" pitchFamily="2" charset="-122"/>
                <a:ea typeface="宋体" panose="02010600030101010101" pitchFamily="2" charset="-122"/>
                <a:cs typeface="宋体" panose="02010600030101010101" pitchFamily="2" charset="-122"/>
                <a:sym typeface="+mn-ea"/>
              </a:rPr>
              <a:t>段介绍的代表构成看，这次会议的</a:t>
            </a:r>
            <a:r>
              <a:rPr lang="zh-CN" altLang="zh-CN" sz="2800" kern="1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性质是代表全国人民的会议</a:t>
            </a:r>
            <a:r>
              <a:rPr lang="zh-CN" altLang="zh-CN" sz="2800" kern="100">
                <a:latin typeface="宋体" panose="02010600030101010101" pitchFamily="2" charset="-122"/>
                <a:ea typeface="宋体" panose="02010600030101010101" pitchFamily="2" charset="-122"/>
                <a:cs typeface="宋体" panose="02010600030101010101" pitchFamily="2" charset="-122"/>
                <a:sym typeface="+mn-ea"/>
              </a:rPr>
              <a:t>。</a:t>
            </a:r>
          </a:p>
        </p:txBody>
      </p:sp>
      <p:pic>
        <p:nvPicPr>
          <p:cNvPr id="105" name="图片 104"/>
          <p:cNvPicPr/>
          <p:nvPr>
            <p:custDataLst>
              <p:tags r:id="rId10"/>
            </p:custDataLst>
          </p:nvPr>
        </p:nvPicPr>
        <p:blipFill>
          <a:blip r:embed="rId9"/>
          <a:srcRect b="9728"/>
          <a:stretch>
            <a:fillRect/>
          </a:stretch>
        </p:blipFill>
        <p:spPr>
          <a:xfrm>
            <a:off x="5780405" y="2302510"/>
            <a:ext cx="4969510" cy="3482340"/>
          </a:xfrm>
          <a:prstGeom prst="rect">
            <a:avLst/>
          </a:prstGeom>
          <a:noFill/>
          <a:ln w="9525">
            <a:noFill/>
          </a:ln>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ppt_x</p:attrName>
                                        </p:attrNameLst>
                                      </p:cBhvr>
                                      <p:tavLst>
                                        <p:tav tm="0">
                                          <p:val>
                                            <p:strVal val="#ppt_x-.2"/>
                                          </p:val>
                                        </p:tav>
                                        <p:tav tm="100000">
                                          <p:val>
                                            <p:strVal val="#ppt_x"/>
                                          </p:val>
                                        </p:tav>
                                      </p:tavLst>
                                    </p:anim>
                                    <p:anim calcmode="lin" valueType="num">
                                      <p:cBhvr>
                                        <p:cTn id="1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 to="" calcmode="lin" valueType="num">
                                      <p:cBhvr>
                                        <p:cTn id="19" dur="1" fill="hold"/>
                                        <p:tgtEl>
                                          <p:spTgt spid="15"/>
                                        </p:tgtEl>
                                      </p:cBhvr>
                                    </p:anim>
                                  </p:childTnLst>
                                </p:cTn>
                              </p:par>
                              <p:par>
                                <p:cTn id="20" presetID="24" presetClass="entr" presetSubtype="0" fill="hold" nodeType="withEffect">
                                  <p:stCondLst>
                                    <p:cond delay="0"/>
                                  </p:stCondLst>
                                  <p:childTnLst>
                                    <p:set>
                                      <p:cBhvr>
                                        <p:cTn id="21" dur="1" fill="hold">
                                          <p:stCondLst>
                                            <p:cond delay="0"/>
                                          </p:stCondLst>
                                        </p:cTn>
                                        <p:tgtEl>
                                          <p:spTgt spid="105"/>
                                        </p:tgtEl>
                                        <p:attrNameLst>
                                          <p:attrName>style.visibility</p:attrName>
                                        </p:attrNameLst>
                                      </p:cBhvr>
                                      <p:to>
                                        <p:strVal val="visible"/>
                                      </p:to>
                                    </p:set>
                                    <p:anim to="" calcmode="lin" valueType="num">
                                      <p:cBhvr>
                                        <p:cTn id="22" dur="1" fill="hold"/>
                                        <p:tgtEl>
                                          <p:spTgt spid="10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90000"/>
            <a:alpha val="11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6" name="文本框 5"/>
          <p:cNvSpPr txBox="1"/>
          <p:nvPr>
            <p:custDataLst>
              <p:tags r:id="rId5"/>
            </p:custDataLst>
          </p:nvPr>
        </p:nvSpPr>
        <p:spPr>
          <a:xfrm>
            <a:off x="964565" y="500380"/>
            <a:ext cx="2651760" cy="645160"/>
          </a:xfrm>
          <a:prstGeom prst="rect">
            <a:avLst/>
          </a:prstGeom>
          <a:noFill/>
        </p:spPr>
        <p:txBody>
          <a:bodyPr wrap="square" rtlCol="0">
            <a:spAutoFit/>
          </a:bodyPr>
          <a:lstStyle/>
          <a:p>
            <a:pPr algn="dist"/>
            <a:r>
              <a:rPr lang="zh-CN" altLang="en-US" sz="3600">
                <a:solidFill>
                  <a:schemeClr val="accent1"/>
                </a:solidFill>
                <a:effectLst>
                  <a:outerShdw blurRad="38100" dist="25400" dir="5400000" algn="ctr" rotWithShape="0">
                    <a:srgbClr val="6E747A">
                      <a:alpha val="43000"/>
                    </a:srgbClr>
                  </a:outerShdw>
                </a:effectLst>
              </a:rPr>
              <a:t>★</a:t>
            </a:r>
            <a:r>
              <a:rPr lang="zh-CN" altLang="en-US" sz="3200" b="1"/>
              <a:t>文本研读</a:t>
            </a:r>
          </a:p>
        </p:txBody>
      </p:sp>
      <p:sp>
        <p:nvSpPr>
          <p:cNvPr id="2" name="文本框 1"/>
          <p:cNvSpPr txBox="1"/>
          <p:nvPr>
            <p:custDataLst>
              <p:tags r:id="rId6"/>
            </p:custDataLst>
          </p:nvPr>
        </p:nvSpPr>
        <p:spPr>
          <a:xfrm>
            <a:off x="10850245" y="1527175"/>
            <a:ext cx="656590" cy="3653155"/>
          </a:xfrm>
          <a:prstGeom prst="rect">
            <a:avLst/>
          </a:prstGeom>
          <a:noFill/>
        </p:spPr>
        <p:txBody>
          <a:bodyPr vert="eaVert" wrap="square" rtlCol="0">
            <a:spAutoFit/>
          </a:bodyPr>
          <a:lstStyle/>
          <a:p>
            <a:pPr algn="dist">
              <a:lnSpc>
                <a:spcPct val="110000"/>
              </a:lnSpc>
            </a:pPr>
            <a:r>
              <a:rPr lang="zh-CN" altLang="en-US" sz="2800" b="1" smtClean="0">
                <a:solidFill>
                  <a:schemeClr val="tx1"/>
                </a:solidFill>
                <a:effectLst/>
                <a:latin typeface="微软雅黑" panose="020b0503020204020204" pitchFamily="34" charset="-122"/>
                <a:ea typeface="微软雅黑" panose="020b0503020204020204" pitchFamily="34" charset="-122"/>
                <a:sym typeface="+mn-ea"/>
              </a:rPr>
              <a:t>通读课文</a:t>
            </a:r>
            <a:r>
              <a:rPr lang="en-US" altLang="zh-CN" sz="2800" b="1" smtClean="0">
                <a:solidFill>
                  <a:schemeClr val="tx1"/>
                </a:solidFill>
                <a:effectLst/>
                <a:latin typeface="微软雅黑" panose="020b0503020204020204" pitchFamily="34" charset="-122"/>
                <a:ea typeface="微软雅黑" panose="020b0503020204020204" pitchFamily="34" charset="-122"/>
                <a:sym typeface="+mn-ea"/>
              </a:rPr>
              <a:t> </a:t>
            </a:r>
            <a:r>
              <a:rPr lang="zh-CN" altLang="en-US" sz="2800" b="1" smtClean="0">
                <a:solidFill>
                  <a:schemeClr val="tx1"/>
                </a:solidFill>
                <a:effectLst/>
                <a:latin typeface="微软雅黑" panose="020b0503020204020204" pitchFamily="34" charset="-122"/>
                <a:ea typeface="微软雅黑" panose="020b0503020204020204" pitchFamily="34" charset="-122"/>
                <a:sym typeface="+mn-ea"/>
              </a:rPr>
              <a:t>感悟细节</a:t>
            </a:r>
          </a:p>
        </p:txBody>
      </p:sp>
      <p:sp>
        <p:nvSpPr>
          <p:cNvPr id="16" name="文本框 15"/>
          <p:cNvSpPr txBox="1"/>
          <p:nvPr>
            <p:custDataLst>
              <p:tags r:id="rId7"/>
            </p:custDataLst>
          </p:nvPr>
        </p:nvSpPr>
        <p:spPr>
          <a:xfrm>
            <a:off x="1297305" y="1417955"/>
            <a:ext cx="9253220" cy="4292600"/>
          </a:xfrm>
          <a:prstGeom prst="rect">
            <a:avLst/>
          </a:prstGeom>
          <a:noFill/>
        </p:spPr>
        <p:txBody>
          <a:bodyPr wrap="square" rtlCol="0" anchor="t">
            <a:spAutoFit/>
          </a:bodyPr>
          <a:lstStyle/>
          <a:p>
            <a:pPr lvl="0" algn="just">
              <a:lnSpc>
                <a:spcPct val="150000"/>
              </a:lnSpc>
              <a:buClrTx/>
              <a:buSzTx/>
              <a:buFontTx/>
            </a:pPr>
            <a:r>
              <a:rPr lang="en-US" altLang="zh-CN" sz="2600" kern="100">
                <a:latin typeface="宋体" panose="02010600030101010101" pitchFamily="2" charset="-122"/>
                <a:ea typeface="宋体" panose="02010600030101010101" pitchFamily="2" charset="-122"/>
                <a:cs typeface="宋体" panose="02010600030101010101" pitchFamily="2" charset="-122"/>
                <a:sym typeface="+mn-ea"/>
              </a:rPr>
              <a:t>(2)从第5段介绍的会议任务，以及第6段“我们有一个共同的……站立起来了”这句话，联系写作背景，可以看出它具有极其重要的意义，它</a:t>
            </a:r>
            <a:r>
              <a:rPr lang="en-US" altLang="zh-CN" sz="2600" kern="1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决定了未来中国的各种制度法令、大政方针与发展前景，完成了建立新中国的伟大使命，揭开了新中国历史的第一篇章；它代表着全国人民大团结，体现了中华民族和衷共济、兼收并蓄的传统精神。它向全世界正式宣告新中国的诞生，中国人民从此站立起来了。</a:t>
            </a: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circle(in)">
                                      <p:cBhvr>
                                        <p:cTn id="1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90000"/>
            <a:alpha val="11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6" name="文本框 5"/>
          <p:cNvSpPr txBox="1"/>
          <p:nvPr>
            <p:custDataLst>
              <p:tags r:id="rId5"/>
            </p:custDataLst>
          </p:nvPr>
        </p:nvSpPr>
        <p:spPr>
          <a:xfrm>
            <a:off x="964565" y="500380"/>
            <a:ext cx="2651760" cy="645160"/>
          </a:xfrm>
          <a:prstGeom prst="rect">
            <a:avLst/>
          </a:prstGeom>
          <a:noFill/>
        </p:spPr>
        <p:txBody>
          <a:bodyPr wrap="square" rtlCol="0">
            <a:spAutoFit/>
          </a:bodyPr>
          <a:lstStyle/>
          <a:p>
            <a:pPr algn="dist"/>
            <a:r>
              <a:rPr lang="zh-CN" altLang="en-US" sz="3600">
                <a:solidFill>
                  <a:schemeClr val="accent1"/>
                </a:solidFill>
                <a:effectLst>
                  <a:outerShdw blurRad="38100" dist="25400" dir="5400000" algn="ctr" rotWithShape="0">
                    <a:srgbClr val="6E747A">
                      <a:alpha val="43000"/>
                    </a:srgbClr>
                  </a:outerShdw>
                </a:effectLst>
              </a:rPr>
              <a:t>★</a:t>
            </a:r>
            <a:r>
              <a:rPr lang="zh-CN" altLang="en-US" sz="3200" b="1"/>
              <a:t>文本研读</a:t>
            </a:r>
          </a:p>
        </p:txBody>
      </p:sp>
      <p:sp>
        <p:nvSpPr>
          <p:cNvPr id="2" name="文本框 1"/>
          <p:cNvSpPr txBox="1"/>
          <p:nvPr>
            <p:custDataLst>
              <p:tags r:id="rId6"/>
            </p:custDataLst>
          </p:nvPr>
        </p:nvSpPr>
        <p:spPr>
          <a:xfrm>
            <a:off x="10850245" y="1527175"/>
            <a:ext cx="656590" cy="3653155"/>
          </a:xfrm>
          <a:prstGeom prst="rect">
            <a:avLst/>
          </a:prstGeom>
          <a:noFill/>
        </p:spPr>
        <p:txBody>
          <a:bodyPr vert="eaVert" wrap="square" rtlCol="0">
            <a:spAutoFit/>
          </a:bodyPr>
          <a:lstStyle/>
          <a:p>
            <a:pPr algn="dist">
              <a:lnSpc>
                <a:spcPct val="110000"/>
              </a:lnSpc>
            </a:pPr>
            <a:r>
              <a:rPr lang="zh-CN" altLang="en-US" sz="2800" b="1" smtClean="0">
                <a:latin typeface="微软雅黑" panose="020b0503020204020204" pitchFamily="34" charset="-122"/>
                <a:ea typeface="微软雅黑" panose="020b0503020204020204" pitchFamily="34" charset="-122"/>
                <a:sym typeface="+mn-ea"/>
              </a:rPr>
              <a:t>通读课文</a:t>
            </a:r>
            <a:r>
              <a:rPr lang="en-US" altLang="zh-CN" sz="2800" b="1" smtClean="0">
                <a:latin typeface="微软雅黑" panose="020b0503020204020204" pitchFamily="34" charset="-122"/>
                <a:ea typeface="微软雅黑" panose="020b0503020204020204" pitchFamily="34" charset="-122"/>
                <a:sym typeface="+mn-ea"/>
              </a:rPr>
              <a:t> </a:t>
            </a:r>
            <a:r>
              <a:rPr lang="zh-CN" altLang="en-US" sz="2800" b="1" smtClean="0">
                <a:latin typeface="微软雅黑" panose="020b0503020204020204" pitchFamily="34" charset="-122"/>
                <a:ea typeface="微软雅黑" panose="020b0503020204020204" pitchFamily="34" charset="-122"/>
                <a:sym typeface="+mn-ea"/>
              </a:rPr>
              <a:t>感悟细节</a:t>
            </a:r>
          </a:p>
        </p:txBody>
      </p:sp>
      <p:sp>
        <p:nvSpPr>
          <p:cNvPr id="14" name="文本框 13"/>
          <p:cNvSpPr txBox="1"/>
          <p:nvPr>
            <p:custDataLst>
              <p:tags r:id="rId7"/>
            </p:custDataLst>
          </p:nvPr>
        </p:nvSpPr>
        <p:spPr>
          <a:xfrm>
            <a:off x="660400" y="1264920"/>
            <a:ext cx="10438765" cy="2676525"/>
          </a:xfrm>
          <a:prstGeom prst="rect">
            <a:avLst/>
          </a:prstGeom>
          <a:noFill/>
        </p:spPr>
        <p:txBody>
          <a:bodyPr wrap="square" rtlCol="0" anchor="t">
            <a:spAutoFit/>
            <a:scene3d>
              <a:camera prst="orthographicFront"/>
              <a:lightRig rig="threePt" dir="t"/>
            </a:scene3d>
          </a:bodyPr>
          <a:lstStyle/>
          <a:p>
            <a:pPr marL="457200" indent="-457200">
              <a:lnSpc>
                <a:spcPct val="150000"/>
              </a:lnSpc>
              <a:buFont typeface="Wingdings" panose="05000000000000000000" charset="0"/>
              <a:buChar char="Ø"/>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理解</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中国人民站起来了</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的内涵。</a:t>
            </a:r>
          </a:p>
          <a:p>
            <a:pPr indent="0">
              <a:lnSpc>
                <a:spcPct val="150000"/>
              </a:lnSpc>
              <a:buFont typeface="Wingdings" panose="05000000000000000000" charset="0"/>
              <a:buNone/>
            </a:pPr>
            <a:r>
              <a:rPr lang="zh-CN" altLang="en-US" sz="2800">
                <a:latin typeface="楷体" panose="02010609060101010101" pitchFamily="49" charset="-122"/>
                <a:ea typeface="楷体" panose="02010609060101010101" pitchFamily="49" charset="-122"/>
              </a:rPr>
              <a:t>问题一：</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毛泽东阐述的</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中国人民站起来了</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有哪些</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具体内容</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？请主要结合</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第</a:t>
            </a: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sym typeface="+mn-ea"/>
              </a:rPr>
              <a:t>6</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段</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作简要说明。</a:t>
            </a:r>
            <a:endParaRPr lang="zh-CN" altLang="zh-CN" sz="2800" kern="100">
              <a:latin typeface="宋体" panose="02010600030101010101" pitchFamily="2" charset="-122"/>
              <a:ea typeface="宋体" panose="02010600030101010101" pitchFamily="2" charset="-122"/>
              <a:cs typeface="Courier New" panose="02070309020205020404" pitchFamily="49" charset="0"/>
            </a:endParaRPr>
          </a:p>
          <a:p>
            <a:pPr indent="0">
              <a:lnSpc>
                <a:spcPct val="150000"/>
              </a:lnSpc>
              <a:buFont typeface="Wingdings" panose="05000000000000000000" charset="0"/>
              <a:buNone/>
            </a:pPr>
            <a:endParaRPr lang="zh-CN" altLang="en-US" sz="2800">
              <a:latin typeface="楷体" panose="02010609060101010101" pitchFamily="49" charset="-122"/>
              <a:ea typeface="楷体" panose="02010609060101010101" pitchFamily="49" charset="-122"/>
            </a:endParaRPr>
          </a:p>
        </p:txBody>
      </p:sp>
      <p:pic>
        <p:nvPicPr>
          <p:cNvPr id="106" name="图片 105"/>
          <p:cNvPicPr/>
          <p:nvPr>
            <p:custDataLst>
              <p:tags r:id="rId9"/>
            </p:custDataLst>
          </p:nvPr>
        </p:nvPicPr>
        <p:blipFill>
          <a:blip r:embed="rId8"/>
          <a:stretch>
            <a:fillRect/>
          </a:stretch>
        </p:blipFill>
        <p:spPr>
          <a:xfrm>
            <a:off x="3187700" y="3286760"/>
            <a:ext cx="7458075" cy="3571240"/>
          </a:xfrm>
          <a:prstGeom prst="rect">
            <a:avLst/>
          </a:prstGeom>
          <a:noFill/>
          <a:ln w="9525">
            <a:noFill/>
          </a:ln>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ppt_x</p:attrName>
                                        </p:attrNameLst>
                                      </p:cBhvr>
                                      <p:tavLst>
                                        <p:tav tm="0">
                                          <p:val>
                                            <p:strVal val="#ppt_x-.2"/>
                                          </p:val>
                                        </p:tav>
                                        <p:tav tm="100000">
                                          <p:val>
                                            <p:strVal val="#ppt_x"/>
                                          </p:val>
                                        </p:tav>
                                      </p:tavLst>
                                    </p:anim>
                                    <p:anim calcmode="lin" valueType="num">
                                      <p:cBhvr>
                                        <p:cTn id="1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
                                        </p:tgtEl>
                                      </p:cBhvr>
                                    </p:animEffect>
                                  </p:childTnLst>
                                </p:cTn>
                              </p:par>
                              <p:par>
                                <p:cTn id="15" presetID="24" presetClass="entr" presetSubtype="0" fill="hold" nodeType="withEffect">
                                  <p:stCondLst>
                                    <p:cond delay="0"/>
                                  </p:stCondLst>
                                  <p:childTnLst>
                                    <p:set>
                                      <p:cBhvr>
                                        <p:cTn id="16" dur="1" fill="hold">
                                          <p:stCondLst>
                                            <p:cond delay="0"/>
                                          </p:stCondLst>
                                        </p:cTn>
                                        <p:tgtEl>
                                          <p:spTgt spid="106"/>
                                        </p:tgtEl>
                                        <p:attrNameLst>
                                          <p:attrName>style.visibility</p:attrName>
                                        </p:attrNameLst>
                                      </p:cBhvr>
                                      <p:to>
                                        <p:strVal val="visible"/>
                                      </p:to>
                                    </p:set>
                                    <p:anim to="" calcmode="lin" valueType="num">
                                      <p:cBhvr>
                                        <p:cTn id="17" dur="1" fill="hold"/>
                                        <p:tgtEl>
                                          <p:spTgt spid="106"/>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90000"/>
            <a:alpha val="11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6" name="文本框 5"/>
          <p:cNvSpPr txBox="1"/>
          <p:nvPr>
            <p:custDataLst>
              <p:tags r:id="rId5"/>
            </p:custDataLst>
          </p:nvPr>
        </p:nvSpPr>
        <p:spPr>
          <a:xfrm>
            <a:off x="948690" y="337820"/>
            <a:ext cx="2651760" cy="645160"/>
          </a:xfrm>
          <a:prstGeom prst="rect">
            <a:avLst/>
          </a:prstGeom>
          <a:noFill/>
        </p:spPr>
        <p:txBody>
          <a:bodyPr wrap="square" rtlCol="0">
            <a:spAutoFit/>
          </a:bodyPr>
          <a:lstStyle/>
          <a:p>
            <a:pPr algn="dist"/>
            <a:r>
              <a:rPr lang="zh-CN" altLang="en-US" sz="3600">
                <a:solidFill>
                  <a:schemeClr val="accent1"/>
                </a:solidFill>
                <a:effectLst>
                  <a:outerShdw blurRad="38100" dist="25400" dir="5400000" algn="ctr" rotWithShape="0">
                    <a:srgbClr val="6E747A">
                      <a:alpha val="43000"/>
                    </a:srgbClr>
                  </a:outerShdw>
                </a:effectLst>
              </a:rPr>
              <a:t>★</a:t>
            </a:r>
            <a:r>
              <a:rPr lang="zh-CN" altLang="en-US" sz="3200" b="1"/>
              <a:t>文本研读</a:t>
            </a:r>
          </a:p>
        </p:txBody>
      </p:sp>
      <p:sp>
        <p:nvSpPr>
          <p:cNvPr id="2" name="文本框 1"/>
          <p:cNvSpPr txBox="1"/>
          <p:nvPr>
            <p:custDataLst>
              <p:tags r:id="rId6"/>
            </p:custDataLst>
          </p:nvPr>
        </p:nvSpPr>
        <p:spPr>
          <a:xfrm>
            <a:off x="10975340" y="1602740"/>
            <a:ext cx="656590" cy="3653155"/>
          </a:xfrm>
          <a:prstGeom prst="rect">
            <a:avLst/>
          </a:prstGeom>
          <a:noFill/>
        </p:spPr>
        <p:txBody>
          <a:bodyPr vert="eaVert" wrap="square" rtlCol="0">
            <a:spAutoFit/>
          </a:bodyPr>
          <a:lstStyle/>
          <a:p>
            <a:pPr algn="dist">
              <a:lnSpc>
                <a:spcPct val="110000"/>
              </a:lnSpc>
            </a:pPr>
            <a:r>
              <a:rPr lang="zh-CN" altLang="en-US" sz="2800" b="1" smtClean="0">
                <a:solidFill>
                  <a:schemeClr val="tx1"/>
                </a:solidFill>
                <a:effectLst/>
                <a:latin typeface="微软雅黑" panose="020b0503020204020204" pitchFamily="34" charset="-122"/>
                <a:ea typeface="微软雅黑" panose="020b0503020204020204" pitchFamily="34" charset="-122"/>
                <a:sym typeface="+mn-ea"/>
              </a:rPr>
              <a:t>通读课文</a:t>
            </a:r>
            <a:r>
              <a:rPr lang="en-US" altLang="zh-CN" sz="2800" b="1" smtClean="0">
                <a:solidFill>
                  <a:schemeClr val="tx1"/>
                </a:solidFill>
                <a:effectLst/>
                <a:latin typeface="微软雅黑" panose="020b0503020204020204" pitchFamily="34" charset="-122"/>
                <a:ea typeface="微软雅黑" panose="020b0503020204020204" pitchFamily="34" charset="-122"/>
                <a:sym typeface="+mn-ea"/>
              </a:rPr>
              <a:t> </a:t>
            </a:r>
            <a:r>
              <a:rPr lang="zh-CN" altLang="en-US" sz="2800" b="1" smtClean="0">
                <a:solidFill>
                  <a:schemeClr val="tx1"/>
                </a:solidFill>
                <a:effectLst/>
                <a:latin typeface="微软雅黑" panose="020b0503020204020204" pitchFamily="34" charset="-122"/>
                <a:ea typeface="微软雅黑" panose="020b0503020204020204" pitchFamily="34" charset="-122"/>
                <a:sym typeface="+mn-ea"/>
              </a:rPr>
              <a:t>感悟细节</a:t>
            </a:r>
          </a:p>
        </p:txBody>
      </p:sp>
      <p:sp>
        <p:nvSpPr>
          <p:cNvPr id="16" name="文本框 15"/>
          <p:cNvSpPr txBox="1"/>
          <p:nvPr>
            <p:custDataLst>
              <p:tags r:id="rId7"/>
            </p:custDataLst>
          </p:nvPr>
        </p:nvSpPr>
        <p:spPr>
          <a:xfrm>
            <a:off x="1426845" y="982980"/>
            <a:ext cx="9338945" cy="4892675"/>
          </a:xfrm>
          <a:prstGeom prst="rect">
            <a:avLst/>
          </a:prstGeom>
          <a:noFill/>
        </p:spPr>
        <p:txBody>
          <a:bodyPr wrap="square" rtlCol="0" anchor="t">
            <a:spAutoFit/>
          </a:bodyPr>
          <a:lstStyle/>
          <a:p>
            <a:pPr indent="0" algn="l" fontAlgn="auto">
              <a:lnSpc>
                <a:spcPct val="150000"/>
              </a:lnSpc>
              <a:spcAft>
                <a:spcPct val="0"/>
              </a:spcAft>
            </a:pPr>
            <a:r>
              <a:rPr lang="zh-CN" altLang="en-US" sz="2600" kern="100">
                <a:latin typeface="宋体" panose="02010600030101010101" pitchFamily="2" charset="-122"/>
                <a:cs typeface="Times New Roman" panose="02020603050405020304" pitchFamily="18" charset="0"/>
                <a:sym typeface="+mn-ea"/>
              </a:rPr>
              <a:t>答：</a:t>
            </a:r>
            <a:r>
              <a:rPr lang="en-US" altLang="zh-CN" sz="2600" kern="100">
                <a:latin typeface="宋体" panose="02010600030101010101" pitchFamily="2" charset="-122"/>
                <a:cs typeface="Times New Roman" panose="02020603050405020304" pitchFamily="18" charset="0"/>
                <a:sym typeface="+mn-ea"/>
              </a:rPr>
              <a:t>①</a:t>
            </a:r>
            <a:r>
              <a:rPr lang="zh-CN" altLang="zh-CN" sz="2600" kern="100">
                <a:solidFill>
                  <a:srgbClr val="FF0000"/>
                </a:solidFill>
                <a:latin typeface="Times New Roman" panose="02020603050405020304" pitchFamily="18" charset="0"/>
                <a:cs typeface="Times New Roman" panose="02020603050405020304" pitchFamily="18" charset="0"/>
                <a:sym typeface="+mn-ea"/>
              </a:rPr>
              <a:t>人民解放战争和人民大革命取得了胜利，</a:t>
            </a:r>
            <a:r>
              <a:rPr lang="zh-CN" altLang="zh-CN" sz="2600" kern="100">
                <a:latin typeface="Times New Roman" panose="02020603050405020304" pitchFamily="18" charset="0"/>
                <a:cs typeface="Times New Roman" panose="02020603050405020304" pitchFamily="18" charset="0"/>
                <a:sym typeface="+mn-ea"/>
              </a:rPr>
              <a:t>打倒了内外压迫者。</a:t>
            </a:r>
            <a:endParaRPr lang="zh-CN" altLang="zh-CN" sz="2600" kern="100">
              <a:solidFill>
                <a:schemeClr val="tx1"/>
              </a:solidFill>
              <a:latin typeface="宋体" panose="02010600030101010101" pitchFamily="2" charset="-122"/>
              <a:ea typeface="宋体" panose="02010600030101010101" pitchFamily="2" charset="-122"/>
              <a:cs typeface="Courier New" panose="02070309020205020404" pitchFamily="49" charset="0"/>
            </a:endParaRPr>
          </a:p>
          <a:p>
            <a:pPr indent="0" algn="l" fontAlgn="auto">
              <a:lnSpc>
                <a:spcPct val="150000"/>
              </a:lnSpc>
              <a:spcAft>
                <a:spcPct val="0"/>
              </a:spcAft>
            </a:pPr>
            <a:r>
              <a:rPr lang="en-US" altLang="zh-CN" sz="2600" kern="100">
                <a:latin typeface="宋体" panose="02010600030101010101" pitchFamily="2" charset="-122"/>
                <a:cs typeface="Times New Roman" panose="02020603050405020304" pitchFamily="18" charset="0"/>
                <a:sym typeface="+mn-ea"/>
              </a:rPr>
              <a:t>②</a:t>
            </a:r>
            <a:r>
              <a:rPr lang="zh-CN" altLang="zh-CN" sz="2600" kern="100">
                <a:latin typeface="Times New Roman" panose="02020603050405020304" pitchFamily="18" charset="0"/>
                <a:cs typeface="Times New Roman" panose="02020603050405020304" pitchFamily="18" charset="0"/>
                <a:sym typeface="+mn-ea"/>
              </a:rPr>
              <a:t>代表全体中国人民的</a:t>
            </a:r>
            <a:r>
              <a:rPr lang="zh-CN" altLang="zh-CN" sz="2600" kern="100">
                <a:solidFill>
                  <a:srgbClr val="FF0000"/>
                </a:solidFill>
                <a:latin typeface="Times New Roman" panose="02020603050405020304" pitchFamily="18" charset="0"/>
                <a:cs typeface="Times New Roman" panose="02020603050405020304" pitchFamily="18" charset="0"/>
                <a:sym typeface="+mn-ea"/>
              </a:rPr>
              <a:t>中华人民共和国成立了</a:t>
            </a:r>
            <a:r>
              <a:rPr lang="zh-CN" altLang="zh-CN" sz="2600" kern="100">
                <a:latin typeface="Times New Roman" panose="02020603050405020304" pitchFamily="18" charset="0"/>
                <a:cs typeface="Times New Roman" panose="02020603050405020304" pitchFamily="18" charset="0"/>
                <a:sym typeface="+mn-ea"/>
              </a:rPr>
              <a:t>，制定了制度法令、大政方针以及美好愿景。</a:t>
            </a:r>
            <a:endParaRPr lang="zh-CN" altLang="zh-CN" sz="2600" kern="100">
              <a:solidFill>
                <a:schemeClr val="tx1"/>
              </a:solidFill>
              <a:latin typeface="宋体" panose="02010600030101010101" pitchFamily="2" charset="-122"/>
              <a:ea typeface="宋体" panose="02010600030101010101" pitchFamily="2" charset="-122"/>
              <a:cs typeface="Courier New" panose="02070309020205020404" pitchFamily="49" charset="0"/>
            </a:endParaRPr>
          </a:p>
          <a:p>
            <a:pPr indent="0" algn="l" fontAlgn="auto">
              <a:lnSpc>
                <a:spcPct val="150000"/>
              </a:lnSpc>
              <a:spcAft>
                <a:spcPct val="0"/>
              </a:spcAft>
            </a:pPr>
            <a:r>
              <a:rPr lang="en-US" altLang="zh-CN" sz="2600" kern="100">
                <a:latin typeface="宋体" panose="02010600030101010101" pitchFamily="2" charset="-122"/>
                <a:cs typeface="Times New Roman" panose="02020603050405020304" pitchFamily="18" charset="0"/>
                <a:sym typeface="+mn-ea"/>
              </a:rPr>
              <a:t>③</a:t>
            </a:r>
            <a:r>
              <a:rPr lang="zh-CN" altLang="zh-CN" sz="2600" kern="100">
                <a:solidFill>
                  <a:srgbClr val="FF0000"/>
                </a:solidFill>
                <a:latin typeface="Times New Roman" panose="02020603050405020304" pitchFamily="18" charset="0"/>
                <a:cs typeface="Times New Roman" panose="02020603050405020304" pitchFamily="18" charset="0"/>
                <a:sym typeface="+mn-ea"/>
              </a:rPr>
              <a:t>中华民族站起来了</a:t>
            </a:r>
            <a:r>
              <a:rPr lang="zh-CN" altLang="zh-CN" sz="2600" kern="100">
                <a:latin typeface="Times New Roman" panose="02020603050405020304" pitchFamily="18" charset="0"/>
                <a:cs typeface="Times New Roman" panose="02020603050405020304" pitchFamily="18" charset="0"/>
                <a:sym typeface="+mn-ea"/>
              </a:rPr>
              <a:t>，再也不是一个被人侮辱的民族了，从此列入世界各民族的大家庭。</a:t>
            </a:r>
            <a:endParaRPr lang="zh-CN" altLang="zh-CN" sz="2600" kern="100">
              <a:solidFill>
                <a:schemeClr val="tx1"/>
              </a:solidFill>
              <a:latin typeface="宋体" panose="02010600030101010101" pitchFamily="2" charset="-122"/>
              <a:ea typeface="宋体" panose="02010600030101010101" pitchFamily="2" charset="-122"/>
              <a:cs typeface="Courier New" panose="02070309020205020404" pitchFamily="49" charset="0"/>
            </a:endParaRPr>
          </a:p>
          <a:p>
            <a:pPr indent="0" algn="l" fontAlgn="auto">
              <a:lnSpc>
                <a:spcPct val="150000"/>
              </a:lnSpc>
              <a:spcAft>
                <a:spcPct val="0"/>
              </a:spcAft>
            </a:pPr>
            <a:r>
              <a:rPr lang="en-US" altLang="zh-CN" sz="2600" kern="100">
                <a:latin typeface="宋体" panose="02010600030101010101" pitchFamily="2" charset="-122"/>
                <a:cs typeface="Times New Roman" panose="02020603050405020304" pitchFamily="18" charset="0"/>
                <a:sym typeface="+mn-ea"/>
              </a:rPr>
              <a:t>④</a:t>
            </a:r>
            <a:r>
              <a:rPr lang="en-US" altLang="zh-CN" sz="2600" kern="10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中国革命已经取得胜利，</a:t>
            </a:r>
            <a:r>
              <a:rPr lang="zh-CN" altLang="zh-CN" sz="2600" kern="100">
                <a:latin typeface="Times New Roman" panose="02020603050405020304" pitchFamily="18" charset="0"/>
                <a:cs typeface="Times New Roman" panose="02020603050405020304" pitchFamily="18" charset="0"/>
                <a:sym typeface="+mn-ea"/>
              </a:rPr>
              <a:t>获得全世界广大人民的同情和欢呼，朋友遍天下。</a:t>
            </a:r>
            <a:endParaRPr lang="en-US" altLang="zh-CN" sz="2600" kern="10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 to="" calcmode="lin" valueType="num">
                                      <p:cBhvr>
                                        <p:cTn id="12" dur="1" fill="hold"/>
                                        <p:tgtEl>
                                          <p:spTgt spid="16">
                                            <p:txEl>
                                              <p:pRg st="0" end="0"/>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16">
                                            <p:txEl>
                                              <p:pRg st="1" end="1"/>
                                            </p:txEl>
                                          </p:spTgt>
                                        </p:tgtEl>
                                        <p:attrNameLst>
                                          <p:attrName>style.visibility</p:attrName>
                                        </p:attrNameLst>
                                      </p:cBhvr>
                                      <p:to>
                                        <p:strVal val="visible"/>
                                      </p:to>
                                    </p:set>
                                    <p:anim to="" calcmode="lin" valueType="num">
                                      <p:cBhvr>
                                        <p:cTn id="17" dur="1" fill="hold"/>
                                        <p:tgtEl>
                                          <p:spTgt spid="16">
                                            <p:txEl>
                                              <p:pRg st="1" end="1"/>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16">
                                            <p:txEl>
                                              <p:pRg st="2" end="2"/>
                                            </p:txEl>
                                          </p:spTgt>
                                        </p:tgtEl>
                                        <p:attrNameLst>
                                          <p:attrName>style.visibility</p:attrName>
                                        </p:attrNameLst>
                                      </p:cBhvr>
                                      <p:to>
                                        <p:strVal val="visible"/>
                                      </p:to>
                                    </p:set>
                                    <p:anim to="" calcmode="lin" valueType="num">
                                      <p:cBhvr>
                                        <p:cTn id="22" dur="1" fill="hold"/>
                                        <p:tgtEl>
                                          <p:spTgt spid="16">
                                            <p:txEl>
                                              <p:pRg st="2" end="2"/>
                                            </p:txEl>
                                          </p:spTgt>
                                        </p:tgtEl>
                                      </p:cBhvr>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4" presetClass="entr" presetSubtype="0" fill="hold" nodeType="clickEffect">
                                  <p:stCondLst>
                                    <p:cond delay="0"/>
                                  </p:stCondLst>
                                  <p:childTnLst>
                                    <p:set>
                                      <p:cBhvr>
                                        <p:cTn id="26" dur="1" fill="hold">
                                          <p:stCondLst>
                                            <p:cond delay="0"/>
                                          </p:stCondLst>
                                        </p:cTn>
                                        <p:tgtEl>
                                          <p:spTgt spid="16">
                                            <p:txEl>
                                              <p:pRg st="3" end="3"/>
                                            </p:txEl>
                                          </p:spTgt>
                                        </p:tgtEl>
                                        <p:attrNameLst>
                                          <p:attrName>style.visibility</p:attrName>
                                        </p:attrNameLst>
                                      </p:cBhvr>
                                      <p:to>
                                        <p:strVal val="visible"/>
                                      </p:to>
                                    </p:set>
                                    <p:anim to="" calcmode="lin" valueType="num">
                                      <p:cBhvr>
                                        <p:cTn id="27" dur="1" fill="hold"/>
                                        <p:tgtEl>
                                          <p:spTgt spid="16">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90000"/>
            <a:alpha val="11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6" name="文本框 5"/>
          <p:cNvSpPr txBox="1"/>
          <p:nvPr>
            <p:custDataLst>
              <p:tags r:id="rId5"/>
            </p:custDataLst>
          </p:nvPr>
        </p:nvSpPr>
        <p:spPr>
          <a:xfrm>
            <a:off x="964565" y="500380"/>
            <a:ext cx="2651760" cy="645160"/>
          </a:xfrm>
          <a:prstGeom prst="rect">
            <a:avLst/>
          </a:prstGeom>
          <a:noFill/>
        </p:spPr>
        <p:txBody>
          <a:bodyPr wrap="square" rtlCol="0">
            <a:spAutoFit/>
          </a:bodyPr>
          <a:lstStyle/>
          <a:p>
            <a:pPr algn="dist"/>
            <a:r>
              <a:rPr lang="zh-CN" altLang="en-US" sz="3600">
                <a:solidFill>
                  <a:schemeClr val="accent1"/>
                </a:solidFill>
                <a:effectLst>
                  <a:outerShdw blurRad="38100" dist="25400" dir="5400000" algn="ctr" rotWithShape="0">
                    <a:srgbClr val="6E747A">
                      <a:alpha val="43000"/>
                    </a:srgbClr>
                  </a:outerShdw>
                </a:effectLst>
              </a:rPr>
              <a:t>★</a:t>
            </a:r>
            <a:r>
              <a:rPr lang="zh-CN" altLang="en-US" sz="3200" b="1"/>
              <a:t>文本研读</a:t>
            </a:r>
          </a:p>
        </p:txBody>
      </p:sp>
      <p:sp>
        <p:nvSpPr>
          <p:cNvPr id="2" name="文本框 1"/>
          <p:cNvSpPr txBox="1"/>
          <p:nvPr>
            <p:custDataLst>
              <p:tags r:id="rId6"/>
            </p:custDataLst>
          </p:nvPr>
        </p:nvSpPr>
        <p:spPr>
          <a:xfrm>
            <a:off x="10850245" y="1527175"/>
            <a:ext cx="656590" cy="3653155"/>
          </a:xfrm>
          <a:prstGeom prst="rect">
            <a:avLst/>
          </a:prstGeom>
          <a:noFill/>
        </p:spPr>
        <p:txBody>
          <a:bodyPr vert="eaVert" wrap="square" rtlCol="0">
            <a:spAutoFit/>
          </a:bodyPr>
          <a:lstStyle/>
          <a:p>
            <a:pPr algn="dist">
              <a:lnSpc>
                <a:spcPct val="110000"/>
              </a:lnSpc>
            </a:pPr>
            <a:r>
              <a:rPr lang="zh-CN" altLang="en-US" sz="2800" b="1" smtClean="0">
                <a:latin typeface="微软雅黑" panose="020b0503020204020204" pitchFamily="34" charset="-122"/>
                <a:ea typeface="微软雅黑" panose="020b0503020204020204" pitchFamily="34" charset="-122"/>
                <a:sym typeface="+mn-ea"/>
              </a:rPr>
              <a:t>通读课文</a:t>
            </a:r>
            <a:r>
              <a:rPr lang="en-US" altLang="zh-CN" sz="2800" b="1" smtClean="0">
                <a:latin typeface="微软雅黑" panose="020b0503020204020204" pitchFamily="34" charset="-122"/>
                <a:ea typeface="微软雅黑" panose="020b0503020204020204" pitchFamily="34" charset="-122"/>
                <a:sym typeface="+mn-ea"/>
              </a:rPr>
              <a:t> </a:t>
            </a:r>
            <a:r>
              <a:rPr lang="zh-CN" altLang="en-US" sz="2800" b="1" smtClean="0">
                <a:latin typeface="微软雅黑" panose="020b0503020204020204" pitchFamily="34" charset="-122"/>
                <a:ea typeface="微软雅黑" panose="020b0503020204020204" pitchFamily="34" charset="-122"/>
                <a:sym typeface="+mn-ea"/>
              </a:rPr>
              <a:t>感悟细节</a:t>
            </a:r>
          </a:p>
        </p:txBody>
      </p:sp>
      <p:sp>
        <p:nvSpPr>
          <p:cNvPr id="14" name="文本框 13"/>
          <p:cNvSpPr txBox="1"/>
          <p:nvPr>
            <p:custDataLst>
              <p:tags r:id="rId7"/>
            </p:custDataLst>
          </p:nvPr>
        </p:nvSpPr>
        <p:spPr>
          <a:xfrm>
            <a:off x="660400" y="1264920"/>
            <a:ext cx="10438765" cy="3322955"/>
          </a:xfrm>
          <a:prstGeom prst="rect">
            <a:avLst/>
          </a:prstGeom>
          <a:noFill/>
        </p:spPr>
        <p:txBody>
          <a:bodyPr wrap="square" rtlCol="0" anchor="t">
            <a:spAutoFit/>
            <a:scene3d>
              <a:camera prst="orthographicFront"/>
              <a:lightRig rig="threePt" dir="t"/>
            </a:scene3d>
          </a:bodyPr>
          <a:lstStyle/>
          <a:p>
            <a:pPr marL="457200" indent="-457200">
              <a:lnSpc>
                <a:spcPct val="150000"/>
              </a:lnSpc>
              <a:buFont typeface="Wingdings" panose="05000000000000000000" charset="0"/>
              <a:buChar char="Ø"/>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理解</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中国人民站起来了</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的内涵。</a:t>
            </a:r>
          </a:p>
          <a:p>
            <a:pPr indent="0">
              <a:lnSpc>
                <a:spcPct val="150000"/>
              </a:lnSpc>
              <a:buFont typeface="Wingdings" panose="05000000000000000000" charset="0"/>
              <a:buNone/>
            </a:pPr>
            <a:r>
              <a:rPr lang="zh-CN" altLang="en-US" sz="2800">
                <a:latin typeface="楷体" panose="02010609060101010101" pitchFamily="49" charset="-122"/>
                <a:ea typeface="楷体" panose="02010609060101010101" pitchFamily="49" charset="-122"/>
              </a:rPr>
              <a:t>问题二：</a:t>
            </a:r>
            <a:r>
              <a:rPr lang="zh-CN" altLang="en-US" sz="2800">
                <a:latin typeface="楷体" panose="02010609060101010101" pitchFamily="49" charset="-122"/>
                <a:ea typeface="楷体" panose="02010609060101010101" pitchFamily="49" charset="-122"/>
                <a:sym typeface="+mn-ea"/>
              </a:rPr>
              <a:t>所谓“站起来”就是指新民主主义革命取得了胜利。这里为什么不用这样的表述而用“站起来”？</a:t>
            </a:r>
          </a:p>
          <a:p>
            <a:pPr indent="0">
              <a:lnSpc>
                <a:spcPct val="150000"/>
              </a:lnSpc>
              <a:buFont typeface="Wingdings" panose="05000000000000000000" charset="0"/>
              <a:buNone/>
            </a:pPr>
            <a:endParaRPr lang="zh-CN" altLang="zh-CN" sz="2800" kern="100">
              <a:latin typeface="宋体" panose="02010600030101010101" pitchFamily="2" charset="-122"/>
              <a:ea typeface="宋体" panose="02010600030101010101" pitchFamily="2" charset="-122"/>
              <a:cs typeface="Courier New" panose="02070309020205020404" pitchFamily="49" charset="0"/>
            </a:endParaRPr>
          </a:p>
          <a:p>
            <a:pPr indent="0">
              <a:lnSpc>
                <a:spcPct val="150000"/>
              </a:lnSpc>
              <a:buFont typeface="Wingdings" panose="05000000000000000000" charset="0"/>
              <a:buNone/>
            </a:pPr>
            <a:endParaRPr lang="zh-CN" altLang="en-US" sz="2800">
              <a:latin typeface="楷体" panose="02010609060101010101" pitchFamily="49" charset="-122"/>
              <a:ea typeface="楷体" panose="02010609060101010101" pitchFamily="49" charset="-122"/>
            </a:endParaRPr>
          </a:p>
        </p:txBody>
      </p:sp>
      <p:pic>
        <p:nvPicPr>
          <p:cNvPr id="107" name="图片 106"/>
          <p:cNvPicPr/>
          <p:nvPr>
            <p:custDataLst>
              <p:tags r:id="rId9"/>
            </p:custDataLst>
          </p:nvPr>
        </p:nvPicPr>
        <p:blipFill>
          <a:blip r:embed="rId8"/>
          <a:srcRect l="14603" t="28944" r="11524" b="15954"/>
          <a:stretch>
            <a:fillRect/>
          </a:stretch>
        </p:blipFill>
        <p:spPr>
          <a:xfrm>
            <a:off x="3780790" y="3298190"/>
            <a:ext cx="6630670" cy="3341370"/>
          </a:xfrm>
          <a:prstGeom prst="rect">
            <a:avLst/>
          </a:prstGeom>
          <a:noFill/>
          <a:ln w="9525">
            <a:noFill/>
          </a:ln>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ppt_x</p:attrName>
                                        </p:attrNameLst>
                                      </p:cBhvr>
                                      <p:tavLst>
                                        <p:tav tm="0">
                                          <p:val>
                                            <p:strVal val="#ppt_x-.2"/>
                                          </p:val>
                                        </p:tav>
                                        <p:tav tm="100000">
                                          <p:val>
                                            <p:strVal val="#ppt_x"/>
                                          </p:val>
                                        </p:tav>
                                      </p:tavLst>
                                    </p:anim>
                                    <p:anim calcmode="lin" valueType="num">
                                      <p:cBhvr>
                                        <p:cTn id="1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
                                        </p:tgtEl>
                                      </p:cBhvr>
                                    </p:animEffect>
                                  </p:childTnLst>
                                </p:cTn>
                              </p:par>
                              <p:par>
                                <p:cTn id="15" presetID="24" presetClass="entr" presetSubtype="0" fill="hold" nodeType="withEffect">
                                  <p:stCondLst>
                                    <p:cond delay="0"/>
                                  </p:stCondLst>
                                  <p:childTnLst>
                                    <p:set>
                                      <p:cBhvr>
                                        <p:cTn id="16" dur="1" fill="hold">
                                          <p:stCondLst>
                                            <p:cond delay="0"/>
                                          </p:stCondLst>
                                        </p:cTn>
                                        <p:tgtEl>
                                          <p:spTgt spid="107"/>
                                        </p:tgtEl>
                                        <p:attrNameLst>
                                          <p:attrName>style.visibility</p:attrName>
                                        </p:attrNameLst>
                                      </p:cBhvr>
                                      <p:to>
                                        <p:strVal val="visible"/>
                                      </p:to>
                                    </p:set>
                                    <p:anim to="" calcmode="lin" valueType="num">
                                      <p:cBhvr>
                                        <p:cTn id="17" dur="1" fill="hold"/>
                                        <p:tgtEl>
                                          <p:spTgt spid="10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90000"/>
            <a:alpha val="11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6" name="文本框 5"/>
          <p:cNvSpPr txBox="1"/>
          <p:nvPr>
            <p:custDataLst>
              <p:tags r:id="rId5"/>
            </p:custDataLst>
          </p:nvPr>
        </p:nvSpPr>
        <p:spPr>
          <a:xfrm>
            <a:off x="948690" y="337820"/>
            <a:ext cx="2651760" cy="645160"/>
          </a:xfrm>
          <a:prstGeom prst="rect">
            <a:avLst/>
          </a:prstGeom>
          <a:noFill/>
        </p:spPr>
        <p:txBody>
          <a:bodyPr wrap="square" rtlCol="0">
            <a:spAutoFit/>
          </a:bodyPr>
          <a:lstStyle/>
          <a:p>
            <a:pPr algn="dist"/>
            <a:r>
              <a:rPr lang="zh-CN" altLang="en-US" sz="3600">
                <a:solidFill>
                  <a:schemeClr val="accent1"/>
                </a:solidFill>
                <a:effectLst>
                  <a:outerShdw blurRad="38100" dist="25400" dir="5400000" algn="ctr" rotWithShape="0">
                    <a:srgbClr val="6E747A">
                      <a:alpha val="43000"/>
                    </a:srgbClr>
                  </a:outerShdw>
                </a:effectLst>
              </a:rPr>
              <a:t>★</a:t>
            </a:r>
            <a:r>
              <a:rPr lang="zh-CN" altLang="en-US" sz="3200" b="1"/>
              <a:t>文本研读</a:t>
            </a:r>
          </a:p>
        </p:txBody>
      </p:sp>
      <p:sp>
        <p:nvSpPr>
          <p:cNvPr id="2" name="文本框 1"/>
          <p:cNvSpPr txBox="1"/>
          <p:nvPr>
            <p:custDataLst>
              <p:tags r:id="rId6"/>
            </p:custDataLst>
          </p:nvPr>
        </p:nvSpPr>
        <p:spPr>
          <a:xfrm>
            <a:off x="10975340" y="1602740"/>
            <a:ext cx="656590" cy="3653155"/>
          </a:xfrm>
          <a:prstGeom prst="rect">
            <a:avLst/>
          </a:prstGeom>
          <a:noFill/>
        </p:spPr>
        <p:txBody>
          <a:bodyPr vert="eaVert" wrap="square" rtlCol="0">
            <a:spAutoFit/>
          </a:bodyPr>
          <a:lstStyle/>
          <a:p>
            <a:pPr algn="dist">
              <a:lnSpc>
                <a:spcPct val="110000"/>
              </a:lnSpc>
            </a:pPr>
            <a:r>
              <a:rPr lang="zh-CN" altLang="en-US" sz="2800" b="1" smtClean="0">
                <a:solidFill>
                  <a:schemeClr val="tx1"/>
                </a:solidFill>
                <a:effectLst/>
                <a:latin typeface="微软雅黑" panose="020b0503020204020204" pitchFamily="34" charset="-122"/>
                <a:ea typeface="微软雅黑" panose="020b0503020204020204" pitchFamily="34" charset="-122"/>
                <a:sym typeface="+mn-ea"/>
              </a:rPr>
              <a:t>通读课文</a:t>
            </a:r>
            <a:r>
              <a:rPr lang="en-US" altLang="zh-CN" sz="2800" b="1" smtClean="0">
                <a:solidFill>
                  <a:schemeClr val="tx1"/>
                </a:solidFill>
                <a:effectLst/>
                <a:latin typeface="微软雅黑" panose="020b0503020204020204" pitchFamily="34" charset="-122"/>
                <a:ea typeface="微软雅黑" panose="020b0503020204020204" pitchFamily="34" charset="-122"/>
                <a:sym typeface="+mn-ea"/>
              </a:rPr>
              <a:t> </a:t>
            </a:r>
            <a:r>
              <a:rPr lang="zh-CN" altLang="en-US" sz="2800" b="1" smtClean="0">
                <a:solidFill>
                  <a:schemeClr val="tx1"/>
                </a:solidFill>
                <a:effectLst/>
                <a:latin typeface="微软雅黑" panose="020b0503020204020204" pitchFamily="34" charset="-122"/>
                <a:ea typeface="微软雅黑" panose="020b0503020204020204" pitchFamily="34" charset="-122"/>
                <a:sym typeface="+mn-ea"/>
              </a:rPr>
              <a:t>感悟细节</a:t>
            </a:r>
          </a:p>
        </p:txBody>
      </p:sp>
      <p:sp>
        <p:nvSpPr>
          <p:cNvPr id="16" name="文本框 15"/>
          <p:cNvSpPr txBox="1"/>
          <p:nvPr>
            <p:custDataLst>
              <p:tags r:id="rId7"/>
            </p:custDataLst>
          </p:nvPr>
        </p:nvSpPr>
        <p:spPr>
          <a:xfrm>
            <a:off x="948690" y="1101090"/>
            <a:ext cx="9338945" cy="4892675"/>
          </a:xfrm>
          <a:prstGeom prst="rect">
            <a:avLst/>
          </a:prstGeom>
          <a:noFill/>
          <a:extLst>
            <a:ext uri="{909E8E84-426E-40DD-AFC4-6F175D3DCCD1}">
              <a14:hiddenFill xmlns:a14="http://schemas.microsoft.com/office/drawing/2010/main">
                <a:solidFill>
                  <a:schemeClr val="bg1"/>
                </a:solidFill>
              </a14:hiddenFill>
            </a:ext>
          </a:extLst>
        </p:spPr>
        <p:txBody>
          <a:bodyPr wrap="square" rtlCol="0" anchor="t">
            <a:spAutoFit/>
          </a:bodyPr>
          <a:lstStyle/>
          <a:p>
            <a:pPr indent="0" algn="just" fontAlgn="auto">
              <a:lnSpc>
                <a:spcPct val="200000"/>
              </a:lnSpc>
              <a:spcAft>
                <a:spcPct val="0"/>
              </a:spcAft>
            </a:pPr>
            <a:r>
              <a:rPr lang="en-US" altLang="zh-CN" sz="2600" kern="100">
                <a:latin typeface="Times New Roman" panose="02020603050405020304" pitchFamily="18" charset="0"/>
                <a:cs typeface="Times New Roman" panose="02020603050405020304" pitchFamily="18" charset="0"/>
                <a:sym typeface="+mn-ea"/>
              </a:rPr>
              <a:t>        </a:t>
            </a:r>
            <a:r>
              <a:rPr lang="zh-CN" altLang="zh-CN" sz="2600" kern="100">
                <a:latin typeface="Times New Roman" panose="02020603050405020304" pitchFamily="18" charset="0"/>
                <a:cs typeface="Times New Roman" panose="02020603050405020304" pitchFamily="18" charset="0"/>
                <a:sym typeface="+mn-ea"/>
              </a:rPr>
              <a:t>所谓“站起来”是很直白、很形象的语言，它</a:t>
            </a:r>
            <a:r>
              <a:rPr lang="zh-CN" altLang="zh-CN" sz="2600" kern="100">
                <a:solidFill>
                  <a:srgbClr val="FF0000"/>
                </a:solidFill>
                <a:latin typeface="Times New Roman" panose="02020603050405020304" pitchFamily="18" charset="0"/>
                <a:cs typeface="Times New Roman" panose="02020603050405020304" pitchFamily="18" charset="0"/>
                <a:sym typeface="+mn-ea"/>
              </a:rPr>
              <a:t>形象地揭示出中国新民主主义革命取得胜利这一伟大成就，</a:t>
            </a:r>
            <a:r>
              <a:rPr lang="zh-CN" altLang="zh-CN" sz="2600" kern="100">
                <a:solidFill>
                  <a:schemeClr val="tx1"/>
                </a:solidFill>
                <a:latin typeface="Times New Roman" panose="02020603050405020304" pitchFamily="18" charset="0"/>
                <a:cs typeface="Times New Roman" panose="02020603050405020304" pitchFamily="18" charset="0"/>
                <a:sym typeface="+mn-ea"/>
              </a:rPr>
              <a:t>生动地告知全世界：</a:t>
            </a:r>
            <a:r>
              <a:rPr lang="zh-CN" altLang="zh-CN" sz="2600" kern="100">
                <a:solidFill>
                  <a:srgbClr val="FF0000"/>
                </a:solidFill>
                <a:latin typeface="Times New Roman" panose="02020603050405020304" pitchFamily="18" charset="0"/>
                <a:cs typeface="Times New Roman" panose="02020603050405020304" pitchFamily="18" charset="0"/>
                <a:sym typeface="+mn-ea"/>
              </a:rPr>
              <a:t>中国人民从此结束了被奴役、被压迫的历史，获得了独立、自主和自由的新生活</a:t>
            </a:r>
            <a:r>
              <a:rPr lang="zh-CN" altLang="zh-CN" sz="2600" kern="100">
                <a:solidFill>
                  <a:schemeClr val="tx1"/>
                </a:solidFill>
                <a:latin typeface="Times New Roman" panose="02020603050405020304" pitchFamily="18" charset="0"/>
                <a:cs typeface="Times New Roman" panose="02020603050405020304" pitchFamily="18" charset="0"/>
                <a:sym typeface="+mn-ea"/>
              </a:rPr>
              <a:t>。</a:t>
            </a:r>
            <a:r>
              <a:rPr lang="zh-CN" altLang="zh-CN" sz="2600" kern="100">
                <a:latin typeface="Times New Roman" panose="02020603050405020304" pitchFamily="18" charset="0"/>
                <a:cs typeface="Times New Roman" panose="02020603050405020304" pitchFamily="18" charset="0"/>
                <a:sym typeface="+mn-ea"/>
              </a:rPr>
              <a:t>它表明</a:t>
            </a:r>
            <a:r>
              <a:rPr lang="zh-CN" altLang="zh-CN" sz="2600" kern="100">
                <a:solidFill>
                  <a:srgbClr val="FF0000"/>
                </a:solidFill>
                <a:latin typeface="Times New Roman" panose="02020603050405020304" pitchFamily="18" charset="0"/>
                <a:cs typeface="Times New Roman" panose="02020603050405020304" pitchFamily="18" charset="0"/>
                <a:sym typeface="+mn-ea"/>
              </a:rPr>
              <a:t>这次革命胜利与以往的政权更迭相比完全不同，是人民“站了起来”</a:t>
            </a:r>
            <a:r>
              <a:rPr lang="zh-CN" altLang="zh-CN" sz="2600" kern="100">
                <a:latin typeface="Times New Roman" panose="02020603050405020304" pitchFamily="18" charset="0"/>
                <a:cs typeface="Times New Roman" panose="02020603050405020304" pitchFamily="18" charset="0"/>
                <a:sym typeface="+mn-ea"/>
              </a:rPr>
              <a:t>，而不仅仅是更换了政权。</a:t>
            </a:r>
            <a:endParaRPr lang="en-US" altLang="zh-CN" sz="2600" kern="10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 to="" calcmode="lin" valueType="num">
                                      <p:cBhvr>
                                        <p:cTn id="12" dur="1" fill="hold"/>
                                        <p:tgtEl>
                                          <p:spTgt spid="16">
                                            <p:txEl>
                                              <p:pRg st="0" end="0"/>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90000"/>
            <a:alpha val="11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6" name="文本框 5"/>
          <p:cNvSpPr txBox="1"/>
          <p:nvPr>
            <p:custDataLst>
              <p:tags r:id="rId5"/>
            </p:custDataLst>
          </p:nvPr>
        </p:nvSpPr>
        <p:spPr>
          <a:xfrm>
            <a:off x="964565" y="500380"/>
            <a:ext cx="2651760" cy="645160"/>
          </a:xfrm>
          <a:prstGeom prst="rect">
            <a:avLst/>
          </a:prstGeom>
          <a:noFill/>
        </p:spPr>
        <p:txBody>
          <a:bodyPr wrap="square" rtlCol="0">
            <a:spAutoFit/>
          </a:bodyPr>
          <a:lstStyle/>
          <a:p>
            <a:pPr algn="dist"/>
            <a:r>
              <a:rPr lang="zh-CN" altLang="en-US" sz="3600">
                <a:solidFill>
                  <a:schemeClr val="accent1"/>
                </a:solidFill>
                <a:effectLst>
                  <a:outerShdw blurRad="38100" dist="25400" dir="5400000" algn="ctr" rotWithShape="0">
                    <a:srgbClr val="6E747A">
                      <a:alpha val="43000"/>
                    </a:srgbClr>
                  </a:outerShdw>
                </a:effectLst>
              </a:rPr>
              <a:t>★</a:t>
            </a:r>
            <a:r>
              <a:rPr lang="zh-CN" altLang="en-US" sz="3200" b="1"/>
              <a:t>文本研读</a:t>
            </a:r>
          </a:p>
        </p:txBody>
      </p:sp>
      <p:sp>
        <p:nvSpPr>
          <p:cNvPr id="2" name="文本框 1"/>
          <p:cNvSpPr txBox="1"/>
          <p:nvPr>
            <p:custDataLst>
              <p:tags r:id="rId6"/>
            </p:custDataLst>
          </p:nvPr>
        </p:nvSpPr>
        <p:spPr>
          <a:xfrm>
            <a:off x="10850245" y="1527175"/>
            <a:ext cx="656590" cy="3653155"/>
          </a:xfrm>
          <a:prstGeom prst="rect">
            <a:avLst/>
          </a:prstGeom>
          <a:noFill/>
        </p:spPr>
        <p:txBody>
          <a:bodyPr vert="eaVert" wrap="square" rtlCol="0">
            <a:spAutoFit/>
          </a:bodyPr>
          <a:lstStyle/>
          <a:p>
            <a:pPr algn="dist">
              <a:lnSpc>
                <a:spcPct val="110000"/>
              </a:lnSpc>
            </a:pPr>
            <a:r>
              <a:rPr lang="zh-CN" altLang="en-US" sz="2800" b="1" smtClean="0">
                <a:latin typeface="微软雅黑" panose="020b0503020204020204" pitchFamily="34" charset="-122"/>
                <a:ea typeface="微软雅黑" panose="020b0503020204020204" pitchFamily="34" charset="-122"/>
                <a:sym typeface="+mn-ea"/>
              </a:rPr>
              <a:t>通读课文</a:t>
            </a:r>
            <a:r>
              <a:rPr lang="en-US" altLang="zh-CN" sz="2800" b="1" smtClean="0">
                <a:latin typeface="微软雅黑" panose="020b0503020204020204" pitchFamily="34" charset="-122"/>
                <a:ea typeface="微软雅黑" panose="020b0503020204020204" pitchFamily="34" charset="-122"/>
                <a:sym typeface="+mn-ea"/>
              </a:rPr>
              <a:t> </a:t>
            </a:r>
            <a:r>
              <a:rPr lang="zh-CN" altLang="en-US" sz="2800" b="1" smtClean="0">
                <a:latin typeface="微软雅黑" panose="020b0503020204020204" pitchFamily="34" charset="-122"/>
                <a:ea typeface="微软雅黑" panose="020b0503020204020204" pitchFamily="34" charset="-122"/>
                <a:sym typeface="+mn-ea"/>
              </a:rPr>
              <a:t>感悟细节</a:t>
            </a:r>
          </a:p>
        </p:txBody>
      </p:sp>
      <p:sp>
        <p:nvSpPr>
          <p:cNvPr id="14" name="文本框 13"/>
          <p:cNvSpPr txBox="1"/>
          <p:nvPr>
            <p:custDataLst>
              <p:tags r:id="rId7"/>
            </p:custDataLst>
          </p:nvPr>
        </p:nvSpPr>
        <p:spPr>
          <a:xfrm>
            <a:off x="660400" y="1264920"/>
            <a:ext cx="10438765" cy="2030095"/>
          </a:xfrm>
          <a:prstGeom prst="rect">
            <a:avLst/>
          </a:prstGeom>
          <a:noFill/>
        </p:spPr>
        <p:txBody>
          <a:bodyPr wrap="square" rtlCol="0" anchor="t">
            <a:spAutoFit/>
            <a:scene3d>
              <a:camera prst="orthographicFront"/>
              <a:lightRig rig="threePt" dir="t"/>
            </a:scene3d>
          </a:bodyPr>
          <a:lstStyle/>
          <a:p>
            <a:pPr marL="457200" lvl="0" indent="-457200" algn="l">
              <a:lnSpc>
                <a:spcPct val="150000"/>
              </a:lnSpc>
              <a:buClrTx/>
              <a:buSzTx/>
              <a:buFont typeface="Wingdings" panose="05000000000000000000" charset="0"/>
              <a:buChar char="Ø"/>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毛泽东在讲话中认为新中国建设当前还面临哪些迫切任务？。</a:t>
            </a:r>
          </a:p>
          <a:p>
            <a:pPr lvl="0" indent="0" algn="l">
              <a:lnSpc>
                <a:spcPct val="150000"/>
              </a:lnSpc>
              <a:buClrTx/>
              <a:buSzTx/>
              <a:buFont typeface="Wingdings" panose="05000000000000000000" charset="0"/>
              <a:buNone/>
            </a:pPr>
            <a:endPar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endParaRPr>
          </a:p>
          <a:p>
            <a:pPr marL="457200" lvl="0" indent="-457200" algn="l">
              <a:lnSpc>
                <a:spcPct val="150000"/>
              </a:lnSpc>
              <a:buClrTx/>
              <a:buSzTx/>
              <a:buFont typeface="Wingdings" panose="05000000000000000000" charset="0"/>
              <a:buChar char="Ø"/>
            </a:pPr>
            <a:endPar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endParaRPr>
          </a:p>
        </p:txBody>
      </p:sp>
      <p:sp>
        <p:nvSpPr>
          <p:cNvPr id="5" name="文本框 4"/>
          <p:cNvSpPr txBox="1"/>
          <p:nvPr>
            <p:custDataLst>
              <p:tags r:id="rId8"/>
            </p:custDataLst>
          </p:nvPr>
        </p:nvSpPr>
        <p:spPr>
          <a:xfrm>
            <a:off x="1337945" y="2164080"/>
            <a:ext cx="9083040" cy="3322955"/>
          </a:xfrm>
          <a:prstGeom prst="rect">
            <a:avLst/>
          </a:prstGeom>
          <a:noFill/>
        </p:spPr>
        <p:txBody>
          <a:bodyPr wrap="square" rtlCol="0">
            <a:spAutoFit/>
          </a:bodyPr>
          <a:lstStyle/>
          <a:p>
            <a:pPr algn="l" fontAlgn="auto">
              <a:lnSpc>
                <a:spcPct val="150000"/>
              </a:lnSpc>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（1）继续努力，防止帝国主义者和国内反动派的破坏和捣乱活动。</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fontAlgn="auto">
              <a:lnSpc>
                <a:spcPct val="150000"/>
              </a:lnSpc>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（2）必须和一切爱好和平自由的国家和人民团结在一起，</a:t>
            </a:r>
          </a:p>
          <a:p>
            <a:pPr algn="l" fontAlgn="auto">
              <a:lnSpc>
                <a:spcPct val="150000"/>
              </a:lnSpc>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使我们的斗争不致于处于孤立地位。</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a:p>
            <a:pPr algn="l" fontAlgn="auto">
              <a:lnSpc>
                <a:spcPct val="150000"/>
              </a:lnSpc>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（3）做好经济建设、文化建设、国防建设。</a:t>
            </a: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ppt_x</p:attrName>
                                        </p:attrNameLst>
                                      </p:cBhvr>
                                      <p:tavLst>
                                        <p:tav tm="0">
                                          <p:val>
                                            <p:strVal val="#ppt_x-.2"/>
                                          </p:val>
                                        </p:tav>
                                        <p:tav tm="100000">
                                          <p:val>
                                            <p:strVal val="#ppt_x"/>
                                          </p:val>
                                        </p:tav>
                                      </p:tavLst>
                                    </p:anim>
                                    <p:anim calcmode="lin" valueType="num">
                                      <p:cBhvr>
                                        <p:cTn id="1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24" presetClass="entr" presetSubtype="0"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to="" calcmode="lin" valueType="num">
                                      <p:cBhvr>
                                        <p:cTn id="19" dur="1" fill="hold"/>
                                        <p:tgtEl>
                                          <p:spTgt spid="5">
                                            <p:txEl>
                                              <p:pRg st="0" end="0"/>
                                            </p:txEl>
                                          </p:spTgt>
                                        </p:tgtEl>
                                      </p:cBhvr>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4" presetClass="entr" presetSubtype="0" fill="hold" nodeType="click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 to="" calcmode="lin" valueType="num">
                                      <p:cBhvr>
                                        <p:cTn id="24" dur="1" fill="hold"/>
                                        <p:tgtEl>
                                          <p:spTgt spid="5">
                                            <p:txEl>
                                              <p:pRg st="1" end="1"/>
                                            </p:txEl>
                                          </p:spTgt>
                                        </p:tgtEl>
                                      </p:cBhvr>
                                    </p:anim>
                                  </p:childTnLst>
                                </p:cTn>
                              </p:par>
                              <p:par>
                                <p:cTn id="25" presetID="24" presetClass="entr" presetSubtype="0" fill="hold" nodeType="with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 to="" calcmode="lin" valueType="num">
                                      <p:cBhvr>
                                        <p:cTn id="27" dur="1" fill="hold"/>
                                        <p:tgtEl>
                                          <p:spTgt spid="5">
                                            <p:txEl>
                                              <p:pRg st="2" end="2"/>
                                            </p:txEl>
                                          </p:spTgt>
                                        </p:tgtEl>
                                      </p:cBhvr>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24" presetClass="entr" presetSubtype="0" fill="hold"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 to="" calcmode="lin" valueType="num">
                                      <p:cBhvr>
                                        <p:cTn id="32" dur="1" fill="hold"/>
                                        <p:tgtEl>
                                          <p:spTgt spid="5">
                                            <p:txEl>
                                              <p:pRg st="3" end="3"/>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90000"/>
            <a:alpha val="11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6" name="文本框 5"/>
          <p:cNvSpPr txBox="1"/>
          <p:nvPr>
            <p:custDataLst>
              <p:tags r:id="rId5"/>
            </p:custDataLst>
          </p:nvPr>
        </p:nvSpPr>
        <p:spPr>
          <a:xfrm>
            <a:off x="964565" y="500380"/>
            <a:ext cx="2651760" cy="645160"/>
          </a:xfrm>
          <a:prstGeom prst="rect">
            <a:avLst/>
          </a:prstGeom>
          <a:noFill/>
        </p:spPr>
        <p:txBody>
          <a:bodyPr wrap="square" rtlCol="0">
            <a:spAutoFit/>
          </a:bodyPr>
          <a:lstStyle/>
          <a:p>
            <a:pPr algn="dist"/>
            <a:r>
              <a:rPr lang="zh-CN" altLang="en-US" sz="3600">
                <a:solidFill>
                  <a:schemeClr val="accent1"/>
                </a:solidFill>
                <a:effectLst>
                  <a:outerShdw blurRad="38100" dist="25400" dir="5400000" algn="ctr" rotWithShape="0">
                    <a:srgbClr val="6E747A">
                      <a:alpha val="43000"/>
                    </a:srgbClr>
                  </a:outerShdw>
                </a:effectLst>
              </a:rPr>
              <a:t>★</a:t>
            </a:r>
            <a:r>
              <a:rPr lang="zh-CN" altLang="en-US" sz="3200" b="1"/>
              <a:t>文本研读</a:t>
            </a:r>
          </a:p>
        </p:txBody>
      </p:sp>
      <p:sp>
        <p:nvSpPr>
          <p:cNvPr id="2" name="文本框 1"/>
          <p:cNvSpPr txBox="1"/>
          <p:nvPr>
            <p:custDataLst>
              <p:tags r:id="rId6"/>
            </p:custDataLst>
          </p:nvPr>
        </p:nvSpPr>
        <p:spPr>
          <a:xfrm>
            <a:off x="10850245" y="1527175"/>
            <a:ext cx="656590" cy="3137535"/>
          </a:xfrm>
          <a:prstGeom prst="rect">
            <a:avLst/>
          </a:prstGeom>
          <a:noFill/>
        </p:spPr>
        <p:txBody>
          <a:bodyPr vert="eaVert" wrap="square" rtlCol="0">
            <a:spAutoFit/>
          </a:bodyPr>
          <a:lstStyle/>
          <a:p>
            <a:pPr algn="dist">
              <a:lnSpc>
                <a:spcPct val="110000"/>
              </a:lnSpc>
            </a:pPr>
            <a:r>
              <a:rPr lang="zh-CN" altLang="en-US" sz="2800" b="1" smtClean="0">
                <a:latin typeface="微软雅黑" panose="020b0503020204020204" pitchFamily="34" charset="-122"/>
                <a:ea typeface="微软雅黑" panose="020b0503020204020204" pitchFamily="34" charset="-122"/>
                <a:sym typeface="+mn-ea"/>
              </a:rPr>
              <a:t>析文体</a:t>
            </a:r>
            <a:r>
              <a:rPr lang="en-US" altLang="zh-CN" sz="2800" b="1" smtClean="0">
                <a:latin typeface="微软雅黑" panose="020b0503020204020204" pitchFamily="34" charset="-122"/>
                <a:ea typeface="微软雅黑" panose="020b0503020204020204" pitchFamily="34" charset="-122"/>
                <a:sym typeface="+mn-ea"/>
              </a:rPr>
              <a:t> </a:t>
            </a:r>
            <a:r>
              <a:rPr lang="zh-CN" altLang="en-US" sz="2800" b="1" smtClean="0">
                <a:latin typeface="微软雅黑" panose="020b0503020204020204" pitchFamily="34" charset="-122"/>
                <a:ea typeface="微软雅黑" panose="020b0503020204020204" pitchFamily="34" charset="-122"/>
                <a:sym typeface="+mn-ea"/>
              </a:rPr>
              <a:t>品语言</a:t>
            </a:r>
          </a:p>
        </p:txBody>
      </p:sp>
      <p:sp>
        <p:nvSpPr>
          <p:cNvPr id="14" name="文本框 13"/>
          <p:cNvSpPr txBox="1"/>
          <p:nvPr>
            <p:custDataLst>
              <p:tags r:id="rId7"/>
            </p:custDataLst>
          </p:nvPr>
        </p:nvSpPr>
        <p:spPr>
          <a:xfrm>
            <a:off x="660400" y="1264920"/>
            <a:ext cx="10438765" cy="2676525"/>
          </a:xfrm>
          <a:prstGeom prst="rect">
            <a:avLst/>
          </a:prstGeom>
          <a:noFill/>
        </p:spPr>
        <p:txBody>
          <a:bodyPr wrap="square" rtlCol="0" anchor="t">
            <a:spAutoFit/>
            <a:scene3d>
              <a:camera prst="orthographicFront"/>
              <a:lightRig rig="threePt" dir="t"/>
            </a:scene3d>
          </a:bodyPr>
          <a:lstStyle/>
          <a:p>
            <a:pPr marL="457200" indent="-457200">
              <a:lnSpc>
                <a:spcPct val="150000"/>
              </a:lnSpc>
              <a:buClrTx/>
              <a:buSzTx/>
              <a:buFont typeface="Wingdings" panose="05000000000000000000" charset="0"/>
              <a:buChar char="Ø"/>
            </a:pPr>
            <a:r>
              <a:rPr lang="zh-CN" altLang="zh-CN" sz="2800" kern="100">
                <a:latin typeface="楷体" panose="02010609060101010101" pitchFamily="49" charset="-122"/>
                <a:ea typeface="楷体" panose="02010609060101010101" pitchFamily="49" charset="-122"/>
                <a:cs typeface="Times New Roman" panose="02020603050405020304" pitchFamily="18" charset="0"/>
                <a:sym typeface="+mn-ea"/>
              </a:rPr>
              <a:t>作为重要会议的开幕词，本文在开头语、结束语和主体部分的内容构成或表达效果上有何突出特点？。</a:t>
            </a:r>
          </a:p>
          <a:p>
            <a:pPr indent="0">
              <a:lnSpc>
                <a:spcPct val="150000"/>
              </a:lnSpc>
              <a:buClrTx/>
              <a:buSzTx/>
              <a:buFont typeface="Wingdings" panose="05000000000000000000" charset="0"/>
              <a:buNone/>
            </a:pPr>
            <a:endParaRPr lang="zh-CN" altLang="zh-CN" sz="2800" kern="100">
              <a:latin typeface="楷体" panose="02010609060101010101" pitchFamily="49" charset="-122"/>
              <a:ea typeface="楷体" panose="02010609060101010101" pitchFamily="49" charset="-122"/>
              <a:cs typeface="Times New Roman" panose="02020603050405020304" pitchFamily="18" charset="0"/>
              <a:sym typeface="+mn-ea"/>
            </a:endParaRPr>
          </a:p>
          <a:p>
            <a:pPr marL="457200" indent="-457200">
              <a:lnSpc>
                <a:spcPct val="150000"/>
              </a:lnSpc>
              <a:buClrTx/>
              <a:buSzTx/>
              <a:buFont typeface="Wingdings" panose="05000000000000000000" charset="0"/>
              <a:buChar char="Ø"/>
            </a:pPr>
            <a:endParaRPr lang="zh-CN" altLang="zh-CN" sz="2800" kern="100">
              <a:latin typeface="楷体" panose="02010609060101010101" pitchFamily="49" charset="-122"/>
              <a:ea typeface="楷体" panose="02010609060101010101" pitchFamily="49" charset="-122"/>
              <a:cs typeface="Times New Roman" panose="02020603050405020304" pitchFamily="18" charset="0"/>
              <a:sym typeface="+mn-ea"/>
            </a:endParaRPr>
          </a:p>
        </p:txBody>
      </p:sp>
      <p:pic>
        <p:nvPicPr>
          <p:cNvPr id="108" name="图片 107"/>
          <p:cNvPicPr/>
          <p:nvPr>
            <p:custDataLst>
              <p:tags r:id="rId9"/>
            </p:custDataLst>
          </p:nvPr>
        </p:nvPicPr>
        <p:blipFill>
          <a:blip r:embed="rId8"/>
          <a:stretch>
            <a:fillRect/>
          </a:stretch>
        </p:blipFill>
        <p:spPr>
          <a:xfrm>
            <a:off x="3855720" y="2648585"/>
            <a:ext cx="6512560" cy="3826510"/>
          </a:xfrm>
          <a:prstGeom prst="rect">
            <a:avLst/>
          </a:prstGeom>
          <a:noFill/>
          <a:ln w="9525">
            <a:noFill/>
          </a:ln>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1000" fill="hold"/>
                                        <p:tgtEl>
                                          <p:spTgt spid="14"/>
                                        </p:tgtEl>
                                        <p:attrNameLst>
                                          <p:attrName>ppt_x</p:attrName>
                                        </p:attrNameLst>
                                      </p:cBhvr>
                                      <p:tavLst>
                                        <p:tav tm="0">
                                          <p:val>
                                            <p:strVal val="#ppt_x-.2"/>
                                          </p:val>
                                        </p:tav>
                                        <p:tav tm="100000">
                                          <p:val>
                                            <p:strVal val="#ppt_x"/>
                                          </p:val>
                                        </p:tav>
                                      </p:tavLst>
                                    </p:anim>
                                    <p:anim calcmode="lin" valueType="num">
                                      <p:cBhvr>
                                        <p:cTn id="1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4"/>
                                        </p:tgtEl>
                                      </p:cBhvr>
                                    </p:animEffect>
                                  </p:childTnLst>
                                </p:cTn>
                              </p:par>
                              <p:par>
                                <p:cTn id="15" presetID="24" presetClass="entr" presetSubtype="0" fill="hold" nodeType="withEffect">
                                  <p:stCondLst>
                                    <p:cond delay="0"/>
                                  </p:stCondLst>
                                  <p:childTnLst>
                                    <p:set>
                                      <p:cBhvr>
                                        <p:cTn id="16" dur="1" fill="hold">
                                          <p:stCondLst>
                                            <p:cond delay="0"/>
                                          </p:stCondLst>
                                        </p:cTn>
                                        <p:tgtEl>
                                          <p:spTgt spid="108"/>
                                        </p:tgtEl>
                                        <p:attrNameLst>
                                          <p:attrName>style.visibility</p:attrName>
                                        </p:attrNameLst>
                                      </p:cBhvr>
                                      <p:to>
                                        <p:strVal val="visible"/>
                                      </p:to>
                                    </p:set>
                                    <p:anim to="" calcmode="lin" valueType="num">
                                      <p:cBhvr>
                                        <p:cTn id="17" dur="1" fill="hold"/>
                                        <p:tgtEl>
                                          <p:spTgt spid="10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90000"/>
            <a:alpha val="11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6" name="文本框 5"/>
          <p:cNvSpPr txBox="1"/>
          <p:nvPr>
            <p:custDataLst>
              <p:tags r:id="rId5"/>
            </p:custDataLst>
          </p:nvPr>
        </p:nvSpPr>
        <p:spPr>
          <a:xfrm>
            <a:off x="948690" y="337820"/>
            <a:ext cx="2651760" cy="645160"/>
          </a:xfrm>
          <a:prstGeom prst="rect">
            <a:avLst/>
          </a:prstGeom>
          <a:noFill/>
        </p:spPr>
        <p:txBody>
          <a:bodyPr wrap="square" rtlCol="0">
            <a:spAutoFit/>
          </a:bodyPr>
          <a:lstStyle/>
          <a:p>
            <a:pPr algn="dist"/>
            <a:r>
              <a:rPr lang="zh-CN" altLang="en-US" sz="3600">
                <a:solidFill>
                  <a:schemeClr val="accent1"/>
                </a:solidFill>
                <a:effectLst>
                  <a:outerShdw blurRad="38100" dist="25400" dir="5400000" algn="ctr" rotWithShape="0">
                    <a:srgbClr val="6E747A">
                      <a:alpha val="43000"/>
                    </a:srgbClr>
                  </a:outerShdw>
                </a:effectLst>
              </a:rPr>
              <a:t>★</a:t>
            </a:r>
            <a:r>
              <a:rPr lang="zh-CN" altLang="en-US" sz="3200" b="1"/>
              <a:t>文本研读</a:t>
            </a:r>
          </a:p>
        </p:txBody>
      </p:sp>
      <p:sp>
        <p:nvSpPr>
          <p:cNvPr id="2" name="文本框 1"/>
          <p:cNvSpPr txBox="1"/>
          <p:nvPr>
            <p:custDataLst>
              <p:tags r:id="rId6"/>
            </p:custDataLst>
          </p:nvPr>
        </p:nvSpPr>
        <p:spPr>
          <a:xfrm>
            <a:off x="10975340" y="1602740"/>
            <a:ext cx="656590" cy="2840990"/>
          </a:xfrm>
          <a:prstGeom prst="rect">
            <a:avLst/>
          </a:prstGeom>
          <a:noFill/>
        </p:spPr>
        <p:txBody>
          <a:bodyPr vert="eaVert" wrap="square" rtlCol="0">
            <a:spAutoFit/>
          </a:bodyPr>
          <a:lstStyle/>
          <a:p>
            <a:pPr algn="dist">
              <a:lnSpc>
                <a:spcPct val="110000"/>
              </a:lnSpc>
            </a:pPr>
            <a:r>
              <a:rPr lang="zh-CN" altLang="en-US" sz="2800" b="1" smtClean="0">
                <a:solidFill>
                  <a:schemeClr val="tx1"/>
                </a:solidFill>
                <a:effectLst/>
                <a:latin typeface="微软雅黑" panose="020b0503020204020204" pitchFamily="34" charset="-122"/>
                <a:ea typeface="微软雅黑" panose="020b0503020204020204" pitchFamily="34" charset="-122"/>
                <a:sym typeface="+mn-ea"/>
              </a:rPr>
              <a:t>析文体</a:t>
            </a:r>
            <a:r>
              <a:rPr lang="en-US" altLang="zh-CN" sz="2800" b="1" smtClean="0">
                <a:solidFill>
                  <a:schemeClr val="tx1"/>
                </a:solidFill>
                <a:effectLst/>
                <a:latin typeface="微软雅黑" panose="020b0503020204020204" pitchFamily="34" charset="-122"/>
                <a:ea typeface="微软雅黑" panose="020b0503020204020204" pitchFamily="34" charset="-122"/>
                <a:sym typeface="+mn-ea"/>
              </a:rPr>
              <a:t> </a:t>
            </a:r>
            <a:r>
              <a:rPr lang="zh-CN" altLang="en-US" sz="2800" b="1" smtClean="0">
                <a:solidFill>
                  <a:schemeClr val="tx1"/>
                </a:solidFill>
                <a:effectLst/>
                <a:latin typeface="微软雅黑" panose="020b0503020204020204" pitchFamily="34" charset="-122"/>
                <a:ea typeface="微软雅黑" panose="020b0503020204020204" pitchFamily="34" charset="-122"/>
                <a:sym typeface="+mn-ea"/>
              </a:rPr>
              <a:t>品语言</a:t>
            </a:r>
          </a:p>
        </p:txBody>
      </p:sp>
      <p:sp>
        <p:nvSpPr>
          <p:cNvPr id="16" name="文本框 15"/>
          <p:cNvSpPr txBox="1"/>
          <p:nvPr>
            <p:custDataLst>
              <p:tags r:id="rId7"/>
            </p:custDataLst>
          </p:nvPr>
        </p:nvSpPr>
        <p:spPr>
          <a:xfrm>
            <a:off x="1254760" y="982980"/>
            <a:ext cx="9338945" cy="5492750"/>
          </a:xfrm>
          <a:prstGeom prst="rect">
            <a:avLst/>
          </a:prstGeom>
          <a:solidFill>
            <a:schemeClr val="bg1"/>
          </a:solidFill>
        </p:spPr>
        <p:txBody>
          <a:bodyPr wrap="square" rtlCol="0" anchor="t">
            <a:spAutoFit/>
          </a:bodyPr>
          <a:lstStyle/>
          <a:p>
            <a:pPr algn="just">
              <a:lnSpc>
                <a:spcPct val="150000"/>
              </a:lnSpc>
              <a:spcAft>
                <a:spcPct val="0"/>
              </a:spcAft>
            </a:pPr>
            <a:r>
              <a:rPr lang="zh-CN" altLang="en-US" sz="2600" kern="100">
                <a:latin typeface="楷体" panose="02010609060101010101" pitchFamily="49" charset="-122"/>
                <a:ea typeface="楷体" panose="02010609060101010101" pitchFamily="49" charset="-122"/>
                <a:cs typeface="楷体" panose="02010609060101010101" pitchFamily="49" charset="-122"/>
                <a:sym typeface="+mn-ea"/>
              </a:rPr>
              <a:t>答：</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(1)</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开头两段宣布大会开幕并简介与会人员的组成特点，显示其代表性和广泛性，体现了政治协商会议的性质。</a:t>
            </a:r>
            <a:endParaRPr lang="zh-CN" altLang="zh-CN" sz="2600" kern="1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gn="just">
              <a:lnSpc>
                <a:spcPct val="150000"/>
              </a:lnSpc>
              <a:spcAft>
                <a:spcPct val="0"/>
              </a:spcAft>
            </a:pP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(2)</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结束语鼓舞人心，颇具感染力。作者对未来的预见抒发了强烈的自信心和自豪感，特别是最后三个</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庆祝</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句独立成段，形成排比，使情感的抒发达到高潮。</a:t>
            </a:r>
            <a:endParaRPr lang="zh-CN" altLang="zh-CN" sz="2600" kern="10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algn="just">
              <a:lnSpc>
                <a:spcPct val="150000"/>
              </a:lnSpc>
              <a:spcAft>
                <a:spcPct val="0"/>
              </a:spcAft>
            </a:pP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(3)</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主体部分以</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背景</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任务</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意义</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要求</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四个核心词构成了开幕词主体内容的基本框架。开幕词往往具有宣告性质，大会的</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意义</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部分向全世界发出了</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中国人从此站立起来了</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这一庄严宣告，重点突出，逻辑清晰。</a:t>
            </a:r>
            <a:endParaRPr lang="en-US" altLang="zh-CN" sz="2600" kern="100">
              <a:solidFill>
                <a:srgbClr val="FF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 to="" calcmode="lin" valueType="num">
                                      <p:cBhvr>
                                        <p:cTn id="12" dur="1" fill="hold"/>
                                        <p:tgtEl>
                                          <p:spTgt spid="16">
                                            <p:txEl>
                                              <p:pRg st="0" end="0"/>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nodeType="clickEffect">
                                  <p:stCondLst>
                                    <p:cond delay="0"/>
                                  </p:stCondLst>
                                  <p:childTnLst>
                                    <p:set>
                                      <p:cBhvr>
                                        <p:cTn id="16" dur="1" fill="hold">
                                          <p:stCondLst>
                                            <p:cond delay="0"/>
                                          </p:stCondLst>
                                        </p:cTn>
                                        <p:tgtEl>
                                          <p:spTgt spid="16">
                                            <p:txEl>
                                              <p:pRg st="1" end="1"/>
                                            </p:txEl>
                                          </p:spTgt>
                                        </p:tgtEl>
                                        <p:attrNameLst>
                                          <p:attrName>style.visibility</p:attrName>
                                        </p:attrNameLst>
                                      </p:cBhvr>
                                      <p:to>
                                        <p:strVal val="visible"/>
                                      </p:to>
                                    </p:set>
                                    <p:anim to="" calcmode="lin" valueType="num">
                                      <p:cBhvr>
                                        <p:cTn id="17" dur="1" fill="hold"/>
                                        <p:tgtEl>
                                          <p:spTgt spid="16">
                                            <p:txEl>
                                              <p:pRg st="1" end="1"/>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nodeType="clickEffect">
                                  <p:stCondLst>
                                    <p:cond delay="0"/>
                                  </p:stCondLst>
                                  <p:childTnLst>
                                    <p:set>
                                      <p:cBhvr>
                                        <p:cTn id="21" dur="1" fill="hold">
                                          <p:stCondLst>
                                            <p:cond delay="0"/>
                                          </p:stCondLst>
                                        </p:cTn>
                                        <p:tgtEl>
                                          <p:spTgt spid="16">
                                            <p:txEl>
                                              <p:pRg st="2" end="2"/>
                                            </p:txEl>
                                          </p:spTgt>
                                        </p:tgtEl>
                                        <p:attrNameLst>
                                          <p:attrName>style.visibility</p:attrName>
                                        </p:attrNameLst>
                                      </p:cBhvr>
                                      <p:to>
                                        <p:strVal val="visible"/>
                                      </p:to>
                                    </p:set>
                                    <p:anim to="" calcmode="lin" valueType="num">
                                      <p:cBhvr>
                                        <p:cTn id="22" dur="1" fill="hold"/>
                                        <p:tgtEl>
                                          <p:spTgt spid="16">
                                            <p:txEl>
                                              <p:pRg st="2" end="2"/>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0">
            <a:alphaModFix amt="57000"/>
          </a:blip>
          <a:stretch>
            <a:fillRect/>
          </a:stretch>
        </a:blipFill>
        <a:effectLst/>
      </p:bgPr>
    </p:bg>
    <p:spTree>
      <p:nvGrpSpPr>
        <p:cNvPr id="1" name=""/>
        <p:cNvGrpSpPr/>
        <p:nvPr>
          <p:custDataLst>
            <p:tags r:id="rId2"/>
          </p:custDataLst>
        </p:nvPr>
      </p:nvGrpSpPr>
      <p:grpSpPr>
        <a:xfrm>
          <a:off x="0" y="0"/>
          <a:ext cx="0" cy="0"/>
        </a:xfrm>
      </p:grpSpPr>
      <p:sp>
        <p:nvSpPr>
          <p:cNvPr id="4" name="内容占位符 3"/>
          <p:cNvSpPr>
            <a:spLocks noGrp="1"/>
          </p:cNvSpPr>
          <p:nvPr>
            <p:ph idx="1"/>
            <p:custDataLst>
              <p:tags r:id="rId3"/>
            </p:custDataLst>
          </p:nvPr>
        </p:nvSpPr>
        <p:spPr>
          <a:xfrm>
            <a:off x="3943350" y="156845"/>
            <a:ext cx="7804150" cy="2295525"/>
          </a:xfrm>
          <a:solidFill>
            <a:schemeClr val="bg1">
              <a:alpha val="70000"/>
            </a:schemeClr>
          </a:solidFill>
        </p:spPr>
        <p:txBody>
          <a:bodyPr>
            <a:normAutofit lnSpcReduction="10000"/>
          </a:bodyPr>
          <a:lstStyle/>
          <a:p>
            <a:pPr marL="252095">
              <a:lnSpc>
                <a:spcPct val="150000"/>
              </a:lnSpc>
              <a:spcBef>
                <a:spcPct val="0"/>
              </a:spcBef>
              <a:buFont typeface="Wingdings" panose="05000000000000000000" pitchFamily="2" charset="2"/>
              <a:buChar char="Ø"/>
            </a:pPr>
            <a:r>
              <a:rPr lang="zh-CN" altLang="zh-CN" sz="2800"/>
              <a:t>在战略上要藐视敌人，在战术上要重视敌人。</a:t>
            </a:r>
          </a:p>
          <a:p>
            <a:pPr marL="252095">
              <a:lnSpc>
                <a:spcPct val="150000"/>
              </a:lnSpc>
              <a:spcBef>
                <a:spcPct val="0"/>
              </a:spcBef>
              <a:buFont typeface="Wingdings" panose="05000000000000000000" pitchFamily="2" charset="2"/>
              <a:buChar char="Ø"/>
            </a:pPr>
            <a:r>
              <a:rPr altLang="zh-CN" sz="2800">
                <a:sym typeface="+mn-ea"/>
              </a:rPr>
              <a:t>东方不亮西方亮，黑了南方有北方。</a:t>
            </a:r>
            <a:endParaRPr lang="zh-CN" altLang="zh-CN" sz="2800"/>
          </a:p>
          <a:p>
            <a:pPr marL="252095">
              <a:lnSpc>
                <a:spcPct val="150000"/>
              </a:lnSpc>
              <a:spcBef>
                <a:spcPct val="0"/>
              </a:spcBef>
              <a:buFont typeface="Wingdings" panose="05000000000000000000" pitchFamily="2" charset="2"/>
              <a:buChar char="Ø"/>
            </a:pPr>
            <a:r>
              <a:rPr altLang="zh-CN" sz="2800">
                <a:sym typeface="+mn-ea"/>
              </a:rPr>
              <a:t>星星之火，可以燎原。</a:t>
            </a:r>
            <a:endParaRPr lang="zh-CN" altLang="zh-CN" sz="2800"/>
          </a:p>
          <a:p>
            <a:pPr marL="252095">
              <a:lnSpc>
                <a:spcPct val="150000"/>
              </a:lnSpc>
              <a:spcBef>
                <a:spcPct val="0"/>
              </a:spcBef>
              <a:buFont typeface="Wingdings" panose="05000000000000000000" pitchFamily="2" charset="2"/>
              <a:buChar char="Ø"/>
            </a:pPr>
            <a:endParaRPr lang="zh-CN" altLang="zh-CN" sz="2800"/>
          </a:p>
        </p:txBody>
      </p:sp>
      <p:pic>
        <p:nvPicPr>
          <p:cNvPr id="8" name="Picture 2"/>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rcRect l="4241" t="1582" r="3466" b="1695"/>
          <a:stretch>
            <a:fillRect/>
          </a:stretch>
        </p:blipFill>
        <p:spPr bwMode="auto">
          <a:xfrm>
            <a:off x="8138731" y="1727303"/>
            <a:ext cx="3608521" cy="5131052"/>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6"/>
          <p:cNvPicPr>
            <a:picLocks noChangeAspect="1"/>
          </p:cNvPicPr>
          <p:nvPr>
            <p:custDataLst>
              <p:tags r:id="rId7"/>
            </p:custDataLst>
          </p:nvPr>
        </p:nvPicPr>
        <p:blipFill>
          <a:blip r:embed="rId6"/>
          <a:stretch>
            <a:fillRect/>
          </a:stretch>
        </p:blipFill>
        <p:spPr>
          <a:xfrm>
            <a:off x="871220" y="2452370"/>
            <a:ext cx="6631940" cy="4405630"/>
          </a:xfrm>
          <a:prstGeom prst="rect">
            <a:avLst/>
          </a:prstGeom>
        </p:spPr>
      </p:pic>
      <p:sp>
        <p:nvSpPr>
          <p:cNvPr id="9" name="文本框 8"/>
          <p:cNvSpPr txBox="1"/>
          <p:nvPr>
            <p:custDataLst>
              <p:tags r:id="rId8"/>
            </p:custDataLst>
          </p:nvPr>
        </p:nvSpPr>
        <p:spPr>
          <a:xfrm>
            <a:off x="2025015" y="643255"/>
            <a:ext cx="1438910" cy="1322070"/>
          </a:xfrm>
          <a:prstGeom prst="rect">
            <a:avLst/>
          </a:prstGeom>
          <a:noFill/>
        </p:spPr>
        <p:txBody>
          <a:bodyPr wrap="square" rtlCol="0">
            <a:spAutoFit/>
          </a:bodyPr>
          <a:lstStyle/>
          <a:p>
            <a:pPr algn="dist"/>
            <a:r>
              <a:rPr lang="zh-CN" altLang="en-US" sz="4000" b="1"/>
              <a:t>新课导入</a:t>
            </a:r>
          </a:p>
        </p:txBody>
      </p:sp>
      <p:sp>
        <p:nvSpPr>
          <p:cNvPr id="10" name="文本框 9"/>
          <p:cNvSpPr txBox="1"/>
          <p:nvPr>
            <p:custDataLst>
              <p:tags r:id="rId9"/>
            </p:custDataLst>
          </p:nvPr>
        </p:nvSpPr>
        <p:spPr>
          <a:xfrm>
            <a:off x="1176020" y="643255"/>
            <a:ext cx="369570" cy="1198880"/>
          </a:xfrm>
          <a:prstGeom prst="rect">
            <a:avLst/>
          </a:prstGeom>
          <a:noFill/>
        </p:spPr>
        <p:txBody>
          <a:bodyPr wrap="square" rtlCol="0" anchor="t">
            <a:spAutoFit/>
          </a:bodyPr>
          <a:lstStyle/>
          <a:p>
            <a:r>
              <a:rPr lang="zh-CN" altLang="en-US" sz="7200">
                <a:solidFill>
                  <a:schemeClr val="accent1"/>
                </a:solidFill>
                <a:effectLst>
                  <a:outerShdw blurRad="38100" dist="25400" dir="5400000" algn="ctr" rotWithShape="0">
                    <a:srgbClr val="6E747A">
                      <a:alpha val="43000"/>
                    </a:srgbClr>
                  </a:outerShdw>
                </a:effectLst>
                <a:sym typeface="+mn-ea"/>
              </a:rPr>
              <a:t>★</a:t>
            </a: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to="" calcmode="lin" valueType="num">
                                      <p:cBhvr>
                                        <p:cTn id="7" dur="1" fill="hold"/>
                                        <p:tgtEl>
                                          <p:spTgt spid="4">
                                            <p:bg/>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to="" calcmode="lin" valueType="num">
                                      <p:cBhvr>
                                        <p:cTn id="12" dur="1" fill="hold"/>
                                        <p:tgtEl>
                                          <p:spTgt spid="4">
                                            <p:txEl>
                                              <p:pRg st="0" end="0"/>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 to="" calcmode="lin" valueType="num">
                                      <p:cBhvr>
                                        <p:cTn id="17" dur="1" fill="hold"/>
                                        <p:tgtEl>
                                          <p:spTgt spid="4">
                                            <p:txEl>
                                              <p:pRg st="1" end="1"/>
                                            </p:txEl>
                                          </p:spTgt>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 to="" calcmode="lin" valueType="num">
                                      <p:cBhvr>
                                        <p:cTn id="22" dur="1" fill="hold"/>
                                        <p:tgtEl>
                                          <p:spTgt spid="4">
                                            <p:txEl>
                                              <p:pRg st="2" end="2"/>
                                            </p:txEl>
                                          </p:spTgt>
                                        </p:tgtEl>
                                      </p:cBhvr>
                                    </p:anim>
                                  </p:childTnLst>
                                </p:cTn>
                              </p:par>
                              <p:par>
                                <p:cTn id="23" presetID="24"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to="" calcmode="lin" valueType="num">
                                      <p:cBhvr>
                                        <p:cTn id="25" dur="1" fill="hold"/>
                                        <p:tgtEl>
                                          <p:spTgt spid="7"/>
                                        </p:tgtEl>
                                      </p:cBhvr>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4" presetClass="entr" presetSubtype="0"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 to="" calcmode="lin" valueType="num">
                                      <p:cBhvr>
                                        <p:cTn id="30"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alpha val="14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4" name="文本框 3"/>
          <p:cNvSpPr txBox="1"/>
          <p:nvPr>
            <p:custDataLst>
              <p:tags r:id="rId5"/>
            </p:custDataLst>
          </p:nvPr>
        </p:nvSpPr>
        <p:spPr>
          <a:xfrm>
            <a:off x="717550" y="982980"/>
            <a:ext cx="10330815" cy="1383665"/>
          </a:xfrm>
          <a:prstGeom prst="rect">
            <a:avLst/>
          </a:prstGeom>
          <a:noFill/>
        </p:spPr>
        <p:txBody>
          <a:bodyPr wrap="square" rtlCol="0">
            <a:spAutoFit/>
          </a:bodyPr>
          <a:lstStyle/>
          <a:p>
            <a:pPr marL="457200" indent="-457200" algn="just" fontAlgn="auto">
              <a:lnSpc>
                <a:spcPct val="150000"/>
              </a:lnSpc>
              <a:spcAft>
                <a:spcPct val="0"/>
              </a:spcAft>
              <a:buFont typeface="Wingdings" panose="05000000000000000000" charset="0"/>
              <a:buChar char="Ø"/>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sym typeface="+mn-ea"/>
              </a:rPr>
              <a:t>品读句子，从词语选用和句式表达的角度，分析其表达效果。</a:t>
            </a:r>
            <a:endParaRPr lang="zh-CN" altLang="zh-CN" sz="2800" kern="100">
              <a:latin typeface="宋体" panose="02010600030101010101" pitchFamily="2" charset="-122"/>
              <a:ea typeface="宋体" panose="02010600030101010101" pitchFamily="2" charset="-122"/>
              <a:cs typeface="Courier New" panose="02070309020205020404" pitchFamily="49" charset="0"/>
            </a:endParaRPr>
          </a:p>
          <a:p>
            <a:pPr indent="457200" algn="just" fontAlgn="auto">
              <a:lnSpc>
                <a:spcPct val="150000"/>
              </a:lnSpc>
              <a:spcAft>
                <a:spcPct val="0"/>
              </a:spcAft>
            </a:pPr>
            <a:endParaRPr lang="zh-CN" altLang="zh-CN" sz="28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6" name="文本框 5"/>
          <p:cNvSpPr txBox="1"/>
          <p:nvPr>
            <p:custDataLst>
              <p:tags r:id="rId6"/>
            </p:custDataLst>
          </p:nvPr>
        </p:nvSpPr>
        <p:spPr>
          <a:xfrm>
            <a:off x="948690" y="337820"/>
            <a:ext cx="2651760" cy="645160"/>
          </a:xfrm>
          <a:prstGeom prst="rect">
            <a:avLst/>
          </a:prstGeom>
          <a:noFill/>
        </p:spPr>
        <p:txBody>
          <a:bodyPr wrap="square" rtlCol="0">
            <a:spAutoFit/>
          </a:bodyPr>
          <a:lstStyle/>
          <a:p>
            <a:pPr algn="dist"/>
            <a:r>
              <a:rPr lang="zh-CN" altLang="en-US" sz="3600">
                <a:solidFill>
                  <a:schemeClr val="accent1"/>
                </a:solidFill>
                <a:effectLst>
                  <a:outerShdw blurRad="38100" dist="25400" dir="5400000" algn="ctr" rotWithShape="0">
                    <a:srgbClr val="6E747A">
                      <a:alpha val="43000"/>
                    </a:srgbClr>
                  </a:outerShdw>
                </a:effectLst>
              </a:rPr>
              <a:t>★</a:t>
            </a:r>
            <a:r>
              <a:rPr lang="zh-CN" altLang="en-US" sz="3200" b="1"/>
              <a:t>文本研读</a:t>
            </a:r>
          </a:p>
        </p:txBody>
      </p:sp>
      <p:sp>
        <p:nvSpPr>
          <p:cNvPr id="5" name="文本框 4"/>
          <p:cNvSpPr txBox="1"/>
          <p:nvPr>
            <p:custDataLst>
              <p:tags r:id="rId7"/>
            </p:custDataLst>
          </p:nvPr>
        </p:nvSpPr>
        <p:spPr>
          <a:xfrm>
            <a:off x="813435" y="1860550"/>
            <a:ext cx="9003030" cy="1753235"/>
          </a:xfrm>
          <a:prstGeom prst="rect">
            <a:avLst/>
          </a:prstGeom>
          <a:noFill/>
        </p:spPr>
        <p:txBody>
          <a:bodyPr wrap="square" rtlCol="0">
            <a:spAutoFit/>
          </a:bodyPr>
          <a:lstStyle/>
          <a:p>
            <a:pPr indent="457200" algn="just" fontAlgn="auto">
              <a:lnSpc>
                <a:spcPct val="150000"/>
              </a:lnSpc>
              <a:spcAft>
                <a:spcPct val="0"/>
              </a:spcAft>
            </a:pPr>
            <a:r>
              <a:rPr lang="en-US" altLang="zh-CN" sz="2400" kern="100">
                <a:latin typeface="Times New Roman" panose="02020603050405020304" pitchFamily="18" charset="0"/>
                <a:ea typeface="方正中等线简体" panose="03000509000000000000" pitchFamily="65" charset="-122"/>
                <a:cs typeface="Courier New" panose="02070309020205020404" pitchFamily="49" charset="0"/>
                <a:sym typeface="+mn-ea"/>
              </a:rPr>
              <a:t>(1)</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sym typeface="+mn-ea"/>
              </a:rPr>
              <a:t>只要我们仍然保持艰苦奋斗的作风，只要我们团结一致，只要我们坚</a:t>
            </a:r>
            <a:r>
              <a:rPr lang="zh-CN" altLang="zh-CN" sz="2400" kern="100" spc="-80">
                <a:latin typeface="Times New Roman" panose="02020603050405020304" pitchFamily="18" charset="0"/>
                <a:ea typeface="楷体_GB2312" panose="02010609030101010101" pitchFamily="49" charset="-122"/>
                <a:cs typeface="Times New Roman" panose="02020603050405020304" pitchFamily="18" charset="0"/>
                <a:sym typeface="+mn-ea"/>
              </a:rPr>
              <a:t>持人民民主专政和团结国际友人，我们就能在经济战线上迅速地获得胜利。</a:t>
            </a:r>
            <a:endParaRPr lang="zh-CN" altLang="zh-CN" sz="28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7" name="文本框 6"/>
          <p:cNvSpPr txBox="1"/>
          <p:nvPr>
            <p:custDataLst>
              <p:tags r:id="rId8"/>
            </p:custDataLst>
          </p:nvPr>
        </p:nvSpPr>
        <p:spPr>
          <a:xfrm>
            <a:off x="10975340" y="1602740"/>
            <a:ext cx="656590" cy="2840990"/>
          </a:xfrm>
          <a:prstGeom prst="rect">
            <a:avLst/>
          </a:prstGeom>
          <a:noFill/>
        </p:spPr>
        <p:txBody>
          <a:bodyPr vert="eaVert" wrap="square" rtlCol="0">
            <a:spAutoFit/>
          </a:bodyPr>
          <a:lstStyle/>
          <a:p>
            <a:pPr algn="dist">
              <a:lnSpc>
                <a:spcPct val="110000"/>
              </a:lnSpc>
            </a:pPr>
            <a:r>
              <a:rPr lang="zh-CN" altLang="en-US" sz="2800" b="1" smtClean="0">
                <a:solidFill>
                  <a:schemeClr val="tx1"/>
                </a:solidFill>
                <a:effectLst/>
                <a:latin typeface="微软雅黑" panose="020b0503020204020204" pitchFamily="34" charset="-122"/>
                <a:ea typeface="微软雅黑" panose="020b0503020204020204" pitchFamily="34" charset="-122"/>
                <a:sym typeface="+mn-ea"/>
              </a:rPr>
              <a:t>析文体</a:t>
            </a:r>
            <a:r>
              <a:rPr lang="en-US" altLang="zh-CN" sz="2800" b="1" smtClean="0">
                <a:solidFill>
                  <a:schemeClr val="tx1"/>
                </a:solidFill>
                <a:effectLst/>
                <a:latin typeface="微软雅黑" panose="020b0503020204020204" pitchFamily="34" charset="-122"/>
                <a:ea typeface="微软雅黑" panose="020b0503020204020204" pitchFamily="34" charset="-122"/>
                <a:sym typeface="+mn-ea"/>
              </a:rPr>
              <a:t> </a:t>
            </a:r>
            <a:r>
              <a:rPr lang="zh-CN" altLang="en-US" sz="2800" b="1" smtClean="0">
                <a:solidFill>
                  <a:schemeClr val="tx1"/>
                </a:solidFill>
                <a:effectLst/>
                <a:latin typeface="微软雅黑" panose="020b0503020204020204" pitchFamily="34" charset="-122"/>
                <a:ea typeface="微软雅黑" panose="020b0503020204020204" pitchFamily="34" charset="-122"/>
                <a:sym typeface="+mn-ea"/>
              </a:rPr>
              <a:t>品语言</a:t>
            </a:r>
          </a:p>
        </p:txBody>
      </p:sp>
      <p:sp>
        <p:nvSpPr>
          <p:cNvPr id="8" name="文本框 7"/>
          <p:cNvSpPr txBox="1"/>
          <p:nvPr>
            <p:custDataLst>
              <p:tags r:id="rId9"/>
            </p:custDataLst>
          </p:nvPr>
        </p:nvSpPr>
        <p:spPr>
          <a:xfrm>
            <a:off x="1229995" y="3816985"/>
            <a:ext cx="9003030" cy="1198880"/>
          </a:xfrm>
          <a:prstGeom prst="rect">
            <a:avLst/>
          </a:prstGeom>
          <a:noFill/>
        </p:spPr>
        <p:txBody>
          <a:bodyPr wrap="square" rtlCol="0">
            <a:spAutoFit/>
          </a:bodyPr>
          <a:lstStyle/>
          <a:p>
            <a:pPr indent="457200" algn="just" fontAlgn="auto">
              <a:lnSpc>
                <a:spcPct val="150000"/>
              </a:lnSpc>
              <a:spcAft>
                <a:spcPct val="0"/>
              </a:spcAft>
            </a:pPr>
            <a:r>
              <a:rPr lang="en-US" altLang="zh-CN" sz="2400" kern="100" smtClean="0">
                <a:solidFill>
                  <a:srgbClr val="FF0000"/>
                </a:solidFill>
                <a:latin typeface="宋体" panose="02010600030101010101" pitchFamily="2" charset="-122"/>
                <a:cs typeface="Times New Roman" panose="02020603050405020304" pitchFamily="18" charset="0"/>
                <a:sym typeface="+mn-ea"/>
              </a:rPr>
              <a:t>“</a:t>
            </a:r>
            <a:r>
              <a:rPr lang="zh-CN" altLang="zh-CN" sz="2400" kern="100">
                <a:solidFill>
                  <a:srgbClr val="FF0000"/>
                </a:solidFill>
                <a:latin typeface="Times New Roman" panose="02020603050405020304" pitchFamily="18" charset="0"/>
                <a:cs typeface="Times New Roman" panose="02020603050405020304" pitchFamily="18" charset="0"/>
                <a:sym typeface="+mn-ea"/>
              </a:rPr>
              <a:t>只要</a:t>
            </a:r>
            <a:r>
              <a:rPr lang="en-US" altLang="zh-CN" sz="2400" kern="100">
                <a:solidFill>
                  <a:srgbClr val="FF0000"/>
                </a:solidFill>
                <a:latin typeface="宋体" panose="02010600030101010101" pitchFamily="2" charset="-122"/>
                <a:cs typeface="Times New Roman" panose="02020603050405020304" pitchFamily="18" charset="0"/>
                <a:sym typeface="+mn-ea"/>
              </a:rPr>
              <a:t>……</a:t>
            </a:r>
            <a:r>
              <a:rPr lang="zh-CN" altLang="zh-CN" sz="2400" kern="100">
                <a:solidFill>
                  <a:srgbClr val="FF0000"/>
                </a:solidFill>
                <a:latin typeface="Times New Roman" panose="02020603050405020304" pitchFamily="18" charset="0"/>
                <a:cs typeface="Times New Roman" panose="02020603050405020304" pitchFamily="18" charset="0"/>
                <a:sym typeface="+mn-ea"/>
              </a:rPr>
              <a:t>就能</a:t>
            </a:r>
            <a:r>
              <a:rPr lang="en-US" altLang="zh-CN" sz="2400" kern="100">
                <a:solidFill>
                  <a:srgbClr val="FF0000"/>
                </a:solidFill>
                <a:latin typeface="宋体" panose="02010600030101010101" pitchFamily="2" charset="-122"/>
                <a:cs typeface="Times New Roman" panose="02020603050405020304" pitchFamily="18" charset="0"/>
                <a:sym typeface="+mn-ea"/>
              </a:rPr>
              <a:t>”</a:t>
            </a:r>
            <a:r>
              <a:rPr lang="zh-CN" altLang="zh-CN" sz="2400" kern="100">
                <a:solidFill>
                  <a:srgbClr val="FF0000"/>
                </a:solidFill>
                <a:latin typeface="Times New Roman" panose="02020603050405020304" pitchFamily="18" charset="0"/>
                <a:cs typeface="Times New Roman" panose="02020603050405020304" pitchFamily="18" charset="0"/>
                <a:sym typeface="+mn-ea"/>
              </a:rPr>
              <a:t>的条件关系复句</a:t>
            </a:r>
            <a:r>
              <a:rPr lang="zh-CN" altLang="zh-CN" sz="2400" kern="100">
                <a:solidFill>
                  <a:schemeClr val="tx1"/>
                </a:solidFill>
                <a:latin typeface="Times New Roman" panose="02020603050405020304" pitchFamily="18" charset="0"/>
                <a:cs typeface="Times New Roman" panose="02020603050405020304" pitchFamily="18" charset="0"/>
                <a:sym typeface="+mn-ea"/>
              </a:rPr>
              <a:t>和</a:t>
            </a:r>
            <a:r>
              <a:rPr lang="en-US" altLang="zh-CN" sz="2400" kern="100">
                <a:solidFill>
                  <a:srgbClr val="FF0000"/>
                </a:solidFill>
                <a:latin typeface="宋体" panose="02010600030101010101" pitchFamily="2" charset="-122"/>
                <a:cs typeface="Times New Roman" panose="02020603050405020304" pitchFamily="18" charset="0"/>
                <a:sym typeface="+mn-ea"/>
              </a:rPr>
              <a:t>“</a:t>
            </a:r>
            <a:r>
              <a:rPr lang="zh-CN" altLang="zh-CN" sz="2400" kern="100">
                <a:solidFill>
                  <a:srgbClr val="FF0000"/>
                </a:solidFill>
                <a:latin typeface="Times New Roman" panose="02020603050405020304" pitchFamily="18" charset="0"/>
                <a:cs typeface="Times New Roman" panose="02020603050405020304" pitchFamily="18" charset="0"/>
                <a:sym typeface="+mn-ea"/>
              </a:rPr>
              <a:t>迅速地</a:t>
            </a:r>
            <a:r>
              <a:rPr lang="en-US" altLang="zh-CN" sz="2400" kern="100">
                <a:solidFill>
                  <a:srgbClr val="FF0000"/>
                </a:solidFill>
                <a:latin typeface="宋体" panose="02010600030101010101" pitchFamily="2" charset="-122"/>
                <a:cs typeface="Times New Roman" panose="02020603050405020304" pitchFamily="18" charset="0"/>
                <a:sym typeface="+mn-ea"/>
              </a:rPr>
              <a:t>”</a:t>
            </a:r>
            <a:r>
              <a:rPr lang="zh-CN" altLang="zh-CN" sz="2400" kern="100">
                <a:solidFill>
                  <a:schemeClr val="tx1"/>
                </a:solidFill>
                <a:latin typeface="Times New Roman" panose="02020603050405020304" pitchFamily="18" charset="0"/>
                <a:cs typeface="Times New Roman" panose="02020603050405020304" pitchFamily="18" charset="0"/>
                <a:sym typeface="+mn-ea"/>
              </a:rPr>
              <a:t>的修饰语，表明了作者对建国后快速振兴民族经济的</a:t>
            </a:r>
            <a:r>
              <a:rPr lang="zh-CN" altLang="zh-CN" sz="2400" kern="100">
                <a:solidFill>
                  <a:srgbClr val="FF0000"/>
                </a:solidFill>
                <a:latin typeface="Times New Roman" panose="02020603050405020304" pitchFamily="18" charset="0"/>
                <a:cs typeface="Times New Roman" panose="02020603050405020304" pitchFamily="18" charset="0"/>
                <a:sym typeface="+mn-ea"/>
              </a:rPr>
              <a:t>自信和豪情</a:t>
            </a:r>
            <a:r>
              <a:rPr lang="zh-CN" altLang="zh-CN" sz="2400" kern="100">
                <a:solidFill>
                  <a:schemeClr val="tx1"/>
                </a:solidFill>
                <a:latin typeface="Times New Roman" panose="02020603050405020304" pitchFamily="18" charset="0"/>
                <a:cs typeface="Times New Roman" panose="02020603050405020304" pitchFamily="18" charset="0"/>
                <a:sym typeface="+mn-ea"/>
              </a:rPr>
              <a:t>。</a:t>
            </a:r>
            <a:endParaRPr lang="zh-CN" altLang="zh-CN" sz="2400" kern="1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sym typeface="+mn-ea"/>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to="" calcmode="lin" valueType="num">
                                      <p:cBhvr>
                                        <p:cTn id="17" dur="1" fill="hold"/>
                                        <p:tgtEl>
                                          <p:spTgt spid="5"/>
                                        </p:tgtEl>
                                      </p:cBhvr>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to="" calcmode="lin" valueType="num">
                                      <p:cBhvr>
                                        <p:cTn id="22"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alpha val="22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4" name="文本框 3"/>
          <p:cNvSpPr txBox="1"/>
          <p:nvPr>
            <p:custDataLst>
              <p:tags r:id="rId5"/>
            </p:custDataLst>
          </p:nvPr>
        </p:nvSpPr>
        <p:spPr>
          <a:xfrm>
            <a:off x="1045845" y="1042035"/>
            <a:ext cx="9394825" cy="5262245"/>
          </a:xfrm>
          <a:prstGeom prst="rect">
            <a:avLst/>
          </a:prstGeom>
          <a:noFill/>
        </p:spPr>
        <p:txBody>
          <a:bodyPr wrap="square" rtlCol="0">
            <a:spAutoFit/>
          </a:bodyPr>
          <a:lstStyle/>
          <a:p>
            <a:pPr indent="457200" algn="just" fontAlgn="auto">
              <a:lnSpc>
                <a:spcPct val="150000"/>
              </a:lnSpc>
              <a:spcAft>
                <a:spcPct val="0"/>
              </a:spcAft>
            </a:pP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sym typeface="+mn-ea"/>
              </a:rPr>
              <a:t>(2)</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sym typeface="+mn-ea"/>
              </a:rPr>
              <a:t>那次会议的结果是被蒋介石国民党及其帮凶们破坏了，但是已在人民中留下了</a:t>
            </a:r>
            <a:r>
              <a:rPr lang="zh-CN" altLang="zh-CN" sz="2400" b="1" kern="100">
                <a:latin typeface="Times New Roman" panose="02020603050405020304" pitchFamily="18" charset="0"/>
                <a:ea typeface="楷体_GB2312" panose="02010609030101010101" pitchFamily="49" charset="-122"/>
                <a:cs typeface="Times New Roman" panose="02020603050405020304" pitchFamily="18" charset="0"/>
                <a:sym typeface="+mn-ea"/>
              </a:rPr>
              <a:t>不可磨灭</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sym typeface="+mn-ea"/>
              </a:rPr>
              <a:t>的印象。</a:t>
            </a:r>
          </a:p>
          <a:p>
            <a:pPr indent="457200" algn="just" fontAlgn="auto">
              <a:lnSpc>
                <a:spcPct val="150000"/>
              </a:lnSpc>
              <a:spcAft>
                <a:spcPct val="0"/>
              </a:spcAft>
            </a:pPr>
            <a:endParaRPr lang="en-US" altLang="zh-CN" sz="2400" kern="100">
              <a:latin typeface="Times New Roman" panose="02020603050405020304" pitchFamily="18" charset="0"/>
              <a:ea typeface="楷体_GB2312" panose="02010609030101010101" pitchFamily="49" charset="-122"/>
              <a:cs typeface="Courier New" panose="02070309020205020404" pitchFamily="49" charset="0"/>
              <a:sym typeface="+mn-ea"/>
            </a:endParaRPr>
          </a:p>
          <a:p>
            <a:pPr indent="457200" algn="just" fontAlgn="auto">
              <a:lnSpc>
                <a:spcPct val="150000"/>
              </a:lnSpc>
              <a:spcAft>
                <a:spcPct val="0"/>
              </a:spcAft>
            </a:pPr>
            <a:r>
              <a:rPr lang="en-US" altLang="zh-CN" sz="2400" b="1" kern="100" smtClean="0">
                <a:solidFill>
                  <a:srgbClr val="C00000"/>
                </a:solidFill>
                <a:latin typeface="Times New Roman" panose="02020603050405020304" pitchFamily="18" charset="0"/>
                <a:cs typeface="Times New Roman" panose="02020603050405020304" pitchFamily="18" charset="0"/>
                <a:sym typeface="+mn-ea"/>
              </a:rPr>
              <a:t> </a:t>
            </a:r>
            <a:r>
              <a:rPr lang="zh-CN" altLang="zh-CN" sz="2400" kern="100" smtClean="0">
                <a:solidFill>
                  <a:schemeClr val="tx1"/>
                </a:solidFill>
                <a:latin typeface="Times New Roman" panose="02020603050405020304" pitchFamily="18" charset="0"/>
                <a:cs typeface="Times New Roman" panose="02020603050405020304" pitchFamily="18" charset="0"/>
                <a:sym typeface="+mn-ea"/>
              </a:rPr>
              <a:t>表现出</a:t>
            </a:r>
            <a:r>
              <a:rPr lang="zh-CN" altLang="zh-CN" sz="2400" kern="100" smtClean="0">
                <a:solidFill>
                  <a:srgbClr val="FF0000"/>
                </a:solidFill>
                <a:latin typeface="Times New Roman" panose="02020603050405020304" pitchFamily="18" charset="0"/>
                <a:cs typeface="Times New Roman" panose="02020603050405020304" pitchFamily="18" charset="0"/>
                <a:sym typeface="+mn-ea"/>
              </a:rPr>
              <a:t>极大的愤怒和惋惜</a:t>
            </a:r>
            <a:r>
              <a:rPr lang="zh-CN" altLang="zh-CN" sz="2400" kern="100" smtClean="0">
                <a:solidFill>
                  <a:schemeClr val="tx1"/>
                </a:solidFill>
                <a:latin typeface="Times New Roman" panose="02020603050405020304" pitchFamily="18" charset="0"/>
                <a:cs typeface="Times New Roman" panose="02020603050405020304" pitchFamily="18" charset="0"/>
                <a:sym typeface="+mn-ea"/>
              </a:rPr>
              <a:t>，正是蒋介石及其帮凶破坏了3年以前曾和蒋介石国民党一道开过一次政治协商会议。“不可磨灭”</a:t>
            </a:r>
            <a:r>
              <a:rPr lang="zh-CN" altLang="zh-CN" sz="2400" kern="100" smtClean="0">
                <a:latin typeface="Times New Roman" panose="02020603050405020304" pitchFamily="18" charset="0"/>
                <a:cs typeface="Times New Roman" panose="02020603050405020304" pitchFamily="18" charset="0"/>
                <a:sym typeface="+mn-ea"/>
              </a:rPr>
              <a:t>指事迹言论等将始终保留在人们的记忆中，</a:t>
            </a:r>
            <a:r>
              <a:rPr lang="zh-CN" altLang="zh-CN" sz="2400" kern="100" smtClean="0">
                <a:solidFill>
                  <a:schemeClr val="tx1"/>
                </a:solidFill>
                <a:latin typeface="Times New Roman" panose="02020603050405020304" pitchFamily="18" charset="0"/>
                <a:cs typeface="Times New Roman" panose="02020603050405020304" pitchFamily="18" charset="0"/>
                <a:sym typeface="+mn-ea"/>
              </a:rPr>
              <a:t>不会因时间的推移而消失；</a:t>
            </a:r>
            <a:r>
              <a:rPr lang="zh-CN" altLang="zh-CN" sz="2400" kern="100" smtClean="0">
                <a:solidFill>
                  <a:srgbClr val="FF0000"/>
                </a:solidFill>
                <a:latin typeface="Times New Roman" panose="02020603050405020304" pitchFamily="18" charset="0"/>
                <a:cs typeface="Times New Roman" panose="02020603050405020304" pitchFamily="18" charset="0"/>
                <a:sym typeface="+mn-ea"/>
              </a:rPr>
              <a:t>是对蒋介石及其帮凶破坏政治协商会议召开的愤慨。</a:t>
            </a:r>
            <a:endParaRPr lang="zh-CN" altLang="zh-CN" sz="2400" b="1" kern="100">
              <a:solidFill>
                <a:srgbClr val="FF0000"/>
              </a:solidFill>
              <a:effectLst/>
              <a:latin typeface="宋体" panose="02010600030101010101" pitchFamily="2" charset="-122"/>
              <a:ea typeface="宋体" panose="02010600030101010101" pitchFamily="2" charset="-122"/>
              <a:cs typeface="Courier New" panose="02070309020205020404" pitchFamily="49" charset="0"/>
            </a:endParaRPr>
          </a:p>
          <a:p>
            <a:pPr indent="457200" algn="just" fontAlgn="auto">
              <a:lnSpc>
                <a:spcPct val="150000"/>
              </a:lnSpc>
              <a:spcAft>
                <a:spcPct val="0"/>
              </a:spcAft>
            </a:pPr>
            <a:r>
              <a:rPr lang="zh-CN" altLang="zh-CN" sz="2800" kern="100">
                <a:latin typeface="宋体" panose="02010600030101010101" pitchFamily="2" charset="-122"/>
                <a:ea typeface="宋体" panose="02010600030101010101" pitchFamily="2" charset="-122"/>
                <a:cs typeface="Courier New" panose="02070309020205020404" pitchFamily="49" charset="0"/>
              </a:rPr>
              <a:t>           </a:t>
            </a:r>
          </a:p>
          <a:p>
            <a:pPr indent="457200" algn="just" fontAlgn="auto">
              <a:lnSpc>
                <a:spcPct val="150000"/>
              </a:lnSpc>
              <a:spcAft>
                <a:spcPct val="0"/>
              </a:spcAft>
            </a:pPr>
            <a:endParaRPr lang="zh-CN" altLang="zh-CN" sz="28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6" name="文本框 5"/>
          <p:cNvSpPr txBox="1"/>
          <p:nvPr>
            <p:custDataLst>
              <p:tags r:id="rId6"/>
            </p:custDataLst>
          </p:nvPr>
        </p:nvSpPr>
        <p:spPr>
          <a:xfrm>
            <a:off x="948690" y="337820"/>
            <a:ext cx="2651760" cy="645160"/>
          </a:xfrm>
          <a:prstGeom prst="rect">
            <a:avLst/>
          </a:prstGeom>
          <a:noFill/>
        </p:spPr>
        <p:txBody>
          <a:bodyPr wrap="square" rtlCol="0">
            <a:spAutoFit/>
          </a:bodyPr>
          <a:lstStyle/>
          <a:p>
            <a:pPr algn="dist"/>
            <a:r>
              <a:rPr lang="zh-CN" altLang="en-US" sz="3600">
                <a:solidFill>
                  <a:schemeClr val="accent1"/>
                </a:solidFill>
                <a:effectLst>
                  <a:outerShdw blurRad="38100" dist="25400" dir="5400000" algn="ctr" rotWithShape="0">
                    <a:srgbClr val="6E747A">
                      <a:alpha val="43000"/>
                    </a:srgbClr>
                  </a:outerShdw>
                </a:effectLst>
              </a:rPr>
              <a:t>★</a:t>
            </a:r>
            <a:r>
              <a:rPr lang="zh-CN" altLang="en-US" sz="3200" b="1"/>
              <a:t>文本研读</a:t>
            </a:r>
          </a:p>
        </p:txBody>
      </p:sp>
      <p:sp>
        <p:nvSpPr>
          <p:cNvPr id="7" name="文本框 6"/>
          <p:cNvSpPr txBox="1"/>
          <p:nvPr>
            <p:custDataLst>
              <p:tags r:id="rId7"/>
            </p:custDataLst>
          </p:nvPr>
        </p:nvSpPr>
        <p:spPr>
          <a:xfrm>
            <a:off x="10975340" y="1602740"/>
            <a:ext cx="656590" cy="2840990"/>
          </a:xfrm>
          <a:prstGeom prst="rect">
            <a:avLst/>
          </a:prstGeom>
          <a:noFill/>
        </p:spPr>
        <p:txBody>
          <a:bodyPr vert="eaVert" wrap="square" rtlCol="0">
            <a:spAutoFit/>
          </a:bodyPr>
          <a:lstStyle/>
          <a:p>
            <a:pPr algn="dist">
              <a:lnSpc>
                <a:spcPct val="110000"/>
              </a:lnSpc>
            </a:pPr>
            <a:r>
              <a:rPr lang="zh-CN" altLang="en-US" sz="2800" b="1" smtClean="0">
                <a:solidFill>
                  <a:schemeClr val="tx1"/>
                </a:solidFill>
                <a:effectLst/>
                <a:latin typeface="微软雅黑" panose="020b0503020204020204" pitchFamily="34" charset="-122"/>
                <a:ea typeface="微软雅黑" panose="020b0503020204020204" pitchFamily="34" charset="-122"/>
                <a:sym typeface="+mn-ea"/>
              </a:rPr>
              <a:t>析文体</a:t>
            </a:r>
            <a:r>
              <a:rPr lang="en-US" altLang="zh-CN" sz="2800" b="1" smtClean="0">
                <a:solidFill>
                  <a:schemeClr val="tx1"/>
                </a:solidFill>
                <a:effectLst/>
                <a:latin typeface="微软雅黑" panose="020b0503020204020204" pitchFamily="34" charset="-122"/>
                <a:ea typeface="微软雅黑" panose="020b0503020204020204" pitchFamily="34" charset="-122"/>
                <a:sym typeface="+mn-ea"/>
              </a:rPr>
              <a:t> </a:t>
            </a:r>
            <a:r>
              <a:rPr lang="zh-CN" altLang="en-US" sz="2800" b="1" smtClean="0">
                <a:solidFill>
                  <a:schemeClr val="tx1"/>
                </a:solidFill>
                <a:effectLst/>
                <a:latin typeface="微软雅黑" panose="020b0503020204020204" pitchFamily="34" charset="-122"/>
                <a:ea typeface="微软雅黑" panose="020b0503020204020204" pitchFamily="34" charset="-122"/>
                <a:sym typeface="+mn-ea"/>
              </a:rPr>
              <a:t>品语言</a:t>
            </a: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to="" calcmode="lin" valueType="num">
                                      <p:cBhvr>
                                        <p:cTn id="7" dur="1" fill="hold"/>
                                        <p:tgtEl>
                                          <p:spTgt spid="4">
                                            <p:txEl>
                                              <p:pRg st="0" end="0"/>
                                            </p:txEl>
                                          </p:spTgt>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 to="" calcmode="lin" valueType="num">
                                      <p:cBhvr>
                                        <p:cTn id="12" dur="1" fill="hold"/>
                                        <p:tgtEl>
                                          <p:spTgt spid="4">
                                            <p:txEl>
                                              <p:pRg st="2" end="2"/>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to="" calcmode="lin" valueType="num">
                                      <p:cBhvr>
                                        <p:cTn id="17" dur="1" fill="hold"/>
                                        <p:tgtEl>
                                          <p:spTgt spid="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alpha val="22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4" name="文本框 3"/>
          <p:cNvSpPr txBox="1"/>
          <p:nvPr>
            <p:custDataLst>
              <p:tags r:id="rId5"/>
            </p:custDataLst>
          </p:nvPr>
        </p:nvSpPr>
        <p:spPr>
          <a:xfrm>
            <a:off x="530225" y="982980"/>
            <a:ext cx="10283825" cy="3599815"/>
          </a:xfrm>
          <a:prstGeom prst="rect">
            <a:avLst/>
          </a:prstGeom>
          <a:noFill/>
        </p:spPr>
        <p:txBody>
          <a:bodyPr wrap="square" rtlCol="0">
            <a:spAutoFit/>
          </a:bodyPr>
          <a:lstStyle/>
          <a:p>
            <a:pPr indent="457200" algn="just" fontAlgn="auto">
              <a:lnSpc>
                <a:spcPct val="150000"/>
              </a:lnSpc>
              <a:spcAft>
                <a:spcPct val="0"/>
              </a:spcAft>
            </a:pPr>
            <a:r>
              <a:rPr lang="en-US" altLang="zh-CN" sz="2400" kern="100">
                <a:latin typeface="Times New Roman" panose="02020603050405020304" pitchFamily="18" charset="0"/>
                <a:ea typeface="楷体_GB2312" panose="02010609030101010101" pitchFamily="49" charset="-122"/>
                <a:cs typeface="Courier New" panose="02070309020205020404" pitchFamily="49" charset="0"/>
                <a:sym typeface="+mn-ea"/>
              </a:rPr>
              <a:t>(3)</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sym typeface="+mn-ea"/>
              </a:rPr>
              <a:t>数百万人民解放军的野战军已经打到接近台湾，广东，广西，贵州，四川和新疆的地区去了，中国人民的</a:t>
            </a:r>
            <a:r>
              <a:rPr lang="zh-CN" altLang="zh-CN" sz="2400" b="1" kern="100">
                <a:latin typeface="Times New Roman" panose="02020603050405020304" pitchFamily="18" charset="0"/>
                <a:ea typeface="楷体_GB2312" panose="02010609030101010101" pitchFamily="49" charset="-122"/>
                <a:cs typeface="Times New Roman" panose="02020603050405020304" pitchFamily="18" charset="0"/>
                <a:sym typeface="+mn-ea"/>
              </a:rPr>
              <a:t>大多数</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sym typeface="+mn-ea"/>
              </a:rPr>
              <a:t>已经获得了解放。在3年多的时间内，全国人民团结起来，援助人民解放军，反对了自己的敌人，取得了</a:t>
            </a:r>
            <a:r>
              <a:rPr lang="zh-CN" altLang="zh-CN" sz="2400"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sym typeface="+mn-ea"/>
              </a:rPr>
              <a:t>基本</a:t>
            </a:r>
            <a:r>
              <a:rPr lang="zh-CN" altLang="zh-CN" sz="2400" kern="100">
                <a:latin typeface="Times New Roman" panose="02020603050405020304" pitchFamily="18" charset="0"/>
                <a:ea typeface="楷体_GB2312" panose="02010609030101010101" pitchFamily="49" charset="-122"/>
                <a:cs typeface="Times New Roman" panose="02020603050405020304" pitchFamily="18" charset="0"/>
                <a:sym typeface="+mn-ea"/>
              </a:rPr>
              <a:t>的胜利。</a:t>
            </a:r>
            <a:endParaRPr lang="en-US" altLang="zh-CN" sz="2400" kern="100">
              <a:latin typeface="Times New Roman" panose="02020603050405020304" pitchFamily="18" charset="0"/>
              <a:ea typeface="楷体_GB2312" panose="02010609030101010101" pitchFamily="49" charset="-122"/>
              <a:cs typeface="Courier New" panose="02070309020205020404" pitchFamily="49" charset="0"/>
              <a:sym typeface="+mn-ea"/>
            </a:endParaRPr>
          </a:p>
          <a:p>
            <a:pPr indent="457200" algn="just" fontAlgn="auto">
              <a:lnSpc>
                <a:spcPct val="150000"/>
              </a:lnSpc>
              <a:spcAft>
                <a:spcPct val="0"/>
              </a:spcAft>
            </a:pPr>
            <a:r>
              <a:rPr lang="zh-CN" altLang="zh-CN" sz="2800" kern="100">
                <a:latin typeface="宋体" panose="02010600030101010101" pitchFamily="2" charset="-122"/>
                <a:ea typeface="宋体" panose="02010600030101010101" pitchFamily="2" charset="-122"/>
                <a:cs typeface="Courier New" panose="02070309020205020404" pitchFamily="49" charset="0"/>
              </a:rPr>
              <a:t>           </a:t>
            </a:r>
          </a:p>
          <a:p>
            <a:pPr indent="457200" algn="just" fontAlgn="auto">
              <a:lnSpc>
                <a:spcPct val="150000"/>
              </a:lnSpc>
              <a:spcAft>
                <a:spcPct val="0"/>
              </a:spcAft>
            </a:pPr>
            <a:endParaRPr lang="zh-CN" altLang="zh-CN" sz="2800" b="1" kern="100">
              <a:latin typeface="宋体" panose="02010600030101010101" pitchFamily="2" charset="-122"/>
              <a:ea typeface="宋体" panose="02010600030101010101" pitchFamily="2" charset="-122"/>
              <a:cs typeface="Courier New" panose="02070309020205020404" pitchFamily="49" charset="0"/>
            </a:endParaRPr>
          </a:p>
        </p:txBody>
      </p:sp>
      <p:sp>
        <p:nvSpPr>
          <p:cNvPr id="6" name="文本框 5"/>
          <p:cNvSpPr txBox="1"/>
          <p:nvPr>
            <p:custDataLst>
              <p:tags r:id="rId6"/>
            </p:custDataLst>
          </p:nvPr>
        </p:nvSpPr>
        <p:spPr>
          <a:xfrm>
            <a:off x="948690" y="337820"/>
            <a:ext cx="2651760" cy="645160"/>
          </a:xfrm>
          <a:prstGeom prst="rect">
            <a:avLst/>
          </a:prstGeom>
          <a:noFill/>
        </p:spPr>
        <p:txBody>
          <a:bodyPr wrap="square" rtlCol="0">
            <a:spAutoFit/>
          </a:bodyPr>
          <a:lstStyle/>
          <a:p>
            <a:pPr algn="dist"/>
            <a:r>
              <a:rPr lang="zh-CN" altLang="en-US" sz="3600">
                <a:solidFill>
                  <a:schemeClr val="accent1"/>
                </a:solidFill>
                <a:effectLst>
                  <a:outerShdw blurRad="38100" dist="25400" dir="5400000" algn="ctr" rotWithShape="0">
                    <a:srgbClr val="6E747A">
                      <a:alpha val="43000"/>
                    </a:srgbClr>
                  </a:outerShdw>
                </a:effectLst>
              </a:rPr>
              <a:t>★</a:t>
            </a:r>
            <a:r>
              <a:rPr lang="zh-CN" altLang="en-US" sz="3200" b="1"/>
              <a:t>文本研读</a:t>
            </a:r>
          </a:p>
        </p:txBody>
      </p:sp>
      <p:sp>
        <p:nvSpPr>
          <p:cNvPr id="7" name="文本框 6"/>
          <p:cNvSpPr txBox="1"/>
          <p:nvPr>
            <p:custDataLst>
              <p:tags r:id="rId7"/>
            </p:custDataLst>
          </p:nvPr>
        </p:nvSpPr>
        <p:spPr>
          <a:xfrm>
            <a:off x="10975340" y="1602740"/>
            <a:ext cx="656590" cy="2840990"/>
          </a:xfrm>
          <a:prstGeom prst="rect">
            <a:avLst/>
          </a:prstGeom>
          <a:noFill/>
        </p:spPr>
        <p:txBody>
          <a:bodyPr vert="eaVert" wrap="square" rtlCol="0">
            <a:spAutoFit/>
          </a:bodyPr>
          <a:lstStyle/>
          <a:p>
            <a:pPr algn="dist">
              <a:lnSpc>
                <a:spcPct val="110000"/>
              </a:lnSpc>
            </a:pPr>
            <a:r>
              <a:rPr lang="zh-CN" altLang="en-US" sz="2800" b="1" smtClean="0">
                <a:latin typeface="微软雅黑" panose="020b0503020204020204" pitchFamily="34" charset="-122"/>
                <a:ea typeface="微软雅黑" panose="020b0503020204020204" pitchFamily="34" charset="-122"/>
                <a:sym typeface="+mn-ea"/>
              </a:rPr>
              <a:t>析文体</a:t>
            </a:r>
            <a:r>
              <a:rPr lang="en-US" altLang="zh-CN" sz="2800" b="1" smtClean="0">
                <a:latin typeface="微软雅黑" panose="020b0503020204020204" pitchFamily="34" charset="-122"/>
                <a:ea typeface="微软雅黑" panose="020b0503020204020204" pitchFamily="34" charset="-122"/>
                <a:sym typeface="+mn-ea"/>
              </a:rPr>
              <a:t> </a:t>
            </a:r>
            <a:r>
              <a:rPr lang="zh-CN" altLang="en-US" sz="2800" b="1" smtClean="0">
                <a:latin typeface="微软雅黑" panose="020b0503020204020204" pitchFamily="34" charset="-122"/>
                <a:ea typeface="微软雅黑" panose="020b0503020204020204" pitchFamily="34" charset="-122"/>
                <a:sym typeface="+mn-ea"/>
              </a:rPr>
              <a:t>品语言</a:t>
            </a:r>
          </a:p>
        </p:txBody>
      </p:sp>
      <p:sp>
        <p:nvSpPr>
          <p:cNvPr id="2" name="文本框 1"/>
          <p:cNvSpPr txBox="1"/>
          <p:nvPr>
            <p:custDataLst>
              <p:tags r:id="rId8"/>
            </p:custDataLst>
          </p:nvPr>
        </p:nvSpPr>
        <p:spPr>
          <a:xfrm>
            <a:off x="2631440" y="3303270"/>
            <a:ext cx="8479790" cy="2861310"/>
          </a:xfrm>
          <a:prstGeom prst="rect">
            <a:avLst/>
          </a:prstGeom>
          <a:noFill/>
          <a:extLst>
            <a:ext uri="{909E8E84-426E-40DD-AFC4-6F175D3DCCD1}">
              <a14:hiddenFill xmlns:a14="http://schemas.microsoft.com/office/drawing/2010/main">
                <a:solidFill>
                  <a:schemeClr val="bg1"/>
                </a:solidFill>
              </a14:hiddenFill>
            </a:ext>
          </a:extLst>
        </p:spPr>
        <p:txBody>
          <a:bodyPr wrap="square" rtlCol="0">
            <a:spAutoFit/>
          </a:bodyPr>
          <a:lstStyle/>
          <a:p>
            <a:pPr fontAlgn="auto">
              <a:lnSpc>
                <a:spcPct val="150000"/>
              </a:lnSpc>
              <a:spcBef>
                <a:spcPct val="0"/>
              </a:spcBef>
            </a:pPr>
            <a:r>
              <a:rPr lang="zh-CN" altLang="zh-CN" sz="2400" kern="100" smtClean="0">
                <a:latin typeface="Times New Roman" panose="02020603050405020304" pitchFamily="18" charset="0"/>
                <a:cs typeface="Times New Roman" panose="02020603050405020304" pitchFamily="18" charset="0"/>
                <a:sym typeface="+mn-ea"/>
              </a:rPr>
              <a:t>这句话体现出来的主要特点是</a:t>
            </a:r>
            <a:r>
              <a:rPr lang="zh-CN" altLang="zh-CN" sz="2400" kern="100" smtClean="0">
                <a:solidFill>
                  <a:srgbClr val="FF0000"/>
                </a:solidFill>
                <a:latin typeface="Times New Roman" panose="02020603050405020304" pitchFamily="18" charset="0"/>
                <a:cs typeface="Times New Roman" panose="02020603050405020304" pitchFamily="18" charset="0"/>
                <a:sym typeface="+mn-ea"/>
              </a:rPr>
              <a:t>用词准确</a:t>
            </a:r>
            <a:r>
              <a:rPr lang="zh-CN" altLang="zh-CN" sz="2400" kern="100" smtClean="0">
                <a:latin typeface="Times New Roman" panose="02020603050405020304" pitchFamily="18" charset="0"/>
                <a:cs typeface="Times New Roman" panose="02020603050405020304" pitchFamily="18" charset="0"/>
                <a:sym typeface="+mn-ea"/>
              </a:rPr>
              <a:t>。</a:t>
            </a:r>
            <a:endParaRPr lang="zh-CN" altLang="zh-CN" sz="2400" kern="100" smtClean="0">
              <a:latin typeface="Times New Roman" panose="02020603050405020304" pitchFamily="18" charset="0"/>
              <a:cs typeface="Times New Roman" panose="02020603050405020304" pitchFamily="18" charset="0"/>
            </a:endParaRPr>
          </a:p>
          <a:p>
            <a:pPr fontAlgn="auto">
              <a:lnSpc>
                <a:spcPct val="150000"/>
              </a:lnSpc>
              <a:spcBef>
                <a:spcPct val="0"/>
              </a:spcBef>
            </a:pPr>
            <a:r>
              <a:rPr lang="zh-CN" altLang="zh-CN" sz="2400" kern="100" smtClean="0">
                <a:latin typeface="Times New Roman" panose="02020603050405020304" pitchFamily="18" charset="0"/>
                <a:cs typeface="Times New Roman" panose="02020603050405020304" pitchFamily="18" charset="0"/>
                <a:sym typeface="+mn-ea"/>
              </a:rPr>
              <a:t>“大多数”指的是中国在当时除了台湾、广东、广西、贵州、四川和新疆都得到了解放，所以是“中国人民的大多数”，而我们的战争所取得的也就是“基本的胜利”。这是毛泽东在中国人民政治协商会议第一届全体会议上讲述背景的界定。</a:t>
            </a:r>
            <a:endParaRPr lang="zh-CN" altLang="zh-CN" sz="2800" b="1" kern="100">
              <a:latin typeface="宋体" panose="02010600030101010101" pitchFamily="2" charset="-122"/>
              <a:ea typeface="宋体" panose="02010600030101010101" pitchFamily="2" charset="-122"/>
              <a:cs typeface="Courier New" panose="02070309020205020404" pitchFamily="49" charset="0"/>
            </a:endParaRPr>
          </a:p>
        </p:txBody>
      </p:sp>
      <p:pic>
        <p:nvPicPr>
          <p:cNvPr id="109" name="图片 108"/>
          <p:cNvPicPr/>
          <p:nvPr>
            <p:custDataLst>
              <p:tags r:id="rId10"/>
            </p:custDataLst>
          </p:nvPr>
        </p:nvPicPr>
        <p:blipFill>
          <a:blip r:embed="rId9"/>
          <a:srcRect l="32833" t="-4661" r="23583" b="39287"/>
          <a:stretch>
            <a:fillRect/>
          </a:stretch>
        </p:blipFill>
        <p:spPr>
          <a:xfrm>
            <a:off x="682625" y="3303270"/>
            <a:ext cx="2093595" cy="2093595"/>
          </a:xfrm>
          <a:prstGeom prst="ellipse">
            <a:avLst/>
          </a:prstGeom>
          <a:noFill/>
          <a:ln w="9525">
            <a:noFill/>
          </a:ln>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par>
                    <p:cTn id="8" fill="hold" nodeType="clickPar">
                      <p:stCondLst>
                        <p:cond delay="indefinite"/>
                      </p:stCondLst>
                      <p:childTnLst>
                        <p:par>
                          <p:cTn id="9" fill="hold" nodeType="afterGroup">
                            <p:stCondLst>
                              <p:cond delay="0"/>
                            </p:stCondLst>
                            <p:childTnLst>
                              <p:par>
                                <p:cTn id="10" presetID="24"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to="" calcmode="lin" valueType="num">
                                      <p:cBhvr>
                                        <p:cTn id="12" dur="1" fill="hold"/>
                                        <p:tgtEl>
                                          <p:spTgt spid="4">
                                            <p:txEl>
                                              <p:pRg st="0" end="0"/>
                                            </p:txEl>
                                          </p:spTgt>
                                        </p:tgtEl>
                                      </p:cBhvr>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to="" calcmode="lin" valueType="num">
                                      <p:cBhvr>
                                        <p:cTn id="17" dur="1" fill="hold"/>
                                        <p:tgtEl>
                                          <p:spTgt spid="2"/>
                                        </p:tgtEl>
                                      </p:cBhvr>
                                    </p:anim>
                                  </p:childTnLst>
                                </p:cTn>
                              </p:par>
                              <p:par>
                                <p:cTn id="18" presetID="24" presetClass="entr" presetSubtype="0" fill="hold" nodeType="withEffect">
                                  <p:stCondLst>
                                    <p:cond delay="0"/>
                                  </p:stCondLst>
                                  <p:childTnLst>
                                    <p:set>
                                      <p:cBhvr>
                                        <p:cTn id="19" dur="1" fill="hold">
                                          <p:stCondLst>
                                            <p:cond delay="0"/>
                                          </p:stCondLst>
                                        </p:cTn>
                                        <p:tgtEl>
                                          <p:spTgt spid="109"/>
                                        </p:tgtEl>
                                        <p:attrNameLst>
                                          <p:attrName>style.visibility</p:attrName>
                                        </p:attrNameLst>
                                      </p:cBhvr>
                                      <p:to>
                                        <p:strVal val="visible"/>
                                      </p:to>
                                    </p:set>
                                    <p:anim to="" calcmode="lin" valueType="num">
                                      <p:cBhvr>
                                        <p:cTn id="20" dur="1" fill="hold"/>
                                        <p:tgtEl>
                                          <p:spTgt spid="10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alphaModFix amt="57000"/>
          </a:blip>
          <a:stretch>
            <a:fillRect/>
          </a:stretch>
        </a:blipFill>
        <a:effectLst/>
      </p:bgPr>
    </p:bg>
    <p:spTree>
      <p:nvGrpSpPr>
        <p:cNvPr id="1" name=""/>
        <p:cNvGrpSpPr/>
        <p:nvPr>
          <p:custDataLst>
            <p:tags r:id="rId2"/>
          </p:custDataLst>
        </p:nvPr>
      </p:nvGrpSpPr>
      <p:grpSpPr>
        <a:xfrm>
          <a:off x="0" y="0"/>
          <a:ext cx="0" cy="0"/>
        </a:xfrm>
      </p:grpSpPr>
      <p:sp>
        <p:nvSpPr>
          <p:cNvPr id="6" name="文本框 5"/>
          <p:cNvSpPr txBox="1"/>
          <p:nvPr>
            <p:custDataLst>
              <p:tags r:id="rId3"/>
            </p:custDataLst>
          </p:nvPr>
        </p:nvSpPr>
        <p:spPr>
          <a:xfrm>
            <a:off x="948690" y="337820"/>
            <a:ext cx="2651760" cy="645160"/>
          </a:xfrm>
          <a:prstGeom prst="rect">
            <a:avLst/>
          </a:prstGeom>
          <a:noFill/>
        </p:spPr>
        <p:txBody>
          <a:bodyPr wrap="square" rtlCol="0">
            <a:spAutoFit/>
          </a:bodyPr>
          <a:lstStyle/>
          <a:p>
            <a:pPr algn="dist"/>
            <a:r>
              <a:rPr lang="zh-CN" altLang="en-US" sz="3600">
                <a:solidFill>
                  <a:schemeClr val="accent1"/>
                </a:solidFill>
                <a:effectLst>
                  <a:outerShdw blurRad="38100" dist="25400" dir="5400000" algn="ctr" rotWithShape="0">
                    <a:srgbClr val="6E747A">
                      <a:alpha val="43000"/>
                    </a:srgbClr>
                  </a:outerShdw>
                </a:effectLst>
              </a:rPr>
              <a:t>★</a:t>
            </a:r>
            <a:r>
              <a:rPr lang="zh-CN" altLang="en-US" sz="3200" b="1"/>
              <a:t>主旨归纳</a:t>
            </a:r>
          </a:p>
        </p:txBody>
      </p:sp>
      <p:sp>
        <p:nvSpPr>
          <p:cNvPr id="3" name="文本框 2"/>
          <p:cNvSpPr txBox="1"/>
          <p:nvPr>
            <p:custDataLst>
              <p:tags r:id="rId4"/>
            </p:custDataLst>
          </p:nvPr>
        </p:nvSpPr>
        <p:spPr>
          <a:xfrm>
            <a:off x="948690" y="982980"/>
            <a:ext cx="10467340" cy="3784600"/>
          </a:xfrm>
          <a:prstGeom prst="rect">
            <a:avLst/>
          </a:prstGeom>
          <a:noFill/>
        </p:spPr>
        <p:txBody>
          <a:bodyPr wrap="square" rtlCol="0" anchor="t">
            <a:spAutoFit/>
          </a:bodyPr>
          <a:lstStyle/>
          <a:p>
            <a:pPr indent="0">
              <a:lnSpc>
                <a:spcPct val="150000"/>
              </a:lnSpc>
              <a:buFont typeface="Wingdings" panose="05000000000000000000" charset="0"/>
              <a:buNone/>
            </a:pPr>
            <a:r>
              <a:rPr lang="en-US" altLang="zh-CN" sz="3200">
                <a:solidFill>
                  <a:schemeClr val="tx1"/>
                </a:solidFill>
                <a:latin typeface="楷体" panose="02010609060101010101" pitchFamily="49" charset="-122"/>
                <a:ea typeface="楷体" panose="02010609060101010101" pitchFamily="49" charset="-122"/>
                <a:sym typeface="+mn-ea"/>
              </a:rPr>
              <a:t>    </a:t>
            </a:r>
            <a:r>
              <a:rPr lang="zh-CN" altLang="en-US" sz="3200">
                <a:solidFill>
                  <a:schemeClr val="tx1"/>
                </a:solidFill>
                <a:latin typeface="楷体" panose="02010609060101010101" pitchFamily="49" charset="-122"/>
                <a:ea typeface="楷体" panose="02010609060101010101" pitchFamily="49" charset="-122"/>
                <a:sym typeface="+mn-ea"/>
              </a:rPr>
              <a:t>这篇开幕词介绍了中国人民政治协商会议的召开背景，回顾了中国人民的斗争历程，道出了召开中国人民政治协商会议的历史必然性。同时，指明了全国人民当前需要注意的问题，并对国家的发展大计作出规划。本文处处洋溢着人民解放战争胜利的喜悦和豪迈的革命情怀。</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1030" name="Picture 6"/>
          <p:cNvPicPr>
            <a:picLocks noChangeAspect="1" noChangeArrowheads="1"/>
          </p:cNvPicPr>
          <p:nvPr>
            <p:custDataLst>
              <p:tags r:id="rId5"/>
            </p:custDataLst>
          </p:nvPr>
        </p:nvPicPr>
        <p:blipFill>
          <a:blip r:embed="rId3">
            <a:extLst>
              <a:ext uri="{BEBA8EAE-BF5A-486C-A8C5-ECC9F3942E4B}">
                <a14:imgProps xmlns:a14="http://schemas.microsoft.com/office/drawing/2010/main">
                  <a14:imgLayer r:embed="rId4">
                    <a14:imgEffect>
                      <a14:backgroundRemoval t="67710" b="88290" l="32677" r="58400">
                        <a14:foregroundMark x1="51042" y1="77881" x2="54861" y2="75279"/>
                        <a14:foregroundMark x1="50231" y1="84758" x2="51852" y2="82714"/>
                        <a14:foregroundMark x1="55556" y1="82156" x2="56250" y2="83271"/>
                        <a14:foregroundMark x1="49769" y1="71747" x2="49537" y2="74164"/>
                        <a14:foregroundMark x1="44560" y1="75836" x2="47917" y2="72305"/>
                        <a14:foregroundMark x1="41782" y1="81970" x2="43750" y2="77509"/>
                        <a14:foregroundMark x1="45139" y1="77695" x2="45718" y2="78625"/>
                        <a14:foregroundMark x1="46644" y1="75465" x2="47222" y2="76766"/>
                        <a14:foregroundMark x1="40162" y1="78439" x2="40162" y2="80483"/>
                        <a14:backgroundMark x1="38542" y1="72862" x2="37153" y2="84015"/>
                        <a14:backgroundMark x1="34722" y1="82528" x2="35764" y2="81041"/>
                        <a14:backgroundMark x1="34491" y1="86059" x2="34954" y2="85688"/>
                        <a14:backgroundMark x1="41782" y1="78625" x2="40972" y2="82156"/>
                        <a14:backgroundMark x1="40509" y1="84015" x2="40394" y2="85316"/>
                        <a14:backgroundMark x1="38773" y1="86059" x2="38773" y2="85316"/>
                        <a14:backgroundMark x1="43634" y1="85688" x2="43866" y2="81970"/>
                        <a14:backgroundMark x1="43866" y1="79740" x2="44444" y2="79182"/>
                        <a14:backgroundMark x1="46181" y1="76766" x2="46412" y2="78439"/>
                        <a14:backgroundMark x1="48148" y1="74721" x2="48958" y2="78067"/>
                        <a14:backgroundMark x1="49653" y1="80483" x2="49306" y2="83271"/>
                        <a14:backgroundMark x1="52315" y1="83829" x2="51852" y2="85688"/>
                      </a14:backgroundRemoval>
                    </a14:imgEffect>
                  </a14:imgLayer>
                </a14:imgProps>
              </a:ext>
              <a:ext uri="{28A0092B-C50C-407E-A947-70E740481C1C}">
                <a14:useLocalDpi xmlns:a14="http://schemas.microsoft.com/office/drawing/2010/main" val="0"/>
              </a:ext>
            </a:extLst>
          </a:blip>
          <a:srcRect l="29461" t="65137" r="38384" b="9138"/>
          <a:stretch>
            <a:fillRect/>
          </a:stretch>
        </p:blipFill>
        <p:spPr bwMode="auto">
          <a:xfrm>
            <a:off x="10237852" y="3072200"/>
            <a:ext cx="2198443" cy="109514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p:cNvPicPr>
            <a:picLocks noChangeAspect="1" noChangeArrowheads="1"/>
          </p:cNvPicPr>
          <p:nvPr>
            <p:custDataLst>
              <p:tags r:id="rId7"/>
            </p:custDataLst>
          </p:nvPr>
        </p:nvPicPr>
        <p:blipFill>
          <a:blip r:embed="rId6">
            <a:clrChange>
              <a:clrFrom>
                <a:srgbClr val="F7F7F7"/>
              </a:clrFrom>
              <a:clrTo>
                <a:srgbClr val="F7F7F7">
                  <a:alpha val="0"/>
                </a:srgbClr>
              </a:clrTo>
            </a:clrChange>
            <a:extLst>
              <a:ext uri="{28A0092B-C50C-407E-A947-70E740481C1C}">
                <a14:useLocalDpi xmlns:a14="http://schemas.microsoft.com/office/drawing/2010/main" val="0"/>
              </a:ext>
            </a:extLst>
          </a:blip>
          <a:srcRect l="72991" t="2506" r="3093" b="60460"/>
          <a:stretch>
            <a:fillRect/>
          </a:stretch>
        </p:blipFill>
        <p:spPr bwMode="auto">
          <a:xfrm>
            <a:off x="10920734" y="599652"/>
            <a:ext cx="1091806" cy="2472548"/>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ctrTitle"/>
            <p:custDataLst>
              <p:tags r:id="rId8"/>
            </p:custDataLst>
          </p:nvPr>
        </p:nvSpPr>
        <p:spPr/>
        <p:txBody>
          <a:bodyPr/>
          <a:lstStyle/>
          <a:p>
            <a:endParaRPr lang="zh-CN" altLang="en-US"/>
          </a:p>
        </p:txBody>
      </p:sp>
      <p:sp>
        <p:nvSpPr>
          <p:cNvPr id="3" name="副标题 2"/>
          <p:cNvSpPr>
            <a:spLocks noGrp="1"/>
          </p:cNvSpPr>
          <p:nvPr>
            <p:ph type="subTitle" idx="1"/>
            <p:custDataLst>
              <p:tags r:id="rId9"/>
            </p:custDataLst>
          </p:nvPr>
        </p:nvSpPr>
        <p:spPr/>
        <p:txBody>
          <a:bodyPr/>
          <a:lstStyle/>
          <a:p>
            <a:endParaRPr lang="zh-CN" altLang="en-US"/>
          </a:p>
        </p:txBody>
      </p:sp>
      <p:pic>
        <p:nvPicPr>
          <p:cNvPr id="1026" name="Picture 2"/>
          <p:cNvPicPr>
            <a:picLocks noChangeAspect="1" noChangeArrowheads="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p:cNvPicPr>
            <a:picLocks noChangeAspect="1" noChangeArrowheads="1"/>
          </p:cNvPicPr>
          <p:nvPr>
            <p:custDataLst>
              <p:tags r:id="rId13"/>
            </p:custDataLst>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t="36473" r="50000" b="5927"/>
          <a:stretch>
            <a:fillRect/>
          </a:stretch>
        </p:blipFill>
        <p:spPr bwMode="auto">
          <a:xfrm>
            <a:off x="10817045" y="698936"/>
            <a:ext cx="161925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14" name="图片 13"/>
          <p:cNvPicPr>
            <a:picLocks noChangeAspect="1"/>
          </p:cNvPicPr>
          <p:nvPr>
            <p:custDataLst>
              <p:tags r:id="rId15"/>
            </p:custDataLst>
          </p:nvPr>
        </p:nvPicPr>
        <p:blipFill>
          <a:blip r:embed="rId14">
            <a:extLst>
              <a:ext uri="{28A0092B-C50C-407E-A947-70E740481C1C}">
                <a14:useLocalDpi xmlns:a14="http://schemas.microsoft.com/office/drawing/2010/main" val="0"/>
              </a:ext>
            </a:extLst>
          </a:blip>
          <a:stretch>
            <a:fillRect/>
          </a:stretch>
        </p:blipFill>
        <p:spPr>
          <a:xfrm>
            <a:off x="6870555" y="2036673"/>
            <a:ext cx="4559445" cy="428365"/>
          </a:xfrm>
          <a:prstGeom prst="rect">
            <a:avLst/>
          </a:prstGeom>
        </p:spPr>
      </p:pic>
      <p:sp>
        <p:nvSpPr>
          <p:cNvPr id="12" name="矩形 11"/>
          <p:cNvSpPr/>
          <p:nvPr>
            <p:custDataLst>
              <p:tags r:id="rId16"/>
            </p:custDataLst>
          </p:nvPr>
        </p:nvSpPr>
        <p:spPr>
          <a:xfrm>
            <a:off x="0" y="0"/>
            <a:ext cx="12192000" cy="6858000"/>
          </a:xfrm>
          <a:prstGeom prst="rect">
            <a:avLst/>
          </a:prstGeom>
          <a:solidFill>
            <a:schemeClr val="bg2">
              <a:lumMod val="85000"/>
              <a:alpha val="48000"/>
            </a:schemeClr>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eaLnBrk="1" hangingPunct="1">
              <a:defRPr/>
            </a:pPr>
            <a:endParaRPr kumimoji="1" lang="zh-CN" altLang="en-US">
              <a:solidFill>
                <a:schemeClr val="bg1"/>
              </a:solidFill>
            </a:endParaRPr>
          </a:p>
        </p:txBody>
      </p:sp>
      <p:grpSp>
        <p:nvGrpSpPr>
          <p:cNvPr id="15" name="组合 14"/>
          <p:cNvGrpSpPr/>
          <p:nvPr>
            <p:custDataLst>
              <p:tags r:id="rId17"/>
            </p:custDataLst>
          </p:nvPr>
        </p:nvGrpSpPr>
        <p:grpSpPr>
          <a:xfrm>
            <a:off x="3399698" y="3626761"/>
            <a:ext cx="5759450" cy="417512"/>
            <a:chOff x="2055" y="8307"/>
            <a:chExt cx="7215" cy="658"/>
          </a:xfrm>
        </p:grpSpPr>
        <p:cxnSp>
          <p:nvCxnSpPr>
            <p:cNvPr id="16" name="直接连接符 15"/>
            <p:cNvCxnSpPr/>
            <p:nvPr>
              <p:custDataLst>
                <p:tags r:id="rId18"/>
              </p:custDataLst>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直角三角形 16"/>
            <p:cNvSpPr/>
            <p:nvPr>
              <p:custDataLst>
                <p:tags r:id="rId19"/>
              </p:custDataLst>
            </p:nvPr>
          </p:nvSpPr>
          <p:spPr>
            <a:xfrm flipV="1">
              <a:off x="2055" y="8452"/>
              <a:ext cx="513" cy="513"/>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2400"/>
            </a:p>
          </p:txBody>
        </p:sp>
      </p:grpSp>
      <p:sp>
        <p:nvSpPr>
          <p:cNvPr id="18" name="文本框 17"/>
          <p:cNvSpPr txBox="1"/>
          <p:nvPr>
            <p:custDataLst>
              <p:tags r:id="rId20"/>
            </p:custDataLst>
          </p:nvPr>
        </p:nvSpPr>
        <p:spPr>
          <a:xfrm>
            <a:off x="3604895" y="2887980"/>
            <a:ext cx="5349240" cy="706755"/>
          </a:xfrm>
          <a:prstGeom prst="rect">
            <a:avLst/>
          </a:prstGeom>
          <a:noFill/>
          <a:ln>
            <a:solidFill>
              <a:schemeClr val="accent1"/>
            </a:solidFill>
          </a:ln>
          <a:effectLst>
            <a:outerShdw blurRad="50800" dist="38100" dir="2700000" algn="tl" rotWithShape="0">
              <a:prstClr val="black">
                <a:alpha val="40000"/>
              </a:prstClr>
            </a:outerShdw>
          </a:effectLst>
        </p:spPr>
        <p:txBody>
          <a:bodyPr wrap="square">
            <a:spAutoFit/>
          </a:bodyPr>
          <a:lstStyle/>
          <a:p>
            <a:pPr algn="dist" eaLnBrk="1" fontAlgn="auto" hangingPunct="1">
              <a:spcBef>
                <a:spcPct val="0"/>
              </a:spcBef>
              <a:spcAft>
                <a:spcPct val="0"/>
              </a:spcAft>
              <a:defRPr/>
            </a:pPr>
            <a:r>
              <a:rPr lang="zh-CN" altLang="en-US" sz="4000" b="1">
                <a:solidFill>
                  <a:schemeClr val="bg1"/>
                </a:solidFill>
                <a:latin typeface="微软雅黑" panose="020b0503020204020204" pitchFamily="34" charset="-122"/>
                <a:ea typeface="微软雅黑" panose="020b0503020204020204" pitchFamily="34" charset="-122"/>
                <a:sym typeface="+mn-ea"/>
              </a:rPr>
              <a:t>中华人民共和国成立了</a:t>
            </a:r>
          </a:p>
        </p:txBody>
      </p:sp>
      <p:pic>
        <p:nvPicPr>
          <p:cNvPr id="1035" name="New picture"/>
          <p:cNvPicPr/>
          <p:nvPr>
            <p:custDataLst>
              <p:tags r:id="rId22"/>
            </p:custDataLst>
          </p:nvPr>
        </p:nvPicPr>
        <p:blipFill>
          <a:blip r:embed="rId21"/>
          <a:stretch>
            <a:fillRect/>
          </a:stretch>
        </p:blipFill>
        <p:spPr>
          <a:xfrm>
            <a:off x="10629900" y="12547600"/>
            <a:ext cx="3175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nodeType="afterGroup">
                            <p:stCondLst>
                              <p:cond delay="500"/>
                            </p:stCondLst>
                            <p:childTnLst>
                              <p:par>
                                <p:cTn id="9" presetID="12" presetClass="entr" presetSubtype="4" fill="hold" grpId="0" nodeType="afterEffect">
                                  <p:stCondLst>
                                    <p:cond delay="5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000"/>
                                        <p:tgtEl>
                                          <p:spTgt spid="18"/>
                                        </p:tgtEl>
                                        <p:attrNameLst>
                                          <p:attrName>ppt_y</p:attrName>
                                        </p:attrNameLst>
                                      </p:cBhvr>
                                      <p:tavLst>
                                        <p:tav tm="0">
                                          <p:val>
                                            <p:strVal val="#ppt_y+#ppt_h*1.125000"/>
                                          </p:val>
                                        </p:tav>
                                        <p:tav tm="100000">
                                          <p:val>
                                            <p:strVal val="#ppt_y"/>
                                          </p:val>
                                        </p:tav>
                                      </p:tavLst>
                                    </p:anim>
                                    <p:animEffect transition="in" filter="wipe(up)">
                                      <p:cBhvr>
                                        <p:cTn id="12"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6">
            <a:alphaModFix amt="57000"/>
          </a:blip>
          <a:stretch>
            <a:fillRect/>
          </a:stretch>
        </a:blipFill>
        <a:effectLst/>
      </p:bgPr>
    </p:bg>
    <p:spTree>
      <p:nvGrpSpPr>
        <p:cNvPr id="1" name=""/>
        <p:cNvGrpSpPr/>
        <p:nvPr>
          <p:custDataLst>
            <p:tags r:id="rId2"/>
          </p:custDataLst>
        </p:nvPr>
      </p:nvGrpSpPr>
      <p:grpSpPr>
        <a:xfrm>
          <a:off x="0" y="0"/>
          <a:ext cx="0" cy="0"/>
        </a:xfrm>
      </p:grpSpPr>
      <p:sp>
        <p:nvSpPr>
          <p:cNvPr id="4" name="内容占位符 3"/>
          <p:cNvSpPr>
            <a:spLocks noGrp="1"/>
          </p:cNvSpPr>
          <p:nvPr>
            <p:ph idx="1"/>
            <p:custDataLst>
              <p:tags r:id="rId3"/>
            </p:custDataLst>
          </p:nvPr>
        </p:nvSpPr>
        <p:spPr>
          <a:xfrm>
            <a:off x="295910" y="495300"/>
            <a:ext cx="6985000" cy="5713095"/>
          </a:xfrm>
          <a:solidFill>
            <a:schemeClr val="bg1">
              <a:alpha val="70000"/>
            </a:schemeClr>
          </a:solidFill>
        </p:spPr>
        <p:txBody>
          <a:bodyPr>
            <a:normAutofit fontScale="25000" lnSpcReduction="20000"/>
          </a:bodyPr>
          <a:lstStyle/>
          <a:p>
            <a:pPr marL="252095">
              <a:lnSpc>
                <a:spcPct val="150000"/>
              </a:lnSpc>
              <a:spcBef>
                <a:spcPct val="0"/>
              </a:spcBef>
              <a:buFont typeface="Wingdings" panose="05000000000000000000" pitchFamily="2" charset="2"/>
              <a:buChar char="Ø"/>
            </a:pPr>
            <a:r>
              <a:rPr altLang="zh-CN" sz="11200">
                <a:sym typeface="+mn-ea"/>
              </a:rPr>
              <a:t>枪杆子里面出政权。</a:t>
            </a:r>
            <a:endParaRPr lang="zh-CN" altLang="zh-CN" sz="11200"/>
          </a:p>
          <a:p>
            <a:pPr marL="252095">
              <a:lnSpc>
                <a:spcPct val="150000"/>
              </a:lnSpc>
              <a:spcBef>
                <a:spcPct val="0"/>
              </a:spcBef>
              <a:buFont typeface="Wingdings" panose="05000000000000000000" pitchFamily="2" charset="2"/>
              <a:buChar char="Ø"/>
            </a:pPr>
            <a:r>
              <a:rPr altLang="zh-CN" sz="11200">
                <a:sym typeface="+mn-ea"/>
              </a:rPr>
              <a:t>一切反动派都是纸老虎。</a:t>
            </a:r>
            <a:endParaRPr lang="zh-CN" altLang="zh-CN" sz="11200"/>
          </a:p>
          <a:p>
            <a:pPr marL="252095">
              <a:lnSpc>
                <a:spcPct val="150000"/>
              </a:lnSpc>
              <a:spcBef>
                <a:spcPct val="0"/>
              </a:spcBef>
              <a:buFont typeface="Wingdings" panose="05000000000000000000" pitchFamily="2" charset="2"/>
              <a:buChar char="Ø"/>
            </a:pPr>
            <a:r>
              <a:rPr lang="zh-CN" altLang="zh-CN" sz="11200"/>
              <a:t>丢掉幻想，准备斗争！</a:t>
            </a:r>
          </a:p>
          <a:p>
            <a:pPr marL="252095">
              <a:lnSpc>
                <a:spcPct val="150000"/>
              </a:lnSpc>
              <a:spcBef>
                <a:spcPct val="0"/>
              </a:spcBef>
              <a:buFont typeface="Wingdings" panose="05000000000000000000" pitchFamily="2" charset="2"/>
              <a:buChar char="Ø"/>
            </a:pPr>
            <a:r>
              <a:rPr lang="zh-CN" altLang="zh-CN" sz="11200"/>
              <a:t>只有让</a:t>
            </a:r>
            <a:r>
              <a:rPr lang="zh-CN" altLang="zh-CN" sz="11200">
                <a:solidFill>
                  <a:srgbClr val="C00000"/>
                </a:solidFill>
              </a:rPr>
              <a:t>人民</a:t>
            </a:r>
            <a:r>
              <a:rPr lang="zh-CN" altLang="zh-CN" sz="11200"/>
              <a:t>来监督政府，政府才能不敢松懈。只有人人起来负责，才不会人亡政息。</a:t>
            </a:r>
          </a:p>
          <a:p>
            <a:pPr marL="252095">
              <a:lnSpc>
                <a:spcPct val="150000"/>
              </a:lnSpc>
              <a:spcBef>
                <a:spcPct val="0"/>
              </a:spcBef>
              <a:buFont typeface="Wingdings" panose="05000000000000000000" pitchFamily="2" charset="2"/>
              <a:buChar char="Ø"/>
            </a:pPr>
            <a:r>
              <a:rPr lang="zh-CN" altLang="zh-CN" sz="11200"/>
              <a:t>我们共产党人好比种子，</a:t>
            </a:r>
            <a:r>
              <a:rPr lang="zh-CN" altLang="zh-CN" sz="11200">
                <a:solidFill>
                  <a:srgbClr val="C00000"/>
                </a:solidFill>
              </a:rPr>
              <a:t>人民</a:t>
            </a:r>
            <a:r>
              <a:rPr lang="zh-CN" altLang="zh-CN" sz="11200"/>
              <a:t>好比土地。我们到了一个地方，就要同那里的</a:t>
            </a:r>
            <a:r>
              <a:rPr lang="zh-CN" altLang="zh-CN" sz="11200">
                <a:solidFill>
                  <a:srgbClr val="C00000"/>
                </a:solidFill>
              </a:rPr>
              <a:t>人民</a:t>
            </a:r>
            <a:r>
              <a:rPr lang="zh-CN" altLang="zh-CN" sz="11200"/>
              <a:t>结合起来，在</a:t>
            </a:r>
            <a:r>
              <a:rPr lang="zh-CN" altLang="zh-CN" sz="11200">
                <a:solidFill>
                  <a:srgbClr val="C00000"/>
                </a:solidFill>
              </a:rPr>
              <a:t>人民</a:t>
            </a:r>
            <a:r>
              <a:rPr lang="zh-CN" altLang="zh-CN" sz="11200"/>
              <a:t>中间生根、开花。</a:t>
            </a:r>
          </a:p>
          <a:p>
            <a:endParaRPr lang="zh-CN" altLang="en-US"/>
          </a:p>
        </p:txBody>
      </p:sp>
      <p:pic>
        <p:nvPicPr>
          <p:cNvPr id="1026" name="Picture 2"/>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7575426" y="494989"/>
            <a:ext cx="4402639" cy="586651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7"/>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90000"/>
            <a:alpha val="11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文本框 11"/>
          <p:cNvSpPr txBox="1"/>
          <p:nvPr>
            <p:custDataLst>
              <p:tags r:id="rId5"/>
            </p:custDataLst>
          </p:nvPr>
        </p:nvSpPr>
        <p:spPr>
          <a:xfrm>
            <a:off x="1160145" y="1160780"/>
            <a:ext cx="7606030" cy="4892675"/>
          </a:xfrm>
          <a:prstGeom prst="rect">
            <a:avLst/>
          </a:prstGeom>
          <a:noFill/>
        </p:spPr>
        <p:txBody>
          <a:bodyPr wrap="square" rtlCol="0">
            <a:spAutoFit/>
          </a:bodyPr>
          <a:lstStyle/>
          <a:p>
            <a:pPr indent="0" fontAlgn="auto">
              <a:lnSpc>
                <a:spcPct val="200000"/>
              </a:lnSpc>
            </a:pPr>
            <a:r>
              <a:rPr lang="en-US" altLang="zh-CN" sz="2600" smtClean="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sz="2600" smtClean="0">
                <a:solidFill>
                  <a:schemeClr val="tx1">
                    <a:lumMod val="95000"/>
                    <a:lumOff val="5000"/>
                  </a:schemeClr>
                </a:solidFill>
                <a:latin typeface="微软雅黑" panose="020b0503020204020204" pitchFamily="34" charset="-122"/>
                <a:ea typeface="微软雅黑" panose="020b0503020204020204" pitchFamily="34" charset="-122"/>
              </a:rPr>
              <a:t>毛泽东（1893年12月26日-1976年9月9日）字润之，笔名子任，湖南湘潭人。伟大的马克思主义者，伟大的无产阶级革命家、战略家、理论家，是马克思主义中国化的伟大开拓者，中国共产党、中国人民解放军和中华人民共和国的主要缔造者和领导人。</a:t>
            </a:r>
          </a:p>
        </p:txBody>
      </p:sp>
      <p:sp>
        <p:nvSpPr>
          <p:cNvPr id="6" name="文本框 5"/>
          <p:cNvSpPr txBox="1"/>
          <p:nvPr>
            <p:custDataLst>
              <p:tags r:id="rId6"/>
            </p:custDataLst>
          </p:nvPr>
        </p:nvSpPr>
        <p:spPr>
          <a:xfrm>
            <a:off x="1160145" y="515620"/>
            <a:ext cx="3028950" cy="645160"/>
          </a:xfrm>
          <a:prstGeom prst="rect">
            <a:avLst/>
          </a:prstGeom>
          <a:noFill/>
        </p:spPr>
        <p:txBody>
          <a:bodyPr wrap="square" rtlCol="0">
            <a:spAutoFit/>
          </a:bodyPr>
          <a:lstStyle/>
          <a:p>
            <a:pPr algn="dist"/>
            <a:r>
              <a:rPr lang="zh-CN" altLang="en-US" sz="3600">
                <a:solidFill>
                  <a:schemeClr val="accent1"/>
                </a:solidFill>
                <a:effectLst>
                  <a:outerShdw blurRad="38100" dist="25400" dir="5400000" algn="ctr" rotWithShape="0">
                    <a:srgbClr val="6E747A">
                      <a:alpha val="43000"/>
                    </a:srgbClr>
                  </a:outerShdw>
                </a:effectLst>
              </a:rPr>
              <a:t>★</a:t>
            </a:r>
            <a:r>
              <a:rPr lang="zh-CN" altLang="en-US" sz="3200" b="1"/>
              <a:t>走近毛泽东</a:t>
            </a:r>
          </a:p>
        </p:txBody>
      </p:sp>
      <p:pic>
        <p:nvPicPr>
          <p:cNvPr id="7" name="图片 6"/>
          <p:cNvPicPr>
            <a:picLocks noChangeAspect="1"/>
          </p:cNvPicPr>
          <p:nvPr>
            <p:custDataLst>
              <p:tags r:id="rId8"/>
            </p:custDataLst>
          </p:nvPr>
        </p:nvPicPr>
        <p:blipFill>
          <a:blip r:embed="rId7"/>
          <a:stretch>
            <a:fillRect/>
          </a:stretch>
        </p:blipFill>
        <p:spPr>
          <a:xfrm>
            <a:off x="8766175" y="1810385"/>
            <a:ext cx="2668905" cy="3237230"/>
          </a:xfrm>
          <a:prstGeom prst="rect">
            <a:avLst/>
          </a:prstGeom>
          <a:ln>
            <a:gradFill>
              <a:gsLst>
                <a:gs pos="0">
                  <a:srgbClr val="FE4444"/>
                </a:gs>
                <a:gs pos="100000">
                  <a:srgbClr val="832B2B"/>
                </a:gs>
              </a:gsLst>
            </a:gradFill>
          </a:ln>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90000"/>
            <a:alpha val="11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文本框 11"/>
          <p:cNvSpPr txBox="1"/>
          <p:nvPr>
            <p:custDataLst>
              <p:tags r:id="rId5"/>
            </p:custDataLst>
          </p:nvPr>
        </p:nvSpPr>
        <p:spPr>
          <a:xfrm>
            <a:off x="1001395" y="292100"/>
            <a:ext cx="7237730" cy="4892675"/>
          </a:xfrm>
          <a:prstGeom prst="rect">
            <a:avLst/>
          </a:prstGeom>
          <a:noFill/>
        </p:spPr>
        <p:txBody>
          <a:bodyPr wrap="square" rtlCol="0">
            <a:spAutoFit/>
          </a:bodyPr>
          <a:lstStyle/>
          <a:p>
            <a:pPr indent="0" fontAlgn="auto">
              <a:lnSpc>
                <a:spcPct val="200000"/>
              </a:lnSpc>
            </a:pPr>
            <a:r>
              <a:rPr lang="en-US" altLang="zh-CN" sz="2600" smtClean="0">
                <a:solidFill>
                  <a:schemeClr val="tx1">
                    <a:lumMod val="95000"/>
                    <a:lumOff val="5000"/>
                  </a:schemeClr>
                </a:solidFill>
                <a:latin typeface="微软雅黑" panose="020b0503020204020204" pitchFamily="34" charset="-122"/>
                <a:ea typeface="微软雅黑" panose="020b0503020204020204" pitchFamily="34" charset="-122"/>
              </a:rPr>
              <a:t>       </a:t>
            </a:r>
            <a:r>
              <a:rPr lang="en-US" altLang="zh-CN" sz="2600" kern="100">
                <a:latin typeface="微软雅黑" panose="020b0503020204020204" pitchFamily="34" charset="-122"/>
                <a:ea typeface="微软雅黑" panose="020b0503020204020204" pitchFamily="34" charset="-122"/>
                <a:cs typeface="Arial" panose="020b0604020202020204" pitchFamily="34" charset="0"/>
                <a:sym typeface="+mn-ea"/>
              </a:rPr>
              <a:t>1949</a:t>
            </a:r>
            <a:r>
              <a:rPr lang="zh-CN" altLang="zh-CN" sz="2600" kern="100">
                <a:latin typeface="微软雅黑" panose="020b0503020204020204" pitchFamily="34" charset="-122"/>
                <a:ea typeface="微软雅黑" panose="020b0503020204020204" pitchFamily="34" charset="-122"/>
                <a:cs typeface="Arial" panose="020b0604020202020204" pitchFamily="34" charset="0"/>
                <a:sym typeface="+mn-ea"/>
              </a:rPr>
              <a:t>至</a:t>
            </a:r>
            <a:r>
              <a:rPr lang="en-US" altLang="zh-CN" sz="2600" kern="100">
                <a:latin typeface="微软雅黑" panose="020b0503020204020204" pitchFamily="34" charset="-122"/>
                <a:ea typeface="微软雅黑" panose="020b0503020204020204" pitchFamily="34" charset="-122"/>
                <a:cs typeface="Arial" panose="020b0604020202020204" pitchFamily="34" charset="0"/>
                <a:sym typeface="+mn-ea"/>
              </a:rPr>
              <a:t>1976</a:t>
            </a:r>
            <a:r>
              <a:rPr lang="zh-CN" altLang="zh-CN" sz="2600" kern="100">
                <a:latin typeface="微软雅黑" panose="020b0503020204020204" pitchFamily="34" charset="-122"/>
                <a:ea typeface="微软雅黑" panose="020b0503020204020204" pitchFamily="34" charset="-122"/>
                <a:cs typeface="Arial" panose="020b0604020202020204" pitchFamily="34" charset="0"/>
                <a:sym typeface="+mn-ea"/>
              </a:rPr>
              <a:t>年，毛泽东担任中华人民共和国</a:t>
            </a:r>
            <a:r>
              <a:rPr lang="zh-CN" altLang="zh-CN" sz="2600">
                <a:solidFill>
                  <a:srgbClr val="C00000"/>
                </a:solidFill>
                <a:sym typeface="+mn-ea"/>
              </a:rPr>
              <a:t>最高领导人</a:t>
            </a:r>
            <a:r>
              <a:rPr lang="zh-CN" altLang="zh-CN" sz="2600" kern="100">
                <a:latin typeface="微软雅黑" panose="020b0503020204020204" pitchFamily="34" charset="-122"/>
                <a:ea typeface="微软雅黑" panose="020b0503020204020204" pitchFamily="34" charset="-122"/>
                <a:cs typeface="Arial" panose="020b0604020202020204" pitchFamily="34" charset="0"/>
                <a:sym typeface="+mn-ea"/>
              </a:rPr>
              <a:t>，是中国</a:t>
            </a:r>
            <a:r>
              <a:rPr lang="zh-CN" altLang="zh-CN" sz="2600">
                <a:solidFill>
                  <a:srgbClr val="C00000"/>
                </a:solidFill>
                <a:sym typeface="+mn-ea"/>
              </a:rPr>
              <a:t>第一任主席</a:t>
            </a:r>
            <a:r>
              <a:rPr lang="zh-CN" altLang="zh-CN" sz="2600" kern="100">
                <a:latin typeface="微软雅黑" panose="020b0503020204020204" pitchFamily="34" charset="-122"/>
                <a:ea typeface="微软雅黑" panose="020b0503020204020204" pitchFamily="34" charset="-122"/>
                <a:cs typeface="Arial" panose="020b0604020202020204" pitchFamily="34" charset="0"/>
                <a:sym typeface="+mn-ea"/>
              </a:rPr>
              <a:t>。</a:t>
            </a:r>
            <a:r>
              <a:rPr lang="zh-CN" altLang="en-US" sz="2600" smtClean="0">
                <a:solidFill>
                  <a:schemeClr val="tx1">
                    <a:lumMod val="95000"/>
                    <a:lumOff val="5000"/>
                  </a:schemeClr>
                </a:solidFill>
                <a:latin typeface="微软雅黑" panose="020b0503020204020204" pitchFamily="34" charset="-122"/>
                <a:ea typeface="微软雅黑" panose="020b0503020204020204" pitchFamily="34" charset="-122"/>
              </a:rPr>
              <a:t>他对马克思列宁主义的发展、军事理论的贡献以及对共产党的理论贡献被称为毛泽东思想。主要著作有《矛盾论》《实践论》《论持久战》。</a:t>
            </a:r>
            <a:r>
              <a:rPr lang="zh-CN" altLang="en-US" sz="2600" smtClean="0">
                <a:solidFill>
                  <a:schemeClr val="tx1">
                    <a:lumMod val="95000"/>
                    <a:lumOff val="5000"/>
                  </a:schemeClr>
                </a:solidFill>
                <a:latin typeface="微软雅黑" panose="020b0503020204020204" pitchFamily="34" charset="-122"/>
                <a:ea typeface="微软雅黑" panose="020b0503020204020204" pitchFamily="34" charset="-122"/>
                <a:sym typeface="+mn-ea"/>
              </a:rPr>
              <a:t>人们尊称他为“毛主席”。</a:t>
            </a:r>
            <a:endParaRPr lang="zh-CN" altLang="en-US" sz="260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103" name="图片 102"/>
          <p:cNvPicPr/>
          <p:nvPr>
            <p:custDataLst>
              <p:tags r:id="rId8"/>
            </p:custDataLst>
          </p:nvPr>
        </p:nvPicPr>
        <p:blipFill>
          <a:blip r:embed="rId7" r:link="rId6"/>
          <a:stretch>
            <a:fillRect/>
          </a:stretch>
        </p:blipFill>
        <p:spPr>
          <a:xfrm>
            <a:off x="8521700" y="1450340"/>
            <a:ext cx="2642870" cy="2997200"/>
          </a:xfrm>
          <a:prstGeom prst="rect">
            <a:avLst/>
          </a:prstGeom>
          <a:noFill/>
          <a:ln w="9525">
            <a:noFill/>
          </a:ln>
        </p:spPr>
      </p:pic>
      <p:sp>
        <p:nvSpPr>
          <p:cNvPr id="2" name="文本框 1"/>
          <p:cNvSpPr txBox="1"/>
          <p:nvPr>
            <p:custDataLst>
              <p:tags r:id="rId9"/>
            </p:custDataLst>
          </p:nvPr>
        </p:nvSpPr>
        <p:spPr>
          <a:xfrm>
            <a:off x="2902585" y="4622800"/>
            <a:ext cx="8917940" cy="2491740"/>
          </a:xfrm>
          <a:prstGeom prst="rect">
            <a:avLst/>
          </a:prstGeom>
          <a:noFill/>
        </p:spPr>
        <p:txBody>
          <a:bodyPr wrap="square" rtlCol="0">
            <a:spAutoFit/>
          </a:bodyPr>
          <a:lstStyle/>
          <a:p>
            <a:pPr indent="0" fontAlgn="auto">
              <a:lnSpc>
                <a:spcPct val="200000"/>
              </a:lnSpc>
            </a:pPr>
            <a:r>
              <a:rPr lang="en-US" altLang="zh-CN" sz="2600" smtClean="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sz="2600" smtClean="0">
                <a:solidFill>
                  <a:schemeClr val="tx1">
                    <a:lumMod val="95000"/>
                    <a:lumOff val="5000"/>
                  </a:schemeClr>
                </a:solidFill>
                <a:latin typeface="微软雅黑" panose="020b0503020204020204" pitchFamily="34" charset="-122"/>
                <a:ea typeface="微软雅黑" panose="020b0503020204020204" pitchFamily="34" charset="-122"/>
              </a:rPr>
              <a:t>毛泽东被视为现代世界历史中最重要的人物之一，《时代》杂志也将他评为20世纪最具影响100人之一。</a:t>
            </a:r>
          </a:p>
          <a:p>
            <a:pPr>
              <a:lnSpc>
                <a:spcPct val="200000"/>
              </a:lnSpc>
            </a:pPr>
            <a:endParaRPr lang="zh-CN" altLang="en-US" sz="260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90000"/>
            <a:alpha val="11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文本框 11"/>
          <p:cNvSpPr txBox="1"/>
          <p:nvPr>
            <p:custDataLst>
              <p:tags r:id="rId5"/>
            </p:custDataLst>
          </p:nvPr>
        </p:nvSpPr>
        <p:spPr>
          <a:xfrm>
            <a:off x="941070" y="1493520"/>
            <a:ext cx="7298055" cy="4092575"/>
          </a:xfrm>
          <a:prstGeom prst="rect">
            <a:avLst/>
          </a:prstGeom>
          <a:noFill/>
        </p:spPr>
        <p:txBody>
          <a:bodyPr wrap="square" rtlCol="0">
            <a:spAutoFit/>
          </a:bodyPr>
          <a:lstStyle/>
          <a:p>
            <a:pPr indent="0" fontAlgn="auto">
              <a:lnSpc>
                <a:spcPct val="200000"/>
              </a:lnSpc>
            </a:pPr>
            <a:r>
              <a:rPr lang="en-US" altLang="zh-CN" sz="2600" smtClean="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zh-CN" sz="2600" kern="100">
                <a:latin typeface="微软雅黑" panose="020b0503020204020204" pitchFamily="34" charset="-122"/>
                <a:ea typeface="微软雅黑" panose="020b0503020204020204" pitchFamily="34" charset="-122"/>
                <a:cs typeface="Arial" panose="020b0604020202020204" pitchFamily="34" charset="0"/>
                <a:sym typeface="+mn-ea"/>
              </a:rPr>
              <a:t>毛泽东也是</a:t>
            </a:r>
            <a:r>
              <a:rPr lang="zh-CN" altLang="zh-CN" sz="2600">
                <a:solidFill>
                  <a:srgbClr val="C00000"/>
                </a:solidFill>
                <a:sym typeface="+mn-ea"/>
              </a:rPr>
              <a:t>诗人、书法家</a:t>
            </a:r>
            <a:r>
              <a:rPr lang="zh-CN" altLang="zh-CN" sz="2600" kern="100">
                <a:latin typeface="微软雅黑" panose="020b0503020204020204" pitchFamily="34" charset="-122"/>
                <a:ea typeface="微软雅黑" panose="020b0503020204020204" pitchFamily="34" charset="-122"/>
                <a:cs typeface="Arial" panose="020b0604020202020204" pitchFamily="34" charset="0"/>
                <a:sym typeface="+mn-ea"/>
              </a:rPr>
              <a:t>，一生创作了许多诗词作品，如《沁园春·雪》《沁园春·</a:t>
            </a:r>
            <a:r>
              <a:rPr lang="zh-CN" altLang="en-US" sz="2600" kern="100">
                <a:latin typeface="微软雅黑" panose="020b0503020204020204" pitchFamily="34" charset="-122"/>
                <a:ea typeface="微软雅黑" panose="020b0503020204020204" pitchFamily="34" charset="-122"/>
                <a:cs typeface="Arial" panose="020b0604020202020204" pitchFamily="34" charset="0"/>
                <a:sym typeface="+mn-ea"/>
              </a:rPr>
              <a:t>长沙</a:t>
            </a:r>
            <a:r>
              <a:rPr lang="zh-CN" altLang="zh-CN" sz="2600" kern="100">
                <a:latin typeface="微软雅黑" panose="020b0503020204020204" pitchFamily="34" charset="-122"/>
                <a:ea typeface="微软雅黑" panose="020b0503020204020204" pitchFamily="34" charset="-122"/>
                <a:cs typeface="Arial" panose="020b0604020202020204" pitchFamily="34" charset="0"/>
                <a:sym typeface="+mn-ea"/>
              </a:rPr>
              <a:t>》《卜算子·咏梅》《采桑子·重阳》等。他的诗词作品多描绘中国革命的壮丽图景，气势磅礴、雄浑瑰丽，抒发了一个政治家的革命豪情。</a:t>
            </a:r>
            <a:endParaRPr lang="zh-CN" altLang="en-US" sz="260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100" name="图片 99"/>
          <p:cNvPicPr/>
          <p:nvPr>
            <p:custDataLst>
              <p:tags r:id="rId8"/>
            </p:custDataLst>
          </p:nvPr>
        </p:nvPicPr>
        <p:blipFill>
          <a:blip r:embed="rId7" r:link="rId6"/>
          <a:stretch>
            <a:fillRect/>
          </a:stretch>
        </p:blipFill>
        <p:spPr>
          <a:xfrm>
            <a:off x="8396605" y="1207135"/>
            <a:ext cx="2942590" cy="4248150"/>
          </a:xfrm>
          <a:prstGeom prst="rect">
            <a:avLst/>
          </a:prstGeom>
          <a:noFill/>
          <a:ln w="9525">
            <a:noFill/>
          </a:ln>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90000"/>
            <a:alpha val="11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文本框 11"/>
          <p:cNvSpPr txBox="1"/>
          <p:nvPr>
            <p:custDataLst>
              <p:tags r:id="rId5"/>
            </p:custDataLst>
          </p:nvPr>
        </p:nvSpPr>
        <p:spPr>
          <a:xfrm>
            <a:off x="2830195" y="527685"/>
            <a:ext cx="7298055" cy="891540"/>
          </a:xfrm>
          <a:prstGeom prst="rect">
            <a:avLst/>
          </a:prstGeom>
          <a:noFill/>
        </p:spPr>
        <p:txBody>
          <a:bodyPr wrap="square" rtlCol="0">
            <a:spAutoFit/>
          </a:bodyPr>
          <a:lstStyle/>
          <a:p>
            <a:pPr indent="0" fontAlgn="auto">
              <a:lnSpc>
                <a:spcPct val="200000"/>
              </a:lnSpc>
            </a:pPr>
            <a:r>
              <a:rPr lang="en-US" altLang="zh-CN" sz="2600" smtClean="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zh-CN" sz="2600" kern="100">
                <a:latin typeface="微软雅黑" panose="020b0503020204020204" pitchFamily="34" charset="-122"/>
                <a:ea typeface="微软雅黑" panose="020b0503020204020204" pitchFamily="34" charset="-122"/>
                <a:cs typeface="Arial" panose="020b0604020202020204" pitchFamily="34" charset="0"/>
                <a:sym typeface="+mn-ea"/>
              </a:rPr>
              <a:t>采桑子</a:t>
            </a:r>
            <a:r>
              <a:rPr lang="en-US" altLang="zh-CN" sz="2600" kern="100">
                <a:latin typeface="微软雅黑" panose="020b0503020204020204" pitchFamily="34" charset="-122"/>
                <a:ea typeface="微软雅黑" panose="020b0503020204020204" pitchFamily="34" charset="-122"/>
                <a:cs typeface="Arial" panose="020b0604020202020204" pitchFamily="34" charset="0"/>
                <a:sym typeface="+mn-ea"/>
              </a:rPr>
              <a:t> </a:t>
            </a:r>
            <a:r>
              <a:rPr lang="zh-CN" altLang="zh-CN" sz="2600" kern="100">
                <a:latin typeface="微软雅黑" panose="020b0503020204020204" pitchFamily="34" charset="-122"/>
                <a:ea typeface="微软雅黑" panose="020b0503020204020204" pitchFamily="34" charset="-122"/>
                <a:cs typeface="Arial" panose="020b0604020202020204" pitchFamily="34" charset="0"/>
                <a:sym typeface="+mn-ea"/>
              </a:rPr>
              <a:t>·</a:t>
            </a:r>
            <a:r>
              <a:rPr lang="en-US" altLang="zh-CN" sz="2600" kern="100">
                <a:latin typeface="微软雅黑" panose="020b0503020204020204" pitchFamily="34" charset="-122"/>
                <a:ea typeface="微软雅黑" panose="020b0503020204020204" pitchFamily="34" charset="-122"/>
                <a:cs typeface="Arial" panose="020b0604020202020204" pitchFamily="34" charset="0"/>
                <a:sym typeface="+mn-ea"/>
              </a:rPr>
              <a:t> </a:t>
            </a:r>
            <a:r>
              <a:rPr lang="zh-CN" altLang="zh-CN" sz="2600" kern="100">
                <a:latin typeface="微软雅黑" panose="020b0503020204020204" pitchFamily="34" charset="-122"/>
                <a:ea typeface="微软雅黑" panose="020b0503020204020204" pitchFamily="34" charset="-122"/>
                <a:cs typeface="Arial" panose="020b0604020202020204" pitchFamily="34" charset="0"/>
                <a:sym typeface="+mn-ea"/>
              </a:rPr>
              <a:t>重阳</a:t>
            </a:r>
            <a:endParaRPr lang="zh-CN" altLang="en-US" sz="260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6"/>
            </p:custDataLst>
          </p:nvPr>
        </p:nvSpPr>
        <p:spPr>
          <a:xfrm>
            <a:off x="1065530" y="1307465"/>
            <a:ext cx="8957310" cy="1691640"/>
          </a:xfrm>
          <a:prstGeom prst="rect">
            <a:avLst/>
          </a:prstGeom>
          <a:noFill/>
        </p:spPr>
        <p:txBody>
          <a:bodyPr wrap="square" rtlCol="0">
            <a:spAutoFit/>
          </a:bodyPr>
          <a:lstStyle/>
          <a:p>
            <a:pPr indent="0" fontAlgn="auto">
              <a:lnSpc>
                <a:spcPct val="200000"/>
              </a:lnSpc>
            </a:pPr>
            <a:r>
              <a:rPr altLang="zh-CN" sz="2600" kern="100">
                <a:latin typeface="微软雅黑" panose="020b0503020204020204" pitchFamily="34" charset="-122"/>
                <a:ea typeface="微软雅黑" panose="020b0503020204020204" pitchFamily="34" charset="-122"/>
                <a:cs typeface="Arial" panose="020b0604020202020204" pitchFamily="34" charset="0"/>
                <a:sym typeface="+mn-ea"/>
              </a:rPr>
              <a:t>人生易老天难老，岁岁重阳。今又重阳，战地黄花分外香。</a:t>
            </a:r>
          </a:p>
          <a:p>
            <a:pPr indent="0" fontAlgn="auto">
              <a:lnSpc>
                <a:spcPct val="200000"/>
              </a:lnSpc>
            </a:pPr>
            <a:r>
              <a:rPr altLang="zh-CN" sz="2600" kern="100">
                <a:latin typeface="微软雅黑" panose="020b0503020204020204" pitchFamily="34" charset="-122"/>
                <a:ea typeface="微软雅黑" panose="020b0503020204020204" pitchFamily="34" charset="-122"/>
                <a:cs typeface="Arial" panose="020b0604020202020204" pitchFamily="34" charset="0"/>
                <a:sym typeface="+mn-ea"/>
              </a:rPr>
              <a:t>一年一度秋风劲，不似春光。胜似春光，廖廓江天万里霜。</a:t>
            </a:r>
          </a:p>
        </p:txBody>
      </p:sp>
      <p:pic>
        <p:nvPicPr>
          <p:cNvPr id="4" name="图片 3"/>
          <p:cNvPicPr/>
          <p:nvPr>
            <p:custDataLst>
              <p:tags r:id="rId8"/>
            </p:custDataLst>
          </p:nvPr>
        </p:nvPicPr>
        <p:blipFill>
          <a:blip r:embed="rId7"/>
          <a:srcRect t="22178" b="22178"/>
          <a:stretch>
            <a:fillRect/>
          </a:stretch>
        </p:blipFill>
        <p:spPr>
          <a:xfrm>
            <a:off x="1818640" y="3173730"/>
            <a:ext cx="6021070" cy="3060065"/>
          </a:xfrm>
          <a:prstGeom prst="roundRect">
            <a:avLst/>
          </a:prstGeom>
          <a:noFill/>
          <a:ln w="9525">
            <a:noFill/>
          </a:ln>
        </p:spPr>
      </p:pic>
      <p:pic>
        <p:nvPicPr>
          <p:cNvPr id="101" name="图片 100"/>
          <p:cNvPicPr/>
          <p:nvPr>
            <p:custDataLst>
              <p:tags r:id="rId10"/>
            </p:custDataLst>
          </p:nvPr>
        </p:nvPicPr>
        <p:blipFill>
          <a:blip r:embed="rId9"/>
          <a:srcRect l="15813" t="13022" r="26110" b="8311"/>
          <a:stretch>
            <a:fillRect/>
          </a:stretch>
        </p:blipFill>
        <p:spPr>
          <a:xfrm>
            <a:off x="8509635" y="2999105"/>
            <a:ext cx="2821940" cy="3408680"/>
          </a:xfrm>
          <a:prstGeom prst="rect">
            <a:avLst/>
          </a:prstGeom>
          <a:noFill/>
          <a:ln w="9525">
            <a:noFill/>
          </a:ln>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lumMod val="90000"/>
            <a:alpha val="11000"/>
          </a:schemeClr>
        </a:solidFill>
        <a:effectLst/>
      </p:bgPr>
    </p:bg>
    <p:spTree>
      <p:nvGrpSpPr>
        <p:cNvPr id="1" name=""/>
        <p:cNvGrpSpPr/>
        <p:nvPr>
          <p:custDataLst>
            <p:tags r:id="rId2"/>
          </p:custDataLst>
        </p:nvPr>
      </p:nvGrpSpPr>
      <p:grpSpPr>
        <a:xfrm>
          <a:off x="0" y="0"/>
          <a:ext cx="0" cy="0"/>
        </a:xfrm>
      </p:grpSpPr>
      <p:pic>
        <p:nvPicPr>
          <p:cNvPr id="3" name="图片 2"/>
          <p:cNvPicPr>
            <a:picLocks noChangeAspect="1"/>
          </p:cNvPicPr>
          <p:nvPr>
            <p:custDataLst>
              <p:tags r:id="rId4"/>
            </p:custDataLst>
          </p:nvPr>
        </p:nvPicPr>
        <p:blipFill>
          <a:blip r:embed="rId3">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12" name="文本框 11"/>
          <p:cNvSpPr txBox="1"/>
          <p:nvPr>
            <p:custDataLst>
              <p:tags r:id="rId5"/>
            </p:custDataLst>
          </p:nvPr>
        </p:nvSpPr>
        <p:spPr>
          <a:xfrm>
            <a:off x="3646170" y="1236345"/>
            <a:ext cx="7847330" cy="4892675"/>
          </a:xfrm>
          <a:prstGeom prst="rect">
            <a:avLst/>
          </a:prstGeom>
          <a:noFill/>
        </p:spPr>
        <p:txBody>
          <a:bodyPr wrap="square" rtlCol="0">
            <a:spAutoFit/>
          </a:bodyPr>
          <a:lstStyle/>
          <a:p>
            <a:pPr indent="0" algn="just" fontAlgn="auto">
              <a:lnSpc>
                <a:spcPct val="150000"/>
              </a:lnSpc>
              <a:spcAft>
                <a:spcPct val="0"/>
              </a:spcAft>
            </a:pP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    </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中国人民经历了旧民主主义革命</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(1840—1919)</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、新民主主义革命</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(1919—1949)</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一百多年艰苦卓绝的斗争，终于推翻了帝国主义、封建主义、官僚资本主义这</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三座大山</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，迎来了人民当家作主的时代。</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1949</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年</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9</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月</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21</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日至</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9</a:t>
            </a:r>
            <a:r>
              <a:rPr lang="zh-CN" altLang="en-US" sz="2600" kern="100">
                <a:latin typeface="楷体" panose="02010609060101010101" pitchFamily="49" charset="-122"/>
                <a:ea typeface="楷体" panose="02010609060101010101" pitchFamily="49" charset="-122"/>
                <a:cs typeface="楷体" panose="02010609060101010101" pitchFamily="49" charset="-122"/>
                <a:sym typeface="+mn-ea"/>
              </a:rPr>
              <a:t>月</a:t>
            </a:r>
            <a:r>
              <a:rPr lang="en-US" altLang="zh-CN" sz="2600" kern="100">
                <a:latin typeface="楷体" panose="02010609060101010101" pitchFamily="49" charset="-122"/>
                <a:ea typeface="楷体" panose="02010609060101010101" pitchFamily="49" charset="-122"/>
                <a:cs typeface="楷体" panose="02010609060101010101" pitchFamily="49" charset="-122"/>
                <a:sym typeface="+mn-ea"/>
              </a:rPr>
              <a:t>30</a:t>
            </a:r>
            <a:r>
              <a:rPr lang="zh-CN" altLang="en-US" sz="2600" kern="100">
                <a:latin typeface="楷体" panose="02010609060101010101" pitchFamily="49" charset="-122"/>
                <a:ea typeface="楷体" panose="02010609060101010101" pitchFamily="49" charset="-122"/>
                <a:cs typeface="楷体" panose="02010609060101010101" pitchFamily="49" charset="-122"/>
                <a:sym typeface="+mn-ea"/>
              </a:rPr>
              <a:t>日</a:t>
            </a:r>
            <a:r>
              <a:rPr lang="zh-CN" altLang="zh-CN" sz="2600" kern="100">
                <a:latin typeface="楷体" panose="02010609060101010101" pitchFamily="49" charset="-122"/>
                <a:ea typeface="楷体" panose="02010609060101010101" pitchFamily="49" charset="-122"/>
                <a:cs typeface="楷体" panose="02010609060101010101" pitchFamily="49" charset="-122"/>
                <a:sym typeface="+mn-ea"/>
              </a:rPr>
              <a:t>，中国人民政治协商会议第一届全体会议在北平召开。这次会议是在中国人民解放战争已经基本取得胜利、中华人民共和国即将成立的背景下召开的。</a:t>
            </a:r>
            <a:endParaRPr lang="zh-CN" altLang="en-US" sz="2600" smtClean="0">
              <a:solidFill>
                <a:schemeClr val="tx1">
                  <a:lumMod val="95000"/>
                  <a:lumOff val="5000"/>
                </a:schemeClr>
              </a:solidFill>
              <a:latin typeface="楷体" panose="02010609060101010101" pitchFamily="49" charset="-122"/>
              <a:ea typeface="楷体" panose="02010609060101010101" pitchFamily="49" charset="-122"/>
              <a:cs typeface="楷体" panose="02010609060101010101" pitchFamily="49" charset="-122"/>
            </a:endParaRPr>
          </a:p>
        </p:txBody>
      </p:sp>
      <p:sp>
        <p:nvSpPr>
          <p:cNvPr id="6" name="文本框 5"/>
          <p:cNvSpPr txBox="1"/>
          <p:nvPr>
            <p:custDataLst>
              <p:tags r:id="rId6"/>
            </p:custDataLst>
          </p:nvPr>
        </p:nvSpPr>
        <p:spPr>
          <a:xfrm>
            <a:off x="4555490" y="485140"/>
            <a:ext cx="2651760" cy="645160"/>
          </a:xfrm>
          <a:prstGeom prst="rect">
            <a:avLst/>
          </a:prstGeom>
          <a:noFill/>
        </p:spPr>
        <p:txBody>
          <a:bodyPr wrap="square" rtlCol="0">
            <a:spAutoFit/>
          </a:bodyPr>
          <a:lstStyle/>
          <a:p>
            <a:pPr algn="dist"/>
            <a:r>
              <a:rPr lang="zh-CN" altLang="en-US" sz="3600">
                <a:solidFill>
                  <a:schemeClr val="accent1"/>
                </a:solidFill>
                <a:effectLst>
                  <a:outerShdw blurRad="38100" dist="25400" dir="5400000" algn="ctr" rotWithShape="0">
                    <a:srgbClr val="6E747A">
                      <a:alpha val="43000"/>
                    </a:srgbClr>
                  </a:outerShdw>
                </a:effectLst>
              </a:rPr>
              <a:t>★</a:t>
            </a:r>
            <a:r>
              <a:rPr lang="zh-CN" altLang="en-US" sz="3200" b="1"/>
              <a:t>写作背景</a:t>
            </a:r>
          </a:p>
        </p:txBody>
      </p:sp>
      <p:pic>
        <p:nvPicPr>
          <p:cNvPr id="104" name="图片 103"/>
          <p:cNvPicPr/>
          <p:nvPr>
            <p:custDataLst>
              <p:tags r:id="rId8"/>
            </p:custDataLst>
          </p:nvPr>
        </p:nvPicPr>
        <p:blipFill>
          <a:blip r:embed="rId7"/>
          <a:srcRect t="11444"/>
          <a:stretch>
            <a:fillRect/>
          </a:stretch>
        </p:blipFill>
        <p:spPr>
          <a:xfrm>
            <a:off x="569595" y="970280"/>
            <a:ext cx="3076575" cy="3975735"/>
          </a:xfrm>
          <a:prstGeom prst="rect">
            <a:avLst/>
          </a:prstGeom>
          <a:noFill/>
          <a:ln w="9525">
            <a:noFill/>
          </a:ln>
        </p:spPr>
      </p:pic>
    </p:spTree>
  </p:cSld>
  <p:clrMapOvr>
    <a:masterClrMapping/>
  </p:clrMapOvr>
  <mc:AlternateContent>
    <mc:Choice xmlns:p15="http://schemas.microsoft.com/office/powerpoint/2012/main" Requires="p15">
      <p:transition spd="slow" p14:dur="1250">
        <p15:prstTrans prst="pageCurlDouble"/>
      </p:transition>
    </mc:Choice>
    <mc:Fallback>
      <p:transition spd="slow">
        <p:fade/>
      </p:transition>
    </mc:Fallback>
  </mc:AlternateContent>
  <p:timing/>
</p:sld>
</file>

<file path=ppt/tags/tag1.xml><?xml version="1.0" encoding="utf-8"?>
<p:tagLst xmlns:p="http://schemas.openxmlformats.org/presentationml/2006/main">
  <p:tag name="AS_UNIQUEID" val="862"/>
</p:tagLst>
</file>

<file path=ppt/tags/tag10.xml><?xml version="1.0" encoding="utf-8"?>
<p:tagLst xmlns:p="http://schemas.openxmlformats.org/presentationml/2006/main">
  <p:tag name="AS_UNIQUEID" val="871"/>
</p:tagLst>
</file>

<file path=ppt/tags/tag100.xml><?xml version="1.0" encoding="utf-8"?>
<p:tagLst xmlns:p="http://schemas.openxmlformats.org/presentationml/2006/main">
  <p:tag name="AS_UNIQUEID" val="961"/>
</p:tagLst>
</file>

<file path=ppt/tags/tag101.xml><?xml version="1.0" encoding="utf-8"?>
<p:tagLst xmlns:p="http://schemas.openxmlformats.org/presentationml/2006/main">
  <p:tag name="AS_UNIQUEID" val="962"/>
</p:tagLst>
</file>

<file path=ppt/tags/tag102.xml><?xml version="1.0" encoding="utf-8"?>
<p:tagLst xmlns:p="http://schemas.openxmlformats.org/presentationml/2006/main">
  <p:tag name="AS_UNIQUEID" val="963"/>
  <p:tag name="KSO_WM_BEAUTIFY_FLAG" val="#wm#"/>
  <p:tag name="KSO_WM_TAG_VERSION" val="1.0"/>
  <p:tag name="KSO_WM_TEMPLATE_CATEGORY" val="custom"/>
  <p:tag name="KSO_WM_TEMPLATE_INDEX" val="20207613"/>
  <p:tag name="KSO_WM_UNIT_COMPATIBLE" val="0"/>
  <p:tag name="KSO_WM_UNIT_DIAGRAM_ISNUMVISUAL" val="0"/>
  <p:tag name="KSO_WM_UNIT_DIAGRAM_ISREFERUNIT" val="0"/>
  <p:tag name="KSO_WM_UNIT_HIGHLIGHT" val="0"/>
  <p:tag name="KSO_WM_UNIT_ID" val="_0**"/>
  <p:tag name="KSO_WM_UNIT_LAYERLEVEL" val="1"/>
</p:tagLst>
</file>

<file path=ppt/tags/tag103.xml><?xml version="1.0" encoding="utf-8"?>
<p:tagLst xmlns:p="http://schemas.openxmlformats.org/presentationml/2006/main">
  <p:tag name="AS_UNIQUEID" val="964"/>
  <p:tag name="KSO_WM_BEAUTIFY_FLAG" val="#wm#"/>
  <p:tag name="KSO_WM_TAG_VERSION" val="1.0"/>
  <p:tag name="KSO_WM_TEMPLATE_CATEGORY" val="custom"/>
  <p:tag name="KSO_WM_TEMPLATE_INDEX" val="20207613"/>
  <p:tag name="KSO_WM_UNIT_COMPATIBLE" val="0"/>
  <p:tag name="KSO_WM_UNIT_DIAGRAM_ISNUMVISUAL" val="0"/>
  <p:tag name="KSO_WM_UNIT_DIAGRAM_ISREFERUNIT" val="0"/>
  <p:tag name="KSO_WM_UNIT_HIGHLIGHT" val="0"/>
  <p:tag name="KSO_WM_UNIT_ID" val="_0**"/>
  <p:tag name="KSO_WM_UNIT_LAYERLEVEL" val="1"/>
</p:tagLst>
</file>

<file path=ppt/tags/tag104.xml><?xml version="1.0" encoding="utf-8"?>
<p:tagLst xmlns:p="http://schemas.openxmlformats.org/presentationml/2006/main">
  <p:tag name="AS_UNIQUEID" val="965"/>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5.xml><?xml version="1.0" encoding="utf-8"?>
<p:tagLst xmlns:p="http://schemas.openxmlformats.org/presentationml/2006/main">
  <p:tag name="AS_UNIQUEID" val="966"/>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6.xml><?xml version="1.0" encoding="utf-8"?>
<p:tagLst xmlns:p="http://schemas.openxmlformats.org/presentationml/2006/main">
  <p:tag name="AS_UNIQUEID" val="967"/>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7.xml><?xml version="1.0" encoding="utf-8"?>
<p:tagLst xmlns:p="http://schemas.openxmlformats.org/presentationml/2006/main">
  <p:tag name="AS_UNIQUEID" val="968"/>
  <p:tag name="KSO_WM_BEAUTIFY_FLAG" val="#wm#"/>
  <p:tag name="KSO_WM_TAG_VERSION" val="1.0"/>
  <p:tag name="KSO_WM_TEMPLATE_CATEGORY" val="custom"/>
  <p:tag name="KSO_WM_TEMPLATE_COLOR_TYPE" val="1"/>
  <p:tag name="KSO_WM_TEMPLATE_INDEX" val="20207613"/>
  <p:tag name="KSO_WM_TEMPLATE_MASTER_TYPE" val="0"/>
  <p:tag name="KSO_WM_TEMPLATE_SUBCATEGORY" val="0"/>
  <p:tag name="KSO_WM_TEMPLATE_THUMBS_INDEX" val="1、4、5、6、7、8、10、11、13、14"/>
</p:tagLst>
</file>

<file path=ppt/tags/tag108.xml><?xml version="1.0" encoding="utf-8"?>
<p:tagLst xmlns:p="http://schemas.openxmlformats.org/presentationml/2006/main">
  <p:tag name="AS_UNIQUEID" val="969"/>
</p:tagLst>
</file>

<file path=ppt/tags/tag109.xml><?xml version="1.0" encoding="utf-8"?>
<p:tagLst xmlns:p="http://schemas.openxmlformats.org/presentationml/2006/main">
  <p:tag name="AS_UNIQUEID" val="970"/>
</p:tagLst>
</file>

<file path=ppt/tags/tag11.xml><?xml version="1.0" encoding="utf-8"?>
<p:tagLst xmlns:p="http://schemas.openxmlformats.org/presentationml/2006/main">
  <p:tag name="AS_UNIQUEID" val="872"/>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AS_UNIQUEID" val="971"/>
</p:tagLst>
</file>

<file path=ppt/tags/tag111.xml><?xml version="1.0" encoding="utf-8"?>
<p:tagLst xmlns:p="http://schemas.openxmlformats.org/presentationml/2006/main">
  <p:tag name="AS_UNIQUEID" val="972"/>
</p:tagLst>
</file>

<file path=ppt/tags/tag112.xml><?xml version="1.0" encoding="utf-8"?>
<p:tagLst xmlns:p="http://schemas.openxmlformats.org/presentationml/2006/main">
  <p:tag name="AS_UNIQUEID" val="973"/>
</p:tagLst>
</file>

<file path=ppt/tags/tag113.xml><?xml version="1.0" encoding="utf-8"?>
<p:tagLst xmlns:p="http://schemas.openxmlformats.org/presentationml/2006/main">
  <p:tag name="AS_UNIQUEID" val="974"/>
</p:tagLst>
</file>

<file path=ppt/tags/tag114.xml><?xml version="1.0" encoding="utf-8"?>
<p:tagLst xmlns:p="http://schemas.openxmlformats.org/presentationml/2006/main">
  <p:tag name="AS_UNIQUEID" val="975"/>
</p:tagLst>
</file>

<file path=ppt/tags/tag115.xml><?xml version="1.0" encoding="utf-8"?>
<p:tagLst xmlns:p="http://schemas.openxmlformats.org/presentationml/2006/main">
  <p:tag name="AS_UNIQUEID" val="976"/>
</p:tagLst>
</file>

<file path=ppt/tags/tag116.xml><?xml version="1.0" encoding="utf-8"?>
<p:tagLst xmlns:p="http://schemas.openxmlformats.org/presentationml/2006/main">
  <p:tag name="AS_UNIQUEID" val="977"/>
</p:tagLst>
</file>

<file path=ppt/tags/tag117.xml><?xml version="1.0" encoding="utf-8"?>
<p:tagLst xmlns:p="http://schemas.openxmlformats.org/presentationml/2006/main">
  <p:tag name="AS_UNIQUEID" val="978"/>
</p:tagLst>
</file>

<file path=ppt/tags/tag118.xml><?xml version="1.0" encoding="utf-8"?>
<p:tagLst xmlns:p="http://schemas.openxmlformats.org/presentationml/2006/main">
  <p:tag name="AS_UNIQUEID" val="979"/>
</p:tagLst>
</file>

<file path=ppt/tags/tag119.xml><?xml version="1.0" encoding="utf-8"?>
<p:tagLst xmlns:p="http://schemas.openxmlformats.org/presentationml/2006/main">
  <p:tag name="AS_UNIQUEID" val="980"/>
</p:tagLst>
</file>

<file path=ppt/tags/tag12.xml><?xml version="1.0" encoding="utf-8"?>
<p:tagLst xmlns:p="http://schemas.openxmlformats.org/presentationml/2006/main">
  <p:tag name="AS_UNIQUEID" val="87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AS_UNIQUEID" val="981"/>
</p:tagLst>
</file>

<file path=ppt/tags/tag121.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7613"/>
  <p:tag name="KSO_WM_TEMPLATE_MASTER_TYPE" val="0"/>
  <p:tag name="KSO_WM_TEMPLATE_SUBCATEGORY" val="19"/>
  <p:tag name="KSO_WM_TEMPLATE_THUMBS_INDEX" val="1、4、7、12、13、14、15、16、17、18、20、24、25、28、33、36、40、43、44"/>
  <p:tag name="KSO_WM_UNIT_SHOW_EDIT_AREA_INDICATION" val="1"/>
</p:tagLst>
</file>

<file path=ppt/tags/tag122.xml><?xml version="1.0" encoding="utf-8"?>
<p:tagLst xmlns:p="http://schemas.openxmlformats.org/presentationml/2006/main">
  <p:tag name="AS_UNIQUEID" val="982"/>
</p:tagLst>
</file>

<file path=ppt/tags/tag123.xml><?xml version="1.0" encoding="utf-8"?>
<p:tagLst xmlns:p="http://schemas.openxmlformats.org/presentationml/2006/main">
  <p:tag name="AS_UNIQUEID" val="983"/>
</p:tagLst>
</file>

<file path=ppt/tags/tag124.xml><?xml version="1.0" encoding="utf-8"?>
<p:tagLst xmlns:p="http://schemas.openxmlformats.org/presentationml/2006/main">
  <p:tag name="AS_UNIQUEID" val="984"/>
</p:tagLst>
</file>

<file path=ppt/tags/tag125.xml><?xml version="1.0" encoding="utf-8"?>
<p:tagLst xmlns:p="http://schemas.openxmlformats.org/presentationml/2006/main">
  <p:tag name="AS_UNIQUEID" val="985"/>
</p:tagLst>
</file>

<file path=ppt/tags/tag126.xml><?xml version="1.0" encoding="utf-8"?>
<p:tagLst xmlns:p="http://schemas.openxmlformats.org/presentationml/2006/main">
  <p:tag name="AS_UNIQUEID" val="986"/>
</p:tagLst>
</file>

<file path=ppt/tags/tag127.xml><?xml version="1.0" encoding="utf-8"?>
<p:tagLst xmlns:p="http://schemas.openxmlformats.org/presentationml/2006/main">
  <p:tag name="KSO_WM_BEAUTIFY_FLAG" val="#wm#"/>
  <p:tag name="KSO_WM_TEMPLATE_CATEGORY" val="custom"/>
  <p:tag name="KSO_WM_TEMPLATE_INDEX" val="20207613"/>
</p:tagLst>
</file>

<file path=ppt/tags/tag128.xml><?xml version="1.0" encoding="utf-8"?>
<p:tagLst xmlns:p="http://schemas.openxmlformats.org/presentationml/2006/main">
  <p:tag name="AS_UNIQUEID" val="987"/>
</p:tagLst>
</file>

<file path=ppt/tags/tag129.xml><?xml version="1.0" encoding="utf-8"?>
<p:tagLst xmlns:p="http://schemas.openxmlformats.org/presentationml/2006/main">
  <p:tag name="AS_UNIQUEID" val="517"/>
</p:tagLst>
</file>

<file path=ppt/tags/tag13.xml><?xml version="1.0" encoding="utf-8"?>
<p:tagLst xmlns:p="http://schemas.openxmlformats.org/presentationml/2006/main">
  <p:tag name="AS_UNIQUEID" val="87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AS_UNIQUEID" val="519"/>
</p:tagLst>
</file>

<file path=ppt/tags/tag131.xml><?xml version="1.0" encoding="utf-8"?>
<p:tagLst xmlns:p="http://schemas.openxmlformats.org/presentationml/2006/main">
  <p:tag name="AS_UNIQUEID" val="988"/>
</p:tagLst>
</file>

<file path=ppt/tags/tag132.xml><?xml version="1.0" encoding="utf-8"?>
<p:tagLst xmlns:p="http://schemas.openxmlformats.org/presentationml/2006/main">
  <p:tag name="AS_UNIQUEID" val="989"/>
</p:tagLst>
</file>

<file path=ppt/tags/tag133.xml><?xml version="1.0" encoding="utf-8"?>
<p:tagLst xmlns:p="http://schemas.openxmlformats.org/presentationml/2006/main">
  <p:tag name="AS_UNIQUEID" val="990"/>
</p:tagLst>
</file>

<file path=ppt/tags/tag134.xml><?xml version="1.0" encoding="utf-8"?>
<p:tagLst xmlns:p="http://schemas.openxmlformats.org/presentationml/2006/main">
  <p:tag name="KSO_WM_BEAUTIFY_FLAG" val="#wm#"/>
  <p:tag name="KSO_WM_TEMPLATE_CATEGORY" val="custom"/>
  <p:tag name="KSO_WM_TEMPLATE_INDEX" val="20207613"/>
</p:tagLst>
</file>

<file path=ppt/tags/tag135.xml><?xml version="1.0" encoding="utf-8"?>
<p:tagLst xmlns:p="http://schemas.openxmlformats.org/presentationml/2006/main">
  <p:tag name="AS_UNIQUEID" val="991"/>
</p:tagLst>
</file>

<file path=ppt/tags/tag136.xml><?xml version="1.0" encoding="utf-8"?>
<p:tagLst xmlns:p="http://schemas.openxmlformats.org/presentationml/2006/main">
  <p:tag name="AS_UNIQUEID" val="517"/>
</p:tagLst>
</file>

<file path=ppt/tags/tag137.xml><?xml version="1.0" encoding="utf-8"?>
<p:tagLst xmlns:p="http://schemas.openxmlformats.org/presentationml/2006/main">
  <p:tag name="AS_UNIQUEID" val="545"/>
</p:tagLst>
</file>

<file path=ppt/tags/tag138.xml><?xml version="1.0" encoding="utf-8"?>
<p:tagLst xmlns:p="http://schemas.openxmlformats.org/presentationml/2006/main">
  <p:tag name="KSO_WM_BEAUTIFY_FLAG" val="#wm#"/>
  <p:tag name="KSO_WM_TEMPLATE_CATEGORY" val="custom"/>
  <p:tag name="KSO_WM_TEMPLATE_INDEX" val="20207613"/>
</p:tagLst>
</file>

<file path=ppt/tags/tag139.xml><?xml version="1.0" encoding="utf-8"?>
<p:tagLst xmlns:p="http://schemas.openxmlformats.org/presentationml/2006/main">
  <p:tag name="AS_UNIQUEID" val="992"/>
</p:tagLst>
</file>

<file path=ppt/tags/tag14.xml><?xml version="1.0" encoding="utf-8"?>
<p:tagLst xmlns:p="http://schemas.openxmlformats.org/presentationml/2006/main">
  <p:tag name="AS_UNIQUEID" val="87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AS_UNIQUEID" val="993"/>
</p:tagLst>
</file>

<file path=ppt/tags/tag141.xml><?xml version="1.0" encoding="utf-8"?>
<p:tagLst xmlns:p="http://schemas.openxmlformats.org/presentationml/2006/main">
  <p:tag name="AS_UNIQUEID" val="994"/>
</p:tagLst>
</file>

<file path=ppt/tags/tag142.xml><?xml version="1.0" encoding="utf-8"?>
<p:tagLst xmlns:p="http://schemas.openxmlformats.org/presentationml/2006/main">
  <p:tag name="AS_UNIQUEID" val="995"/>
</p:tagLst>
</file>

<file path=ppt/tags/tag143.xml><?xml version="1.0" encoding="utf-8"?>
<p:tagLst xmlns:p="http://schemas.openxmlformats.org/presentationml/2006/main">
  <p:tag name="AS_UNIQUEID" val="996"/>
</p:tagLst>
</file>

<file path=ppt/tags/tag144.xml><?xml version="1.0" encoding="utf-8"?>
<p:tagLst xmlns:p="http://schemas.openxmlformats.org/presentationml/2006/main">
  <p:tag name="AS_UNIQUEID" val="997"/>
</p:tagLst>
</file>

<file path=ppt/tags/tag145.xml><?xml version="1.0" encoding="utf-8"?>
<p:tagLst xmlns:p="http://schemas.openxmlformats.org/presentationml/2006/main">
  <p:tag name="AS_UNIQUEID" val="998"/>
</p:tagLst>
</file>

<file path=ppt/tags/tag146.xml><?xml version="1.0" encoding="utf-8"?>
<p:tagLst xmlns:p="http://schemas.openxmlformats.org/presentationml/2006/main">
  <p:tag name="AS_UNIQUEID" val="999"/>
</p:tagLst>
</file>

<file path=ppt/tags/tag147.xml><?xml version="1.0" encoding="utf-8"?>
<p:tagLst xmlns:p="http://schemas.openxmlformats.org/presentationml/2006/main">
  <p:tag name="AS_UNIQUEID" val="1000"/>
</p:tagLst>
</file>

<file path=ppt/tags/tag148.xml><?xml version="1.0" encoding="utf-8"?>
<p:tagLst xmlns:p="http://schemas.openxmlformats.org/presentationml/2006/main">
  <p:tag name="AS_UNIQUEID" val="1001"/>
</p:tagLst>
</file>

<file path=ppt/tags/tag149.xml><?xml version="1.0" encoding="utf-8"?>
<p:tagLst xmlns:p="http://schemas.openxmlformats.org/presentationml/2006/main">
  <p:tag name="AS_UNIQUEID" val="1002"/>
</p:tagLst>
</file>

<file path=ppt/tags/tag15.xml><?xml version="1.0" encoding="utf-8"?>
<p:tagLst xmlns:p="http://schemas.openxmlformats.org/presentationml/2006/main">
  <p:tag name="AS_UNIQUEID" val="87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p="http://schemas.openxmlformats.org/presentationml/2006/main">
  <p:tag name="AS_UNIQUEID" val="1003"/>
</p:tagLst>
</file>

<file path=ppt/tags/tag151.xml><?xml version="1.0" encoding="utf-8"?>
<p:tagLst xmlns:p="http://schemas.openxmlformats.org/presentationml/2006/main">
  <p:tag name="AS_UNIQUEID" val="1004"/>
</p:tagLst>
</file>

<file path=ppt/tags/tag152.xml><?xml version="1.0" encoding="utf-8"?>
<p:tagLst xmlns:p="http://schemas.openxmlformats.org/presentationml/2006/main">
  <p:tag name="AS_UNIQUEID" val="1005"/>
</p:tagLst>
</file>

<file path=ppt/tags/tag153.xml><?xml version="1.0" encoding="utf-8"?>
<p:tagLst xmlns:p="http://schemas.openxmlformats.org/presentationml/2006/main">
  <p:tag name="AS_UNIQUEID" val="1006"/>
</p:tagLst>
</file>

<file path=ppt/tags/tag154.xml><?xml version="1.0" encoding="utf-8"?>
<p:tagLst xmlns:p="http://schemas.openxmlformats.org/presentationml/2006/main">
  <p:tag name="AS_UNIQUEID" val="1007"/>
</p:tagLst>
</file>

<file path=ppt/tags/tag155.xml><?xml version="1.0" encoding="utf-8"?>
<p:tagLst xmlns:p="http://schemas.openxmlformats.org/presentationml/2006/main">
  <p:tag name="AS_UNIQUEID" val="1008"/>
</p:tagLst>
</file>

<file path=ppt/tags/tag156.xml><?xml version="1.0" encoding="utf-8"?>
<p:tagLst xmlns:p="http://schemas.openxmlformats.org/presentationml/2006/main">
  <p:tag name="AS_UNIQUEID" val="1009"/>
</p:tagLst>
</file>

<file path=ppt/tags/tag157.xml><?xml version="1.0" encoding="utf-8"?>
<p:tagLst xmlns:p="http://schemas.openxmlformats.org/presentationml/2006/main">
  <p:tag name="AS_UNIQUEID" val="1010"/>
</p:tagLst>
</file>

<file path=ppt/tags/tag158.xml><?xml version="1.0" encoding="utf-8"?>
<p:tagLst xmlns:p="http://schemas.openxmlformats.org/presentationml/2006/main">
  <p:tag name="AS_UNIQUEID" val="1011"/>
</p:tagLst>
</file>

<file path=ppt/tags/tag159.xml><?xml version="1.0" encoding="utf-8"?>
<p:tagLst xmlns:p="http://schemas.openxmlformats.org/presentationml/2006/main">
  <p:tag name="AS_UNIQUEID" val="1012"/>
</p:tagLst>
</file>

<file path=ppt/tags/tag16.xml><?xml version="1.0" encoding="utf-8"?>
<p:tagLst xmlns:p="http://schemas.openxmlformats.org/presentationml/2006/main">
  <p:tag name="AS_UNIQUEID" val="877"/>
</p:tagLst>
</file>

<file path=ppt/tags/tag160.xml><?xml version="1.0" encoding="utf-8"?>
<p:tagLst xmlns:p="http://schemas.openxmlformats.org/presentationml/2006/main">
  <p:tag name="AS_UNIQUEID" val="1013"/>
</p:tagLst>
</file>

<file path=ppt/tags/tag161.xml><?xml version="1.0" encoding="utf-8"?>
<p:tagLst xmlns:p="http://schemas.openxmlformats.org/presentationml/2006/main">
  <p:tag name="AS_UNIQUEID" val="1014"/>
</p:tagLst>
</file>

<file path=ppt/tags/tag162.xml><?xml version="1.0" encoding="utf-8"?>
<p:tagLst xmlns:p="http://schemas.openxmlformats.org/presentationml/2006/main">
  <p:tag name="AS_UNIQUEID" val="1015"/>
</p:tagLst>
</file>

<file path=ppt/tags/tag163.xml><?xml version="1.0" encoding="utf-8"?>
<p:tagLst xmlns:p="http://schemas.openxmlformats.org/presentationml/2006/main">
  <p:tag name="AS_UNIQUEID" val="1016"/>
</p:tagLst>
</file>

<file path=ppt/tags/tag164.xml><?xml version="1.0" encoding="utf-8"?>
<p:tagLst xmlns:p="http://schemas.openxmlformats.org/presentationml/2006/main">
  <p:tag name="AS_UNIQUEID" val="1017"/>
</p:tagLst>
</file>

<file path=ppt/tags/tag165.xml><?xml version="1.0" encoding="utf-8"?>
<p:tagLst xmlns:p="http://schemas.openxmlformats.org/presentationml/2006/main">
  <p:tag name="AS_UNIQUEID" val="1018"/>
</p:tagLst>
</file>

<file path=ppt/tags/tag166.xml><?xml version="1.0" encoding="utf-8"?>
<p:tagLst xmlns:p="http://schemas.openxmlformats.org/presentationml/2006/main">
  <p:tag name="AS_UNIQUEID" val="1019"/>
</p:tagLst>
</file>

<file path=ppt/tags/tag167.xml><?xml version="1.0" encoding="utf-8"?>
<p:tagLst xmlns:p="http://schemas.openxmlformats.org/presentationml/2006/main">
  <p:tag name="AS_UNIQUEID" val="1020"/>
</p:tagLst>
</file>

<file path=ppt/tags/tag168.xml><?xml version="1.0" encoding="utf-8"?>
<p:tagLst xmlns:p="http://schemas.openxmlformats.org/presentationml/2006/main">
  <p:tag name="AS_UNIQUEID" val="1021"/>
</p:tagLst>
</file>

<file path=ppt/tags/tag169.xml><?xml version="1.0" encoding="utf-8"?>
<p:tagLst xmlns:p="http://schemas.openxmlformats.org/presentationml/2006/main">
  <p:tag name="AS_UNIQUEID" val="1022"/>
</p:tagLst>
</file>

<file path=ppt/tags/tag17.xml><?xml version="1.0" encoding="utf-8"?>
<p:tagLst xmlns:p="http://schemas.openxmlformats.org/presentationml/2006/main">
  <p:tag name="AS_UNIQUEID" val="87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AS_UNIQUEID" val="1023"/>
</p:tagLst>
</file>

<file path=ppt/tags/tag171.xml><?xml version="1.0" encoding="utf-8"?>
<p:tagLst xmlns:p="http://schemas.openxmlformats.org/presentationml/2006/main">
  <p:tag name="KSO_WM_BEAUTIFY_FLAG" val="#wm#"/>
  <p:tag name="KSO_WM_TEMPLATE_CATEGORY" val="custom"/>
  <p:tag name="KSO_WM_TEMPLATE_INDEX" val="20207613"/>
</p:tagLst>
</file>

<file path=ppt/tags/tag172.xml><?xml version="1.0" encoding="utf-8"?>
<p:tagLst xmlns:p="http://schemas.openxmlformats.org/presentationml/2006/main">
  <p:tag name="AS_UNIQUEID" val="1024"/>
</p:tagLst>
</file>

<file path=ppt/tags/tag173.xml><?xml version="1.0" encoding="utf-8"?>
<p:tagLst xmlns:p="http://schemas.openxmlformats.org/presentationml/2006/main">
  <p:tag name="AS_UNIQUEID" val="1025"/>
</p:tagLst>
</file>

<file path=ppt/tags/tag174.xml><?xml version="1.0" encoding="utf-8"?>
<p:tagLst xmlns:p="http://schemas.openxmlformats.org/presentationml/2006/main">
  <p:tag name="AS_UNIQUEID" val="1026"/>
</p:tagLst>
</file>

<file path=ppt/tags/tag175.xml><?xml version="1.0" encoding="utf-8"?>
<p:tagLst xmlns:p="http://schemas.openxmlformats.org/presentationml/2006/main">
  <p:tag name="AS_UNIQUEID" val="1027"/>
</p:tagLst>
</file>

<file path=ppt/tags/tag176.xml><?xml version="1.0" encoding="utf-8"?>
<p:tagLst xmlns:p="http://schemas.openxmlformats.org/presentationml/2006/main">
  <p:tag name="AS_UNIQUEID" val="1028"/>
</p:tagLst>
</file>

<file path=ppt/tags/tag177.xml><?xml version="1.0" encoding="utf-8"?>
<p:tagLst xmlns:p="http://schemas.openxmlformats.org/presentationml/2006/main">
  <p:tag name="AS_UNIQUEID" val="1029"/>
</p:tagLst>
</file>

<file path=ppt/tags/tag178.xml><?xml version="1.0" encoding="utf-8"?>
<p:tagLst xmlns:p="http://schemas.openxmlformats.org/presentationml/2006/main">
  <p:tag name="AS_UNIQUEID" val="1030"/>
</p:tagLst>
</file>

<file path=ppt/tags/tag179.xml><?xml version="1.0" encoding="utf-8"?>
<p:tagLst xmlns:p="http://schemas.openxmlformats.org/presentationml/2006/main">
  <p:tag name="AS_UNIQUEID" val="1031"/>
</p:tagLst>
</file>

<file path=ppt/tags/tag18.xml><?xml version="1.0" encoding="utf-8"?>
<p:tagLst xmlns:p="http://schemas.openxmlformats.org/presentationml/2006/main">
  <p:tag name="AS_UNIQUEID" val="87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AS_UNIQUEID" val="1032"/>
</p:tagLst>
</file>

<file path=ppt/tags/tag181.xml><?xml version="1.0" encoding="utf-8"?>
<p:tagLst xmlns:p="http://schemas.openxmlformats.org/presentationml/2006/main">
  <p:tag name="AS_UNIQUEID" val="1033"/>
</p:tagLst>
</file>

<file path=ppt/tags/tag182.xml><?xml version="1.0" encoding="utf-8"?>
<p:tagLst xmlns:p="http://schemas.openxmlformats.org/presentationml/2006/main">
  <p:tag name="AS_UNIQUEID" val="1034"/>
</p:tagLst>
</file>

<file path=ppt/tags/tag183.xml><?xml version="1.0" encoding="utf-8"?>
<p:tagLst xmlns:p="http://schemas.openxmlformats.org/presentationml/2006/main">
  <p:tag name="AS_UNIQUEID" val="1035"/>
</p:tagLst>
</file>

<file path=ppt/tags/tag184.xml><?xml version="1.0" encoding="utf-8"?>
<p:tagLst xmlns:p="http://schemas.openxmlformats.org/presentationml/2006/main">
  <p:tag name="AS_UNIQUEID" val="1036"/>
</p:tagLst>
</file>

<file path=ppt/tags/tag185.xml><?xml version="1.0" encoding="utf-8"?>
<p:tagLst xmlns:p="http://schemas.openxmlformats.org/presentationml/2006/main">
  <p:tag name="AS_UNIQUEID" val="521"/>
</p:tagLst>
</file>

<file path=ppt/tags/tag186.xml><?xml version="1.0" encoding="utf-8"?>
<p:tagLst xmlns:p="http://schemas.openxmlformats.org/presentationml/2006/main">
  <p:tag name="AS_UNIQUEID" val="523"/>
</p:tagLst>
</file>

<file path=ppt/tags/tag187.xml><?xml version="1.0" encoding="utf-8"?>
<p:tagLst xmlns:p="http://schemas.openxmlformats.org/presentationml/2006/main">
  <p:tag name="AS_UNIQUEID" val="524"/>
</p:tagLst>
</file>

<file path=ppt/tags/tag188.xml><?xml version="1.0" encoding="utf-8"?>
<p:tagLst xmlns:p="http://schemas.openxmlformats.org/presentationml/2006/main">
  <p:tag name="KSO_WM_BEAUTIFY_FLAG" val="#wm#"/>
  <p:tag name="KSO_WM_TEMPLATE_CATEGORY" val="custom"/>
  <p:tag name="KSO_WM_TEMPLATE_INDEX" val="20207613"/>
</p:tagLst>
</file>

<file path=ppt/tags/tag189.xml><?xml version="1.0" encoding="utf-8"?>
<p:tagLst xmlns:p="http://schemas.openxmlformats.org/presentationml/2006/main">
  <p:tag name="AS_UNIQUEID" val="1037"/>
</p:tagLst>
</file>

<file path=ppt/tags/tag19.xml><?xml version="1.0" encoding="utf-8"?>
<p:tagLst xmlns:p="http://schemas.openxmlformats.org/presentationml/2006/main">
  <p:tag name="AS_UNIQUEID" val="88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p="http://schemas.openxmlformats.org/presentationml/2006/main">
  <p:tag name="AS_UNIQUEID" val="521"/>
</p:tagLst>
</file>

<file path=ppt/tags/tag191.xml><?xml version="1.0" encoding="utf-8"?>
<p:tagLst xmlns:p="http://schemas.openxmlformats.org/presentationml/2006/main">
  <p:tag name="AS_UNIQUEID" val="1038"/>
</p:tagLst>
</file>

<file path=ppt/tags/tag192.xml><?xml version="1.0" encoding="utf-8"?>
<p:tagLst xmlns:p="http://schemas.openxmlformats.org/presentationml/2006/main">
  <p:tag name="AS_UNIQUEID" val="531"/>
</p:tagLst>
</file>

<file path=ppt/tags/tag193.xml><?xml version="1.0" encoding="utf-8"?>
<p:tagLst xmlns:p="http://schemas.openxmlformats.org/presentationml/2006/main">
  <p:tag name="KSO_WM_BEAUTIFY_FLAG" val="#wm#"/>
  <p:tag name="KSO_WM_TEMPLATE_CATEGORY" val="custom"/>
  <p:tag name="KSO_WM_TEMPLATE_INDEX" val="20207613"/>
</p:tagLst>
</file>

<file path=ppt/tags/tag194.xml><?xml version="1.0" encoding="utf-8"?>
<p:tagLst xmlns:p="http://schemas.openxmlformats.org/presentationml/2006/main">
  <p:tag name="AS_UNIQUEID" val="1039"/>
</p:tagLst>
</file>

<file path=ppt/tags/tag195.xml><?xml version="1.0" encoding="utf-8"?>
<p:tagLst xmlns:p="http://schemas.openxmlformats.org/presentationml/2006/main">
  <p:tag name="AS_UNIQUEID" val="531"/>
</p:tagLst>
</file>

<file path=ppt/tags/tag196.xml><?xml version="1.0" encoding="utf-8"?>
<p:tagLst xmlns:p="http://schemas.openxmlformats.org/presentationml/2006/main">
  <p:tag name="KSO_WM_BEAUTIFY_FLAG" val="#wm#"/>
  <p:tag name="KSO_WM_TEMPLATE_CATEGORY" val="custom"/>
  <p:tag name="KSO_WM_TEMPLATE_INDEX" val="20207613"/>
</p:tagLst>
</file>

<file path=ppt/tags/tag197.xml><?xml version="1.0" encoding="utf-8"?>
<p:tagLst xmlns:p="http://schemas.openxmlformats.org/presentationml/2006/main">
  <p:tag name="AS_UNIQUEID" val="1040"/>
</p:tagLst>
</file>

<file path=ppt/tags/tag198.xml><?xml version="1.0" encoding="utf-8"?>
<p:tagLst xmlns:p="http://schemas.openxmlformats.org/presentationml/2006/main">
  <p:tag name="AS_UNIQUEID" val="531"/>
</p:tagLst>
</file>

<file path=ppt/tags/tag199.xml><?xml version="1.0" encoding="utf-8"?>
<p:tagLst xmlns:p="http://schemas.openxmlformats.org/presentationml/2006/main">
  <p:tag name="KSO_WM_BEAUTIFY_FLAG" val="#wm#"/>
  <p:tag name="KSO_WM_TEMPLATE_CATEGORY" val="custom"/>
  <p:tag name="KSO_WM_TEMPLATE_INDEX" val="20207613"/>
</p:tagLst>
</file>

<file path=ppt/tags/tag2.xml><?xml version="1.0" encoding="utf-8"?>
<p:tagLst xmlns:p="http://schemas.openxmlformats.org/presentationml/2006/main">
  <p:tag name="AS_UNIQUEID" val="86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AS_UNIQUEID" val="88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p="http://schemas.openxmlformats.org/presentationml/2006/main">
  <p:tag name="AS_UNIQUEID" val="1041"/>
</p:tagLst>
</file>

<file path=ppt/tags/tag201.xml><?xml version="1.0" encoding="utf-8"?>
<p:tagLst xmlns:p="http://schemas.openxmlformats.org/presentationml/2006/main">
  <p:tag name="AS_UNIQUEID" val="1042"/>
</p:tagLst>
</file>

<file path=ppt/tags/tag202.xml><?xml version="1.0" encoding="utf-8"?>
<p:tagLst xmlns:p="http://schemas.openxmlformats.org/presentationml/2006/main">
  <p:tag name="AS_UNIQUEID" val="1043"/>
</p:tagLst>
</file>

<file path=ppt/tags/tag203.xml><?xml version="1.0" encoding="utf-8"?>
<p:tagLst xmlns:p="http://schemas.openxmlformats.org/presentationml/2006/main">
  <p:tag name="AS_UNIQUEID" val="1044"/>
</p:tagLst>
</file>

<file path=ppt/tags/tag204.xml><?xml version="1.0" encoding="utf-8"?>
<p:tagLst xmlns:p="http://schemas.openxmlformats.org/presentationml/2006/main">
  <p:tag name="AS_UNIQUEID" val="1045"/>
</p:tagLst>
</file>

<file path=ppt/tags/tag205.xml><?xml version="1.0" encoding="utf-8"?>
<p:tagLst xmlns:p="http://schemas.openxmlformats.org/presentationml/2006/main">
  <p:tag name="AS_UNIQUEID" val="1046"/>
</p:tagLst>
</file>

<file path=ppt/tags/tag206.xml><?xml version="1.0" encoding="utf-8"?>
<p:tagLst xmlns:p="http://schemas.openxmlformats.org/presentationml/2006/main">
  <p:tag name="AS_UNIQUEID" val="1047"/>
</p:tagLst>
</file>

<file path=ppt/tags/tag207.xml><?xml version="1.0" encoding="utf-8"?>
<p:tagLst xmlns:p="http://schemas.openxmlformats.org/presentationml/2006/main">
  <p:tag name="AS_UNIQUEID" val="1048"/>
</p:tagLst>
</file>

<file path=ppt/tags/tag208.xml><?xml version="1.0" encoding="utf-8"?>
<p:tagLst xmlns:p="http://schemas.openxmlformats.org/presentationml/2006/main">
  <p:tag name="AS_UNIQUEID" val="1049"/>
</p:tagLst>
</file>

<file path=ppt/tags/tag209.xml><?xml version="1.0" encoding="utf-8"?>
<p:tagLst xmlns:p="http://schemas.openxmlformats.org/presentationml/2006/main">
  <p:tag name="AS_UNIQUEID" val="1050"/>
</p:tagLst>
</file>

<file path=ppt/tags/tag21.xml><?xml version="1.0" encoding="utf-8"?>
<p:tagLst xmlns:p="http://schemas.openxmlformats.org/presentationml/2006/main">
  <p:tag name="AS_UNIQUEID" val="88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p="http://schemas.openxmlformats.org/presentationml/2006/main">
  <p:tag name="AS_UNIQUEID" val="1051"/>
</p:tagLst>
</file>

<file path=ppt/tags/tag211.xml><?xml version="1.0" encoding="utf-8"?>
<p:tagLst xmlns:p="http://schemas.openxmlformats.org/presentationml/2006/main">
  <p:tag name="AS_UNIQUEID" val="1052"/>
</p:tagLst>
</file>

<file path=ppt/tags/tag212.xml><?xml version="1.0" encoding="utf-8"?>
<p:tagLst xmlns:p="http://schemas.openxmlformats.org/presentationml/2006/main">
  <p:tag name="AS_UNIQUEID" val="1053"/>
</p:tagLst>
</file>

<file path=ppt/tags/tag213.xml><?xml version="1.0" encoding="utf-8"?>
<p:tagLst xmlns:p="http://schemas.openxmlformats.org/presentationml/2006/main">
  <p:tag name="AS_UNIQUEID" val="1054"/>
</p:tagLst>
</file>

<file path=ppt/tags/tag214.xml><?xml version="1.0" encoding="utf-8"?>
<p:tagLst xmlns:p="http://schemas.openxmlformats.org/presentationml/2006/main">
  <p:tag name="AS_UNIQUEID" val="1055"/>
</p:tagLst>
</file>

<file path=ppt/tags/tag215.xml><?xml version="1.0" encoding="utf-8"?>
<p:tagLst xmlns:p="http://schemas.openxmlformats.org/presentationml/2006/main">
  <p:tag name="AS_UNIQUEID" val="1056"/>
</p:tagLst>
</file>

<file path=ppt/tags/tag216.xml><?xml version="1.0" encoding="utf-8"?>
<p:tagLst xmlns:p="http://schemas.openxmlformats.org/presentationml/2006/main">
  <p:tag name="AS_UNIQUEID" val="1057"/>
</p:tagLst>
</file>

<file path=ppt/tags/tag217.xml><?xml version="1.0" encoding="utf-8"?>
<p:tagLst xmlns:p="http://schemas.openxmlformats.org/presentationml/2006/main">
  <p:tag name="AS_UNIQUEID" val="1058"/>
</p:tagLst>
</file>

<file path=ppt/tags/tag218.xml><?xml version="1.0" encoding="utf-8"?>
<p:tagLst xmlns:p="http://schemas.openxmlformats.org/presentationml/2006/main">
  <p:tag name="AS_UNIQUEID" val="1059"/>
</p:tagLst>
</file>

<file path=ppt/tags/tag219.xml><?xml version="1.0" encoding="utf-8"?>
<p:tagLst xmlns:p="http://schemas.openxmlformats.org/presentationml/2006/main">
  <p:tag name="AS_UNIQUEID" val="1060"/>
</p:tagLst>
</file>

<file path=ppt/tags/tag22.xml><?xml version="1.0" encoding="utf-8"?>
<p:tagLst xmlns:p="http://schemas.openxmlformats.org/presentationml/2006/main">
  <p:tag name="AS_UNIQUEID" val="88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p="http://schemas.openxmlformats.org/presentationml/2006/main">
  <p:tag name="AS_UNIQUEID" val="1061"/>
</p:tagLst>
</file>

<file path=ppt/tags/tag221.xml><?xml version="1.0" encoding="utf-8"?>
<p:tagLst xmlns:p="http://schemas.openxmlformats.org/presentationml/2006/main">
  <p:tag name="AS_UNIQUEID" val="1062"/>
</p:tagLst>
</file>

<file path=ppt/tags/tag222.xml><?xml version="1.0" encoding="utf-8"?>
<p:tagLst xmlns:p="http://schemas.openxmlformats.org/presentationml/2006/main">
  <p:tag name="AS_UNIQUEID" val="1063"/>
</p:tagLst>
</file>

<file path=ppt/tags/tag223.xml><?xml version="1.0" encoding="utf-8"?>
<p:tagLst xmlns:p="http://schemas.openxmlformats.org/presentationml/2006/main">
  <p:tag name="AS_UNIQUEID" val="1064"/>
</p:tagLst>
</file>

<file path=ppt/tags/tag224.xml><?xml version="1.0" encoding="utf-8"?>
<p:tagLst xmlns:p="http://schemas.openxmlformats.org/presentationml/2006/main">
  <p:tag name="AS_UNIQUEID" val="1065"/>
</p:tagLst>
</file>

<file path=ppt/tags/tag225.xml><?xml version="1.0" encoding="utf-8"?>
<p:tagLst xmlns:p="http://schemas.openxmlformats.org/presentationml/2006/main">
  <p:tag name="AS_UNIQUEID" val="1066"/>
</p:tagLst>
</file>

<file path=ppt/tags/tag226.xml><?xml version="1.0" encoding="utf-8"?>
<p:tagLst xmlns:p="http://schemas.openxmlformats.org/presentationml/2006/main">
  <p:tag name="AS_UNIQUEID" val="1067"/>
</p:tagLst>
</file>

<file path=ppt/tags/tag227.xml><?xml version="1.0" encoding="utf-8"?>
<p:tagLst xmlns:p="http://schemas.openxmlformats.org/presentationml/2006/main">
  <p:tag name="AS_UNIQUEID" val="1068"/>
</p:tagLst>
</file>

<file path=ppt/tags/tag228.xml><?xml version="1.0" encoding="utf-8"?>
<p:tagLst xmlns:p="http://schemas.openxmlformats.org/presentationml/2006/main">
  <p:tag name="AS_UNIQUEID" val="1069"/>
</p:tagLst>
</file>

<file path=ppt/tags/tag229.xml><?xml version="1.0" encoding="utf-8"?>
<p:tagLst xmlns:p="http://schemas.openxmlformats.org/presentationml/2006/main">
  <p:tag name="AS_UNIQUEID" val="1070"/>
</p:tagLst>
</file>

<file path=ppt/tags/tag23.xml><?xml version="1.0" encoding="utf-8"?>
<p:tagLst xmlns:p="http://schemas.openxmlformats.org/presentationml/2006/main">
  <p:tag name="AS_UNIQUEID" val="88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0.xml><?xml version="1.0" encoding="utf-8"?>
<p:tagLst xmlns:p="http://schemas.openxmlformats.org/presentationml/2006/main">
  <p:tag name="AS_UNIQUEID" val="1071"/>
</p:tagLst>
</file>

<file path=ppt/tags/tag231.xml><?xml version="1.0" encoding="utf-8"?>
<p:tagLst xmlns:p="http://schemas.openxmlformats.org/presentationml/2006/main">
  <p:tag name="AS_UNIQUEID" val="1072"/>
</p:tagLst>
</file>

<file path=ppt/tags/tag232.xml><?xml version="1.0" encoding="utf-8"?>
<p:tagLst xmlns:p="http://schemas.openxmlformats.org/presentationml/2006/main">
  <p:tag name="AS_UNIQUEID" val="1073"/>
</p:tagLst>
</file>

<file path=ppt/tags/tag233.xml><?xml version="1.0" encoding="utf-8"?>
<p:tagLst xmlns:p="http://schemas.openxmlformats.org/presentationml/2006/main">
  <p:tag name="AS_UNIQUEID" val="1074"/>
</p:tagLst>
</file>

<file path=ppt/tags/tag234.xml><?xml version="1.0" encoding="utf-8"?>
<p:tagLst xmlns:p="http://schemas.openxmlformats.org/presentationml/2006/main">
  <p:tag name="AS_UNIQUEID" val="1075"/>
</p:tagLst>
</file>

<file path=ppt/tags/tag235.xml><?xml version="1.0" encoding="utf-8"?>
<p:tagLst xmlns:p="http://schemas.openxmlformats.org/presentationml/2006/main">
  <p:tag name="AS_UNIQUEID" val="1076"/>
</p:tagLst>
</file>

<file path=ppt/tags/tag236.xml><?xml version="1.0" encoding="utf-8"?>
<p:tagLst xmlns:p="http://schemas.openxmlformats.org/presentationml/2006/main">
  <p:tag name="AS_UNIQUEID" val="1077"/>
</p:tagLst>
</file>

<file path=ppt/tags/tag237.xml><?xml version="1.0" encoding="utf-8"?>
<p:tagLst xmlns:p="http://schemas.openxmlformats.org/presentationml/2006/main">
  <p:tag name="AS_UNIQUEID" val="1078"/>
</p:tagLst>
</file>

<file path=ppt/tags/tag238.xml><?xml version="1.0" encoding="utf-8"?>
<p:tagLst xmlns:p="http://schemas.openxmlformats.org/presentationml/2006/main">
  <p:tag name="AS_UNIQUEID" val="1079"/>
</p:tagLst>
</file>

<file path=ppt/tags/tag239.xml><?xml version="1.0" encoding="utf-8"?>
<p:tagLst xmlns:p="http://schemas.openxmlformats.org/presentationml/2006/main">
  <p:tag name="AS_UNIQUEID" val="1080"/>
</p:tagLst>
</file>

<file path=ppt/tags/tag24.xml><?xml version="1.0" encoding="utf-8"?>
<p:tagLst xmlns:p="http://schemas.openxmlformats.org/presentationml/2006/main">
  <p:tag name="AS_UNIQUEID" val="88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0.xml><?xml version="1.0" encoding="utf-8"?>
<p:tagLst xmlns:p="http://schemas.openxmlformats.org/presentationml/2006/main">
  <p:tag name="AS_UNIQUEID" val="1081"/>
</p:tagLst>
</file>

<file path=ppt/tags/tag241.xml><?xml version="1.0" encoding="utf-8"?>
<p:tagLst xmlns:p="http://schemas.openxmlformats.org/presentationml/2006/main">
  <p:tag name="AS_UNIQUEID" val="1082"/>
</p:tagLst>
</file>

<file path=ppt/tags/tag242.xml><?xml version="1.0" encoding="utf-8"?>
<p:tagLst xmlns:p="http://schemas.openxmlformats.org/presentationml/2006/main">
  <p:tag name="AS_UNIQUEID" val="1083"/>
</p:tagLst>
</file>

<file path=ppt/tags/tag243.xml><?xml version="1.0" encoding="utf-8"?>
<p:tagLst xmlns:p="http://schemas.openxmlformats.org/presentationml/2006/main">
  <p:tag name="AS_UNIQUEID" val="1084"/>
</p:tagLst>
</file>

<file path=ppt/tags/tag244.xml><?xml version="1.0" encoding="utf-8"?>
<p:tagLst xmlns:p="http://schemas.openxmlformats.org/presentationml/2006/main">
  <p:tag name="AS_UNIQUEID" val="1085"/>
</p:tagLst>
</file>

<file path=ppt/tags/tag245.xml><?xml version="1.0" encoding="utf-8"?>
<p:tagLst xmlns:p="http://schemas.openxmlformats.org/presentationml/2006/main">
  <p:tag name="AS_UNIQUEID" val="1086"/>
</p:tagLst>
</file>

<file path=ppt/tags/tag246.xml><?xml version="1.0" encoding="utf-8"?>
<p:tagLst xmlns:p="http://schemas.openxmlformats.org/presentationml/2006/main">
  <p:tag name="AS_UNIQUEID" val="1087"/>
</p:tagLst>
</file>

<file path=ppt/tags/tag247.xml><?xml version="1.0" encoding="utf-8"?>
<p:tagLst xmlns:p="http://schemas.openxmlformats.org/presentationml/2006/main">
  <p:tag name="AS_UNIQUEID" val="1088"/>
</p:tagLst>
</file>

<file path=ppt/tags/tag248.xml><?xml version="1.0" encoding="utf-8"?>
<p:tagLst xmlns:p="http://schemas.openxmlformats.org/presentationml/2006/main">
  <p:tag name="AS_UNIQUEID" val="1089"/>
</p:tagLst>
</file>

<file path=ppt/tags/tag249.xml><?xml version="1.0" encoding="utf-8"?>
<p:tagLst xmlns:p="http://schemas.openxmlformats.org/presentationml/2006/main">
  <p:tag name="AS_UNIQUEID" val="1090"/>
</p:tagLst>
</file>

<file path=ppt/tags/tag25.xml><?xml version="1.0" encoding="utf-8"?>
<p:tagLst xmlns:p="http://schemas.openxmlformats.org/presentationml/2006/main">
  <p:tag name="AS_UNIQUEID" val="886"/>
</p:tagLst>
</file>

<file path=ppt/tags/tag250.xml><?xml version="1.0" encoding="utf-8"?>
<p:tagLst xmlns:p="http://schemas.openxmlformats.org/presentationml/2006/main">
  <p:tag name="AS_UNIQUEID" val="1091"/>
</p:tagLst>
</file>

<file path=ppt/tags/tag251.xml><?xml version="1.0" encoding="utf-8"?>
<p:tagLst xmlns:p="http://schemas.openxmlformats.org/presentationml/2006/main">
  <p:tag name="AS_UNIQUEID" val="1092"/>
</p:tagLst>
</file>

<file path=ppt/tags/tag252.xml><?xml version="1.0" encoding="utf-8"?>
<p:tagLst xmlns:p="http://schemas.openxmlformats.org/presentationml/2006/main">
  <p:tag name="AS_UNIQUEID" val="1093"/>
</p:tagLst>
</file>

<file path=ppt/tags/tag253.xml><?xml version="1.0" encoding="utf-8"?>
<p:tagLst xmlns:p="http://schemas.openxmlformats.org/presentationml/2006/main">
  <p:tag name="AS_UNIQUEID" val="1094"/>
</p:tagLst>
</file>

<file path=ppt/tags/tag254.xml><?xml version="1.0" encoding="utf-8"?>
<p:tagLst xmlns:p="http://schemas.openxmlformats.org/presentationml/2006/main">
  <p:tag name="AS_UNIQUEID" val="1095"/>
</p:tagLst>
</file>

<file path=ppt/tags/tag255.xml><?xml version="1.0" encoding="utf-8"?>
<p:tagLst xmlns:p="http://schemas.openxmlformats.org/presentationml/2006/main">
  <p:tag name="AS_UNIQUEID" val="1096"/>
</p:tagLst>
</file>

<file path=ppt/tags/tag256.xml><?xml version="1.0" encoding="utf-8"?>
<p:tagLst xmlns:p="http://schemas.openxmlformats.org/presentationml/2006/main">
  <p:tag name="AS_UNIQUEID" val="1097"/>
</p:tagLst>
</file>

<file path=ppt/tags/tag257.xml><?xml version="1.0" encoding="utf-8"?>
<p:tagLst xmlns:p="http://schemas.openxmlformats.org/presentationml/2006/main">
  <p:tag name="AS_UNIQUEID" val="1098"/>
</p:tagLst>
</file>

<file path=ppt/tags/tag258.xml><?xml version="1.0" encoding="utf-8"?>
<p:tagLst xmlns:p="http://schemas.openxmlformats.org/presentationml/2006/main">
  <p:tag name="AS_UNIQUEID" val="1099"/>
</p:tagLst>
</file>

<file path=ppt/tags/tag259.xml><?xml version="1.0" encoding="utf-8"?>
<p:tagLst xmlns:p="http://schemas.openxmlformats.org/presentationml/2006/main">
  <p:tag name="AS_UNIQUEID" val="1100"/>
</p:tagLst>
</file>

<file path=ppt/tags/tag26.xml><?xml version="1.0" encoding="utf-8"?>
<p:tagLst xmlns:p="http://schemas.openxmlformats.org/presentationml/2006/main">
  <p:tag name="AS_UNIQUEID" val="88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p="http://schemas.openxmlformats.org/presentationml/2006/main">
  <p:tag name="AS_UNIQUEID" val="1101"/>
</p:tagLst>
</file>

<file path=ppt/tags/tag261.xml><?xml version="1.0" encoding="utf-8"?>
<p:tagLst xmlns:p="http://schemas.openxmlformats.org/presentationml/2006/main">
  <p:tag name="AS_UNIQUEID" val="1102"/>
</p:tagLst>
</file>

<file path=ppt/tags/tag262.xml><?xml version="1.0" encoding="utf-8"?>
<p:tagLst xmlns:p="http://schemas.openxmlformats.org/presentationml/2006/main">
  <p:tag name="AS_UNIQUEID" val="1103"/>
</p:tagLst>
</file>

<file path=ppt/tags/tag263.xml><?xml version="1.0" encoding="utf-8"?>
<p:tagLst xmlns:p="http://schemas.openxmlformats.org/presentationml/2006/main">
  <p:tag name="AS_UNIQUEID" val="1104"/>
</p:tagLst>
</file>

<file path=ppt/tags/tag264.xml><?xml version="1.0" encoding="utf-8"?>
<p:tagLst xmlns:p="http://schemas.openxmlformats.org/presentationml/2006/main">
  <p:tag name="AS_UNIQUEID" val="1105"/>
</p:tagLst>
</file>

<file path=ppt/tags/tag265.xml><?xml version="1.0" encoding="utf-8"?>
<p:tagLst xmlns:p="http://schemas.openxmlformats.org/presentationml/2006/main">
  <p:tag name="AS_UNIQUEID" val="1106"/>
</p:tagLst>
</file>

<file path=ppt/tags/tag266.xml><?xml version="1.0" encoding="utf-8"?>
<p:tagLst xmlns:p="http://schemas.openxmlformats.org/presentationml/2006/main">
  <p:tag name="AS_UNIQUEID" val="1107"/>
</p:tagLst>
</file>

<file path=ppt/tags/tag267.xml><?xml version="1.0" encoding="utf-8"?>
<p:tagLst xmlns:p="http://schemas.openxmlformats.org/presentationml/2006/main">
  <p:tag name="AS_UNIQUEID" val="1108"/>
</p:tagLst>
</file>

<file path=ppt/tags/tag268.xml><?xml version="1.0" encoding="utf-8"?>
<p:tagLst xmlns:p="http://schemas.openxmlformats.org/presentationml/2006/main">
  <p:tag name="AS_UNIQUEID" val="1109"/>
</p:tagLst>
</file>

<file path=ppt/tags/tag269.xml><?xml version="1.0" encoding="utf-8"?>
<p:tagLst xmlns:p="http://schemas.openxmlformats.org/presentationml/2006/main">
  <p:tag name="AS_UNIQUEID" val="1110"/>
</p:tagLst>
</file>

<file path=ppt/tags/tag27.xml><?xml version="1.0" encoding="utf-8"?>
<p:tagLst xmlns:p="http://schemas.openxmlformats.org/presentationml/2006/main">
  <p:tag name="AS_UNIQUEID" val="88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p="http://schemas.openxmlformats.org/presentationml/2006/main">
  <p:tag name="AS_UNIQUEID" val="1111"/>
</p:tagLst>
</file>

<file path=ppt/tags/tag271.xml><?xml version="1.0" encoding="utf-8"?>
<p:tagLst xmlns:p="http://schemas.openxmlformats.org/presentationml/2006/main">
  <p:tag name="AS_UNIQUEID" val="1112"/>
</p:tagLst>
</file>

<file path=ppt/tags/tag272.xml><?xml version="1.0" encoding="utf-8"?>
<p:tagLst xmlns:p="http://schemas.openxmlformats.org/presentationml/2006/main">
  <p:tag name="AS_UNIQUEID" val="1113"/>
</p:tagLst>
</file>

<file path=ppt/tags/tag273.xml><?xml version="1.0" encoding="utf-8"?>
<p:tagLst xmlns:p="http://schemas.openxmlformats.org/presentationml/2006/main">
  <p:tag name="AS_UNIQUEID" val="1114"/>
</p:tagLst>
</file>

<file path=ppt/tags/tag274.xml><?xml version="1.0" encoding="utf-8"?>
<p:tagLst xmlns:p="http://schemas.openxmlformats.org/presentationml/2006/main">
  <p:tag name="AS_UNIQUEID" val="1115"/>
</p:tagLst>
</file>

<file path=ppt/tags/tag275.xml><?xml version="1.0" encoding="utf-8"?>
<p:tagLst xmlns:p="http://schemas.openxmlformats.org/presentationml/2006/main">
  <p:tag name="AS_UNIQUEID" val="1116"/>
</p:tagLst>
</file>

<file path=ppt/tags/tag276.xml><?xml version="1.0" encoding="utf-8"?>
<p:tagLst xmlns:p="http://schemas.openxmlformats.org/presentationml/2006/main">
  <p:tag name="AS_UNIQUEID" val="1117"/>
</p:tagLst>
</file>

<file path=ppt/tags/tag277.xml><?xml version="1.0" encoding="utf-8"?>
<p:tagLst xmlns:p="http://schemas.openxmlformats.org/presentationml/2006/main">
  <p:tag name="AS_UNIQUEID" val="1118"/>
</p:tagLst>
</file>

<file path=ppt/tags/tag278.xml><?xml version="1.0" encoding="utf-8"?>
<p:tagLst xmlns:p="http://schemas.openxmlformats.org/presentationml/2006/main">
  <p:tag name="AS_UNIQUEID" val="1119"/>
</p:tagLst>
</file>

<file path=ppt/tags/tag279.xml><?xml version="1.0" encoding="utf-8"?>
<p:tagLst xmlns:p="http://schemas.openxmlformats.org/presentationml/2006/main">
  <p:tag name="AS_UNIQUEID" val="1120"/>
</p:tagLst>
</file>

<file path=ppt/tags/tag28.xml><?xml version="1.0" encoding="utf-8"?>
<p:tagLst xmlns:p="http://schemas.openxmlformats.org/presentationml/2006/main">
  <p:tag name="AS_UNIQUEID" val="88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p="http://schemas.openxmlformats.org/presentationml/2006/main">
  <p:tag name="AS_UNIQUEID" val="1121"/>
</p:tagLst>
</file>

<file path=ppt/tags/tag281.xml><?xml version="1.0" encoding="utf-8"?>
<p:tagLst xmlns:p="http://schemas.openxmlformats.org/presentationml/2006/main">
  <p:tag name="AS_UNIQUEID" val="1122"/>
</p:tagLst>
</file>

<file path=ppt/tags/tag282.xml><?xml version="1.0" encoding="utf-8"?>
<p:tagLst xmlns:p="http://schemas.openxmlformats.org/presentationml/2006/main">
  <p:tag name="AS_UNIQUEID" val="1123"/>
</p:tagLst>
</file>

<file path=ppt/tags/tag283.xml><?xml version="1.0" encoding="utf-8"?>
<p:tagLst xmlns:p="http://schemas.openxmlformats.org/presentationml/2006/main">
  <p:tag name="AS_UNIQUEID" val="1124"/>
</p:tagLst>
</file>

<file path=ppt/tags/tag284.xml><?xml version="1.0" encoding="utf-8"?>
<p:tagLst xmlns:p="http://schemas.openxmlformats.org/presentationml/2006/main">
  <p:tag name="AS_UNIQUEID" val="1125"/>
</p:tagLst>
</file>

<file path=ppt/tags/tag285.xml><?xml version="1.0" encoding="utf-8"?>
<p:tagLst xmlns:p="http://schemas.openxmlformats.org/presentationml/2006/main">
  <p:tag name="AS_UNIQUEID" val="1126"/>
</p:tagLst>
</file>

<file path=ppt/tags/tag286.xml><?xml version="1.0" encoding="utf-8"?>
<p:tagLst xmlns:p="http://schemas.openxmlformats.org/presentationml/2006/main">
  <p:tag name="AS_UNIQUEID" val="1127"/>
</p:tagLst>
</file>

<file path=ppt/tags/tag287.xml><?xml version="1.0" encoding="utf-8"?>
<p:tagLst xmlns:p="http://schemas.openxmlformats.org/presentationml/2006/main">
  <p:tag name="AS_UNIQUEID" val="1128"/>
</p:tagLst>
</file>

<file path=ppt/tags/tag288.xml><?xml version="1.0" encoding="utf-8"?>
<p:tagLst xmlns:p="http://schemas.openxmlformats.org/presentationml/2006/main">
  <p:tag name="AS_UNIQUEID" val="1129"/>
</p:tagLst>
</file>

<file path=ppt/tags/tag289.xml><?xml version="1.0" encoding="utf-8"?>
<p:tagLst xmlns:p="http://schemas.openxmlformats.org/presentationml/2006/main">
  <p:tag name="AS_UNIQUEID" val="1130"/>
</p:tagLst>
</file>

<file path=ppt/tags/tag29.xml><?xml version="1.0" encoding="utf-8"?>
<p:tagLst xmlns:p="http://schemas.openxmlformats.org/presentationml/2006/main">
  <p:tag name="AS_UNIQUEID" val="89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0.xml><?xml version="1.0" encoding="utf-8"?>
<p:tagLst xmlns:p="http://schemas.openxmlformats.org/presentationml/2006/main">
  <p:tag name="AS_UNIQUEID" val="1131"/>
</p:tagLst>
</file>

<file path=ppt/tags/tag291.xml><?xml version="1.0" encoding="utf-8"?>
<p:tagLst xmlns:p="http://schemas.openxmlformats.org/presentationml/2006/main">
  <p:tag name="AS_UNIQUEID" val="1132"/>
</p:tagLst>
</file>

<file path=ppt/tags/tag292.xml><?xml version="1.0" encoding="utf-8"?>
<p:tagLst xmlns:p="http://schemas.openxmlformats.org/presentationml/2006/main">
  <p:tag name="AS_UNIQUEID" val="1133"/>
</p:tagLst>
</file>

<file path=ppt/tags/tag293.xml><?xml version="1.0" encoding="utf-8"?>
<p:tagLst xmlns:p="http://schemas.openxmlformats.org/presentationml/2006/main">
  <p:tag name="AS_UNIQUEID" val="1134"/>
</p:tagLst>
</file>

<file path=ppt/tags/tag294.xml><?xml version="1.0" encoding="utf-8"?>
<p:tagLst xmlns:p="http://schemas.openxmlformats.org/presentationml/2006/main">
  <p:tag name="AS_UNIQUEID" val="1135"/>
</p:tagLst>
</file>

<file path=ppt/tags/tag295.xml><?xml version="1.0" encoding="utf-8"?>
<p:tagLst xmlns:p="http://schemas.openxmlformats.org/presentationml/2006/main">
  <p:tag name="AS_UNIQUEID" val="1136"/>
</p:tagLst>
</file>

<file path=ppt/tags/tag296.xml><?xml version="1.0" encoding="utf-8"?>
<p:tagLst xmlns:p="http://schemas.openxmlformats.org/presentationml/2006/main">
  <p:tag name="AS_UNIQUEID" val="1137"/>
</p:tagLst>
</file>

<file path=ppt/tags/tag297.xml><?xml version="1.0" encoding="utf-8"?>
<p:tagLst xmlns:p="http://schemas.openxmlformats.org/presentationml/2006/main">
  <p:tag name="AS_UNIQUEID" val="1138"/>
</p:tagLst>
</file>

<file path=ppt/tags/tag298.xml><?xml version="1.0" encoding="utf-8"?>
<p:tagLst xmlns:p="http://schemas.openxmlformats.org/presentationml/2006/main">
  <p:tag name="AS_UNIQUEID" val="1139"/>
</p:tagLst>
</file>

<file path=ppt/tags/tag299.xml><?xml version="1.0" encoding="utf-8"?>
<p:tagLst xmlns:p="http://schemas.openxmlformats.org/presentationml/2006/main">
  <p:tag name="AS_UNIQUEID" val="1140"/>
</p:tagLst>
</file>

<file path=ppt/tags/tag3.xml><?xml version="1.0" encoding="utf-8"?>
<p:tagLst xmlns:p="http://schemas.openxmlformats.org/presentationml/2006/main">
  <p:tag name="AS_UNIQUEID" val="86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AS_UNIQUEID" val="89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0.xml><?xml version="1.0" encoding="utf-8"?>
<p:tagLst xmlns:p="http://schemas.openxmlformats.org/presentationml/2006/main">
  <p:tag name="AS_UNIQUEID" val="1141"/>
</p:tagLst>
</file>

<file path=ppt/tags/tag301.xml><?xml version="1.0" encoding="utf-8"?>
<p:tagLst xmlns:p="http://schemas.openxmlformats.org/presentationml/2006/main">
  <p:tag name="AS_UNIQUEID" val="1142"/>
</p:tagLst>
</file>

<file path=ppt/tags/tag302.xml><?xml version="1.0" encoding="utf-8"?>
<p:tagLst xmlns:p="http://schemas.openxmlformats.org/presentationml/2006/main">
  <p:tag name="AS_UNIQUEID" val="1143"/>
</p:tagLst>
</file>

<file path=ppt/tags/tag303.xml><?xml version="1.0" encoding="utf-8"?>
<p:tagLst xmlns:p="http://schemas.openxmlformats.org/presentationml/2006/main">
  <p:tag name="AS_UNIQUEID" val="1144"/>
</p:tagLst>
</file>

<file path=ppt/tags/tag304.xml><?xml version="1.0" encoding="utf-8"?>
<p:tagLst xmlns:p="http://schemas.openxmlformats.org/presentationml/2006/main">
  <p:tag name="KSO_WM_BEAUTIFY_FLAG" val="#wm#"/>
  <p:tag name="KSO_WM_TEMPLATE_CATEGORY" val="custom"/>
  <p:tag name="KSO_WM_TEMPLATE_INDEX" val="20207613"/>
</p:tagLst>
</file>

<file path=ppt/tags/tag305.xml><?xml version="1.0" encoding="utf-8"?>
<p:tagLst xmlns:p="http://schemas.openxmlformats.org/presentationml/2006/main">
  <p:tag name="AS_UNIQUEID" val="1145"/>
</p:tagLst>
</file>

<file path=ppt/tags/tag306.xml><?xml version="1.0" encoding="utf-8"?>
<p:tagLst xmlns:p="http://schemas.openxmlformats.org/presentationml/2006/main">
  <p:tag name="AS_UNIQUEID" val="848"/>
</p:tagLst>
</file>

<file path=ppt/tags/tag307.xml><?xml version="1.0" encoding="utf-8"?>
<p:tagLst xmlns:p="http://schemas.openxmlformats.org/presentationml/2006/main">
  <p:tag name="AS_UNIQUEID" val="849"/>
</p:tagLst>
</file>

<file path=ppt/tags/tag308.xml><?xml version="1.0" encoding="utf-8"?>
<p:tagLst xmlns:p="http://schemas.openxmlformats.org/presentationml/2006/main">
  <p:tag name="AS_UNIQUEID" val="850"/>
</p:tagLst>
</file>

<file path=ppt/tags/tag309.xml><?xml version="1.0" encoding="utf-8"?>
<p:tagLst xmlns:p="http://schemas.openxmlformats.org/presentationml/2006/main">
  <p:tag name="AS_UNIQUEID" val="851"/>
</p:tagLst>
</file>

<file path=ppt/tags/tag31.xml><?xml version="1.0" encoding="utf-8"?>
<p:tagLst xmlns:p="http://schemas.openxmlformats.org/presentationml/2006/main">
  <p:tag name="AS_UNIQUEID" val="89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0.xml><?xml version="1.0" encoding="utf-8"?>
<p:tagLst xmlns:p="http://schemas.openxmlformats.org/presentationml/2006/main">
  <p:tag name="AS_UNIQUEID" val="852"/>
</p:tagLst>
</file>

<file path=ppt/tags/tag311.xml><?xml version="1.0" encoding="utf-8"?>
<p:tagLst xmlns:p="http://schemas.openxmlformats.org/presentationml/2006/main">
  <p:tag name="AS_UNIQUEID" val="853"/>
</p:tagLst>
</file>

<file path=ppt/tags/tag312.xml><?xml version="1.0" encoding="utf-8"?>
<p:tagLst xmlns:p="http://schemas.openxmlformats.org/presentationml/2006/main">
  <p:tag name="AS_UNIQUEID" val="855"/>
</p:tagLst>
</file>

<file path=ppt/tags/tag313.xml><?xml version="1.0" encoding="utf-8"?>
<p:tagLst xmlns:p="http://schemas.openxmlformats.org/presentationml/2006/main">
  <p:tag name="AS_UNIQUEID" val="857"/>
</p:tagLst>
</file>

<file path=ppt/tags/tag314.xml><?xml version="1.0" encoding="utf-8"?>
<p:tagLst xmlns:p="http://schemas.openxmlformats.org/presentationml/2006/main">
  <p:tag name="AS_UNIQUEID" val="858"/>
</p:tagLst>
</file>

<file path=ppt/tags/tag315.xml><?xml version="1.0" encoding="utf-8"?>
<p:tagLst xmlns:p="http://schemas.openxmlformats.org/presentationml/2006/main">
  <p:tag name="AS_UNIQUEID" val="859"/>
</p:tagLst>
</file>

<file path=ppt/tags/tag316.xml><?xml version="1.0" encoding="utf-8"?>
<p:tagLst xmlns:p="http://schemas.openxmlformats.org/presentationml/2006/main">
  <p:tag name="AS_UNIQUEID" val="860"/>
</p:tagLst>
</file>

<file path=ppt/tags/tag317.xml><?xml version="1.0" encoding="utf-8"?>
<p:tagLst xmlns:p="http://schemas.openxmlformats.org/presentationml/2006/main">
  <p:tag name="AS_UNIQUEID" val="861"/>
</p:tagLst>
</file>

<file path=ppt/tags/tag318.xml><?xml version="1.0" encoding="utf-8"?>
<p:tagLst xmlns:p="http://schemas.openxmlformats.org/presentationml/2006/main">
  <p:tag name="AS_UNIQUEID" val="1146"/>
</p:tagLst>
</file>

<file path=ppt/tags/tag319.xml><?xml version="1.0" encoding="utf-8"?>
<p:tagLst xmlns:p="http://schemas.openxmlformats.org/presentationml/2006/main">
  <p:tag name="AS_OS" val="Unix 3.10 unknown"/>
  <p:tag name="AS_RELEASE_DATE" val="2020.11.30"/>
  <p:tag name="AS_TITLE" val="Aspose.Slides for Java"/>
  <p:tag name="AS_VERSION" val="20.11"/>
</p:tagLst>
</file>

<file path=ppt/tags/tag32.xml><?xml version="1.0" encoding="utf-8"?>
<p:tagLst xmlns:p="http://schemas.openxmlformats.org/presentationml/2006/main">
  <p:tag name="AS_UNIQUEID" val="893"/>
</p:tagLst>
</file>

<file path=ppt/tags/tag33.xml><?xml version="1.0" encoding="utf-8"?>
<p:tagLst xmlns:p="http://schemas.openxmlformats.org/presentationml/2006/main">
  <p:tag name="AS_UNIQUEID" val="89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AS_UNIQUEID" val="89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AS_UNIQUEID" val="89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p="http://schemas.openxmlformats.org/presentationml/2006/main">
  <p:tag name="AS_UNIQUEID" val="89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p="http://schemas.openxmlformats.org/presentationml/2006/main">
  <p:tag name="AS_UNIQUEID" val="89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xml><?xml version="1.0" encoding="utf-8"?>
<p:tagLst xmlns:p="http://schemas.openxmlformats.org/presentationml/2006/main">
  <p:tag name="AS_UNIQUEID" val="89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xml><?xml version="1.0" encoding="utf-8"?>
<p:tagLst xmlns:p="http://schemas.openxmlformats.org/presentationml/2006/main">
  <p:tag name="AS_UNIQUEID" val="90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p="http://schemas.openxmlformats.org/presentationml/2006/main">
  <p:tag name="AS_UNIQUEID" val="86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AS_UNIQUEID" val="90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xml><?xml version="1.0" encoding="utf-8"?>
<p:tagLst xmlns:p="http://schemas.openxmlformats.org/presentationml/2006/main">
  <p:tag name="AS_UNIQUEID" val="902"/>
</p:tagLst>
</file>

<file path=ppt/tags/tag42.xml><?xml version="1.0" encoding="utf-8"?>
<p:tagLst xmlns:p="http://schemas.openxmlformats.org/presentationml/2006/main">
  <p:tag name="AS_UNIQUEID" val="903"/>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xml><?xml version="1.0" encoding="utf-8"?>
<p:tagLst xmlns:p="http://schemas.openxmlformats.org/presentationml/2006/main">
  <p:tag name="AS_UNIQUEID" val="904"/>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4.xml><?xml version="1.0" encoding="utf-8"?>
<p:tagLst xmlns:p="http://schemas.openxmlformats.org/presentationml/2006/main">
  <p:tag name="AS_UNIQUEID" val="905"/>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xml><?xml version="1.0" encoding="utf-8"?>
<p:tagLst xmlns:p="http://schemas.openxmlformats.org/presentationml/2006/main">
  <p:tag name="AS_UNIQUEID" val="90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6.xml><?xml version="1.0" encoding="utf-8"?>
<p:tagLst xmlns:p="http://schemas.openxmlformats.org/presentationml/2006/main">
  <p:tag name="AS_UNIQUEID" val="90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7.xml><?xml version="1.0" encoding="utf-8"?>
<p:tagLst xmlns:p="http://schemas.openxmlformats.org/presentationml/2006/main">
  <p:tag name="AS_UNIQUEID" val="90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8.xml><?xml version="1.0" encoding="utf-8"?>
<p:tagLst xmlns:p="http://schemas.openxmlformats.org/presentationml/2006/main">
  <p:tag name="AS_UNIQUEID" val="90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9.xml><?xml version="1.0" encoding="utf-8"?>
<p:tagLst xmlns:p="http://schemas.openxmlformats.org/presentationml/2006/main">
  <p:tag name="AS_UNIQUEID" val="910"/>
</p:tagLst>
</file>

<file path=ppt/tags/tag5.xml><?xml version="1.0" encoding="utf-8"?>
<p:tagLst xmlns:p="http://schemas.openxmlformats.org/presentationml/2006/main">
  <p:tag name="AS_UNIQUEID" val="86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AS_UNIQUEID" val="911"/>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1.xml><?xml version="1.0" encoding="utf-8"?>
<p:tagLst xmlns:p="http://schemas.openxmlformats.org/presentationml/2006/main">
  <p:tag name="AS_UNIQUEID" val="912"/>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2.xml><?xml version="1.0" encoding="utf-8"?>
<p:tagLst xmlns:p="http://schemas.openxmlformats.org/presentationml/2006/main">
  <p:tag name="AS_UNIQUEID" val="913"/>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3.xml><?xml version="1.0" encoding="utf-8"?>
<p:tagLst xmlns:p="http://schemas.openxmlformats.org/presentationml/2006/main">
  <p:tag name="AS_UNIQUEID" val="914"/>
</p:tagLst>
</file>

<file path=ppt/tags/tag54.xml><?xml version="1.0" encoding="utf-8"?>
<p:tagLst xmlns:p="http://schemas.openxmlformats.org/presentationml/2006/main">
  <p:tag name="AS_UNIQUEID" val="915"/>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xml><?xml version="1.0" encoding="utf-8"?>
<p:tagLst xmlns:p="http://schemas.openxmlformats.org/presentationml/2006/main">
  <p:tag name="AS_UNIQUEID" val="916"/>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xml><?xml version="1.0" encoding="utf-8"?>
<p:tagLst xmlns:p="http://schemas.openxmlformats.org/presentationml/2006/main">
  <p:tag name="AS_UNIQUEID" val="91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xml><?xml version="1.0" encoding="utf-8"?>
<p:tagLst xmlns:p="http://schemas.openxmlformats.org/presentationml/2006/main">
  <p:tag name="AS_UNIQUEID" val="91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8.xml><?xml version="1.0" encoding="utf-8"?>
<p:tagLst xmlns:p="http://schemas.openxmlformats.org/presentationml/2006/main">
  <p:tag name="AS_UNIQUEID" val="91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xml><?xml version="1.0" encoding="utf-8"?>
<p:tagLst xmlns:p="http://schemas.openxmlformats.org/presentationml/2006/main">
  <p:tag name="AS_UNIQUEID" val="92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xml><?xml version="1.0" encoding="utf-8"?>
<p:tagLst xmlns:p="http://schemas.openxmlformats.org/presentationml/2006/main">
  <p:tag name="AS_UNIQUEID" val="86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AS_UNIQUEID" val="921"/>
</p:tagLst>
</file>

<file path=ppt/tags/tag61.xml><?xml version="1.0" encoding="utf-8"?>
<p:tagLst xmlns:p="http://schemas.openxmlformats.org/presentationml/2006/main">
  <p:tag name="AS_UNIQUEID" val="922"/>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2.xml><?xml version="1.0" encoding="utf-8"?>
<p:tagLst xmlns:p="http://schemas.openxmlformats.org/presentationml/2006/main">
  <p:tag name="AS_UNIQUEID" val="923"/>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3.xml><?xml version="1.0" encoding="utf-8"?>
<p:tagLst xmlns:p="http://schemas.openxmlformats.org/presentationml/2006/main">
  <p:tag name="AS_UNIQUEID" val="92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4.xml><?xml version="1.0" encoding="utf-8"?>
<p:tagLst xmlns:p="http://schemas.openxmlformats.org/presentationml/2006/main">
  <p:tag name="AS_UNIQUEID" val="92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5.xml><?xml version="1.0" encoding="utf-8"?>
<p:tagLst xmlns:p="http://schemas.openxmlformats.org/presentationml/2006/main">
  <p:tag name="AS_UNIQUEID" val="92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6.xml><?xml version="1.0" encoding="utf-8"?>
<p:tagLst xmlns:p="http://schemas.openxmlformats.org/presentationml/2006/main">
  <p:tag name="AS_UNIQUEID" val="927"/>
</p:tagLst>
</file>

<file path=ppt/tags/tag67.xml><?xml version="1.0" encoding="utf-8"?>
<p:tagLst xmlns:p="http://schemas.openxmlformats.org/presentationml/2006/main">
  <p:tag name="AS_UNIQUEID" val="928"/>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8.xml><?xml version="1.0" encoding="utf-8"?>
<p:tagLst xmlns:p="http://schemas.openxmlformats.org/presentationml/2006/main">
  <p:tag name="AS_UNIQUEID" val="929"/>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9.xml><?xml version="1.0" encoding="utf-8"?>
<p:tagLst xmlns:p="http://schemas.openxmlformats.org/presentationml/2006/main">
  <p:tag name="AS_UNIQUEID" val="93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xml><?xml version="1.0" encoding="utf-8"?>
<p:tagLst xmlns:p="http://schemas.openxmlformats.org/presentationml/2006/main">
  <p:tag name="AS_UNIQUEID" val="86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AS_UNIQUEID" val="93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1.xml><?xml version="1.0" encoding="utf-8"?>
<p:tagLst xmlns:p="http://schemas.openxmlformats.org/presentationml/2006/main">
  <p:tag name="AS_UNIQUEID" val="932"/>
</p:tagLst>
</file>

<file path=ppt/tags/tag72.xml><?xml version="1.0" encoding="utf-8"?>
<p:tagLst xmlns:p="http://schemas.openxmlformats.org/presentationml/2006/main">
  <p:tag name="AS_UNIQUEID" val="93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xml><?xml version="1.0" encoding="utf-8"?>
<p:tagLst xmlns:p="http://schemas.openxmlformats.org/presentationml/2006/main">
  <p:tag name="AS_UNIQUEID" val="934"/>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xml><?xml version="1.0" encoding="utf-8"?>
<p:tagLst xmlns:p="http://schemas.openxmlformats.org/presentationml/2006/main">
  <p:tag name="AS_UNIQUEID" val="935"/>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5.xml><?xml version="1.0" encoding="utf-8"?>
<p:tagLst xmlns:p="http://schemas.openxmlformats.org/presentationml/2006/main">
  <p:tag name="AS_UNIQUEID" val="936"/>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6.xml><?xml version="1.0" encoding="utf-8"?>
<p:tagLst xmlns:p="http://schemas.openxmlformats.org/presentationml/2006/main">
  <p:tag name="AS_UNIQUEID" val="937"/>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7.xml><?xml version="1.0" encoding="utf-8"?>
<p:tagLst xmlns:p="http://schemas.openxmlformats.org/presentationml/2006/main">
  <p:tag name="AS_UNIQUEID" val="93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8.xml><?xml version="1.0" encoding="utf-8"?>
<p:tagLst xmlns:p="http://schemas.openxmlformats.org/presentationml/2006/main">
  <p:tag name="AS_UNIQUEID" val="93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9.xml><?xml version="1.0" encoding="utf-8"?>
<p:tagLst xmlns:p="http://schemas.openxmlformats.org/presentationml/2006/main">
  <p:tag name="AS_UNIQUEID" val="94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8.xml><?xml version="1.0" encoding="utf-8"?>
<p:tagLst xmlns:p="http://schemas.openxmlformats.org/presentationml/2006/main">
  <p:tag name="AS_UNIQUEID" val="86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AS_UNIQUEID" val="941"/>
</p:tagLst>
</file>

<file path=ppt/tags/tag81.xml><?xml version="1.0" encoding="utf-8"?>
<p:tagLst xmlns:p="http://schemas.openxmlformats.org/presentationml/2006/main">
  <p:tag name="AS_UNIQUEID" val="942"/>
</p:tagLst>
</file>

<file path=ppt/tags/tag82.xml><?xml version="1.0" encoding="utf-8"?>
<p:tagLst xmlns:p="http://schemas.openxmlformats.org/presentationml/2006/main">
  <p:tag name="AS_UNIQUEID" val="943"/>
</p:tagLst>
</file>

<file path=ppt/tags/tag83.xml><?xml version="1.0" encoding="utf-8"?>
<p:tagLst xmlns:p="http://schemas.openxmlformats.org/presentationml/2006/main">
  <p:tag name="AS_UNIQUEID" val="944"/>
</p:tagLst>
</file>

<file path=ppt/tags/tag84.xml><?xml version="1.0" encoding="utf-8"?>
<p:tagLst xmlns:p="http://schemas.openxmlformats.org/presentationml/2006/main">
  <p:tag name="AS_UNIQUEID" val="945"/>
</p:tagLst>
</file>

<file path=ppt/tags/tag85.xml><?xml version="1.0" encoding="utf-8"?>
<p:tagLst xmlns:p="http://schemas.openxmlformats.org/presentationml/2006/main">
  <p:tag name="AS_UNIQUEID" val="946"/>
</p:tagLst>
</file>

<file path=ppt/tags/tag86.xml><?xml version="1.0" encoding="utf-8"?>
<p:tagLst xmlns:p="http://schemas.openxmlformats.org/presentationml/2006/main">
  <p:tag name="AS_UNIQUEID" val="947"/>
</p:tagLst>
</file>

<file path=ppt/tags/tag87.xml><?xml version="1.0" encoding="utf-8"?>
<p:tagLst xmlns:p="http://schemas.openxmlformats.org/presentationml/2006/main">
  <p:tag name="AS_UNIQUEID" val="948"/>
</p:tagLst>
</file>

<file path=ppt/tags/tag88.xml><?xml version="1.0" encoding="utf-8"?>
<p:tagLst xmlns:p="http://schemas.openxmlformats.org/presentationml/2006/main">
  <p:tag name="AS_UNIQUEID" val="949"/>
</p:tagLst>
</file>

<file path=ppt/tags/tag89.xml><?xml version="1.0" encoding="utf-8"?>
<p:tagLst xmlns:p="http://schemas.openxmlformats.org/presentationml/2006/main">
  <p:tag name="AS_UNIQUEID" val="950"/>
</p:tagLst>
</file>

<file path=ppt/tags/tag9.xml><?xml version="1.0" encoding="utf-8"?>
<p:tagLst xmlns:p="http://schemas.openxmlformats.org/presentationml/2006/main">
  <p:tag name="AS_UNIQUEID" val="87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AS_UNIQUEID" val="951"/>
</p:tagLst>
</file>

<file path=ppt/tags/tag91.xml><?xml version="1.0" encoding="utf-8"?>
<p:tagLst xmlns:p="http://schemas.openxmlformats.org/presentationml/2006/main">
  <p:tag name="AS_UNIQUEID" val="952"/>
</p:tagLst>
</file>

<file path=ppt/tags/tag92.xml><?xml version="1.0" encoding="utf-8"?>
<p:tagLst xmlns:p="http://schemas.openxmlformats.org/presentationml/2006/main">
  <p:tag name="AS_UNIQUEID" val="953"/>
</p:tagLst>
</file>

<file path=ppt/tags/tag93.xml><?xml version="1.0" encoding="utf-8"?>
<p:tagLst xmlns:p="http://schemas.openxmlformats.org/presentationml/2006/main">
  <p:tag name="AS_UNIQUEID" val="954"/>
</p:tagLst>
</file>

<file path=ppt/tags/tag94.xml><?xml version="1.0" encoding="utf-8"?>
<p:tagLst xmlns:p="http://schemas.openxmlformats.org/presentationml/2006/main">
  <p:tag name="AS_UNIQUEID" val="955"/>
</p:tagLst>
</file>

<file path=ppt/tags/tag95.xml><?xml version="1.0" encoding="utf-8"?>
<p:tagLst xmlns:p="http://schemas.openxmlformats.org/presentationml/2006/main">
  <p:tag name="AS_UNIQUEID" val="956"/>
</p:tagLst>
</file>

<file path=ppt/tags/tag96.xml><?xml version="1.0" encoding="utf-8"?>
<p:tagLst xmlns:p="http://schemas.openxmlformats.org/presentationml/2006/main">
  <p:tag name="AS_UNIQUEID" val="957"/>
</p:tagLst>
</file>

<file path=ppt/tags/tag97.xml><?xml version="1.0" encoding="utf-8"?>
<p:tagLst xmlns:p="http://schemas.openxmlformats.org/presentationml/2006/main">
  <p:tag name="AS_UNIQUEID" val="958"/>
</p:tagLst>
</file>

<file path=ppt/tags/tag98.xml><?xml version="1.0" encoding="utf-8"?>
<p:tagLst xmlns:p="http://schemas.openxmlformats.org/presentationml/2006/main">
  <p:tag name="AS_UNIQUEID" val="959"/>
</p:tagLst>
</file>

<file path=ppt/tags/tag99.xml><?xml version="1.0" encoding="utf-8"?>
<p:tagLst xmlns:p="http://schemas.openxmlformats.org/presentationml/2006/main">
  <p:tag name="AS_UNIQUEID" val="960"/>
</p:tagLst>
</file>

<file path=ppt/theme/theme1.xml><?xml version="1.0" encoding="utf-8"?>
<a:theme xmlns:r="http://schemas.openxmlformats.org/officeDocument/2006/relationships" xmlns:a="http://schemas.openxmlformats.org/drawingml/2006/main" name="1_Office 主题​​">
  <a:themeElements>
    <a:clrScheme name="7613">
      <a:dk1>
        <a:sysClr val="windowText" lastClr="000000"/>
      </a:dk1>
      <a:lt1>
        <a:sysClr val="window" lastClr="FFFFFF"/>
      </a:lt1>
      <a:dk2>
        <a:srgbClr val="EED0CA"/>
      </a:dk2>
      <a:lt2>
        <a:srgbClr val="FFFFFF"/>
      </a:lt2>
      <a:accent1>
        <a:srgbClr val="C00000"/>
      </a:accent1>
      <a:accent2>
        <a:srgbClr val="C60F00"/>
      </a:accent2>
      <a:accent3>
        <a:srgbClr val="CC1E00"/>
      </a:accent3>
      <a:accent4>
        <a:srgbClr val="D22D00"/>
      </a:accent4>
      <a:accent5>
        <a:srgbClr val="D83C00"/>
      </a:accent5>
      <a:accent6>
        <a:srgbClr val="DE4B00"/>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128</Paragraphs>
  <Slides>34</Slides>
  <Notes>0</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34</vt:i4>
      </vt:variant>
    </vt:vector>
  </HeadingPairs>
  <TitlesOfParts>
    <vt:vector baseType="lpstr" size="49">
      <vt:lpstr>Arial</vt:lpstr>
      <vt:lpstr>微软雅黑</vt:lpstr>
      <vt:lpstr>楷体</vt:lpstr>
      <vt:lpstr>汉仪尚巍手书W</vt:lpstr>
      <vt:lpstr>TypeLand 康熙字典體試用版</vt:lpstr>
      <vt:lpstr>博洋草体二</vt:lpstr>
      <vt:lpstr>Times New Roman</vt:lpstr>
      <vt:lpstr>Calibri Light</vt:lpstr>
      <vt:lpstr>Calibri</vt:lpstr>
      <vt:lpstr>Wingdings</vt:lpstr>
      <vt:lpstr>方正中等线简体</vt:lpstr>
      <vt:lpstr>宋体</vt:lpstr>
      <vt:lpstr>Courier New</vt:lpstr>
      <vt:lpstr>楷体_GB2312</vt:lpstr>
      <vt:lpstr>1_Office 主题​​</vt:lpstr>
      <vt:lpstr>中国人民站起来了</vt:lpstr>
      <vt:lpstr>1.了解开幕词的有关知识，把握本文内容，梳理行文思路；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2021-08-12T20:05:24.537</cp:lastPrinted>
  <dcterms:created xsi:type="dcterms:W3CDTF">2021-08-12T20:05:24Z</dcterms:created>
  <dcterms:modified xsi:type="dcterms:W3CDTF">2021-08-12T12:05:39Z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