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662" r:id="rId4"/>
    <p:sldId id="660" r:id="rId5"/>
    <p:sldId id="652" r:id="rId6"/>
    <p:sldId id="661" r:id="rId7"/>
    <p:sldId id="689" r:id="rId8"/>
    <p:sldId id="653" r:id="rId9"/>
    <p:sldId id="671" r:id="rId10"/>
    <p:sldId id="592" r:id="rId11"/>
    <p:sldId id="670" r:id="rId12"/>
    <p:sldId id="692" r:id="rId13"/>
    <p:sldId id="690" r:id="rId14"/>
    <p:sldId id="668" r:id="rId15"/>
    <p:sldId id="669" r:id="rId16"/>
    <p:sldId id="672" r:id="rId17"/>
    <p:sldId id="673" r:id="rId18"/>
    <p:sldId id="693" r:id="rId19"/>
    <p:sldId id="675" r:id="rId20"/>
    <p:sldId id="676" r:id="rId21"/>
    <p:sldId id="677" r:id="rId22"/>
    <p:sldId id="674" r:id="rId23"/>
    <p:sldId id="691" r:id="rId24"/>
    <p:sldId id="678" r:id="rId25"/>
    <p:sldId id="694" r:id="rId26"/>
    <p:sldId id="680" r:id="rId27"/>
    <p:sldId id="681" r:id="rId28"/>
    <p:sldId id="682" r:id="rId29"/>
    <p:sldId id="683" r:id="rId30"/>
    <p:sldId id="684" r:id="rId31"/>
    <p:sldId id="685" r:id="rId32"/>
    <p:sldId id="688" r:id="rId33"/>
    <p:sldId id="679" r:id="rId34"/>
    <p:sldId id="687" r:id="rId35"/>
    <p:sldId id="686" r:id="rId36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2">
          <p15:clr>
            <a:srgbClr val="A4A3A4"/>
          </p15:clr>
        </p15:guide>
        <p15:guide id="2" pos="287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594" y="72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tags" Target="tags/tag278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1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>
              <p:custDataLst>
                <p:tags r:id="rId3"/>
              </p:custDataLst>
            </p:nvPr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>
              <p:custDataLst>
                <p:tags r:id="rId4"/>
              </p:custDataLst>
            </p:nvPr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10"/>
            </p:custDataLst>
          </p:nvPr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>
              <p:custDataLst>
                <p:tags r:id="rId3"/>
              </p:custDataLst>
            </p:nvPr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>
              <p:custDataLst>
                <p:tags r:id="rId4"/>
              </p:custDataLst>
            </p:nvPr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>
            <p:custDataLst>
              <p:tags r:id="rId5"/>
            </p:custDataLst>
          </p:nvPr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>
            <p:custDataLst>
              <p:tags r:id="rId6"/>
            </p:custDataLst>
          </p:nvPr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9.xml" /><Relationship Id="rId11" Type="http://schemas.openxmlformats.org/officeDocument/2006/relationships/tags" Target="../tags/tag50.xml" /><Relationship Id="rId12" Type="http://schemas.openxmlformats.org/officeDocument/2006/relationships/tags" Target="../tags/tag51.xml" /><Relationship Id="rId13" Type="http://schemas.openxmlformats.org/officeDocument/2006/relationships/tags" Target="../tags/tag52.xml" /><Relationship Id="rId14" Type="http://schemas.openxmlformats.org/officeDocument/2006/relationships/image" Target="../media/image1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tags" Target="../tags/tag4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7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5.xml" /><Relationship Id="rId3" Type="http://schemas.openxmlformats.org/officeDocument/2006/relationships/image" Target="../media/image2.png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image" Target="../media/image9.jpeg" /><Relationship Id="rId5" Type="http://schemas.openxmlformats.org/officeDocument/2006/relationships/tags" Target="../tags/tag1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70.xml" /><Relationship Id="rId3" Type="http://schemas.openxmlformats.org/officeDocument/2006/relationships/tags" Target="../tags/tag7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image" Target="../media/image10.jpeg" /><Relationship Id="rId5" Type="http://schemas.openxmlformats.org/officeDocument/2006/relationships/tags" Target="../tags/tag2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8.xml" /><Relationship Id="rId11" Type="http://schemas.openxmlformats.org/officeDocument/2006/relationships/tags" Target="../tags/tag79.xml" /><Relationship Id="rId12" Type="http://schemas.openxmlformats.org/officeDocument/2006/relationships/tags" Target="../tags/tag80.xml" /><Relationship Id="rId13" Type="http://schemas.openxmlformats.org/officeDocument/2006/relationships/tags" Target="../tags/tag81.xml" /><Relationship Id="rId14" Type="http://schemas.openxmlformats.org/officeDocument/2006/relationships/tags" Target="../tags/tag82.xml" /><Relationship Id="rId15" Type="http://schemas.openxmlformats.org/officeDocument/2006/relationships/tags" Target="../tags/tag83.xml" /><Relationship Id="rId16" Type="http://schemas.openxmlformats.org/officeDocument/2006/relationships/tags" Target="../tags/tag84.xml" /><Relationship Id="rId17" Type="http://schemas.openxmlformats.org/officeDocument/2006/relationships/tags" Target="../tags/tag85.xml" /><Relationship Id="rId18" Type="http://schemas.openxmlformats.org/officeDocument/2006/relationships/tags" Target="../tags/tag86.xml" /><Relationship Id="rId19" Type="http://schemas.openxmlformats.org/officeDocument/2006/relationships/tags" Target="../tags/tag87.xml" /><Relationship Id="rId2" Type="http://schemas.openxmlformats.org/officeDocument/2006/relationships/tags" Target="../tags/tag72.xml" /><Relationship Id="rId20" Type="http://schemas.openxmlformats.org/officeDocument/2006/relationships/tags" Target="../tags/tag88.xml" /><Relationship Id="rId21" Type="http://schemas.openxmlformats.org/officeDocument/2006/relationships/tags" Target="../tags/tag89.xml" /><Relationship Id="rId22" Type="http://schemas.openxmlformats.org/officeDocument/2006/relationships/tags" Target="../tags/tag90.xml" /><Relationship Id="rId23" Type="http://schemas.openxmlformats.org/officeDocument/2006/relationships/tags" Target="../tags/tag91.xml" /><Relationship Id="rId24" Type="http://schemas.openxmlformats.org/officeDocument/2006/relationships/tags" Target="../tags/tag92.xml" /><Relationship Id="rId25" Type="http://schemas.openxmlformats.org/officeDocument/2006/relationships/tags" Target="../tags/tag93.xml" /><Relationship Id="rId26" Type="http://schemas.openxmlformats.org/officeDocument/2006/relationships/tags" Target="../tags/tag94.xml" /><Relationship Id="rId27" Type="http://schemas.openxmlformats.org/officeDocument/2006/relationships/tags" Target="../tags/tag95.xml" /><Relationship Id="rId28" Type="http://schemas.openxmlformats.org/officeDocument/2006/relationships/image" Target="../media/image5.png" /><Relationship Id="rId29" Type="http://schemas.openxmlformats.org/officeDocument/2006/relationships/tags" Target="../tags/tag96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image" Target="../media/image3.png" /><Relationship Id="rId7" Type="http://schemas.microsoft.com/office/2007/relationships/hdphoto" Target="../media/image4.wdp" /><Relationship Id="rId8" Type="http://schemas.openxmlformats.org/officeDocument/2006/relationships/tags" Target="../tags/tag76.xml" /><Relationship Id="rId9" Type="http://schemas.openxmlformats.org/officeDocument/2006/relationships/tags" Target="../tags/tag7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8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image" Target="../media/image11.jpeg" /><Relationship Id="rId6" Type="http://schemas.openxmlformats.org/officeDocument/2006/relationships/tags" Target="../tags/tag271.xml" /><Relationship Id="rId7" Type="http://schemas.openxmlformats.org/officeDocument/2006/relationships/image" Target="../media/image12.png" /><Relationship Id="rId8" Type="http://schemas.microsoft.com/office/2007/relationships/hdphoto" Target="../media/image13.wdp" /><Relationship Id="rId9" Type="http://schemas.openxmlformats.org/officeDocument/2006/relationships/tags" Target="../tags/tag27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image" Target="../media/image14.jpeg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image" Target="../media/image15.png" /><Relationship Id="rId8" Type="http://schemas.openxmlformats.org/officeDocument/2006/relationships/tags" Target="../tags/tag27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image" Target="../media/image6.jpeg" /><Relationship Id="rId5" Type="http://schemas.openxmlformats.org/officeDocument/2006/relationships/tags" Target="../tags/tag10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0.xml" /><Relationship Id="rId11" Type="http://schemas.openxmlformats.org/officeDocument/2006/relationships/image" Target="../media/image8.png" /><Relationship Id="rId12" Type="http://schemas.openxmlformats.org/officeDocument/2006/relationships/tags" Target="../tags/tag111.xml" /><Relationship Id="rId13" Type="http://schemas.openxmlformats.org/officeDocument/2006/relationships/tags" Target="../tags/tag112.xml" /><Relationship Id="rId14" Type="http://schemas.openxmlformats.org/officeDocument/2006/relationships/tags" Target="../tags/tag113.xml" /><Relationship Id="rId15" Type="http://schemas.openxmlformats.org/officeDocument/2006/relationships/tags" Target="../tags/tag114.xml" /><Relationship Id="rId16" Type="http://schemas.openxmlformats.org/officeDocument/2006/relationships/tags" Target="../tags/tag115.xml" /><Relationship Id="rId17" Type="http://schemas.openxmlformats.org/officeDocument/2006/relationships/tags" Target="../tags/tag116.xml" /><Relationship Id="rId18" Type="http://schemas.openxmlformats.org/officeDocument/2006/relationships/tags" Target="../tags/tag117.xml" /><Relationship Id="rId19" Type="http://schemas.openxmlformats.org/officeDocument/2006/relationships/tags" Target="../tags/tag118.xml" /><Relationship Id="rId2" Type="http://schemas.openxmlformats.org/officeDocument/2006/relationships/tags" Target="../tags/tag103.xml" /><Relationship Id="rId20" Type="http://schemas.openxmlformats.org/officeDocument/2006/relationships/tags" Target="../tags/tag119.xml" /><Relationship Id="rId21" Type="http://schemas.openxmlformats.org/officeDocument/2006/relationships/tags" Target="../tags/tag120.xml" /><Relationship Id="rId22" Type="http://schemas.openxmlformats.org/officeDocument/2006/relationships/tags" Target="../tags/tag121.xml" /><Relationship Id="rId23" Type="http://schemas.openxmlformats.org/officeDocument/2006/relationships/tags" Target="../tags/tag122.xml" /><Relationship Id="rId24" Type="http://schemas.openxmlformats.org/officeDocument/2006/relationships/tags" Target="../tags/tag123.xml" /><Relationship Id="rId25" Type="http://schemas.openxmlformats.org/officeDocument/2006/relationships/tags" Target="../tags/tag124.xml" /><Relationship Id="rId26" Type="http://schemas.openxmlformats.org/officeDocument/2006/relationships/tags" Target="../tags/tag125.xml" /><Relationship Id="rId27" Type="http://schemas.openxmlformats.org/officeDocument/2006/relationships/tags" Target="../tags/tag126.xml" /><Relationship Id="rId28" Type="http://schemas.openxmlformats.org/officeDocument/2006/relationships/tags" Target="../tags/tag127.xml" /><Relationship Id="rId29" Type="http://schemas.openxmlformats.org/officeDocument/2006/relationships/tags" Target="../tags/tag128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6.xml" /><Relationship Id="rId11" Type="http://schemas.openxmlformats.org/officeDocument/2006/relationships/image" Target="../media/image8.png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tags" Target="../tags/tag139.xml" /><Relationship Id="rId15" Type="http://schemas.openxmlformats.org/officeDocument/2006/relationships/tags" Target="../tags/tag140.xml" /><Relationship Id="rId16" Type="http://schemas.openxmlformats.org/officeDocument/2006/relationships/tags" Target="../tags/tag141.xml" /><Relationship Id="rId17" Type="http://schemas.openxmlformats.org/officeDocument/2006/relationships/tags" Target="../tags/tag142.xml" /><Relationship Id="rId18" Type="http://schemas.openxmlformats.org/officeDocument/2006/relationships/tags" Target="../tags/tag143.xml" /><Relationship Id="rId19" Type="http://schemas.openxmlformats.org/officeDocument/2006/relationships/tags" Target="../tags/tag144.xml" /><Relationship Id="rId2" Type="http://schemas.openxmlformats.org/officeDocument/2006/relationships/tags" Target="../tags/tag129.xml" /><Relationship Id="rId20" Type="http://schemas.openxmlformats.org/officeDocument/2006/relationships/tags" Target="../tags/tag145.xml" /><Relationship Id="rId21" Type="http://schemas.openxmlformats.org/officeDocument/2006/relationships/tags" Target="../tags/tag146.xml" /><Relationship Id="rId22" Type="http://schemas.openxmlformats.org/officeDocument/2006/relationships/tags" Target="../tags/tag147.xml" /><Relationship Id="rId23" Type="http://schemas.openxmlformats.org/officeDocument/2006/relationships/tags" Target="../tags/tag148.xml" /><Relationship Id="rId24" Type="http://schemas.openxmlformats.org/officeDocument/2006/relationships/tags" Target="../tags/tag149.xml" /><Relationship Id="rId25" Type="http://schemas.openxmlformats.org/officeDocument/2006/relationships/tags" Target="../tags/tag150.xml" /><Relationship Id="rId26" Type="http://schemas.openxmlformats.org/officeDocument/2006/relationships/tags" Target="../tags/tag151.xml" /><Relationship Id="rId27" Type="http://schemas.openxmlformats.org/officeDocument/2006/relationships/tags" Target="../tags/tag152.xml" /><Relationship Id="rId28" Type="http://schemas.openxmlformats.org/officeDocument/2006/relationships/tags" Target="../tags/tag153.xml" /><Relationship Id="rId29" Type="http://schemas.openxmlformats.org/officeDocument/2006/relationships/tags" Target="../tags/tag154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手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9298" y="2500486"/>
            <a:ext cx="123825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1"/>
          <p:cNvSpPr/>
          <p:nvPr>
            <p:custDataLst>
              <p:tags r:id="rId5"/>
            </p:custDataLst>
          </p:nvPr>
        </p:nvSpPr>
        <p:spPr>
          <a:xfrm>
            <a:off x="3191798" y="2324273"/>
            <a:ext cx="5718175" cy="46831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 cmpd="sng" algn="ctr">
            <a:gradFill flip="none" rotWithShape="1">
              <a:gsLst>
                <a:gs pos="0">
                  <a:schemeClr val="accent3">
                    <a:lumMod val="95000"/>
                  </a:schemeClr>
                </a:gs>
                <a:gs pos="100000">
                  <a:schemeClr val="accent3">
                    <a:lumMod val="65000"/>
                  </a:schemeClr>
                </a:gs>
              </a:gsLst>
              <a:lin ang="13500000" scaled="1"/>
            </a:gradFill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en-US" sz="240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圆角矩形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74335" y="2295698"/>
            <a:ext cx="973138" cy="50323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sx="97000" sy="97000" algn="ctr" rotWithShape="0">
              <a:schemeClr val="tx1">
                <a:alpha val="39999"/>
              </a:schemeClr>
            </a:outerShdw>
          </a:effectLst>
        </p:spPr>
        <p:txBody>
          <a:bodyPr anchor="ctr"/>
          <a:lstStyle/>
          <a:p>
            <a:pPr algn="ctr"/>
            <a:r>
              <a:rPr lang="zh-CN" altLang="en-US" sz="16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开讲啦</a:t>
            </a:r>
            <a:endParaRPr lang="zh-CN" altLang="en-US" sz="16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7"/>
            </p:custDataLst>
          </p:nvPr>
        </p:nvSpPr>
        <p:spPr>
          <a:xfrm>
            <a:off x="2823461" y="1026296"/>
            <a:ext cx="3402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latin typeface="微软雅黑" pitchFamily="34" charset="-122"/>
                <a:ea typeface="微软雅黑" pitchFamily="34" charset="-122"/>
              </a:rPr>
              <a:t>谏逐客书</a:t>
            </a:r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323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06 3.19234E-06 L 0.40209 -0.00093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104" y="-6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06 -2.59259E-06 L 0.40903 -0.00061" ptsTypes="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18789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臣闻吏议逐客，窃以为过矣。昔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缪（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mù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）公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求士，西取由余于戎，东得百里奚于宛，迎蹇叔于宋，来丕豹、公孙支于晋。此五子者，不产于秦，而缪公用之，并国二十，遂霸西戎。孝公用商鞅之法，移风易俗，民以殷盛，国以富强，百姓乐用，诸侯亲服，获楚、魏之师，举地千里，至今治强。惠王用张仪之计，拔三川之地，西并巴、蜀，北收上郡，南取汉中，包九夷，制鄢、郢，东据成皋之险，割膏腴之壤，遂散六国之从，使之西面事秦，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施（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yì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）到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今。昭王得范雎，废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穰（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rǎng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）侯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，逐华阳，强公室，杜私门，蚕食诸侯，使秦成帝业。此四君者，皆以客之功。由此观之，客何负于秦哉！向使四君却客而不内，疏士而不用，是使国无富利之实而秦无强大之名也。</a:t>
            </a: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20176" y="2760559"/>
            <a:ext cx="8198522" cy="11264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昭王得范雎，废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穰侯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，逐华阳，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公室，杜私门，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蚕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食诸侯，使秦成帝业。此四君者，皆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客之功。由此观之，客何负于秦哉！向使四君却客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 baseline="30000" smtClean="0">
                <a:solidFill>
                  <a:srgbClr val="0070C0"/>
                </a:solidFill>
                <a:latin typeface="微软雅黑"/>
                <a:ea typeface="微软雅黑"/>
                <a:sym typeface="+mn-ea"/>
              </a:rPr>
              <a:t>①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内，疏士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aseline="30000">
                <a:solidFill>
                  <a:srgbClr val="0070C0"/>
                </a:solidFill>
              </a:rPr>
              <a:t>②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不用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，是使国无富利之实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aseline="30000">
                <a:solidFill>
                  <a:srgbClr val="FF0000"/>
                </a:solidFill>
              </a:rPr>
              <a:t>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秦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无强大之名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强：使动，使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强大。蚕：名词作状语，像蚕一样。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以：动词，仰赖、凭借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。向使：假使。内：通“纳”。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 baseline="30000">
                <a:solidFill>
                  <a:srgbClr val="0070C0"/>
                </a:solidFill>
                <a:latin typeface="微软雅黑"/>
                <a:ea typeface="微软雅黑"/>
                <a:sym typeface="+mn-ea"/>
              </a:rPr>
              <a:t>① </a:t>
            </a:r>
            <a:r>
              <a:rPr lang="zh-CN" altLang="en-US" baseline="30000">
                <a:solidFill>
                  <a:srgbClr val="0070C0"/>
                </a:solidFill>
              </a:rPr>
              <a:t>② 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：连接肯定和否定表互为补充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aseline="30000">
                <a:solidFill>
                  <a:srgbClr val="FF0000"/>
                </a:solidFill>
              </a:rPr>
              <a:t>③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：表并列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11964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9218" name="Picture 2" descr="https://gimg2.baidu.com/image_search/src=http%3A%2F%2Fi1.hdslb.com%2Fbfs%2Farchive%2Fb8e0d927111739b9354aba5397d8b48f250ea656.jpg&amp;refer=http%3A%2F%2Fi1.hdslb.com&amp;app=2002&amp;size=f9999,10000&amp;q=a80&amp;n=0&amp;g=0n&amp;fmt=jpeg?sec=1618559054&amp;t=88c06073b2c0a430d56d63f1917e4ee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4" y="0"/>
            <a:ext cx="913410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79504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20176" y="924041"/>
            <a:ext cx="8081564" cy="36471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　　我听说官吏在商议驱逐客卿这件事，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私下里认为是错误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从前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秦穆公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寻求贤士，西边从西戎取得由余，东边从宛地得到百里奚，又从宋国迎来蹇叔，还从晋国招来丕豹、公孙支。这五位贤人，不生在秦国，而秦穆公重用他们，吞并国家二十多个，于是称霸西戎。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秦孝公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采用</a:t>
            </a:r>
            <a:r>
              <a:rPr lang="zh-CN" altLang="en-US" u="sng">
                <a:latin typeface="楷体" pitchFamily="49" charset="-122"/>
                <a:ea typeface="楷体" pitchFamily="49" charset="-122"/>
              </a:rPr>
              <a:t>商鞅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的新法，移风易俗，人民因此殷实，国家因此富强，百姓乐意为国效力，诸侯亲附归服，战胜楚国、魏国的军队，攻取土地上千里，至今政治安定，国力强盛。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秦惠王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采纳张仪的计策，攻下三川地区，西进兼并巴、蜀两国，北上收得上郡，南下攻取汉中，席卷九夷各部，控制鄢、郢之地，东面占据成皋天险，割取肥田沃土，于是拆散六国的合纵同盟，使他们朝西侍奉秦国，功烈延续到今天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昭王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得到范雎，废黜穰侯，驱逐华阳君，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加强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巩固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了王室的权力，堵塞了权贵垄断政治的局面，蚕食诸侯领土，使秦国成就帝王大业。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这四位君主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，都依靠了客卿的功劳。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由此看来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，客卿哪有什么对不住秦国的地方呢！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倘若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四位君主拒绝远客而不予接纳，疏远贤士而不加任用，这就会使国家没有丰厚的实力，而让秦国没有强大的名声了。</a:t>
            </a: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语段一翻译：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10814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393402" y="319062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一段结构分析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3403" y="908342"/>
            <a:ext cx="512489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开门见山的表明观点，指出逐客是</a:t>
            </a:r>
            <a:r>
              <a:rPr lang="zh-CN" altLang="en-US" sz="20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错误的。</a:t>
            </a:r>
            <a:endParaRPr lang="zh-CN" altLang="en-US" sz="20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9217" y="1485761"/>
            <a:ext cx="7953153" cy="87440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1pPr>
            <a:lvl2pPr marL="742950" indent="-285750" eaLnBrk="0" hangingPunct="0"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2pPr>
            <a:lvl3pPr marL="1143000" indent="-228600" eaLnBrk="0" hangingPunct="0"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3pPr>
            <a:lvl4pPr marL="1600200" indent="-228600" eaLnBrk="0" hangingPunct="0"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4pPr>
            <a:lvl5pPr marL="2057400" indent="-228600" eaLnBrk="0" hangingPunct="0"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 sz="3200" b="1">
                <a:solidFill>
                  <a:srgbClr val="FF3300"/>
                </a:solidFill>
                <a:latin typeface="Arial"/>
                <a:ea typeface="黑体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“臣闻吏议逐客，窃以为过矣。</a:t>
            </a:r>
            <a:r>
              <a:rPr lang="zh-CN" altLang="en-US" sz="180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1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（开门见山</a:t>
            </a:r>
            <a:r>
              <a:rPr lang="zh-CN" altLang="en-US" sz="1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，语气谦和，切合日理万机的秦王的</a:t>
            </a:r>
            <a:r>
              <a:rPr lang="zh-CN" altLang="en-US" sz="1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性格</a:t>
            </a:r>
            <a:r>
              <a:rPr lang="zh-CN" altLang="en-US" sz="1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3403" y="2525707"/>
            <a:ext cx="82189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铺陈四代秦君重用客卿而富国的史实，证明客卿有功于秦。</a:t>
            </a: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0349" y="3124485"/>
            <a:ext cx="7942021" cy="83099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穆公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求贤士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广纳人才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遂霸西戎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1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孝公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用商鞅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变法治国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民盛国强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惠王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用张仪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四面扩张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以横破纵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1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昭王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得范雎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打击豪门</a:t>
            </a:r>
            <a:r>
              <a:rPr lang="en-US" altLang="zh-CN" sz="1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强化集权</a:t>
            </a:r>
          </a:p>
        </p:txBody>
      </p:sp>
    </p:spTree>
    <p:extLst>
      <p:ext uri="{BB962C8B-B14F-4D97-AF65-F5344CB8AC3E}">
        <p14:creationId xmlns:p14="http://schemas.microsoft.com/office/powerpoint/2010/main" val="3825289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Rectangle 7"/>
          <p:cNvSpPr>
            <a:spLocks noGrp="1" noRot="1" noChangeArrowheads="1"/>
          </p:cNvSpPr>
          <p:nvPr>
            <p:ph type="title"/>
            <p:custDataLst>
              <p:tags r:id="rId4"/>
            </p:custDataLst>
          </p:nvPr>
        </p:nvSpPr>
        <p:spPr>
          <a:xfrm>
            <a:off x="2433822" y="1011422"/>
            <a:ext cx="4009508" cy="628650"/>
          </a:xfrm>
          <a:ln>
            <a:noFill/>
          </a:ln>
        </p:spPr>
        <p:txBody>
          <a:bodyPr lIns="68592" tIns="34296" rIns="68592" bIns="34296">
            <a:normAutofit fontScale="90000"/>
          </a:bodyPr>
          <a:lstStyle/>
          <a:p>
            <a:pPr algn="l" eaLnBrk="1" hangingPunct="1"/>
            <a:r>
              <a:rPr lang="zh-CN" altLang="en-US" sz="3600" b="1" smtClean="0">
                <a:solidFill>
                  <a:schemeClr val="tx1"/>
                </a:solidFill>
                <a:latin typeface="方正粗黑宋简体" pitchFamily="2" charset="-122"/>
                <a:ea typeface="方正粗黑宋简体" pitchFamily="2" charset="-122"/>
              </a:rPr>
              <a:t>反问总结与反面假设</a:t>
            </a:r>
          </a:p>
        </p:txBody>
      </p:sp>
      <p:sp>
        <p:nvSpPr>
          <p:cNvPr id="6" name="Rectangle 8"/>
          <p:cNvSpPr>
            <a:spLocks noGrp="1" noRot="1" noChangeArrowheads="1"/>
          </p:cNvSpPr>
          <p:nvPr>
            <p:ph idx="1"/>
            <p:custDataLst>
              <p:tags r:id="rId5"/>
            </p:custDataLst>
          </p:nvPr>
        </p:nvSpPr>
        <p:spPr>
          <a:xfrm>
            <a:off x="648587" y="1990135"/>
            <a:ext cx="7761767" cy="976350"/>
          </a:xfrm>
          <a:ln>
            <a:solidFill>
              <a:schemeClr val="bg1">
                <a:lumMod val="50000"/>
              </a:schemeClr>
            </a:solidFill>
          </a:ln>
        </p:spPr>
        <p:txBody>
          <a:bodyPr lIns="68592" tIns="34296" rIns="68592" bIns="34296">
            <a:normAutofit/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此四君者，皆以客之功。由此观之，客何负于秦哉！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向使四君却客而不内，疏士而不用，是使国无富利之实而秦无强大之名也。</a:t>
            </a:r>
          </a:p>
        </p:txBody>
      </p:sp>
    </p:spTree>
    <p:extLst>
      <p:ext uri="{BB962C8B-B14F-4D97-AF65-F5344CB8AC3E}">
        <p14:creationId xmlns:p14="http://schemas.microsoft.com/office/powerpoint/2010/main" val="34304721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23741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陛下致昆山之玉，有随、和之宝，垂明月之珠，服太阿之剑，乘纤离之马，建翠凤之旗，树灵鼍之鼓。此数宝者，秦不生一焉，而陛下说之，何也？必秦国之所生然后可，则是夜光之璧不饰朝廷，犀象之器不为玩好，郑、卫之女不充后宫，而骏良駃騠不实外厩，江南金锡不为用，西蜀丹青不为采。所以饰后宫，充下陈，娱心意，说耳目者，必出于秦然后可，则是宛珠之簪、傅玑之珥、阿缟之衣、锦绣之饰不进于前，而随俗雅化佳冶窈窕赵女不立于侧也。夫击瓮叩缶，弹筝搏髀，而歌呼呜呜快耳者，真秦之声也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桑间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象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者，异国之乐也。今弃击瓮叩缶而就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，退弹筝而取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，若是者何也？快意当前，适观而已矣。今取人则不然，不问可否，不论曲直，非秦者去，为客者逐。然则是所重者在乎色、乐、珠玉，而所轻者在乎人民也。此非所以跨海内、制诸侯之术也。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3154022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今陛下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致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昆山之玉，有随、和之宝，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明月之珠，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太阿之剑，乘纤离之马，建翠凤之旗，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树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灵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鼍（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tuó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鼓。此数宝者，秦不生一焉，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陛下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说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之，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何也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致：得到。垂：悬挂。服：佩带。树：陈设。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而：表转折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。说：通“悦”。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4832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23741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陛下致昆山之玉，有随、和之宝，垂明月之珠，服太阿之剑，乘纤离之马，建翠凤之旗，树灵鼍之鼓。此数宝者，秦不生一焉，而陛下说之，何也？必秦国之所生然后可，则是夜光之璧不饰朝廷，犀象之器不为玩好，郑、卫之女不充后宫，而骏良駃騠不实外厩，江南金锡不为用，西蜀丹青不为采。所以饰后宫，充下陈，娱心意，说耳目者，必出于秦然后可，则是宛珠之簪、傅玑之珥、阿缟之衣、锦绣之饰不进于前，而随俗雅化佳冶窈窕赵女不立于侧也。夫击瓮叩缶，弹筝搏髀，而歌呼呜呜快耳者，真秦之声也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桑间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象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者，异国之乐也。今弃击瓮叩缶而就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，退弹筝而取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，若是者何也？快意当前，适观而已矣。今取人则不然，不问可否，不论曲直，非秦者去，为客者逐。然则是所重者在乎色、乐、珠玉，而所轻者在乎人民也。此非所以跨海内、制诸侯之术也。</a:t>
            </a: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20176" y="3260312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必秦国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所生然后可，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则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是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夜光之璧不饰朝廷，犀象之器不为玩好，郑、卫之女不充后宫，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骏良駃騠不实外厩，江南金锡不为用，西蜀丹青不为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采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之：取独。则：表假设。是：代词，这。而：表并列。采：通“彩”。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56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23741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陛下致昆山之玉，有随、和之宝，垂明月之珠，服太阿之剑，乘纤离之马，建翠凤之旗，树灵鼍之鼓。此数宝者，秦不生一焉，而陛下说之，何也？必秦国之所生然后可，则是夜光之璧不饰朝廷，犀象之器不为玩好，郑、卫之女不充后宫，而骏良駃騠不实外厩，江南金锡不为用，西蜀丹青不为采。所以饰后宫，充下陈，娱心意，说耳目者，必出于秦然后可，则是宛珠之簪、傅玑之珥、阿缟之衣、锦绣之饰不进于前，而随俗雅化佳冶窈窕赵女不立于侧也。夫击瓮叩缶，弹筝搏髀，而歌呼呜呜快耳者，真秦之声也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桑间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象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者，异国之乐也。今弃击瓮叩缶而就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，退弹筝而取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，若是者何也？快意当前，适观而已矣。今取人则不然，不问可否，不论曲直，非秦者去，为客者逐。然则是所重者在乎色、乐、珠玉，而所轻者在乎人民也。此非所以跨海内、制诸侯之术也。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3154022"/>
            <a:ext cx="8198522" cy="11264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所以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饰后宫，充下陈，娱心意，说耳目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者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，必出于秦然后可，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是宛珠之簪、傅玑之珥、阿缟之衣、锦绣之饰不进于前，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随俗雅化佳冶窈窕赵女不立于侧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所以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者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：用来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的；所以表凭借，用来。娱：使动，使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娱乐。说：通“悦”，使动，使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愉悦。则：表假设。傅：通“附”，附着。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而：表并列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520176" y="4323016"/>
            <a:ext cx="8198522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夫击瓮叩缶，弹筝搏髀，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歌呼呜呜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快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耳者，真秦之声也；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桑间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象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者，异国之乐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而：表并列。快：使动，使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愉快。判断句。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551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23741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陛下致昆山之玉，有随、和之宝，垂明月之珠，服太阿之剑，乘纤离之马，建翠凤之旗，树灵鼍之鼓。此数宝者，秦不生一焉，而陛下说之，何也？必秦国之所生然后可，则是夜光之璧不饰朝廷，犀象之器不为玩好，郑、卫之女不充后宫，而骏良駃騠不实外厩，江南金锡不为用，西蜀丹青不为采。所以饰后宫，充下陈，娱心意，说耳目者，必出于秦然后可，则是宛珠之簪、傅玑之珥、阿缟之衣、锦绣之饰不进于前，而随俗雅化佳冶窈窕赵女不立于侧也。夫击瓮叩缶，弹筝搏髀，而歌呼呜呜快耳者，真秦之声也；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桑间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象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者，异国之乐也。今弃击瓮叩缶而就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，退弹筝而取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，若是者何也？快意当前，适观而已矣。今取人则不然，不问可否，不论曲直，非秦者去，为客者逐。然则是所重者在乎色、乐、珠玉，而所轻者在乎人民也。此非所以跨海内、制诸侯之术也。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3154022"/>
            <a:ext cx="8198522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今弃击瓮叩缶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就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郑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卫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，退弹筝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取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昭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虞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是者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何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也？快意当前，适观而已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矣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而：表转折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。就：动词，取用。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若：像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。何：疑问代词，为什么。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20176" y="3834503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今取人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不然，不问可否，不论曲直，非秦者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去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，为客者逐。然则是所重者在乎色、乐、珠玉，而所轻者在乎人民也。此非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所以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跨海内、制诸侯之术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则：表转折，却。去：使动，使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离开。所以：古今异义，古：表凭借，用来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的（办法）。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2736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20176" y="924041"/>
            <a:ext cx="8081564" cy="39360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陛下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罗致昆山的美玉，宫中有随侯之珠，和氏之璧，衣饰上缀着光如明月的宝珠，身上佩带着太阿宝剑，乘坐的是名贵的纤离马，树立的是以翠凤羽毛为饰的旗子，陈设的是蒙着灵鼍之皮的好鼓。这些宝贵之物，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没有一种是秦国产的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，而陛下却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很喜欢它们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这是为什么呢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一定要是秦国出产的才许可采用，那么这种夜光宝玉，决不会成为宫廷的装饰；犀角、象牙雕成的器物，也不会成为陛下的玩好之物；郑、卫二地能歌善舞的女子，也不会填满陛下的后宫；北方的名骥良马，决不会充实到陛下的马房；江南的金锡不会为陛下所用，西蜀的丹青也不会作为彩饰。用以装饰后宫、广充侍妾、爽心快意、悦人耳目的所有这些都要是秦国生长、生产的然后才可用的话，那么点缀有珠宝的簪子，耳上的玉坠，丝织的衣服，锦绣的装饰，就都不会进献到陛下面前；那些闲雅变化而能随俗推移的妖冶美好的佳丽，也不会立于陛下的身旁。那敲击瓦器，拍髀弹筝，乌乌呀呀地歌唱，能快人耳目的，确真是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秦国的地道音乐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了；那郑、卫桑间的歌声，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韶虞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武象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等乐曲，可算是外国的音乐了。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如今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陛下却抛弃了秦国地道的敲击瓦器的音乐，而取用郑、卫淫靡悦耳之音，不要秦筝而要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韶虞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这是为什么呢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难道不是因为外国音乐可以快意，可以满足耳目功能的需要么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？可陛下对用人却不是这样，不问是否可用，不管是非曲直，凡不是秦国的就要离开，凡是客卿都要驱逐。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这样做就说明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，陛下所看重的，只在珠玉声色方面；而所轻视的，却是人民大众。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这不是能用来驾驭天下，制服诸侯的方法啊！</a:t>
            </a: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语段二翻译：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92941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360968" y="1212194"/>
            <a:ext cx="6283841" cy="23083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李   斯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宋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徐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钧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燃除六籍忍坑儒，本欲愚人卒自愚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若使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当时甘被逐，东门牵犬欢应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无。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124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393402" y="319062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第二段结构分析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59220" y="881190"/>
            <a:ext cx="7814930" cy="31393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类比论证：重物轻人</a:t>
            </a:r>
            <a:endParaRPr lang="en-US" altLang="zh-CN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用异国物（客观事实与反面假设）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取物原则：快意当前，适观而已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用人原则：非秦者去，为客者逐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重物轻人：此非所以跨海内、制诸侯之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术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举出大量事实，说明重物轻人绝非一代英主所为。从理论上进一步阐明纳客与逐客的利害关系。</a:t>
            </a:r>
            <a:endParaRPr lang="zh-CN" altLang="en-US" sz="16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683788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10242" name="Picture 2" descr="https://gimg2.baidu.com/image_search/src=http%3A%2F%2Fn.sinaimg.cn%2Fsinacn20%2F200%2Fw640h360%2F20180507%2F5a4d-hacuuvu6337642.jpg&amp;refer=http%3A%2F%2Fn.sinaimg.cn&amp;app=2002&amp;size=f9999,10000&amp;q=a80&amp;n=0&amp;g=0n&amp;fmt=jpeg?sec=1618559104&amp;t=a8a67f3c18e612bfa1358aa619568d1d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39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25713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13238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地广者粟多，国大者人众，兵强则士勇。是以太山不让土壤，故能成其大；河海不择细流，故能就其深；王者不却众庶，故能明其德。是以地无四方，民无异国，四时充美，鬼神降福，此五帝三王之所以无敌也。今乃弃黔首以资敌国，却宾客以业诸侯，使天下之士退而不敢西向，裹足不入秦，此所谓“藉寇兵而赍盗粮”者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2175786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臣闻地广者粟多，国大者人众，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兵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强则士勇。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是以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太山不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让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土壤，故能成其大；河海不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择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sym typeface="+mn-ea"/>
              </a:rPr>
              <a:t>shì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细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流，故能就其深；王者不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却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众庶，故能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明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其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德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兵：武器。是以：因此。让：拒绝。择：通“释”，舍弃。却：拒绝。明：使动，使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明。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语段分析三：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520176" y="3122084"/>
            <a:ext cx="8198522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是以地无四方，民无异国，四时充美，鬼神降福，此五帝三王之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所以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无敌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所以：古今异义，古：表原因。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83212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13238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地广者粟多，国大者人众，兵强则士勇。是以太山不让土壤，故能成其大；河海不择细流，故能就其深；王者不却众庶，故能明其德。是以地无四方，民无异国，四时充美，鬼神降福，此五帝三王之所以无敌也。今乃弃黔首以资敌国，却宾客以业诸侯，使天下之士退而不敢西向，裹足不入秦，此所谓“藉寇兵而赍盗粮”者也。</a:t>
            </a: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语段分析三：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520176" y="2207617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今乃弃黔首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资敌国，却宾客以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业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诸侯，使天下之士退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不敢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西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向，裹足不入秦，此所谓“藉寇兵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赍（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jī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）盗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粮”者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以：连词，表结果。业：使动，使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完成事业。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而：连词，表递进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并列。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西：名词作状语，向西。向：动词，进。藉：通“借”。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而：连词，表并列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74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20176" y="924041"/>
            <a:ext cx="8081564" cy="23083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我听说田地广就粮食多，国家大就人口众，武器精良将士就骁勇。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，泰山不拒绝泥土，所以能成就它的高大；江河湖海不舍弃细流，所以能成就它的深邃；有志建立王业的人不嫌弃民众，所以能彰明他的德行。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，土地不分东西南北，百姓不论异国它邦，那样便会一年四季富裕美好，天地鬼神降赐福运，这就是五帝、三王无可匹敌的缘故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而今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抛弃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百姓使之去帮助敌国，拒绝宾客使之去侍奉诸侯，使天下的贤士退却而不敢西进，裹足止步不入秦国，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这就叫做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“借武器给敌寇，送粮食给盗贼”啊。</a:t>
            </a: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语段三翻译：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862478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393402" y="319062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第三段结构分析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659220" y="1317125"/>
            <a:ext cx="7814930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正反论证：纳客与逐客的利害关系</a:t>
            </a:r>
            <a:endParaRPr lang="en-US" altLang="zh-CN" sz="20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正面：天道与圣王的做法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反面：秦国目前的做法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699069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6737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夫物不产于秦，可宝者多；士不产于秦，而愿忠者众。今逐客以资敌国，损民以益仇，内自虚而外树怨于诸侯，求国无危，不可得也。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1597740"/>
            <a:ext cx="8198522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14.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夫物不产于秦，可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宝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者多；士不产于秦，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愿忠者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众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宝：名词意动，把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当作宝贝。而：连词，表转折。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语段分析四：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20176" y="2310122"/>
            <a:ext cx="8198522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15.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今逐客以资敌国，损民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益仇，内自虚而外树怨于诸侯，求国无危，不可得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以：连词，表结果。内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外：名词作状语。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978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20176" y="924041"/>
            <a:ext cx="8081564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物品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中不出产在秦国，而宝贵的却很多；贤士中不出生于秦，愿意效忠的很多。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如今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驱逐宾客来资助敌国，减损百姓来充实对手，内部自己造成空虚而外部在诸侯中构筑怨恨，那要谋求国家没有危难，是不可能的啊。</a:t>
            </a: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语段四翻译：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179522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393402" y="319062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第四段结构分析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659220" y="1317125"/>
            <a:ext cx="7814930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总结分析：逐客必将造成秦国的危亡</a:t>
            </a:r>
            <a:endParaRPr lang="en-US" altLang="zh-CN" sz="20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正面：士愿忠于秦国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反面：逐客国危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494279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393402" y="319062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全文总结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659219" y="859925"/>
            <a:ext cx="7963785" cy="5539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开门见山：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臣闻吏议逐客，窃以为过矣。</a:t>
            </a: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659219" y="1561674"/>
            <a:ext cx="7963785" cy="9435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追溯历史：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四君“以客之功”，霸西戎、成帝业，客无负于秦；向使四君却客疏客，秦将无利无名。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659219" y="2656828"/>
            <a:ext cx="7963785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现实做法：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取享乐之物：快意当前，适观而已</a:t>
            </a:r>
          </a:p>
          <a:p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          取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有用之人：非秦者去，为客者逐</a:t>
            </a:r>
          </a:p>
          <a:p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          重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声色珠玉，轻有才之士，“非所以跨海内、制诸侯之术”</a:t>
            </a: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659219" y="3805144"/>
            <a:ext cx="7963785" cy="70788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分析逐客后果：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正面：五帝三王所以无敌</a:t>
            </a:r>
          </a:p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          反面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：却宾客以业诸侯</a:t>
            </a:r>
          </a:p>
        </p:txBody>
      </p:sp>
    </p:spTree>
    <p:extLst>
      <p:ext uri="{BB962C8B-B14F-4D97-AF65-F5344CB8AC3E}">
        <p14:creationId xmlns:p14="http://schemas.microsoft.com/office/powerpoint/2010/main" val="3293920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062754" y="1192529"/>
            <a:ext cx="5945029" cy="3339745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209541" y="1208288"/>
            <a:ext cx="574704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李斯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(?-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公元前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208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年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，战国末楚国上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蔡人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。 秦朝著名政治家、文学家和书法家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。少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为郡吏，曾从荀卿学。战国末年入秦国，初为秦相吕不韦舍人，被任命为郎。旋任长史，拜客卿。秦王政十年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前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237)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下逐客令时，上书力谏客不可逐，为秦王采纳。又为秦并六国谋划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，完成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统一大业。</a:t>
            </a:r>
            <a:endParaRPr lang="en-US" altLang="zh-CN">
              <a:latin typeface="宋体" pitchFamily="2" charset="-122"/>
              <a:ea typeface="宋体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李斯参与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制定并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完善了秦朝的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制度；他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主张实行郡县制、废除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分封制；又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主张焚烧民间收藏的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诗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书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、百家语，禁止私学，以加强专制主义中央集权的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统治；提出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并且主持了文字、车轨、货币、度量衡的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统一。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始皇死后，与赵高矫诏迫扶苏自杀，立胡亥为帝</a:t>
            </a:r>
            <a:r>
              <a:rPr lang="zh-CN" altLang="en-US" smtClean="0">
                <a:latin typeface="宋体" pitchFamily="2" charset="-122"/>
                <a:ea typeface="宋体" pitchFamily="2" charset="-122"/>
              </a:rPr>
              <a:t>。后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被赵高诬为谋反，具五刑，腰斩于咸阳市，夷三族。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3372" y="384540"/>
            <a:ext cx="1356253" cy="64639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>
            <a:off x="355467" y="445294"/>
            <a:ext cx="2543175" cy="585636"/>
            <a:chOff x="1460500" y="2273300"/>
            <a:chExt cx="3390900" cy="774700"/>
          </a:xfrm>
        </p:grpSpPr>
        <p:sp>
          <p:nvSpPr>
            <p:cNvPr id="13" name="矩形: 圆角 1"/>
            <p:cNvSpPr/>
            <p:nvPr>
              <p:custDataLst>
                <p:tags r:id="rId10"/>
              </p:custDataLst>
            </p:nvPr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7"/>
            <p:cNvSpPr txBox="1"/>
            <p:nvPr>
              <p:custDataLst>
                <p:tags r:id="rId11"/>
              </p:custDataLst>
            </p:nvPr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李斯</a:t>
              </a:r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2"/>
            </p:custDataLst>
          </p:nvPr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6" name="矩形 15"/>
            <p:cNvSpPr/>
            <p:nvPr>
              <p:custDataLst>
                <p:tags r:id="rId13"/>
              </p:custDataLst>
            </p:nvPr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>
              <p:custDataLst>
                <p:tags r:id="rId14"/>
              </p:custDataLst>
            </p:nvPr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5" name="组合 24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9" name="矩形 28"/>
                <p:cNvSpPr/>
                <p:nvPr>
                  <p:custDataLst>
                    <p:tags r:id="rId16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>
                <p:custDataLst>
                  <p:tags r:id="rId18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>
                  <p:custDataLst>
                    <p:tags r:id="rId19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" name="矩形 27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>
              <p:custDataLst>
                <p:tags r:id="rId21"/>
              </p:custDataLst>
            </p:nvPr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9" name="组合 18"/>
              <p:cNvGrpSpPr/>
              <p:nvPr>
                <p:custDataLst>
                  <p:tags r:id="rId22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3" name="矩形 22"/>
                <p:cNvSpPr/>
                <p:nvPr>
                  <p:custDataLst>
                    <p:tags r:id="rId23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>
                <p:custDataLst>
                  <p:tags r:id="rId25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>
                  <p:custDataLst>
                    <p:tags r:id="rId26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026" name="Picture 2" descr="https://p1.ssl.qhimg.com/dr/270_500_/t019a500e3cc01561aa.png?size=474x601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09" y="1181896"/>
            <a:ext cx="2645034" cy="335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45892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786810" y="1198768"/>
            <a:ext cx="7676706" cy="240065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李斯既亦在逐中，若</a:t>
            </a:r>
            <a:r>
              <a:rPr lang="zh-CN" altLang="en-US" sz="2000" b="1">
                <a:solidFill>
                  <a:srgbClr val="0000C0"/>
                </a:solidFill>
                <a:latin typeface="微软雅黑" pitchFamily="34" charset="-122"/>
                <a:ea typeface="微软雅黑" pitchFamily="34" charset="-122"/>
              </a:rPr>
              <a:t>开口便直斥逐客之非，宁不适以触人主之怒</a:t>
            </a:r>
            <a:r>
              <a:rPr lang="zh-CN" altLang="en-US" sz="2000" b="1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，而滋之令转甚耶！妙在</a:t>
            </a:r>
            <a:r>
              <a:rPr lang="zh-CN" altLang="en-US" sz="2000" b="1">
                <a:solidFill>
                  <a:srgbClr val="0000C0"/>
                </a:solidFill>
                <a:latin typeface="微软雅黑" pitchFamily="34" charset="-122"/>
                <a:ea typeface="微软雅黑" pitchFamily="34" charset="-122"/>
              </a:rPr>
              <a:t>绝不为客谋，而通体专为秦谋</a:t>
            </a:r>
            <a:r>
              <a:rPr lang="zh-CN" altLang="en-US" sz="2000" b="1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。语意由浅入深，一步紧一步，此便是游说秘诀。……意最真挚，笔最曲折，语最委婉。而段落承接，词调字句，更无不各具其妙</a:t>
            </a:r>
            <a:r>
              <a:rPr lang="zh-CN" altLang="en-US" sz="2000" b="1" smtClean="0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smtClean="0">
              <a:solidFill>
                <a:srgbClr val="0E0E14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sz="2000" b="1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smtClean="0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清</a:t>
            </a:r>
            <a:r>
              <a:rPr lang="en-US" altLang="zh-CN" sz="2000" b="1" smtClean="0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 smtClean="0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2000" b="1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诚《重订古文释义新编》卷</a:t>
            </a:r>
            <a:r>
              <a:rPr lang="zh-CN" altLang="en-US" sz="2000" b="1" smtClean="0">
                <a:solidFill>
                  <a:srgbClr val="0E0E14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endParaRPr lang="zh-CN" altLang="en-US" sz="2000" b="1">
              <a:solidFill>
                <a:srgbClr val="0E0E14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5464685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33647" y="1447964"/>
            <a:ext cx="7814929" cy="21698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这篇文章在论证秦国驱逐客卿的错误和危害时，没有在逐客这个具体问题上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就事论事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，也没有涉及自己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个人的进退出处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，而是站在“跨海内、制诸侯”完成统一天下大业的高度，来分析阐明逐客的利害得失，这反映了李斯的卓越见识，体现了他顺应历史潮流的进步政治主张和用人路线。文章所表现出的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不分地域，任人唯贤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的思想，在今天也有一定的借鉴意义。</a:t>
            </a: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553993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5287553" y="1171388"/>
            <a:ext cx="3271651" cy="22506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美国：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不再允许拿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H1B(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工作签证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超过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年，并且已经申报绿卡等待排期的人不得留在美国继续工作，这意味着，只要工作签证持年满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年，仍没手拿绿卡的，哪怕已在经申请排队中，都必须离开美国！</a:t>
            </a:r>
          </a:p>
        </p:txBody>
      </p:sp>
      <p:pic>
        <p:nvPicPr>
          <p:cNvPr id="1028" name="Picture 4" descr="https://5b0988e595225.cdn.sohucs.com/images/20180117/ab9d0500f7fc4cbebed5288ac19a8df4.jpe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581" y="1171389"/>
            <a:ext cx="4325507" cy="225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.SKY-20190902PBR\Desktop\19f0366d37d27a349afd7be64267d08c_www.epinv.com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0839" y="1028625"/>
            <a:ext cx="2099584" cy="258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654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7170" name="Picture 2" descr="C:\Users\Administrator.SKY-20190902PBR\Desktop\微信图片_20210317153507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827" y="1171388"/>
            <a:ext cx="4303261" cy="29892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287553" y="1171388"/>
            <a:ext cx="3271651" cy="29892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对人才一直都是求贤如渴的态度，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2016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年诺贝尔化学奖得主荷兰化学家伯纳德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费林加就顺利获得了中国绿卡，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2002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年诺贝尔化学奖获奖者瑞士科学家库尔特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维特里希同样如此，这是中国经济发展的硬性需求，也符合了大国一如既往的自信和包容。</a:t>
            </a:r>
          </a:p>
        </p:txBody>
      </p:sp>
      <p:pic>
        <p:nvPicPr>
          <p:cNvPr id="7171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611100" y="110871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78097744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754910" y="1240663"/>
            <a:ext cx="7623545" cy="23462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 kern="0">
                <a:latin typeface="微软雅黑" pitchFamily="34" charset="-122"/>
                <a:ea typeface="微软雅黑" pitchFamily="34" charset="-122"/>
              </a:rPr>
              <a:t>李斯者，楚上蔡人也。年少时，为郡小吏，见吏舍厕中鼠，食不洁，近人犬，数惊恐之。斯入仓，观仓中鼠，食积粟，居大庑之下，不见人犬之忧。于是李斯乃叹曰：“人之贤不肖譬如鼠矣，在所自处耳！</a:t>
            </a:r>
            <a:r>
              <a:rPr lang="zh-CN" altLang="en-US" sz="2000" b="1" kern="0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2000" b="1" kern="0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kern="0" smtClean="0">
                <a:latin typeface="微软雅黑" pitchFamily="34" charset="-122"/>
                <a:ea typeface="微软雅黑" pitchFamily="34" charset="-122"/>
              </a:rPr>
              <a:t>                                                       ——《</a:t>
            </a:r>
            <a:r>
              <a:rPr lang="zh-CN" altLang="en-US" sz="2000" b="1" kern="0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2000" b="1" ker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 kern="0">
                <a:latin typeface="微软雅黑" pitchFamily="34" charset="-122"/>
                <a:ea typeface="微软雅黑" pitchFamily="34" charset="-122"/>
              </a:rPr>
              <a:t>李斯列传</a:t>
            </a:r>
            <a:r>
              <a:rPr lang="en-US" altLang="zh-CN" sz="2000" b="1" kern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ker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72751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8194" name="Picture 2" descr="https://gimg2.baidu.com/image_search/src=http%3A%2F%2Fn.sinaimg.cn%2Fsinacn14%2F135%2Fw605h330%2F20181115%2F8058-hnvukff3263424.jpg&amp;refer=http%3A%2F%2Fn.sinaimg.cn&amp;app=2002&amp;size=f9999,10000&amp;q=a80&amp;n=0&amp;g=0n&amp;fmt=jpeg?sec=1618559015&amp;t=20a82f739cb5d778a8960789036276a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172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66852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467833" y="534272"/>
            <a:ext cx="2543175" cy="1801170"/>
            <a:chOff x="1460500" y="2400300"/>
            <a:chExt cx="3390900" cy="2401560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8" name="矩形: 圆角 1"/>
              <p:cNvSpPr/>
              <p:nvPr>
                <p:custDataLst>
                  <p:tags r:id="rId6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75485" y="2399031"/>
                <a:ext cx="248539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100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写作背景</a:t>
                </a:r>
                <a:endParaRPr lang="zh-CN" altLang="zh-CN" sz="2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7" name="直接连接符 6"/>
            <p:cNvCxnSpPr/>
            <p:nvPr>
              <p:custDataLst>
                <p:tags r:id="rId8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68431" y="4577570"/>
            <a:ext cx="1526406" cy="2637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2886230" y="909291"/>
            <a:ext cx="1543721" cy="293575"/>
          </a:xfrm>
          <a:prstGeom prst="rect">
            <a:avLst/>
          </a:prstGeom>
        </p:spPr>
      </p:pic>
      <p:sp>
        <p:nvSpPr>
          <p:cNvPr id="12" name="文本框 7"/>
          <p:cNvSpPr txBox="1"/>
          <p:nvPr>
            <p:custDataLst>
              <p:tags r:id="rId13"/>
            </p:custDataLst>
          </p:nvPr>
        </p:nvSpPr>
        <p:spPr>
          <a:xfrm>
            <a:off x="467833" y="1336671"/>
            <a:ext cx="8314660" cy="237757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据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李斯列传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记载，韩国派水工郑国游说秦王嬴政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即后来的秦始皇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，倡言凿渠溉田，企图耗费秦国人力而不能攻韩，以实施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疲秦计划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。事被发觉，秦王嬴政听信宗室大臣的进言，认为来秦的客卿大抵都想游间于秦，就下令驱逐客卿。李斯也在被驱逐之列，尽管惶恐不安，但他在临行前主动上书劝说秦王不要逐客，写下流传千古的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谏逐客书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14"/>
            </p:custDataLst>
          </p:nvPr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4" name="矩形 13"/>
            <p:cNvSpPr/>
            <p:nvPr>
              <p:custDataLst>
                <p:tags r:id="rId15"/>
              </p:custDataLst>
            </p:nvPr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>
              <p:custDataLst>
                <p:tags r:id="rId16"/>
              </p:custDataLst>
            </p:nvPr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3" name="组合 22"/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>
                  <p:custDataLst>
                    <p:tags r:id="rId18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>
                <p:custDataLst>
                  <p:tags r:id="rId20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5" name="矩形 24"/>
                <p:cNvSpPr/>
                <p:nvPr>
                  <p:custDataLst>
                    <p:tags r:id="rId21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6" name="矩形 25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>
              <p:custDataLst>
                <p:tags r:id="rId23"/>
              </p:custDataLst>
            </p:nvPr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7" name="组合 1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>
                  <p:custDataLst>
                    <p:tags r:id="rId25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>
                <p:custDataLst>
                  <p:tags r:id="rId27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19" name="矩形 18"/>
                <p:cNvSpPr/>
                <p:nvPr>
                  <p:custDataLst>
                    <p:tags r:id="rId28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86892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467833" y="534272"/>
            <a:ext cx="2543175" cy="1801170"/>
            <a:chOff x="1460500" y="2400300"/>
            <a:chExt cx="3390900" cy="2401560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8" name="矩形: 圆角 1"/>
              <p:cNvSpPr/>
              <p:nvPr>
                <p:custDataLst>
                  <p:tags r:id="rId6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75485" y="2399031"/>
                <a:ext cx="248539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100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解题</a:t>
                </a:r>
                <a:endParaRPr lang="zh-CN" altLang="zh-CN" sz="2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7" name="直接连接符 6"/>
            <p:cNvCxnSpPr/>
            <p:nvPr>
              <p:custDataLst>
                <p:tags r:id="rId8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68431" y="4577570"/>
            <a:ext cx="1526406" cy="2637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2886230" y="909291"/>
            <a:ext cx="1543721" cy="293575"/>
          </a:xfrm>
          <a:prstGeom prst="rect">
            <a:avLst/>
          </a:prstGeom>
        </p:spPr>
      </p:pic>
      <p:sp>
        <p:nvSpPr>
          <p:cNvPr id="12" name="文本框 7"/>
          <p:cNvSpPr txBox="1"/>
          <p:nvPr>
            <p:custDataLst>
              <p:tags r:id="rId13"/>
            </p:custDataLst>
          </p:nvPr>
        </p:nvSpPr>
        <p:spPr>
          <a:xfrm>
            <a:off x="941738" y="1598075"/>
            <a:ext cx="5852468" cy="145424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谏：下对上进行劝解的用语。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书：上书，古代臣子向君王陈述意见的一种文体。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逐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客：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驱逐来自他国的游说之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士。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14"/>
            </p:custDataLst>
          </p:nvPr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4" name="矩形 13"/>
            <p:cNvSpPr/>
            <p:nvPr>
              <p:custDataLst>
                <p:tags r:id="rId15"/>
              </p:custDataLst>
            </p:nvPr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>
              <p:custDataLst>
                <p:tags r:id="rId16"/>
              </p:custDataLst>
            </p:nvPr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3" name="组合 22"/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>
                  <p:custDataLst>
                    <p:tags r:id="rId18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>
                <p:custDataLst>
                  <p:tags r:id="rId20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5" name="矩形 24"/>
                <p:cNvSpPr/>
                <p:nvPr>
                  <p:custDataLst>
                    <p:tags r:id="rId21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6" name="矩形 25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>
              <p:custDataLst>
                <p:tags r:id="rId23"/>
              </p:custDataLst>
            </p:nvPr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7" name="组合 16"/>
              <p:cNvGrpSpPr/>
              <p:nvPr>
                <p:custDataLst>
                  <p:tags r:id="rId24"/>
                </p:custDataLst>
              </p:nvPr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>
                  <p:custDataLst>
                    <p:tags r:id="rId25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>
                <p:custDataLst>
                  <p:tags r:id="rId27"/>
                </p:custDataLst>
              </p:nvPr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19" name="矩形 18"/>
                <p:cNvSpPr/>
                <p:nvPr>
                  <p:custDataLst>
                    <p:tags r:id="rId28"/>
                  </p:custDataLst>
                </p:nvPr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8143552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18570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吏议逐客，窃以为过矣。昔缪公求士，西取由余于戎，东得百里奚于宛，迎蹇叔于宋，来丕豹、公孙支于晋。此五子者，不产于秦，而缪公用之，并国二十，遂霸西戎。孝公用商鞅之法，移风易俗，民以殷盛，国以富强，百姓乐用，诸侯亲服，获楚、魏之师，举地千里，至今治强。惠王用张仪之计，拔三川之地，西并巴、蜀，北收上郡，南取汉中，包九夷，制鄢、郢，东据成皋之险，割膏腴之壤，遂散六国之从，使之西面事秦，功施到今。昭王得范雎，废穰侯，逐华阳，强公室，杜私门，蚕食诸侯，使秦成帝业。此四君者，皆以客之功。由此观之，客何负于秦哉！向使四君却客而不内，疏士而不用，是使国无富利之实而秦无强大之名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2654271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臣闻吏议逐客，窃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过矣。昔缪公求士，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西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取由余于戎，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东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得百里奚于宛，迎蹇叔于宋，来丕豹、公孙支于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以为：古今异义，“以（之）为”的省略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。过：错误。西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东：名词作状语。来：使动用法，使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来。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20176" y="3589933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此五子者，不产于秦，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缪公用之，并国二十，遂霸西戎。孝公用商鞅之法，移风易俗，民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殷盛，国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富强，百姓乐用，诸侯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亲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服，获楚、魏之师，举地千里，至今治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强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而：表转折。并：动词，吞并。以：介词，表原因。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民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以（之）殷盛：省略句。用：表被动，被任用。亲：动词，亲附。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59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176" y="733862"/>
            <a:ext cx="8198522" cy="18789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臣闻吏议逐客，窃以为过矣。昔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缪（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mù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）公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求士，西取由余于戎，东得百里奚于宛，迎蹇叔于宋，来丕豹、公孙支于晋。此五子者，不产于秦，而缪公用之，并国二十，遂霸西戎。孝公用商鞅之法，移风易俗，民以殷盛，国以富强，百姓乐用，诸侯亲服，获楚、魏之师，举地千里，至今治强。惠王用张仪之计，拔三川之地，西并巴、蜀，北收上郡，南取汉中，包九夷，制鄢、郢，东据成皋之险，割膏腴之壤，遂散六国之从，使之西面事秦，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施（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yì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）到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今。昭王得范雎，废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穰（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sym typeface="+mn-ea"/>
              </a:rPr>
              <a:t>rǎng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）侯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，逐华阳，强公室，杜私门，蚕食诸侯，使秦成帝业。此四君者，皆以客之功。由此观之，客何负于秦哉！向使四君却客而不内，疏士而不用，是使国无富利之实而秦无强大之名也。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20176" y="2654271"/>
            <a:ext cx="8198522" cy="8679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惠王用张仪之计，拔三川之地，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西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并巴、蜀，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北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收上郡，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南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取汉中，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包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九夷，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制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鄢、郢，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东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据成皋之险，割膏腴之壤，遂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散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六国之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从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，使之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西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面事秦，功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施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到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今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东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南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北：名词作状语。包：动词，吞并。制：控制。散：使动，使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解散。从：通“纵”。事：名作动，侍奉。施：延续。</a:t>
            </a:r>
            <a:endParaRPr lang="en-US" altLang="zh-CN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5279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UNIQUEID" val="29"/>
</p:tagLst>
</file>

<file path=ppt/tags/tag10.xml><?xml version="1.0" encoding="utf-8"?>
<p:tagLst xmlns:p="http://schemas.openxmlformats.org/presentationml/2006/main">
  <p:tag name="AS_UNIQUEID" val="38"/>
</p:tagLst>
</file>

<file path=ppt/tags/tag100.xml><?xml version="1.0" encoding="utf-8"?>
<p:tagLst xmlns:p="http://schemas.openxmlformats.org/presentationml/2006/main">
  <p:tag name="AS_UNIQUEID" val="125"/>
</p:tagLst>
</file>

<file path=ppt/tags/tag101.xml><?xml version="1.0" encoding="utf-8"?>
<p:tagLst xmlns:p="http://schemas.openxmlformats.org/presentationml/2006/main">
  <p:tag name="AS_UNIQUEID" val="126"/>
</p:tagLst>
</file>

<file path=ppt/tags/tag102.xml><?xml version="1.0" encoding="utf-8"?>
<p:tagLst xmlns:p="http://schemas.openxmlformats.org/presentationml/2006/main">
  <p:tag name="AS_UNIQUEID" val="127"/>
</p:tagLst>
</file>

<file path=ppt/tags/tag103.xml><?xml version="1.0" encoding="utf-8"?>
<p:tagLst xmlns:p="http://schemas.openxmlformats.org/presentationml/2006/main">
  <p:tag name="AS_UNIQUEID" val="128"/>
</p:tagLst>
</file>

<file path=ppt/tags/tag104.xml><?xml version="1.0" encoding="utf-8"?>
<p:tagLst xmlns:p="http://schemas.openxmlformats.org/presentationml/2006/main">
  <p:tag name="AS_UNIQUEID" val="129"/>
</p:tagLst>
</file>

<file path=ppt/tags/tag105.xml><?xml version="1.0" encoding="utf-8"?>
<p:tagLst xmlns:p="http://schemas.openxmlformats.org/presentationml/2006/main">
  <p:tag name="AS_UNIQUEID" val="130"/>
</p:tagLst>
</file>

<file path=ppt/tags/tag106.xml><?xml version="1.0" encoding="utf-8"?>
<p:tagLst xmlns:p="http://schemas.openxmlformats.org/presentationml/2006/main">
  <p:tag name="AS_UNIQUEID" val="131"/>
</p:tagLst>
</file>

<file path=ppt/tags/tag107.xml><?xml version="1.0" encoding="utf-8"?>
<p:tagLst xmlns:p="http://schemas.openxmlformats.org/presentationml/2006/main">
  <p:tag name="AS_UNIQUEID" val="132"/>
</p:tagLst>
</file>

<file path=ppt/tags/tag108.xml><?xml version="1.0" encoding="utf-8"?>
<p:tagLst xmlns:p="http://schemas.openxmlformats.org/presentationml/2006/main">
  <p:tag name="AS_UNIQUEID" val="133"/>
</p:tagLst>
</file>

<file path=ppt/tags/tag109.xml><?xml version="1.0" encoding="utf-8"?>
<p:tagLst xmlns:p="http://schemas.openxmlformats.org/presentationml/2006/main">
  <p:tag name="AS_UNIQUEID" val="134"/>
</p:tagLst>
</file>

<file path=ppt/tags/tag11.xml><?xml version="1.0" encoding="utf-8"?>
<p:tagLst xmlns:p="http://schemas.openxmlformats.org/presentationml/2006/main">
  <p:tag name="AS_UNIQUEID" val="39"/>
</p:tagLst>
</file>

<file path=ppt/tags/tag110.xml><?xml version="1.0" encoding="utf-8"?>
<p:tagLst xmlns:p="http://schemas.openxmlformats.org/presentationml/2006/main">
  <p:tag name="AS_UNIQUEID" val="135"/>
</p:tagLst>
</file>

<file path=ppt/tags/tag111.xml><?xml version="1.0" encoding="utf-8"?>
<p:tagLst xmlns:p="http://schemas.openxmlformats.org/presentationml/2006/main">
  <p:tag name="AS_UNIQUEID" val="136"/>
</p:tagLst>
</file>

<file path=ppt/tags/tag112.xml><?xml version="1.0" encoding="utf-8"?>
<p:tagLst xmlns:p="http://schemas.openxmlformats.org/presentationml/2006/main">
  <p:tag name="AS_UNIQUEID" val="137"/>
</p:tagLst>
</file>

<file path=ppt/tags/tag113.xml><?xml version="1.0" encoding="utf-8"?>
<p:tagLst xmlns:p="http://schemas.openxmlformats.org/presentationml/2006/main">
  <p:tag name="AS_UNIQUEID" val="138"/>
</p:tagLst>
</file>

<file path=ppt/tags/tag114.xml><?xml version="1.0" encoding="utf-8"?>
<p:tagLst xmlns:p="http://schemas.openxmlformats.org/presentationml/2006/main">
  <p:tag name="AS_UNIQUEID" val="139"/>
</p:tagLst>
</file>

<file path=ppt/tags/tag115.xml><?xml version="1.0" encoding="utf-8"?>
<p:tagLst xmlns:p="http://schemas.openxmlformats.org/presentationml/2006/main">
  <p:tag name="AS_UNIQUEID" val="140"/>
</p:tagLst>
</file>

<file path=ppt/tags/tag116.xml><?xml version="1.0" encoding="utf-8"?>
<p:tagLst xmlns:p="http://schemas.openxmlformats.org/presentationml/2006/main">
  <p:tag name="AS_UNIQUEID" val="141"/>
</p:tagLst>
</file>

<file path=ppt/tags/tag117.xml><?xml version="1.0" encoding="utf-8"?>
<p:tagLst xmlns:p="http://schemas.openxmlformats.org/presentationml/2006/main">
  <p:tag name="AS_UNIQUEID" val="142"/>
</p:tagLst>
</file>

<file path=ppt/tags/tag118.xml><?xml version="1.0" encoding="utf-8"?>
<p:tagLst xmlns:p="http://schemas.openxmlformats.org/presentationml/2006/main">
  <p:tag name="AS_UNIQUEID" val="143"/>
</p:tagLst>
</file>

<file path=ppt/tags/tag119.xml><?xml version="1.0" encoding="utf-8"?>
<p:tagLst xmlns:p="http://schemas.openxmlformats.org/presentationml/2006/main">
  <p:tag name="AS_UNIQUEID" val="144"/>
</p:tagLst>
</file>

<file path=ppt/tags/tag12.xml><?xml version="1.0" encoding="utf-8"?>
<p:tagLst xmlns:p="http://schemas.openxmlformats.org/presentationml/2006/main">
  <p:tag name="AS_UNIQUEID" val="40"/>
</p:tagLst>
</file>

<file path=ppt/tags/tag120.xml><?xml version="1.0" encoding="utf-8"?>
<p:tagLst xmlns:p="http://schemas.openxmlformats.org/presentationml/2006/main">
  <p:tag name="AS_UNIQUEID" val="145"/>
</p:tagLst>
</file>

<file path=ppt/tags/tag121.xml><?xml version="1.0" encoding="utf-8"?>
<p:tagLst xmlns:p="http://schemas.openxmlformats.org/presentationml/2006/main">
  <p:tag name="AS_UNIQUEID" val="146"/>
</p:tagLst>
</file>

<file path=ppt/tags/tag122.xml><?xml version="1.0" encoding="utf-8"?>
<p:tagLst xmlns:p="http://schemas.openxmlformats.org/presentationml/2006/main">
  <p:tag name="AS_UNIQUEID" val="147"/>
</p:tagLst>
</file>

<file path=ppt/tags/tag123.xml><?xml version="1.0" encoding="utf-8"?>
<p:tagLst xmlns:p="http://schemas.openxmlformats.org/presentationml/2006/main">
  <p:tag name="AS_UNIQUEID" val="148"/>
</p:tagLst>
</file>

<file path=ppt/tags/tag124.xml><?xml version="1.0" encoding="utf-8"?>
<p:tagLst xmlns:p="http://schemas.openxmlformats.org/presentationml/2006/main">
  <p:tag name="AS_UNIQUEID" val="149"/>
</p:tagLst>
</file>

<file path=ppt/tags/tag125.xml><?xml version="1.0" encoding="utf-8"?>
<p:tagLst xmlns:p="http://schemas.openxmlformats.org/presentationml/2006/main">
  <p:tag name="AS_UNIQUEID" val="150"/>
</p:tagLst>
</file>

<file path=ppt/tags/tag126.xml><?xml version="1.0" encoding="utf-8"?>
<p:tagLst xmlns:p="http://schemas.openxmlformats.org/presentationml/2006/main">
  <p:tag name="AS_UNIQUEID" val="151"/>
</p:tagLst>
</file>

<file path=ppt/tags/tag127.xml><?xml version="1.0" encoding="utf-8"?>
<p:tagLst xmlns:p="http://schemas.openxmlformats.org/presentationml/2006/main">
  <p:tag name="AS_UNIQUEID" val="152"/>
</p:tagLst>
</file>

<file path=ppt/tags/tag128.xml><?xml version="1.0" encoding="utf-8"?>
<p:tagLst xmlns:p="http://schemas.openxmlformats.org/presentationml/2006/main">
  <p:tag name="AS_UNIQUEID" val="153"/>
</p:tagLst>
</file>

<file path=ppt/tags/tag129.xml><?xml version="1.0" encoding="utf-8"?>
<p:tagLst xmlns:p="http://schemas.openxmlformats.org/presentationml/2006/main">
  <p:tag name="AS_UNIQUEID" val="154"/>
</p:tagLst>
</file>

<file path=ppt/tags/tag13.xml><?xml version="1.0" encoding="utf-8"?>
<p:tagLst xmlns:p="http://schemas.openxmlformats.org/presentationml/2006/main">
  <p:tag name="AS_UNIQUEID" val="41"/>
</p:tagLst>
</file>

<file path=ppt/tags/tag130.xml><?xml version="1.0" encoding="utf-8"?>
<p:tagLst xmlns:p="http://schemas.openxmlformats.org/presentationml/2006/main">
  <p:tag name="AS_UNIQUEID" val="155"/>
</p:tagLst>
</file>

<file path=ppt/tags/tag131.xml><?xml version="1.0" encoding="utf-8"?>
<p:tagLst xmlns:p="http://schemas.openxmlformats.org/presentationml/2006/main">
  <p:tag name="AS_UNIQUEID" val="156"/>
</p:tagLst>
</file>

<file path=ppt/tags/tag132.xml><?xml version="1.0" encoding="utf-8"?>
<p:tagLst xmlns:p="http://schemas.openxmlformats.org/presentationml/2006/main">
  <p:tag name="AS_UNIQUEID" val="157"/>
</p:tagLst>
</file>

<file path=ppt/tags/tag133.xml><?xml version="1.0" encoding="utf-8"?>
<p:tagLst xmlns:p="http://schemas.openxmlformats.org/presentationml/2006/main">
  <p:tag name="AS_UNIQUEID" val="158"/>
</p:tagLst>
</file>

<file path=ppt/tags/tag134.xml><?xml version="1.0" encoding="utf-8"?>
<p:tagLst xmlns:p="http://schemas.openxmlformats.org/presentationml/2006/main">
  <p:tag name="AS_UNIQUEID" val="159"/>
</p:tagLst>
</file>

<file path=ppt/tags/tag135.xml><?xml version="1.0" encoding="utf-8"?>
<p:tagLst xmlns:p="http://schemas.openxmlformats.org/presentationml/2006/main">
  <p:tag name="AS_UNIQUEID" val="160"/>
</p:tagLst>
</file>

<file path=ppt/tags/tag136.xml><?xml version="1.0" encoding="utf-8"?>
<p:tagLst xmlns:p="http://schemas.openxmlformats.org/presentationml/2006/main">
  <p:tag name="AS_UNIQUEID" val="161"/>
</p:tagLst>
</file>

<file path=ppt/tags/tag137.xml><?xml version="1.0" encoding="utf-8"?>
<p:tagLst xmlns:p="http://schemas.openxmlformats.org/presentationml/2006/main">
  <p:tag name="AS_UNIQUEID" val="162"/>
</p:tagLst>
</file>

<file path=ppt/tags/tag138.xml><?xml version="1.0" encoding="utf-8"?>
<p:tagLst xmlns:p="http://schemas.openxmlformats.org/presentationml/2006/main">
  <p:tag name="AS_UNIQUEID" val="163"/>
</p:tagLst>
</file>

<file path=ppt/tags/tag139.xml><?xml version="1.0" encoding="utf-8"?>
<p:tagLst xmlns:p="http://schemas.openxmlformats.org/presentationml/2006/main">
  <p:tag name="AS_UNIQUEID" val="164"/>
</p:tagLst>
</file>

<file path=ppt/tags/tag14.xml><?xml version="1.0" encoding="utf-8"?>
<p:tagLst xmlns:p="http://schemas.openxmlformats.org/presentationml/2006/main">
  <p:tag name="AS_UNIQUEID" val="42"/>
</p:tagLst>
</file>

<file path=ppt/tags/tag140.xml><?xml version="1.0" encoding="utf-8"?>
<p:tagLst xmlns:p="http://schemas.openxmlformats.org/presentationml/2006/main">
  <p:tag name="AS_UNIQUEID" val="165"/>
</p:tagLst>
</file>

<file path=ppt/tags/tag141.xml><?xml version="1.0" encoding="utf-8"?>
<p:tagLst xmlns:p="http://schemas.openxmlformats.org/presentationml/2006/main">
  <p:tag name="AS_UNIQUEID" val="166"/>
</p:tagLst>
</file>

<file path=ppt/tags/tag142.xml><?xml version="1.0" encoding="utf-8"?>
<p:tagLst xmlns:p="http://schemas.openxmlformats.org/presentationml/2006/main">
  <p:tag name="AS_UNIQUEID" val="167"/>
</p:tagLst>
</file>

<file path=ppt/tags/tag143.xml><?xml version="1.0" encoding="utf-8"?>
<p:tagLst xmlns:p="http://schemas.openxmlformats.org/presentationml/2006/main">
  <p:tag name="AS_UNIQUEID" val="168"/>
</p:tagLst>
</file>

<file path=ppt/tags/tag144.xml><?xml version="1.0" encoding="utf-8"?>
<p:tagLst xmlns:p="http://schemas.openxmlformats.org/presentationml/2006/main">
  <p:tag name="AS_UNIQUEID" val="169"/>
</p:tagLst>
</file>

<file path=ppt/tags/tag145.xml><?xml version="1.0" encoding="utf-8"?>
<p:tagLst xmlns:p="http://schemas.openxmlformats.org/presentationml/2006/main">
  <p:tag name="AS_UNIQUEID" val="170"/>
</p:tagLst>
</file>

<file path=ppt/tags/tag146.xml><?xml version="1.0" encoding="utf-8"?>
<p:tagLst xmlns:p="http://schemas.openxmlformats.org/presentationml/2006/main">
  <p:tag name="AS_UNIQUEID" val="171"/>
</p:tagLst>
</file>

<file path=ppt/tags/tag147.xml><?xml version="1.0" encoding="utf-8"?>
<p:tagLst xmlns:p="http://schemas.openxmlformats.org/presentationml/2006/main">
  <p:tag name="AS_UNIQUEID" val="172"/>
</p:tagLst>
</file>

<file path=ppt/tags/tag148.xml><?xml version="1.0" encoding="utf-8"?>
<p:tagLst xmlns:p="http://schemas.openxmlformats.org/presentationml/2006/main">
  <p:tag name="AS_UNIQUEID" val="173"/>
</p:tagLst>
</file>

<file path=ppt/tags/tag149.xml><?xml version="1.0" encoding="utf-8"?>
<p:tagLst xmlns:p="http://schemas.openxmlformats.org/presentationml/2006/main">
  <p:tag name="AS_UNIQUEID" val="174"/>
</p:tagLst>
</file>

<file path=ppt/tags/tag15.xml><?xml version="1.0" encoding="utf-8"?>
<p:tagLst xmlns:p="http://schemas.openxmlformats.org/presentationml/2006/main">
  <p:tag name="AS_UNIQUEID" val="43"/>
</p:tagLst>
</file>

<file path=ppt/tags/tag150.xml><?xml version="1.0" encoding="utf-8"?>
<p:tagLst xmlns:p="http://schemas.openxmlformats.org/presentationml/2006/main">
  <p:tag name="AS_UNIQUEID" val="175"/>
</p:tagLst>
</file>

<file path=ppt/tags/tag151.xml><?xml version="1.0" encoding="utf-8"?>
<p:tagLst xmlns:p="http://schemas.openxmlformats.org/presentationml/2006/main">
  <p:tag name="AS_UNIQUEID" val="176"/>
</p:tagLst>
</file>

<file path=ppt/tags/tag152.xml><?xml version="1.0" encoding="utf-8"?>
<p:tagLst xmlns:p="http://schemas.openxmlformats.org/presentationml/2006/main">
  <p:tag name="AS_UNIQUEID" val="177"/>
</p:tagLst>
</file>

<file path=ppt/tags/tag153.xml><?xml version="1.0" encoding="utf-8"?>
<p:tagLst xmlns:p="http://schemas.openxmlformats.org/presentationml/2006/main">
  <p:tag name="AS_UNIQUEID" val="178"/>
</p:tagLst>
</file>

<file path=ppt/tags/tag154.xml><?xml version="1.0" encoding="utf-8"?>
<p:tagLst xmlns:p="http://schemas.openxmlformats.org/presentationml/2006/main">
  <p:tag name="AS_UNIQUEID" val="179"/>
</p:tagLst>
</file>

<file path=ppt/tags/tag155.xml><?xml version="1.0" encoding="utf-8"?>
<p:tagLst xmlns:p="http://schemas.openxmlformats.org/presentationml/2006/main">
  <p:tag name="AS_UNIQUEID" val="180"/>
</p:tagLst>
</file>

<file path=ppt/tags/tag156.xml><?xml version="1.0" encoding="utf-8"?>
<p:tagLst xmlns:p="http://schemas.openxmlformats.org/presentationml/2006/main">
  <p:tag name="AS_UNIQUEID" val="181"/>
</p:tagLst>
</file>

<file path=ppt/tags/tag157.xml><?xml version="1.0" encoding="utf-8"?>
<p:tagLst xmlns:p="http://schemas.openxmlformats.org/presentationml/2006/main">
  <p:tag name="AS_UNIQUEID" val="182"/>
</p:tagLst>
</file>

<file path=ppt/tags/tag158.xml><?xml version="1.0" encoding="utf-8"?>
<p:tagLst xmlns:p="http://schemas.openxmlformats.org/presentationml/2006/main">
  <p:tag name="AS_UNIQUEID" val="183"/>
</p:tagLst>
</file>

<file path=ppt/tags/tag159.xml><?xml version="1.0" encoding="utf-8"?>
<p:tagLst xmlns:p="http://schemas.openxmlformats.org/presentationml/2006/main">
  <p:tag name="AS_UNIQUEID" val="184"/>
</p:tagLst>
</file>

<file path=ppt/tags/tag16.xml><?xml version="1.0" encoding="utf-8"?>
<p:tagLst xmlns:p="http://schemas.openxmlformats.org/presentationml/2006/main">
  <p:tag name="AS_UNIQUEID" val="44"/>
</p:tagLst>
</file>

<file path=ppt/tags/tag160.xml><?xml version="1.0" encoding="utf-8"?>
<p:tagLst xmlns:p="http://schemas.openxmlformats.org/presentationml/2006/main">
  <p:tag name="AS_UNIQUEID" val="185"/>
</p:tagLst>
</file>

<file path=ppt/tags/tag161.xml><?xml version="1.0" encoding="utf-8"?>
<p:tagLst xmlns:p="http://schemas.openxmlformats.org/presentationml/2006/main">
  <p:tag name="AS_UNIQUEID" val="186"/>
</p:tagLst>
</file>

<file path=ppt/tags/tag162.xml><?xml version="1.0" encoding="utf-8"?>
<p:tagLst xmlns:p="http://schemas.openxmlformats.org/presentationml/2006/main">
  <p:tag name="AS_UNIQUEID" val="187"/>
</p:tagLst>
</file>

<file path=ppt/tags/tag163.xml><?xml version="1.0" encoding="utf-8"?>
<p:tagLst xmlns:p="http://schemas.openxmlformats.org/presentationml/2006/main">
  <p:tag name="AS_UNIQUEID" val="188"/>
</p:tagLst>
</file>

<file path=ppt/tags/tag164.xml><?xml version="1.0" encoding="utf-8"?>
<p:tagLst xmlns:p="http://schemas.openxmlformats.org/presentationml/2006/main">
  <p:tag name="AS_UNIQUEID" val="189"/>
</p:tagLst>
</file>

<file path=ppt/tags/tag165.xml><?xml version="1.0" encoding="utf-8"?>
<p:tagLst xmlns:p="http://schemas.openxmlformats.org/presentationml/2006/main">
  <p:tag name="AS_UNIQUEID" val="190"/>
</p:tagLst>
</file>

<file path=ppt/tags/tag166.xml><?xml version="1.0" encoding="utf-8"?>
<p:tagLst xmlns:p="http://schemas.openxmlformats.org/presentationml/2006/main">
  <p:tag name="AS_UNIQUEID" val="191"/>
</p:tagLst>
</file>

<file path=ppt/tags/tag167.xml><?xml version="1.0" encoding="utf-8"?>
<p:tagLst xmlns:p="http://schemas.openxmlformats.org/presentationml/2006/main">
  <p:tag name="AS_UNIQUEID" val="192"/>
</p:tagLst>
</file>

<file path=ppt/tags/tag168.xml><?xml version="1.0" encoding="utf-8"?>
<p:tagLst xmlns:p="http://schemas.openxmlformats.org/presentationml/2006/main">
  <p:tag name="AS_UNIQUEID" val="193"/>
</p:tagLst>
</file>

<file path=ppt/tags/tag169.xml><?xml version="1.0" encoding="utf-8"?>
<p:tagLst xmlns:p="http://schemas.openxmlformats.org/presentationml/2006/main">
  <p:tag name="AS_UNIQUEID" val="194"/>
</p:tagLst>
</file>

<file path=ppt/tags/tag17.xml><?xml version="1.0" encoding="utf-8"?>
<p:tagLst xmlns:p="http://schemas.openxmlformats.org/presentationml/2006/main">
  <p:tag name="AS_UNIQUEID" val="45"/>
</p:tagLst>
</file>

<file path=ppt/tags/tag170.xml><?xml version="1.0" encoding="utf-8"?>
<p:tagLst xmlns:p="http://schemas.openxmlformats.org/presentationml/2006/main">
  <p:tag name="AS_UNIQUEID" val="195"/>
</p:tagLst>
</file>

<file path=ppt/tags/tag171.xml><?xml version="1.0" encoding="utf-8"?>
<p:tagLst xmlns:p="http://schemas.openxmlformats.org/presentationml/2006/main">
  <p:tag name="AS_UNIQUEID" val="196"/>
</p:tagLst>
</file>

<file path=ppt/tags/tag172.xml><?xml version="1.0" encoding="utf-8"?>
<p:tagLst xmlns:p="http://schemas.openxmlformats.org/presentationml/2006/main">
  <p:tag name="AS_UNIQUEID" val="197"/>
</p:tagLst>
</file>

<file path=ppt/tags/tag173.xml><?xml version="1.0" encoding="utf-8"?>
<p:tagLst xmlns:p="http://schemas.openxmlformats.org/presentationml/2006/main">
  <p:tag name="AS_UNIQUEID" val="198"/>
</p:tagLst>
</file>

<file path=ppt/tags/tag174.xml><?xml version="1.0" encoding="utf-8"?>
<p:tagLst xmlns:p="http://schemas.openxmlformats.org/presentationml/2006/main">
  <p:tag name="AS_UNIQUEID" val="199"/>
</p:tagLst>
</file>

<file path=ppt/tags/tag175.xml><?xml version="1.0" encoding="utf-8"?>
<p:tagLst xmlns:p="http://schemas.openxmlformats.org/presentationml/2006/main">
  <p:tag name="AS_UNIQUEID" val="200"/>
</p:tagLst>
</file>

<file path=ppt/tags/tag176.xml><?xml version="1.0" encoding="utf-8"?>
<p:tagLst xmlns:p="http://schemas.openxmlformats.org/presentationml/2006/main">
  <p:tag name="AS_UNIQUEID" val="201"/>
</p:tagLst>
</file>

<file path=ppt/tags/tag177.xml><?xml version="1.0" encoding="utf-8"?>
<p:tagLst xmlns:p="http://schemas.openxmlformats.org/presentationml/2006/main">
  <p:tag name="AS_UNIQUEID" val="202"/>
</p:tagLst>
</file>

<file path=ppt/tags/tag178.xml><?xml version="1.0" encoding="utf-8"?>
<p:tagLst xmlns:p="http://schemas.openxmlformats.org/presentationml/2006/main">
  <p:tag name="AS_UNIQUEID" val="203"/>
</p:tagLst>
</file>

<file path=ppt/tags/tag179.xml><?xml version="1.0" encoding="utf-8"?>
<p:tagLst xmlns:p="http://schemas.openxmlformats.org/presentationml/2006/main">
  <p:tag name="AS_UNIQUEID" val="204"/>
</p:tagLst>
</file>

<file path=ppt/tags/tag18.xml><?xml version="1.0" encoding="utf-8"?>
<p:tagLst xmlns:p="http://schemas.openxmlformats.org/presentationml/2006/main">
  <p:tag name="AS_UNIQUEID" val="46"/>
</p:tagLst>
</file>

<file path=ppt/tags/tag180.xml><?xml version="1.0" encoding="utf-8"?>
<p:tagLst xmlns:p="http://schemas.openxmlformats.org/presentationml/2006/main">
  <p:tag name="AS_UNIQUEID" val="205"/>
</p:tagLst>
</file>

<file path=ppt/tags/tag181.xml><?xml version="1.0" encoding="utf-8"?>
<p:tagLst xmlns:p="http://schemas.openxmlformats.org/presentationml/2006/main">
  <p:tag name="AS_UNIQUEID" val="206"/>
</p:tagLst>
</file>

<file path=ppt/tags/tag182.xml><?xml version="1.0" encoding="utf-8"?>
<p:tagLst xmlns:p="http://schemas.openxmlformats.org/presentationml/2006/main">
  <p:tag name="AS_UNIQUEID" val="207"/>
</p:tagLst>
</file>

<file path=ppt/tags/tag183.xml><?xml version="1.0" encoding="utf-8"?>
<p:tagLst xmlns:p="http://schemas.openxmlformats.org/presentationml/2006/main">
  <p:tag name="AS_UNIQUEID" val="208"/>
</p:tagLst>
</file>

<file path=ppt/tags/tag184.xml><?xml version="1.0" encoding="utf-8"?>
<p:tagLst xmlns:p="http://schemas.openxmlformats.org/presentationml/2006/main">
  <p:tag name="AS_UNIQUEID" val="209"/>
</p:tagLst>
</file>

<file path=ppt/tags/tag185.xml><?xml version="1.0" encoding="utf-8"?>
<p:tagLst xmlns:p="http://schemas.openxmlformats.org/presentationml/2006/main">
  <p:tag name="AS_UNIQUEID" val="210"/>
</p:tagLst>
</file>

<file path=ppt/tags/tag186.xml><?xml version="1.0" encoding="utf-8"?>
<p:tagLst xmlns:p="http://schemas.openxmlformats.org/presentationml/2006/main">
  <p:tag name="AS_UNIQUEID" val="211"/>
</p:tagLst>
</file>

<file path=ppt/tags/tag187.xml><?xml version="1.0" encoding="utf-8"?>
<p:tagLst xmlns:p="http://schemas.openxmlformats.org/presentationml/2006/main">
  <p:tag name="AS_UNIQUEID" val="212"/>
</p:tagLst>
</file>

<file path=ppt/tags/tag188.xml><?xml version="1.0" encoding="utf-8"?>
<p:tagLst xmlns:p="http://schemas.openxmlformats.org/presentationml/2006/main">
  <p:tag name="AS_UNIQUEID" val="213"/>
</p:tagLst>
</file>

<file path=ppt/tags/tag189.xml><?xml version="1.0" encoding="utf-8"?>
<p:tagLst xmlns:p="http://schemas.openxmlformats.org/presentationml/2006/main">
  <p:tag name="AS_UNIQUEID" val="214"/>
</p:tagLst>
</file>

<file path=ppt/tags/tag19.xml><?xml version="1.0" encoding="utf-8"?>
<p:tagLst xmlns:p="http://schemas.openxmlformats.org/presentationml/2006/main">
  <p:tag name="AS_UNIQUEID" val="47"/>
</p:tagLst>
</file>

<file path=ppt/tags/tag190.xml><?xml version="1.0" encoding="utf-8"?>
<p:tagLst xmlns:p="http://schemas.openxmlformats.org/presentationml/2006/main">
  <p:tag name="AS_UNIQUEID" val="215"/>
</p:tagLst>
</file>

<file path=ppt/tags/tag191.xml><?xml version="1.0" encoding="utf-8"?>
<p:tagLst xmlns:p="http://schemas.openxmlformats.org/presentationml/2006/main">
  <p:tag name="AS_UNIQUEID" val="216"/>
</p:tagLst>
</file>

<file path=ppt/tags/tag192.xml><?xml version="1.0" encoding="utf-8"?>
<p:tagLst xmlns:p="http://schemas.openxmlformats.org/presentationml/2006/main">
  <p:tag name="AS_UNIQUEID" val="217"/>
</p:tagLst>
</file>

<file path=ppt/tags/tag193.xml><?xml version="1.0" encoding="utf-8"?>
<p:tagLst xmlns:p="http://schemas.openxmlformats.org/presentationml/2006/main">
  <p:tag name="AS_UNIQUEID" val="218"/>
</p:tagLst>
</file>

<file path=ppt/tags/tag194.xml><?xml version="1.0" encoding="utf-8"?>
<p:tagLst xmlns:p="http://schemas.openxmlformats.org/presentationml/2006/main">
  <p:tag name="AS_UNIQUEID" val="219"/>
</p:tagLst>
</file>

<file path=ppt/tags/tag195.xml><?xml version="1.0" encoding="utf-8"?>
<p:tagLst xmlns:p="http://schemas.openxmlformats.org/presentationml/2006/main">
  <p:tag name="AS_UNIQUEID" val="220"/>
</p:tagLst>
</file>

<file path=ppt/tags/tag196.xml><?xml version="1.0" encoding="utf-8"?>
<p:tagLst xmlns:p="http://schemas.openxmlformats.org/presentationml/2006/main">
  <p:tag name="AS_UNIQUEID" val="221"/>
</p:tagLst>
</file>

<file path=ppt/tags/tag197.xml><?xml version="1.0" encoding="utf-8"?>
<p:tagLst xmlns:p="http://schemas.openxmlformats.org/presentationml/2006/main">
  <p:tag name="AS_UNIQUEID" val="222"/>
</p:tagLst>
</file>

<file path=ppt/tags/tag198.xml><?xml version="1.0" encoding="utf-8"?>
<p:tagLst xmlns:p="http://schemas.openxmlformats.org/presentationml/2006/main">
  <p:tag name="AS_UNIQUEID" val="223"/>
</p:tagLst>
</file>

<file path=ppt/tags/tag199.xml><?xml version="1.0" encoding="utf-8"?>
<p:tagLst xmlns:p="http://schemas.openxmlformats.org/presentationml/2006/main">
  <p:tag name="AS_UNIQUEID" val="224"/>
</p:tagLst>
</file>

<file path=ppt/tags/tag2.xml><?xml version="1.0" encoding="utf-8"?>
<p:tagLst xmlns:p="http://schemas.openxmlformats.org/presentationml/2006/main">
  <p:tag name="AS_UNIQUEID" val="30"/>
</p:tagLst>
</file>

<file path=ppt/tags/tag20.xml><?xml version="1.0" encoding="utf-8"?>
<p:tagLst xmlns:p="http://schemas.openxmlformats.org/presentationml/2006/main">
  <p:tag name="AS_UNIQUEID" val="48"/>
</p:tagLst>
</file>

<file path=ppt/tags/tag200.xml><?xml version="1.0" encoding="utf-8"?>
<p:tagLst xmlns:p="http://schemas.openxmlformats.org/presentationml/2006/main">
  <p:tag name="AS_UNIQUEID" val="225"/>
</p:tagLst>
</file>

<file path=ppt/tags/tag201.xml><?xml version="1.0" encoding="utf-8"?>
<p:tagLst xmlns:p="http://schemas.openxmlformats.org/presentationml/2006/main">
  <p:tag name="AS_UNIQUEID" val="226"/>
</p:tagLst>
</file>

<file path=ppt/tags/tag202.xml><?xml version="1.0" encoding="utf-8"?>
<p:tagLst xmlns:p="http://schemas.openxmlformats.org/presentationml/2006/main">
  <p:tag name="AS_UNIQUEID" val="227"/>
</p:tagLst>
</file>

<file path=ppt/tags/tag203.xml><?xml version="1.0" encoding="utf-8"?>
<p:tagLst xmlns:p="http://schemas.openxmlformats.org/presentationml/2006/main">
  <p:tag name="AS_UNIQUEID" val="228"/>
</p:tagLst>
</file>

<file path=ppt/tags/tag204.xml><?xml version="1.0" encoding="utf-8"?>
<p:tagLst xmlns:p="http://schemas.openxmlformats.org/presentationml/2006/main">
  <p:tag name="AS_UNIQUEID" val="229"/>
</p:tagLst>
</file>

<file path=ppt/tags/tag205.xml><?xml version="1.0" encoding="utf-8"?>
<p:tagLst xmlns:p="http://schemas.openxmlformats.org/presentationml/2006/main">
  <p:tag name="AS_UNIQUEID" val="230"/>
</p:tagLst>
</file>

<file path=ppt/tags/tag206.xml><?xml version="1.0" encoding="utf-8"?>
<p:tagLst xmlns:p="http://schemas.openxmlformats.org/presentationml/2006/main">
  <p:tag name="AS_UNIQUEID" val="231"/>
</p:tagLst>
</file>

<file path=ppt/tags/tag207.xml><?xml version="1.0" encoding="utf-8"?>
<p:tagLst xmlns:p="http://schemas.openxmlformats.org/presentationml/2006/main">
  <p:tag name="AS_UNIQUEID" val="232"/>
</p:tagLst>
</file>

<file path=ppt/tags/tag208.xml><?xml version="1.0" encoding="utf-8"?>
<p:tagLst xmlns:p="http://schemas.openxmlformats.org/presentationml/2006/main">
  <p:tag name="AS_UNIQUEID" val="233"/>
</p:tagLst>
</file>

<file path=ppt/tags/tag209.xml><?xml version="1.0" encoding="utf-8"?>
<p:tagLst xmlns:p="http://schemas.openxmlformats.org/presentationml/2006/main">
  <p:tag name="AS_UNIQUEID" val="234"/>
</p:tagLst>
</file>

<file path=ppt/tags/tag21.xml><?xml version="1.0" encoding="utf-8"?>
<p:tagLst xmlns:p="http://schemas.openxmlformats.org/presentationml/2006/main">
  <p:tag name="AS_UNIQUEID" val="49"/>
</p:tagLst>
</file>

<file path=ppt/tags/tag210.xml><?xml version="1.0" encoding="utf-8"?>
<p:tagLst xmlns:p="http://schemas.openxmlformats.org/presentationml/2006/main">
  <p:tag name="AS_UNIQUEID" val="235"/>
</p:tagLst>
</file>

<file path=ppt/tags/tag211.xml><?xml version="1.0" encoding="utf-8"?>
<p:tagLst xmlns:p="http://schemas.openxmlformats.org/presentationml/2006/main">
  <p:tag name="AS_UNIQUEID" val="236"/>
</p:tagLst>
</file>

<file path=ppt/tags/tag212.xml><?xml version="1.0" encoding="utf-8"?>
<p:tagLst xmlns:p="http://schemas.openxmlformats.org/presentationml/2006/main">
  <p:tag name="AS_UNIQUEID" val="237"/>
</p:tagLst>
</file>

<file path=ppt/tags/tag213.xml><?xml version="1.0" encoding="utf-8"?>
<p:tagLst xmlns:p="http://schemas.openxmlformats.org/presentationml/2006/main">
  <p:tag name="AS_UNIQUEID" val="238"/>
</p:tagLst>
</file>

<file path=ppt/tags/tag214.xml><?xml version="1.0" encoding="utf-8"?>
<p:tagLst xmlns:p="http://schemas.openxmlformats.org/presentationml/2006/main">
  <p:tag name="AS_UNIQUEID" val="239"/>
</p:tagLst>
</file>

<file path=ppt/tags/tag215.xml><?xml version="1.0" encoding="utf-8"?>
<p:tagLst xmlns:p="http://schemas.openxmlformats.org/presentationml/2006/main">
  <p:tag name="AS_UNIQUEID" val="240"/>
</p:tagLst>
</file>

<file path=ppt/tags/tag216.xml><?xml version="1.0" encoding="utf-8"?>
<p:tagLst xmlns:p="http://schemas.openxmlformats.org/presentationml/2006/main">
  <p:tag name="AS_UNIQUEID" val="241"/>
</p:tagLst>
</file>

<file path=ppt/tags/tag217.xml><?xml version="1.0" encoding="utf-8"?>
<p:tagLst xmlns:p="http://schemas.openxmlformats.org/presentationml/2006/main">
  <p:tag name="AS_UNIQUEID" val="242"/>
</p:tagLst>
</file>

<file path=ppt/tags/tag218.xml><?xml version="1.0" encoding="utf-8"?>
<p:tagLst xmlns:p="http://schemas.openxmlformats.org/presentationml/2006/main">
  <p:tag name="AS_UNIQUEID" val="243"/>
</p:tagLst>
</file>

<file path=ppt/tags/tag219.xml><?xml version="1.0" encoding="utf-8"?>
<p:tagLst xmlns:p="http://schemas.openxmlformats.org/presentationml/2006/main">
  <p:tag name="AS_UNIQUEID" val="244"/>
</p:tagLst>
</file>

<file path=ppt/tags/tag22.xml><?xml version="1.0" encoding="utf-8"?>
<p:tagLst xmlns:p="http://schemas.openxmlformats.org/presentationml/2006/main">
  <p:tag name="AS_UNIQUEID" val="50"/>
</p:tagLst>
</file>

<file path=ppt/tags/tag220.xml><?xml version="1.0" encoding="utf-8"?>
<p:tagLst xmlns:p="http://schemas.openxmlformats.org/presentationml/2006/main">
  <p:tag name="AS_UNIQUEID" val="245"/>
</p:tagLst>
</file>

<file path=ppt/tags/tag221.xml><?xml version="1.0" encoding="utf-8"?>
<p:tagLst xmlns:p="http://schemas.openxmlformats.org/presentationml/2006/main">
  <p:tag name="AS_UNIQUEID" val="246"/>
</p:tagLst>
</file>

<file path=ppt/tags/tag222.xml><?xml version="1.0" encoding="utf-8"?>
<p:tagLst xmlns:p="http://schemas.openxmlformats.org/presentationml/2006/main">
  <p:tag name="AS_UNIQUEID" val="247"/>
</p:tagLst>
</file>

<file path=ppt/tags/tag223.xml><?xml version="1.0" encoding="utf-8"?>
<p:tagLst xmlns:p="http://schemas.openxmlformats.org/presentationml/2006/main">
  <p:tag name="AS_UNIQUEID" val="248"/>
</p:tagLst>
</file>

<file path=ppt/tags/tag224.xml><?xml version="1.0" encoding="utf-8"?>
<p:tagLst xmlns:p="http://schemas.openxmlformats.org/presentationml/2006/main">
  <p:tag name="AS_UNIQUEID" val="249"/>
</p:tagLst>
</file>

<file path=ppt/tags/tag225.xml><?xml version="1.0" encoding="utf-8"?>
<p:tagLst xmlns:p="http://schemas.openxmlformats.org/presentationml/2006/main">
  <p:tag name="AS_UNIQUEID" val="250"/>
</p:tagLst>
</file>

<file path=ppt/tags/tag226.xml><?xml version="1.0" encoding="utf-8"?>
<p:tagLst xmlns:p="http://schemas.openxmlformats.org/presentationml/2006/main">
  <p:tag name="AS_UNIQUEID" val="251"/>
</p:tagLst>
</file>

<file path=ppt/tags/tag227.xml><?xml version="1.0" encoding="utf-8"?>
<p:tagLst xmlns:p="http://schemas.openxmlformats.org/presentationml/2006/main">
  <p:tag name="AS_UNIQUEID" val="252"/>
</p:tagLst>
</file>

<file path=ppt/tags/tag228.xml><?xml version="1.0" encoding="utf-8"?>
<p:tagLst xmlns:p="http://schemas.openxmlformats.org/presentationml/2006/main">
  <p:tag name="AS_UNIQUEID" val="253"/>
</p:tagLst>
</file>

<file path=ppt/tags/tag229.xml><?xml version="1.0" encoding="utf-8"?>
<p:tagLst xmlns:p="http://schemas.openxmlformats.org/presentationml/2006/main">
  <p:tag name="AS_UNIQUEID" val="254"/>
</p:tagLst>
</file>

<file path=ppt/tags/tag23.xml><?xml version="1.0" encoding="utf-8"?>
<p:tagLst xmlns:p="http://schemas.openxmlformats.org/presentationml/2006/main">
  <p:tag name="AS_UNIQUEID" val="51"/>
</p:tagLst>
</file>

<file path=ppt/tags/tag230.xml><?xml version="1.0" encoding="utf-8"?>
<p:tagLst xmlns:p="http://schemas.openxmlformats.org/presentationml/2006/main">
  <p:tag name="AS_UNIQUEID" val="255"/>
</p:tagLst>
</file>

<file path=ppt/tags/tag231.xml><?xml version="1.0" encoding="utf-8"?>
<p:tagLst xmlns:p="http://schemas.openxmlformats.org/presentationml/2006/main">
  <p:tag name="AS_UNIQUEID" val="256"/>
</p:tagLst>
</file>

<file path=ppt/tags/tag232.xml><?xml version="1.0" encoding="utf-8"?>
<p:tagLst xmlns:p="http://schemas.openxmlformats.org/presentationml/2006/main">
  <p:tag name="AS_UNIQUEID" val="257"/>
</p:tagLst>
</file>

<file path=ppt/tags/tag233.xml><?xml version="1.0" encoding="utf-8"?>
<p:tagLst xmlns:p="http://schemas.openxmlformats.org/presentationml/2006/main">
  <p:tag name="AS_UNIQUEID" val="258"/>
</p:tagLst>
</file>

<file path=ppt/tags/tag234.xml><?xml version="1.0" encoding="utf-8"?>
<p:tagLst xmlns:p="http://schemas.openxmlformats.org/presentationml/2006/main">
  <p:tag name="AS_UNIQUEID" val="259"/>
</p:tagLst>
</file>

<file path=ppt/tags/tag235.xml><?xml version="1.0" encoding="utf-8"?>
<p:tagLst xmlns:p="http://schemas.openxmlformats.org/presentationml/2006/main">
  <p:tag name="AS_UNIQUEID" val="260"/>
</p:tagLst>
</file>

<file path=ppt/tags/tag236.xml><?xml version="1.0" encoding="utf-8"?>
<p:tagLst xmlns:p="http://schemas.openxmlformats.org/presentationml/2006/main">
  <p:tag name="AS_UNIQUEID" val="261"/>
</p:tagLst>
</file>

<file path=ppt/tags/tag237.xml><?xml version="1.0" encoding="utf-8"?>
<p:tagLst xmlns:p="http://schemas.openxmlformats.org/presentationml/2006/main">
  <p:tag name="AS_UNIQUEID" val="262"/>
</p:tagLst>
</file>

<file path=ppt/tags/tag238.xml><?xml version="1.0" encoding="utf-8"?>
<p:tagLst xmlns:p="http://schemas.openxmlformats.org/presentationml/2006/main">
  <p:tag name="AS_UNIQUEID" val="263"/>
</p:tagLst>
</file>

<file path=ppt/tags/tag239.xml><?xml version="1.0" encoding="utf-8"?>
<p:tagLst xmlns:p="http://schemas.openxmlformats.org/presentationml/2006/main">
  <p:tag name="AS_UNIQUEID" val="264"/>
</p:tagLst>
</file>

<file path=ppt/tags/tag24.xml><?xml version="1.0" encoding="utf-8"?>
<p:tagLst xmlns:p="http://schemas.openxmlformats.org/presentationml/2006/main">
  <p:tag name="AS_UNIQUEID" val="52"/>
</p:tagLst>
</file>

<file path=ppt/tags/tag240.xml><?xml version="1.0" encoding="utf-8"?>
<p:tagLst xmlns:p="http://schemas.openxmlformats.org/presentationml/2006/main">
  <p:tag name="AS_UNIQUEID" val="265"/>
</p:tagLst>
</file>

<file path=ppt/tags/tag241.xml><?xml version="1.0" encoding="utf-8"?>
<p:tagLst xmlns:p="http://schemas.openxmlformats.org/presentationml/2006/main">
  <p:tag name="AS_UNIQUEID" val="266"/>
</p:tagLst>
</file>

<file path=ppt/tags/tag242.xml><?xml version="1.0" encoding="utf-8"?>
<p:tagLst xmlns:p="http://schemas.openxmlformats.org/presentationml/2006/main">
  <p:tag name="AS_UNIQUEID" val="267"/>
</p:tagLst>
</file>

<file path=ppt/tags/tag243.xml><?xml version="1.0" encoding="utf-8"?>
<p:tagLst xmlns:p="http://schemas.openxmlformats.org/presentationml/2006/main">
  <p:tag name="AS_UNIQUEID" val="268"/>
</p:tagLst>
</file>

<file path=ppt/tags/tag244.xml><?xml version="1.0" encoding="utf-8"?>
<p:tagLst xmlns:p="http://schemas.openxmlformats.org/presentationml/2006/main">
  <p:tag name="AS_UNIQUEID" val="269"/>
</p:tagLst>
</file>

<file path=ppt/tags/tag245.xml><?xml version="1.0" encoding="utf-8"?>
<p:tagLst xmlns:p="http://schemas.openxmlformats.org/presentationml/2006/main">
  <p:tag name="AS_UNIQUEID" val="270"/>
</p:tagLst>
</file>

<file path=ppt/tags/tag246.xml><?xml version="1.0" encoding="utf-8"?>
<p:tagLst xmlns:p="http://schemas.openxmlformats.org/presentationml/2006/main">
  <p:tag name="AS_UNIQUEID" val="271"/>
</p:tagLst>
</file>

<file path=ppt/tags/tag247.xml><?xml version="1.0" encoding="utf-8"?>
<p:tagLst xmlns:p="http://schemas.openxmlformats.org/presentationml/2006/main">
  <p:tag name="AS_UNIQUEID" val="272"/>
</p:tagLst>
</file>

<file path=ppt/tags/tag248.xml><?xml version="1.0" encoding="utf-8"?>
<p:tagLst xmlns:p="http://schemas.openxmlformats.org/presentationml/2006/main">
  <p:tag name="AS_UNIQUEID" val="273"/>
</p:tagLst>
</file>

<file path=ppt/tags/tag249.xml><?xml version="1.0" encoding="utf-8"?>
<p:tagLst xmlns:p="http://schemas.openxmlformats.org/presentationml/2006/main">
  <p:tag name="AS_UNIQUEID" val="274"/>
</p:tagLst>
</file>

<file path=ppt/tags/tag25.xml><?xml version="1.0" encoding="utf-8"?>
<p:tagLst xmlns:p="http://schemas.openxmlformats.org/presentationml/2006/main">
  <p:tag name="AS_UNIQUEID" val="53"/>
</p:tagLst>
</file>

<file path=ppt/tags/tag250.xml><?xml version="1.0" encoding="utf-8"?>
<p:tagLst xmlns:p="http://schemas.openxmlformats.org/presentationml/2006/main">
  <p:tag name="AS_UNIQUEID" val="275"/>
</p:tagLst>
</file>

<file path=ppt/tags/tag251.xml><?xml version="1.0" encoding="utf-8"?>
<p:tagLst xmlns:p="http://schemas.openxmlformats.org/presentationml/2006/main">
  <p:tag name="AS_UNIQUEID" val="276"/>
</p:tagLst>
</file>

<file path=ppt/tags/tag252.xml><?xml version="1.0" encoding="utf-8"?>
<p:tagLst xmlns:p="http://schemas.openxmlformats.org/presentationml/2006/main">
  <p:tag name="AS_UNIQUEID" val="277"/>
</p:tagLst>
</file>

<file path=ppt/tags/tag253.xml><?xml version="1.0" encoding="utf-8"?>
<p:tagLst xmlns:p="http://schemas.openxmlformats.org/presentationml/2006/main">
  <p:tag name="AS_UNIQUEID" val="278"/>
</p:tagLst>
</file>

<file path=ppt/tags/tag254.xml><?xml version="1.0" encoding="utf-8"?>
<p:tagLst xmlns:p="http://schemas.openxmlformats.org/presentationml/2006/main">
  <p:tag name="AS_UNIQUEID" val="279"/>
</p:tagLst>
</file>

<file path=ppt/tags/tag255.xml><?xml version="1.0" encoding="utf-8"?>
<p:tagLst xmlns:p="http://schemas.openxmlformats.org/presentationml/2006/main">
  <p:tag name="AS_UNIQUEID" val="280"/>
</p:tagLst>
</file>

<file path=ppt/tags/tag256.xml><?xml version="1.0" encoding="utf-8"?>
<p:tagLst xmlns:p="http://schemas.openxmlformats.org/presentationml/2006/main">
  <p:tag name="AS_UNIQUEID" val="281"/>
</p:tagLst>
</file>

<file path=ppt/tags/tag257.xml><?xml version="1.0" encoding="utf-8"?>
<p:tagLst xmlns:p="http://schemas.openxmlformats.org/presentationml/2006/main">
  <p:tag name="AS_UNIQUEID" val="282"/>
</p:tagLst>
</file>

<file path=ppt/tags/tag258.xml><?xml version="1.0" encoding="utf-8"?>
<p:tagLst xmlns:p="http://schemas.openxmlformats.org/presentationml/2006/main">
  <p:tag name="AS_UNIQUEID" val="283"/>
</p:tagLst>
</file>

<file path=ppt/tags/tag259.xml><?xml version="1.0" encoding="utf-8"?>
<p:tagLst xmlns:p="http://schemas.openxmlformats.org/presentationml/2006/main">
  <p:tag name="AS_UNIQUEID" val="284"/>
</p:tagLst>
</file>

<file path=ppt/tags/tag26.xml><?xml version="1.0" encoding="utf-8"?>
<p:tagLst xmlns:p="http://schemas.openxmlformats.org/presentationml/2006/main">
  <p:tag name="AS_UNIQUEID" val="54"/>
</p:tagLst>
</file>

<file path=ppt/tags/tag260.xml><?xml version="1.0" encoding="utf-8"?>
<p:tagLst xmlns:p="http://schemas.openxmlformats.org/presentationml/2006/main">
  <p:tag name="AS_UNIQUEID" val="285"/>
</p:tagLst>
</file>

<file path=ppt/tags/tag261.xml><?xml version="1.0" encoding="utf-8"?>
<p:tagLst xmlns:p="http://schemas.openxmlformats.org/presentationml/2006/main">
  <p:tag name="AS_UNIQUEID" val="286"/>
</p:tagLst>
</file>

<file path=ppt/tags/tag262.xml><?xml version="1.0" encoding="utf-8"?>
<p:tagLst xmlns:p="http://schemas.openxmlformats.org/presentationml/2006/main">
  <p:tag name="AS_UNIQUEID" val="287"/>
</p:tagLst>
</file>

<file path=ppt/tags/tag263.xml><?xml version="1.0" encoding="utf-8"?>
<p:tagLst xmlns:p="http://schemas.openxmlformats.org/presentationml/2006/main">
  <p:tag name="AS_UNIQUEID" val="288"/>
</p:tagLst>
</file>

<file path=ppt/tags/tag264.xml><?xml version="1.0" encoding="utf-8"?>
<p:tagLst xmlns:p="http://schemas.openxmlformats.org/presentationml/2006/main">
  <p:tag name="AS_UNIQUEID" val="289"/>
</p:tagLst>
</file>

<file path=ppt/tags/tag265.xml><?xml version="1.0" encoding="utf-8"?>
<p:tagLst xmlns:p="http://schemas.openxmlformats.org/presentationml/2006/main">
  <p:tag name="AS_UNIQUEID" val="290"/>
</p:tagLst>
</file>

<file path=ppt/tags/tag266.xml><?xml version="1.0" encoding="utf-8"?>
<p:tagLst xmlns:p="http://schemas.openxmlformats.org/presentationml/2006/main">
  <p:tag name="AS_UNIQUEID" val="291"/>
</p:tagLst>
</file>

<file path=ppt/tags/tag267.xml><?xml version="1.0" encoding="utf-8"?>
<p:tagLst xmlns:p="http://schemas.openxmlformats.org/presentationml/2006/main">
  <p:tag name="AS_UNIQUEID" val="292"/>
</p:tagLst>
</file>

<file path=ppt/tags/tag268.xml><?xml version="1.0" encoding="utf-8"?>
<p:tagLst xmlns:p="http://schemas.openxmlformats.org/presentationml/2006/main">
  <p:tag name="AS_UNIQUEID" val="293"/>
</p:tagLst>
</file>

<file path=ppt/tags/tag269.xml><?xml version="1.0" encoding="utf-8"?>
<p:tagLst xmlns:p="http://schemas.openxmlformats.org/presentationml/2006/main">
  <p:tag name="AS_UNIQUEID" val="294"/>
</p:tagLst>
</file>

<file path=ppt/tags/tag27.xml><?xml version="1.0" encoding="utf-8"?>
<p:tagLst xmlns:p="http://schemas.openxmlformats.org/presentationml/2006/main">
  <p:tag name="AS_UNIQUEID" val="55"/>
</p:tagLst>
</file>

<file path=ppt/tags/tag270.xml><?xml version="1.0" encoding="utf-8"?>
<p:tagLst xmlns:p="http://schemas.openxmlformats.org/presentationml/2006/main">
  <p:tag name="AS_UNIQUEID" val="295"/>
</p:tagLst>
</file>

<file path=ppt/tags/tag271.xml><?xml version="1.0" encoding="utf-8"?>
<p:tagLst xmlns:p="http://schemas.openxmlformats.org/presentationml/2006/main">
  <p:tag name="AS_UNIQUEID" val="296"/>
</p:tagLst>
</file>

<file path=ppt/tags/tag272.xml><?xml version="1.0" encoding="utf-8"?>
<p:tagLst xmlns:p="http://schemas.openxmlformats.org/presentationml/2006/main">
  <p:tag name="AS_UNIQUEID" val="297"/>
</p:tagLst>
</file>

<file path=ppt/tags/tag273.xml><?xml version="1.0" encoding="utf-8"?>
<p:tagLst xmlns:p="http://schemas.openxmlformats.org/presentationml/2006/main">
  <p:tag name="AS_UNIQUEID" val="298"/>
</p:tagLst>
</file>

<file path=ppt/tags/tag274.xml><?xml version="1.0" encoding="utf-8"?>
<p:tagLst xmlns:p="http://schemas.openxmlformats.org/presentationml/2006/main">
  <p:tag name="AS_UNIQUEID" val="299"/>
</p:tagLst>
</file>

<file path=ppt/tags/tag275.xml><?xml version="1.0" encoding="utf-8"?>
<p:tagLst xmlns:p="http://schemas.openxmlformats.org/presentationml/2006/main">
  <p:tag name="AS_UNIQUEID" val="300"/>
</p:tagLst>
</file>

<file path=ppt/tags/tag276.xml><?xml version="1.0" encoding="utf-8"?>
<p:tagLst xmlns:p="http://schemas.openxmlformats.org/presentationml/2006/main">
  <p:tag name="AS_UNIQUEID" val="301"/>
</p:tagLst>
</file>

<file path=ppt/tags/tag277.xml><?xml version="1.0" encoding="utf-8"?>
<p:tagLst xmlns:p="http://schemas.openxmlformats.org/presentationml/2006/main">
  <p:tag name="AS_UNIQUEID" val="302"/>
</p:tagLst>
</file>

<file path=ppt/tags/tag27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8.xml><?xml version="1.0" encoding="utf-8"?>
<p:tagLst xmlns:p="http://schemas.openxmlformats.org/presentationml/2006/main">
  <p:tag name="AS_UNIQUEID" val="56"/>
</p:tagLst>
</file>

<file path=ppt/tags/tag29.xml><?xml version="1.0" encoding="utf-8"?>
<p:tagLst xmlns:p="http://schemas.openxmlformats.org/presentationml/2006/main">
  <p:tag name="AS_UNIQUEID" val="57"/>
</p:tagLst>
</file>

<file path=ppt/tags/tag3.xml><?xml version="1.0" encoding="utf-8"?>
<p:tagLst xmlns:p="http://schemas.openxmlformats.org/presentationml/2006/main">
  <p:tag name="AS_UNIQUEID" val="31"/>
</p:tagLst>
</file>

<file path=ppt/tags/tag30.xml><?xml version="1.0" encoding="utf-8"?>
<p:tagLst xmlns:p="http://schemas.openxmlformats.org/presentationml/2006/main">
  <p:tag name="AS_UNIQUEID" val="58"/>
</p:tagLst>
</file>

<file path=ppt/tags/tag31.xml><?xml version="1.0" encoding="utf-8"?>
<p:tagLst xmlns:p="http://schemas.openxmlformats.org/presentationml/2006/main">
  <p:tag name="AS_UNIQUEID" val="59"/>
</p:tagLst>
</file>

<file path=ppt/tags/tag32.xml><?xml version="1.0" encoding="utf-8"?>
<p:tagLst xmlns:p="http://schemas.openxmlformats.org/presentationml/2006/main">
  <p:tag name="AS_UNIQUEID" val="60"/>
</p:tagLst>
</file>

<file path=ppt/tags/tag33.xml><?xml version="1.0" encoding="utf-8"?>
<p:tagLst xmlns:p="http://schemas.openxmlformats.org/presentationml/2006/main">
  <p:tag name="AS_UNIQUEID" val="61"/>
</p:tagLst>
</file>

<file path=ppt/tags/tag34.xml><?xml version="1.0" encoding="utf-8"?>
<p:tagLst xmlns:p="http://schemas.openxmlformats.org/presentationml/2006/main">
  <p:tag name="AS_UNIQUEID" val="62"/>
</p:tagLst>
</file>

<file path=ppt/tags/tag35.xml><?xml version="1.0" encoding="utf-8"?>
<p:tagLst xmlns:p="http://schemas.openxmlformats.org/presentationml/2006/main">
  <p:tag name="AS_UNIQUEID" val="63"/>
</p:tagLst>
</file>

<file path=ppt/tags/tag36.xml><?xml version="1.0" encoding="utf-8"?>
<p:tagLst xmlns:p="http://schemas.openxmlformats.org/presentationml/2006/main">
  <p:tag name="AS_UNIQUEID" val="64"/>
</p:tagLst>
</file>

<file path=ppt/tags/tag37.xml><?xml version="1.0" encoding="utf-8"?>
<p:tagLst xmlns:p="http://schemas.openxmlformats.org/presentationml/2006/main">
  <p:tag name="AS_UNIQUEID" val="65"/>
</p:tagLst>
</file>

<file path=ppt/tags/tag38.xml><?xml version="1.0" encoding="utf-8"?>
<p:tagLst xmlns:p="http://schemas.openxmlformats.org/presentationml/2006/main">
  <p:tag name="AS_UNIQUEID" val="66"/>
</p:tagLst>
</file>

<file path=ppt/tags/tag39.xml><?xml version="1.0" encoding="utf-8"?>
<p:tagLst xmlns:p="http://schemas.openxmlformats.org/presentationml/2006/main">
  <p:tag name="AS_UNIQUEID" val="67"/>
</p:tagLst>
</file>

<file path=ppt/tags/tag4.xml><?xml version="1.0" encoding="utf-8"?>
<p:tagLst xmlns:p="http://schemas.openxmlformats.org/presentationml/2006/main">
  <p:tag name="AS_UNIQUEID" val="32"/>
</p:tagLst>
</file>

<file path=ppt/tags/tag40.xml><?xml version="1.0" encoding="utf-8"?>
<p:tagLst xmlns:p="http://schemas.openxmlformats.org/presentationml/2006/main">
  <p:tag name="AS_UNIQUEID" val="68"/>
</p:tagLst>
</file>

<file path=ppt/tags/tag41.xml><?xml version="1.0" encoding="utf-8"?>
<p:tagLst xmlns:p="http://schemas.openxmlformats.org/presentationml/2006/main">
  <p:tag name="AS_UNIQUEID" val="69"/>
</p:tagLst>
</file>

<file path=ppt/tags/tag42.xml><?xml version="1.0" encoding="utf-8"?>
<p:tagLst xmlns:p="http://schemas.openxmlformats.org/presentationml/2006/main">
  <p:tag name="AS_UNIQUEID" val="70"/>
</p:tagLst>
</file>

<file path=ppt/tags/tag43.xml><?xml version="1.0" encoding="utf-8"?>
<p:tagLst xmlns:p="http://schemas.openxmlformats.org/presentationml/2006/main">
  <p:tag name="AS_UNIQUEID" val="71"/>
</p:tagLst>
</file>

<file path=ppt/tags/tag44.xml><?xml version="1.0" encoding="utf-8"?>
<p:tagLst xmlns:p="http://schemas.openxmlformats.org/presentationml/2006/main">
  <p:tag name="AS_UNIQUEID" val="72"/>
</p:tagLst>
</file>

<file path=ppt/tags/tag45.xml><?xml version="1.0" encoding="utf-8"?>
<p:tagLst xmlns:p="http://schemas.openxmlformats.org/presentationml/2006/main">
  <p:tag name="AS_UNIQUEID" val="73"/>
</p:tagLst>
</file>

<file path=ppt/tags/tag46.xml><?xml version="1.0" encoding="utf-8"?>
<p:tagLst xmlns:p="http://schemas.openxmlformats.org/presentationml/2006/main">
  <p:tag name="AS_UNIQUEID" val="74"/>
</p:tagLst>
</file>

<file path=ppt/tags/tag47.xml><?xml version="1.0" encoding="utf-8"?>
<p:tagLst xmlns:p="http://schemas.openxmlformats.org/presentationml/2006/main">
  <p:tag name="AS_UNIQUEID" val="75"/>
  <p:tag name="KSO_WM_TAG_VERSION" val="1.0"/>
  <p:tag name="KSO_WM_TEMPLATE_CATEGORY" val="custom"/>
  <p:tag name="KSO_WM_TEMPLATE_INDEX" val="20181611"/>
</p:tagLst>
</file>

<file path=ppt/tags/tag48.xml><?xml version="1.0" encoding="utf-8"?>
<p:tagLst xmlns:p="http://schemas.openxmlformats.org/presentationml/2006/main">
  <p:tag name="AS_UNIQUEID" val="76"/>
  <p:tag name="KSO_WM_TAG_VERSION" val="1.0"/>
  <p:tag name="KSO_WM_TEMPLATE_CATEGORY" val="custom"/>
  <p:tag name="KSO_WM_TEMPLATE_INDEX" val="20181611"/>
</p:tagLst>
</file>

<file path=ppt/tags/tag49.xml><?xml version="1.0" encoding="utf-8"?>
<p:tagLst xmlns:p="http://schemas.openxmlformats.org/presentationml/2006/main">
  <p:tag name="AS_UNIQUEID" val="77"/>
</p:tagLst>
</file>

<file path=ppt/tags/tag5.xml><?xml version="1.0" encoding="utf-8"?>
<p:tagLst xmlns:p="http://schemas.openxmlformats.org/presentationml/2006/main">
  <p:tag name="AS_UNIQUEID" val="33"/>
</p:tagLst>
</file>

<file path=ppt/tags/tag50.xml><?xml version="1.0" encoding="utf-8"?>
<p:tagLst xmlns:p="http://schemas.openxmlformats.org/presentationml/2006/main">
  <p:tag name="AS_UNIQUEID" val="78"/>
</p:tagLst>
</file>

<file path=ppt/tags/tag51.xml><?xml version="1.0" encoding="utf-8"?>
<p:tagLst xmlns:p="http://schemas.openxmlformats.org/presentationml/2006/main">
  <p:tag name="AS_UNIQUEID" val="79"/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52.xml><?xml version="1.0" encoding="utf-8"?>
<p:tagLst xmlns:p="http://schemas.openxmlformats.org/presentationml/2006/main">
  <p:tag name="AS_UNIQUEID" val="80"/>
</p:tagLst>
</file>

<file path=ppt/tags/tag53.xml><?xml version="1.0" encoding="utf-8"?>
<p:tagLst xmlns:p="http://schemas.openxmlformats.org/presentationml/2006/main">
  <p:tag name="AS_UNIQUEID" val="81"/>
</p:tagLst>
</file>

<file path=ppt/tags/tag54.xml><?xml version="1.0" encoding="utf-8"?>
<p:tagLst xmlns:p="http://schemas.openxmlformats.org/presentationml/2006/main">
  <p:tag name="AS_UNIQUEID" val="82"/>
</p:tagLst>
</file>

<file path=ppt/tags/tag55.xml><?xml version="1.0" encoding="utf-8"?>
<p:tagLst xmlns:p="http://schemas.openxmlformats.org/presentationml/2006/main">
  <p:tag name="AS_UNIQUEID" val="83"/>
</p:tagLst>
</file>

<file path=ppt/tags/tag56.xml><?xml version="1.0" encoding="utf-8"?>
<p:tagLst xmlns:p="http://schemas.openxmlformats.org/presentationml/2006/main">
  <p:tag name="AS_UNIQUEID" val="84"/>
</p:tagLst>
</file>

<file path=ppt/tags/tag57.xml><?xml version="1.0" encoding="utf-8"?>
<p:tagLst xmlns:p="http://schemas.openxmlformats.org/presentationml/2006/main">
  <p:tag name="AS_UNIQUEID" val="85"/>
</p:tagLst>
</file>

<file path=ppt/tags/tag58.xml><?xml version="1.0" encoding="utf-8"?>
<p:tagLst xmlns:p="http://schemas.openxmlformats.org/presentationml/2006/main">
  <p:tag name="AS_UNIQUEID" val="86"/>
</p:tagLst>
</file>

<file path=ppt/tags/tag59.xml><?xml version="1.0" encoding="utf-8"?>
<p:tagLst xmlns:p="http://schemas.openxmlformats.org/presentationml/2006/main">
  <p:tag name="AS_UNIQUEID" val="87"/>
</p:tagLst>
</file>

<file path=ppt/tags/tag6.xml><?xml version="1.0" encoding="utf-8"?>
<p:tagLst xmlns:p="http://schemas.openxmlformats.org/presentationml/2006/main">
  <p:tag name="AS_UNIQUEID" val="34"/>
</p:tagLst>
</file>

<file path=ppt/tags/tag60.xml><?xml version="1.0" encoding="utf-8"?>
<p:tagLst xmlns:p="http://schemas.openxmlformats.org/presentationml/2006/main">
  <p:tag name="AS_UNIQUEID" val="88"/>
</p:tagLst>
</file>

<file path=ppt/tags/tag61.xml><?xml version="1.0" encoding="utf-8"?>
<p:tagLst xmlns:p="http://schemas.openxmlformats.org/presentationml/2006/main">
  <p:tag name="AS_UNIQUEID" val="89"/>
</p:tagLst>
</file>

<file path=ppt/tags/tag62.xml><?xml version="1.0" encoding="utf-8"?>
<p:tagLst xmlns:p="http://schemas.openxmlformats.org/presentationml/2006/main">
  <p:tag name="AS_UNIQUEID" val="90"/>
</p:tagLst>
</file>

<file path=ppt/tags/tag63.xml><?xml version="1.0" encoding="utf-8"?>
<p:tagLst xmlns:p="http://schemas.openxmlformats.org/presentationml/2006/main">
  <p:tag name="AS_UNIQUEID" val="91"/>
</p:tagLst>
</file>

<file path=ppt/tags/tag64.xml><?xml version="1.0" encoding="utf-8"?>
<p:tagLst xmlns:p="http://schemas.openxmlformats.org/presentationml/2006/main">
  <p:tag name="AS_UNIQUEID" val="92"/>
</p:tagLst>
</file>

<file path=ppt/tags/tag65.xml><?xml version="1.0" encoding="utf-8"?>
<p:tagLst xmlns:p="http://schemas.openxmlformats.org/presentationml/2006/main">
  <p:tag name="AS_UNIQUEID" val="93"/>
</p:tagLst>
</file>

<file path=ppt/tags/tag66.xml><?xml version="1.0" encoding="utf-8"?>
<p:tagLst xmlns:p="http://schemas.openxmlformats.org/presentationml/2006/main">
  <p:tag name="AS_UNIQUEID" val="16"/>
</p:tagLst>
</file>

<file path=ppt/tags/tag67.xml><?xml version="1.0" encoding="utf-8"?>
<p:tagLst xmlns:p="http://schemas.openxmlformats.org/presentationml/2006/main">
  <p:tag name="AS_UNIQUEID" val="17"/>
</p:tagLst>
</file>

<file path=ppt/tags/tag68.xml><?xml version="1.0" encoding="utf-8"?>
<p:tagLst xmlns:p="http://schemas.openxmlformats.org/presentationml/2006/main">
  <p:tag name="AS_UNIQUEID" val="28"/>
</p:tagLst>
</file>

<file path=ppt/tags/tag69.xml><?xml version="1.0" encoding="utf-8"?>
<p:tagLst xmlns:p="http://schemas.openxmlformats.org/presentationml/2006/main">
  <p:tag name="AS_UNIQUEID" val="94"/>
</p:tagLst>
</file>

<file path=ppt/tags/tag7.xml><?xml version="1.0" encoding="utf-8"?>
<p:tagLst xmlns:p="http://schemas.openxmlformats.org/presentationml/2006/main">
  <p:tag name="AS_UNIQUEID" val="35"/>
</p:tagLst>
</file>

<file path=ppt/tags/tag70.xml><?xml version="1.0" encoding="utf-8"?>
<p:tagLst xmlns:p="http://schemas.openxmlformats.org/presentationml/2006/main">
  <p:tag name="AS_UNIQUEID" val="95"/>
</p:tagLst>
</file>

<file path=ppt/tags/tag71.xml><?xml version="1.0" encoding="utf-8"?>
<p:tagLst xmlns:p="http://schemas.openxmlformats.org/presentationml/2006/main">
  <p:tag name="AS_UNIQUEID" val="96"/>
</p:tagLst>
</file>

<file path=ppt/tags/tag72.xml><?xml version="1.0" encoding="utf-8"?>
<p:tagLst xmlns:p="http://schemas.openxmlformats.org/presentationml/2006/main">
  <p:tag name="AS_UNIQUEID" val="97"/>
</p:tagLst>
</file>

<file path=ppt/tags/tag73.xml><?xml version="1.0" encoding="utf-8"?>
<p:tagLst xmlns:p="http://schemas.openxmlformats.org/presentationml/2006/main">
  <p:tag name="AS_UNIQUEID" val="98"/>
</p:tagLst>
</file>

<file path=ppt/tags/tag74.xml><?xml version="1.0" encoding="utf-8"?>
<p:tagLst xmlns:p="http://schemas.openxmlformats.org/presentationml/2006/main">
  <p:tag name="AS_UNIQUEID" val="99"/>
</p:tagLst>
</file>

<file path=ppt/tags/tag75.xml><?xml version="1.0" encoding="utf-8"?>
<p:tagLst xmlns:p="http://schemas.openxmlformats.org/presentationml/2006/main">
  <p:tag name="AS_UNIQUEID" val="100"/>
</p:tagLst>
</file>

<file path=ppt/tags/tag76.xml><?xml version="1.0" encoding="utf-8"?>
<p:tagLst xmlns:p="http://schemas.openxmlformats.org/presentationml/2006/main">
  <p:tag name="AS_UNIQUEID" val="101"/>
</p:tagLst>
</file>

<file path=ppt/tags/tag77.xml><?xml version="1.0" encoding="utf-8"?>
<p:tagLst xmlns:p="http://schemas.openxmlformats.org/presentationml/2006/main">
  <p:tag name="AS_UNIQUEID" val="102"/>
</p:tagLst>
</file>

<file path=ppt/tags/tag78.xml><?xml version="1.0" encoding="utf-8"?>
<p:tagLst xmlns:p="http://schemas.openxmlformats.org/presentationml/2006/main">
  <p:tag name="AS_UNIQUEID" val="103"/>
</p:tagLst>
</file>

<file path=ppt/tags/tag79.xml><?xml version="1.0" encoding="utf-8"?>
<p:tagLst xmlns:p="http://schemas.openxmlformats.org/presentationml/2006/main">
  <p:tag name="AS_UNIQUEID" val="104"/>
</p:tagLst>
</file>

<file path=ppt/tags/tag8.xml><?xml version="1.0" encoding="utf-8"?>
<p:tagLst xmlns:p="http://schemas.openxmlformats.org/presentationml/2006/main">
  <p:tag name="AS_UNIQUEID" val="36"/>
</p:tagLst>
</file>

<file path=ppt/tags/tag80.xml><?xml version="1.0" encoding="utf-8"?>
<p:tagLst xmlns:p="http://schemas.openxmlformats.org/presentationml/2006/main">
  <p:tag name="AS_UNIQUEID" val="105"/>
</p:tagLst>
</file>

<file path=ppt/tags/tag81.xml><?xml version="1.0" encoding="utf-8"?>
<p:tagLst xmlns:p="http://schemas.openxmlformats.org/presentationml/2006/main">
  <p:tag name="AS_UNIQUEID" val="106"/>
</p:tagLst>
</file>

<file path=ppt/tags/tag82.xml><?xml version="1.0" encoding="utf-8"?>
<p:tagLst xmlns:p="http://schemas.openxmlformats.org/presentationml/2006/main">
  <p:tag name="AS_UNIQUEID" val="107"/>
</p:tagLst>
</file>

<file path=ppt/tags/tag83.xml><?xml version="1.0" encoding="utf-8"?>
<p:tagLst xmlns:p="http://schemas.openxmlformats.org/presentationml/2006/main">
  <p:tag name="AS_UNIQUEID" val="108"/>
</p:tagLst>
</file>

<file path=ppt/tags/tag84.xml><?xml version="1.0" encoding="utf-8"?>
<p:tagLst xmlns:p="http://schemas.openxmlformats.org/presentationml/2006/main">
  <p:tag name="AS_UNIQUEID" val="109"/>
</p:tagLst>
</file>

<file path=ppt/tags/tag85.xml><?xml version="1.0" encoding="utf-8"?>
<p:tagLst xmlns:p="http://schemas.openxmlformats.org/presentationml/2006/main">
  <p:tag name="AS_UNIQUEID" val="110"/>
</p:tagLst>
</file>

<file path=ppt/tags/tag86.xml><?xml version="1.0" encoding="utf-8"?>
<p:tagLst xmlns:p="http://schemas.openxmlformats.org/presentationml/2006/main">
  <p:tag name="AS_UNIQUEID" val="111"/>
</p:tagLst>
</file>

<file path=ppt/tags/tag87.xml><?xml version="1.0" encoding="utf-8"?>
<p:tagLst xmlns:p="http://schemas.openxmlformats.org/presentationml/2006/main">
  <p:tag name="AS_UNIQUEID" val="112"/>
</p:tagLst>
</file>

<file path=ppt/tags/tag88.xml><?xml version="1.0" encoding="utf-8"?>
<p:tagLst xmlns:p="http://schemas.openxmlformats.org/presentationml/2006/main">
  <p:tag name="AS_UNIQUEID" val="113"/>
</p:tagLst>
</file>

<file path=ppt/tags/tag89.xml><?xml version="1.0" encoding="utf-8"?>
<p:tagLst xmlns:p="http://schemas.openxmlformats.org/presentationml/2006/main">
  <p:tag name="AS_UNIQUEID" val="114"/>
</p:tagLst>
</file>

<file path=ppt/tags/tag9.xml><?xml version="1.0" encoding="utf-8"?>
<p:tagLst xmlns:p="http://schemas.openxmlformats.org/presentationml/2006/main">
  <p:tag name="AS_UNIQUEID" val="37"/>
</p:tagLst>
</file>

<file path=ppt/tags/tag90.xml><?xml version="1.0" encoding="utf-8"?>
<p:tagLst xmlns:p="http://schemas.openxmlformats.org/presentationml/2006/main">
  <p:tag name="AS_UNIQUEID" val="115"/>
</p:tagLst>
</file>

<file path=ppt/tags/tag91.xml><?xml version="1.0" encoding="utf-8"?>
<p:tagLst xmlns:p="http://schemas.openxmlformats.org/presentationml/2006/main">
  <p:tag name="AS_UNIQUEID" val="116"/>
</p:tagLst>
</file>

<file path=ppt/tags/tag92.xml><?xml version="1.0" encoding="utf-8"?>
<p:tagLst xmlns:p="http://schemas.openxmlformats.org/presentationml/2006/main">
  <p:tag name="AS_UNIQUEID" val="117"/>
</p:tagLst>
</file>

<file path=ppt/tags/tag93.xml><?xml version="1.0" encoding="utf-8"?>
<p:tagLst xmlns:p="http://schemas.openxmlformats.org/presentationml/2006/main">
  <p:tag name="AS_UNIQUEID" val="118"/>
</p:tagLst>
</file>

<file path=ppt/tags/tag94.xml><?xml version="1.0" encoding="utf-8"?>
<p:tagLst xmlns:p="http://schemas.openxmlformats.org/presentationml/2006/main">
  <p:tag name="AS_UNIQUEID" val="119"/>
</p:tagLst>
</file>

<file path=ppt/tags/tag95.xml><?xml version="1.0" encoding="utf-8"?>
<p:tagLst xmlns:p="http://schemas.openxmlformats.org/presentationml/2006/main">
  <p:tag name="AS_UNIQUEID" val="120"/>
</p:tagLst>
</file>

<file path=ppt/tags/tag96.xml><?xml version="1.0" encoding="utf-8"?>
<p:tagLst xmlns:p="http://schemas.openxmlformats.org/presentationml/2006/main">
  <p:tag name="AS_UNIQUEID" val="121"/>
</p:tagLst>
</file>

<file path=ppt/tags/tag97.xml><?xml version="1.0" encoding="utf-8"?>
<p:tagLst xmlns:p="http://schemas.openxmlformats.org/presentationml/2006/main">
  <p:tag name="AS_UNIQUEID" val="122"/>
</p:tagLst>
</file>

<file path=ppt/tags/tag98.xml><?xml version="1.0" encoding="utf-8"?>
<p:tagLst xmlns:p="http://schemas.openxmlformats.org/presentationml/2006/main">
  <p:tag name="AS_UNIQUEID" val="123"/>
</p:tagLst>
</file>

<file path=ppt/tags/tag99.xml><?xml version="1.0" encoding="utf-8"?>
<p:tagLst xmlns:p="http://schemas.openxmlformats.org/presentationml/2006/main">
  <p:tag name="AS_UNIQUEID" val="124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128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2">
      <vt:lpstr>Arial</vt:lpstr>
      <vt:lpstr>Calibri Light</vt:lpstr>
      <vt:lpstr>Calibri</vt:lpstr>
      <vt:lpstr>宋体</vt:lpstr>
      <vt:lpstr>微软雅黑</vt:lpstr>
      <vt:lpstr>楷体</vt:lpstr>
      <vt:lpstr>黑体</vt:lpstr>
      <vt:lpstr>方正粗黑宋简体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反问总结与反面假设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2021-03-17T16:36:07.836</cp:lastPrinted>
  <dcterms:created xsi:type="dcterms:W3CDTF">2021-03-17T16:36:07Z</dcterms:created>
  <dcterms:modified xsi:type="dcterms:W3CDTF">2021-03-17T08:36:09Z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