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customXml/item1.xml" ContentType="application/xml"/>
  <Override PartName="/customXml/item2.xml" ContentType="application/xml"/>
  <Override PartName="/customXml/item3.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 autoCompressPictures="0">
  <p:sldMasterIdLst>
    <p:sldMasterId id="2147483648" r:id="rId4"/>
  </p:sldMasterIdLst>
  <p:notesMasterIdLst>
    <p:notesMasterId r:id="rId5"/>
  </p:notesMasterIdLst>
  <p:handoutMasterIdLst>
    <p:handoutMasterId r:id="rId6"/>
  </p:handoutMasterIdLst>
  <p:sldIdLst>
    <p:sldId id="256" r:id="rId7"/>
    <p:sldId id="267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61" r:id="rId16"/>
    <p:sldId id="268" r:id="rId17"/>
  </p:sldIdLst>
  <p:sldSz cx="12192000" cy="6858000"/>
  <p:notesSz cx="6858000" cy="9144000"/>
  <p:custDataLst>
    <p:tags r:id="rId18"/>
  </p:custDataLst>
  <p:defaultTextStyle>
    <a:defPPr rtl="0"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3" autoAdjust="0"/>
    <p:restoredTop sz="94660"/>
  </p:normalViewPr>
  <p:slideViewPr>
    <p:cSldViewPr snapToGrid="0">
      <p:cViewPr varScale="1">
        <p:scale>
          <a:sx n="69" d="100"/>
          <a:sy n="69" d="100"/>
        </p:scale>
        <p:origin x="72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792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tags" Target="tags/tag1.xml" /><Relationship Id="rId19" Type="http://schemas.openxmlformats.org/officeDocument/2006/relationships/presProps" Target="presProps.xml" /><Relationship Id="rId2" Type="http://schemas.openxmlformats.org/officeDocument/2006/relationships/customXml" Target="../customXml/item2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customXml" Target="../customXml/item3.xml" /><Relationship Id="rId4" Type="http://schemas.openxmlformats.org/officeDocument/2006/relationships/slideMaster" Target="slideMasters/slideMaster1.xml" /><Relationship Id="rId5" Type="http://schemas.openxmlformats.org/officeDocument/2006/relationships/notesMaster" Target="notesMasters/notesMaster1.xml" /><Relationship Id="rId6" Type="http://schemas.openxmlformats.org/officeDocument/2006/relationships/handoutMaster" Target="handoutMasters/handout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diagrams/_rels/data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svg" /><Relationship Id="rId3" Type="http://schemas.openxmlformats.org/officeDocument/2006/relationships/image" Target="../media/image5.png" /><Relationship Id="rId4" Type="http://schemas.openxmlformats.org/officeDocument/2006/relationships/image" Target="../media/image6.svg" /><Relationship Id="rId5" Type="http://schemas.openxmlformats.org/officeDocument/2006/relationships/image" Target="../media/image7.png" /><Relationship Id="rId6" Type="http://schemas.openxmlformats.org/officeDocument/2006/relationships/image" Target="../media/image8.svg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18/5/colors/Iconchunking_neutralicontext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2">
        <a:alpha val="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1EC23686-56D6-4482-B4E3-3F9784E8899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accent0_3" csCatId="mainScheme" phldr="1"/>
      <dgm:spPr/>
      <dgm:t>
        <a:bodyPr rtlCol="0"/>
        <a:lstStyle/>
        <a:p>
          <a:pPr rtl="0"/>
          <a:endParaRPr lang="en-US"/>
        </a:p>
      </dgm:t>
    </dgm:pt>
    <dgm:pt modelId="{48B1B5E3-336B-4618-B3E0-EEC37F417F42}" type="parTrans" cxnId="{5AC8B6E1-8E69-42C5-B311-3BE8D3EF0881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666F1301-07F7-4F1E-88B9-30CCDFF34C22}">
      <dgm:prSet phldrT="[Text]" custT="1"/>
      <dgm:spPr/>
      <dgm:t>
        <a:bodyPr rtlCol="0"/>
        <a:lstStyle/>
        <a:p>
          <a:pPr>
            <a:lnSpc>
              <a:spcPct val="100000"/>
            </a:lnSpc>
          </a:pPr>
          <a:r>
            <a:rPr lang="zh-CN" altLang="en-US" sz="1800" kern="1200" noProof="0">
              <a:solidFill>
                <a:prstClr val="white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cs"/>
            </a:rPr>
            <a:t>制定学习计划</a:t>
          </a:r>
        </a:p>
      </dgm:t>
    </dgm:pt>
    <dgm:pt modelId="{1CCA38C8-B866-440C-8B7A-A6514DD31A53}" type="sibTrans" cxnId="{5AC8B6E1-8E69-42C5-B311-3BE8D3EF0881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1A5BA4AE-234F-486F-B65A-ABB37EC6EDAF}" type="parTrans" cxnId="{EB81FE50-629B-4FBC-AB8B-EF3FD0CBA197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CB88D0C4-6C39-4629-9DEF-57288A3EBE4C}">
      <dgm:prSet phldrT="[Text]" custT="1"/>
      <dgm:spPr/>
      <dgm:t>
        <a:bodyPr rtlCol="0"/>
        <a:lstStyle/>
        <a:p>
          <a:pPr>
            <a:lnSpc>
              <a:spcPct val="100000"/>
            </a:lnSpc>
          </a:pPr>
          <a:r>
            <a:rPr lang="zh-CN" altLang="en-US" sz="1800" noProof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rPr>
            <a:t>安排学习</a:t>
          </a:r>
        </a:p>
      </dgm:t>
    </dgm:pt>
    <dgm:pt modelId="{7ADFA01E-1246-464F-8347-8DA3C53B199C}" type="sibTrans" cxnId="{EB81FE50-629B-4FBC-AB8B-EF3FD0CBA197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0B98E39A-7037-46A6-8799-DDA1D4C4A2D3}" type="parTrans" cxnId="{06A0BD50-2C32-48FC-9E07-BA7492C784E7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07DC5EEB-1654-4ECB-A96A-EED4BE9D4BB4}">
      <dgm:prSet phldrT="[Text]" custT="1"/>
      <dgm:spPr/>
      <dgm:t>
        <a:bodyPr rtlCol="0"/>
        <a:lstStyle/>
        <a:p>
          <a:pPr>
            <a:lnSpc>
              <a:spcPct val="100000"/>
            </a:lnSpc>
          </a:pPr>
          <a:r>
            <a:rPr lang="zh-CN" altLang="en-US" sz="1800" b="0" i="0" noProof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rPr>
            <a:t>指定学习空间</a:t>
          </a:r>
          <a:endParaRPr lang="zh-CN" altLang="en-US" sz="1800" b="0" noProof="0">
            <a:solidFill>
              <a:schemeClr val="tx1"/>
            </a:solidFill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42EB8256-925E-4B15-B238-A97EE64E9CC8}" type="sibTrans" cxnId="{06A0BD50-2C32-48FC-9E07-BA7492C784E7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D23FCED1-BFD8-4C56-922F-0F0B6F0FCA06}" type="pres">
      <dgm:prSet presAssocID="{1EC23686-56D6-4482-B4E3-3F9784E88994}" presName="root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C5F855A-CDF0-4982-B8FD-243F672B4215}" type="pres">
      <dgm:prSet presAssocID="{666F1301-07F7-4F1E-88B9-30CCDFF34C22}" presName="compNode"/>
      <dgm:spPr/>
      <dgm:t>
        <a:bodyPr/>
        <a:lstStyle/>
        <a:p/>
      </dgm:t>
    </dgm:pt>
    <dgm:pt modelId="{273CFA26-5783-472C-AEA4-7474BCE7ED76}" type="pres">
      <dgm:prSet presAssocID="{666F1301-07F7-4F1E-88B9-30CCDFF34C22}" presName="bgRect" presStyleLbl="bgShp" presStyleCnt="3"/>
      <dgm:spPr/>
      <dgm:t>
        <a:bodyPr/>
        <a:lstStyle/>
        <a:p/>
      </dgm:t>
    </dgm:pt>
    <dgm:pt modelId="{C4244F91-F78D-44B7-A3EF-985F7CA01A3E}" type="pres">
      <dgm:prSet presAssocID="{666F1301-07F7-4F1E-88B9-30CCDFF34C22}" presName="iconRect" presStyleLbl="node1" presStyleCnt="3"/>
      <dgm:spPr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/>
      </dgm:t>
      <dgm:extLst>
        <a:ext uri="{E40237B7-FDA0-4F09-8148-C483321AD2D9}">
          <dgm14:cNvPr xmlns:dgm14="http://schemas.microsoft.com/office/drawing/2010/diagram" id="0" name="" descr="Open Book"/>
        </a:ext>
      </dgm:extLst>
    </dgm:pt>
    <dgm:pt modelId="{861C38A8-B127-4252-8CA3-59ABAD81D71E}" type="pres">
      <dgm:prSet presAssocID="{666F1301-07F7-4F1E-88B9-30CCDFF34C22}" presName="spaceRect"/>
      <dgm:spPr/>
      <dgm:t>
        <a:bodyPr/>
        <a:lstStyle/>
        <a:p/>
      </dgm:t>
    </dgm:pt>
    <dgm:pt modelId="{ADB98073-9A16-429B-B3E4-78C87520E3BD}" type="pres">
      <dgm:prSet presAssocID="{666F1301-07F7-4F1E-88B9-30CCDFF34C22}" presName="parTx" presStyleLbl="revTx" presStyleCnt="3" custLinFactNeighborX="-2025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F78E8686-C11F-4490-ABBA-00BB413EB720}" type="pres">
      <dgm:prSet presAssocID="{1CCA38C8-B866-440C-8B7A-A6514DD31A53}" presName="sibTrans"/>
      <dgm:spPr/>
      <dgm:t>
        <a:bodyPr/>
        <a:lstStyle/>
        <a:p/>
      </dgm:t>
    </dgm:pt>
    <dgm:pt modelId="{2DFD5C08-692C-49C6-BE0E-A3054AA47A5F}" type="pres">
      <dgm:prSet presAssocID="{CB88D0C4-6C39-4629-9DEF-57288A3EBE4C}" presName="compNode"/>
      <dgm:spPr/>
      <dgm:t>
        <a:bodyPr/>
        <a:lstStyle/>
        <a:p/>
      </dgm:t>
    </dgm:pt>
    <dgm:pt modelId="{92FAFA61-277F-4763-B110-7FC285F8CB15}" type="pres">
      <dgm:prSet presAssocID="{CB88D0C4-6C39-4629-9DEF-57288A3EBE4C}" presName="bgRect" presStyleLbl="bgShp" presStyleIdx="1" presStyleCnt="3"/>
      <dgm:spPr/>
      <dgm:t>
        <a:bodyPr/>
        <a:lstStyle/>
        <a:p/>
      </dgm:t>
    </dgm:pt>
    <dgm:pt modelId="{A3300A1D-434B-4C4E-8590-BFF398413919}" type="pres">
      <dgm:prSet presAssocID="{CB88D0C4-6C39-4629-9DEF-57288A3EBE4C}" presName="iconRect" presStyleLbl="node1" presStyleIdx="1" presStyleCnt="3"/>
      <dgm:spPr>
        <a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/>
      </dgm:t>
      <dgm:extLst>
        <a:ext uri="{E40237B7-FDA0-4F09-8148-C483321AD2D9}">
          <dgm14:cNvPr xmlns:dgm14="http://schemas.microsoft.com/office/drawing/2010/diagram" id="0" name="" descr="Clock"/>
        </a:ext>
      </dgm:extLst>
    </dgm:pt>
    <dgm:pt modelId="{653B9166-120D-461F-B727-948D5CFC3A32}" type="pres">
      <dgm:prSet presAssocID="{CB88D0C4-6C39-4629-9DEF-57288A3EBE4C}" presName="spaceRect"/>
      <dgm:spPr/>
      <dgm:t>
        <a:bodyPr/>
        <a:lstStyle/>
        <a:p/>
      </dgm:t>
    </dgm:pt>
    <dgm:pt modelId="{B3C0F7C3-813F-464E-916E-F80DAAA07ACD}" type="pres">
      <dgm:prSet presAssocID="{CB88D0C4-6C39-4629-9DEF-57288A3EBE4C}" presName="parTx" presStyleLbl="revTx" presStyleIdx="1" presStyleCnt="3" custLinFactNeighborX="-2025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A07EDB53-627B-4C9B-865D-D7AC49284C38}" type="pres">
      <dgm:prSet presAssocID="{7ADFA01E-1246-464F-8347-8DA3C53B199C}" presName="sibTrans"/>
      <dgm:spPr/>
      <dgm:t>
        <a:bodyPr/>
        <a:lstStyle/>
        <a:p/>
      </dgm:t>
    </dgm:pt>
    <dgm:pt modelId="{15138416-DD7B-401A-B700-42AD914433BC}" type="pres">
      <dgm:prSet presAssocID="{07DC5EEB-1654-4ECB-A96A-EED4BE9D4BB4}" presName="compNode"/>
      <dgm:spPr/>
      <dgm:t>
        <a:bodyPr/>
        <a:lstStyle/>
        <a:p/>
      </dgm:t>
    </dgm:pt>
    <dgm:pt modelId="{076138F6-ECA1-482E-996E-9880FB31D2B3}" type="pres">
      <dgm:prSet presAssocID="{07DC5EEB-1654-4ECB-A96A-EED4BE9D4BB4}" presName="bgRect" presStyleLbl="bgShp" presStyleIdx="2" presStyleCnt="3"/>
      <dgm:spPr/>
      <dgm:t>
        <a:bodyPr/>
        <a:lstStyle/>
        <a:p/>
      </dgm:t>
    </dgm:pt>
    <dgm:pt modelId="{F0A6A1BF-2EAD-4602-81E6-9CC50C37F6AE}" type="pres">
      <dgm:prSet presAssocID="{07DC5EEB-1654-4ECB-A96A-EED4BE9D4BB4}" presName="iconRect" presStyleLbl="node1" presStyleIdx="2" presStyleCnt="3"/>
      <dgm:spPr>
        <a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/>
      </dgm:t>
      <dgm:extLst>
        <a:ext uri="{E40237B7-FDA0-4F09-8148-C483321AD2D9}">
          <dgm14:cNvPr xmlns:dgm14="http://schemas.microsoft.com/office/drawing/2010/diagram" id="0" name="" descr="Books on Shelf"/>
        </a:ext>
      </dgm:extLst>
    </dgm:pt>
    <dgm:pt modelId="{B98CB117-D9C1-4AF6-9A9D-0DAB5768767C}" type="pres">
      <dgm:prSet presAssocID="{07DC5EEB-1654-4ECB-A96A-EED4BE9D4BB4}" presName="spaceRect"/>
      <dgm:spPr/>
      <dgm:t>
        <a:bodyPr/>
        <a:lstStyle/>
        <a:p/>
      </dgm:t>
    </dgm:pt>
    <dgm:pt modelId="{1EDE4884-2B85-4A48-9870-BA341962788C}" type="pres">
      <dgm:prSet presAssocID="{07DC5EEB-1654-4ECB-A96A-EED4BE9D4BB4}" presName="parTx" presStyleLbl="revTx" presStyleIdx="2" presStyleCnt="3" custLinFactNeighborX="-2025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AC8B6E1-8E69-42C5-B311-3BE8D3EF0881}" srcId="{1EC23686-56D6-4482-B4E3-3F9784E88994}" destId="{666F1301-07F7-4F1E-88B9-30CCDFF34C22}" srcOrd="0" destOrd="0" parTransId="{48B1B5E3-336B-4618-B3E0-EEC37F417F42}" sibTransId="{1CCA38C8-B866-440C-8B7A-A6514DD31A53}"/>
    <dgm:cxn modelId="{EB81FE50-629B-4FBC-AB8B-EF3FD0CBA197}" srcId="{1EC23686-56D6-4482-B4E3-3F9784E88994}" destId="{CB88D0C4-6C39-4629-9DEF-57288A3EBE4C}" srcOrd="1" destOrd="0" parTransId="{1A5BA4AE-234F-486F-B65A-ABB37EC6EDAF}" sibTransId="{7ADFA01E-1246-464F-8347-8DA3C53B199C}"/>
    <dgm:cxn modelId="{06A0BD50-2C32-48FC-9E07-BA7492C784E7}" srcId="{1EC23686-56D6-4482-B4E3-3F9784E88994}" destId="{07DC5EEB-1654-4ECB-A96A-EED4BE9D4BB4}" srcOrd="2" destOrd="0" parTransId="{0B98E39A-7037-46A6-8799-DDA1D4C4A2D3}" sibTransId="{42EB8256-925E-4B15-B238-A97EE64E9CC8}"/>
    <dgm:cxn modelId="{2CDDED86-AB48-47E0-AE1C-BA60EF21EE0F}" type="presOf" srcId="{1EC23686-56D6-4482-B4E3-3F9784E88994}" destId="{D23FCED1-BFD8-4C56-922F-0F0B6F0FCA06}" srcOrd="0" destOrd="0" presId="urn:microsoft.com/office/officeart/2018/2/layout/IconVerticalSolidList"/>
    <dgm:cxn modelId="{4847FB80-E596-4FA4-BA2D-EAFB986D60AF}" type="presParOf" srcId="{D23FCED1-BFD8-4C56-922F-0F0B6F0FCA06}" destId="{FC5F855A-CDF0-4982-B8FD-243F672B4215}" srcOrd="0" destOrd="0" presId="urn:microsoft.com/office/officeart/2018/2/layout/IconVerticalSolidList"/>
    <dgm:cxn modelId="{F827CF0D-EE71-4A95-93F5-F5707AAE5881}" type="presParOf" srcId="{FC5F855A-CDF0-4982-B8FD-243F672B4215}" destId="{273CFA26-5783-472C-AEA4-7474BCE7ED76}" srcOrd="0" destOrd="0" presId="urn:microsoft.com/office/officeart/2018/2/layout/IconVerticalSolidList"/>
    <dgm:cxn modelId="{A41CF8CC-E4C1-4FD0-8614-E2B0AE598605}" type="presParOf" srcId="{FC5F855A-CDF0-4982-B8FD-243F672B4215}" destId="{C4244F91-F78D-44B7-A3EF-985F7CA01A3E}" srcOrd="1" destOrd="0" presId="urn:microsoft.com/office/officeart/2018/2/layout/IconVerticalSolidList"/>
    <dgm:cxn modelId="{7BB68D5B-1256-456A-9360-04540E287B03}" type="presParOf" srcId="{FC5F855A-CDF0-4982-B8FD-243F672B4215}" destId="{861C38A8-B127-4252-8CA3-59ABAD81D71E}" srcOrd="2" destOrd="0" presId="urn:microsoft.com/office/officeart/2018/2/layout/IconVerticalSolidList"/>
    <dgm:cxn modelId="{C3E04756-4233-46FC-AB8E-FBBA79A1BD56}" type="presParOf" srcId="{FC5F855A-CDF0-4982-B8FD-243F672B4215}" destId="{ADB98073-9A16-429B-B3E4-78C87520E3BD}" srcOrd="3" destOrd="0" presId="urn:microsoft.com/office/officeart/2018/2/layout/IconVerticalSolidList"/>
    <dgm:cxn modelId="{C2FC8E86-C8A5-40FF-BB19-A073791E4EDF}" type="presOf" srcId="{666F1301-07F7-4F1E-88B9-30CCDFF34C22}" destId="{ADB98073-9A16-429B-B3E4-78C87520E3BD}" srcOrd="0" destOrd="0" presId="urn:microsoft.com/office/officeart/2018/2/layout/IconVerticalSolidList"/>
    <dgm:cxn modelId="{5107B549-8F33-44FD-988E-26712C244F0F}" type="presParOf" srcId="{D23FCED1-BFD8-4C56-922F-0F0B6F0FCA06}" destId="{F78E8686-C11F-4490-ABBA-00BB413EB720}" srcOrd="1" destOrd="0" presId="urn:microsoft.com/office/officeart/2018/2/layout/IconVerticalSolidList"/>
    <dgm:cxn modelId="{6538B25E-913C-4BE2-9867-DE2952263B08}" type="presParOf" srcId="{D23FCED1-BFD8-4C56-922F-0F0B6F0FCA06}" destId="{2DFD5C08-692C-49C6-BE0E-A3054AA47A5F}" srcOrd="2" destOrd="0" presId="urn:microsoft.com/office/officeart/2018/2/layout/IconVerticalSolidList"/>
    <dgm:cxn modelId="{6FDAFC2D-8316-4F77-89E7-D0851FFD5A36}" type="presParOf" srcId="{2DFD5C08-692C-49C6-BE0E-A3054AA47A5F}" destId="{92FAFA61-277F-4763-B110-7FC285F8CB15}" srcOrd="0" destOrd="0" presId="urn:microsoft.com/office/officeart/2018/2/layout/IconVerticalSolidList"/>
    <dgm:cxn modelId="{12F02996-FC3C-48BF-A959-6C2209EE12A9}" type="presParOf" srcId="{2DFD5C08-692C-49C6-BE0E-A3054AA47A5F}" destId="{A3300A1D-434B-4C4E-8590-BFF398413919}" srcOrd="1" destOrd="0" presId="urn:microsoft.com/office/officeart/2018/2/layout/IconVerticalSolidList"/>
    <dgm:cxn modelId="{EB5AA491-12D4-4520-A6BB-BDF53E5DE204}" type="presParOf" srcId="{2DFD5C08-692C-49C6-BE0E-A3054AA47A5F}" destId="{653B9166-120D-461F-B727-948D5CFC3A32}" srcOrd="2" destOrd="0" presId="urn:microsoft.com/office/officeart/2018/2/layout/IconVerticalSolidList"/>
    <dgm:cxn modelId="{0EBA2542-6413-4AD9-A656-9E71893B4C6D}" type="presParOf" srcId="{2DFD5C08-692C-49C6-BE0E-A3054AA47A5F}" destId="{B3C0F7C3-813F-464E-916E-F80DAAA07ACD}" srcOrd="3" destOrd="0" presId="urn:microsoft.com/office/officeart/2018/2/layout/IconVerticalSolidList"/>
    <dgm:cxn modelId="{3D0162E7-20F7-4D9D-8B9E-E93C66379958}" type="presOf" srcId="{CB88D0C4-6C39-4629-9DEF-57288A3EBE4C}" destId="{B3C0F7C3-813F-464E-916E-F80DAAA07ACD}" srcOrd="0" destOrd="0" presId="urn:microsoft.com/office/officeart/2018/2/layout/IconVerticalSolidList"/>
    <dgm:cxn modelId="{378AC6B5-9AF0-4A8E-A508-3DA3ECD2DCDA}" type="presParOf" srcId="{D23FCED1-BFD8-4C56-922F-0F0B6F0FCA06}" destId="{A07EDB53-627B-4C9B-865D-D7AC49284C38}" srcOrd="3" destOrd="0" presId="urn:microsoft.com/office/officeart/2018/2/layout/IconVerticalSolidList"/>
    <dgm:cxn modelId="{66B01AF0-E377-4DE1-9AC4-ADCD3B097F20}" type="presParOf" srcId="{D23FCED1-BFD8-4C56-922F-0F0B6F0FCA06}" destId="{15138416-DD7B-401A-B700-42AD914433BC}" srcOrd="4" destOrd="0" presId="urn:microsoft.com/office/officeart/2018/2/layout/IconVerticalSolidList"/>
    <dgm:cxn modelId="{AE92C951-6BA7-49D2-AA68-4709C8173A13}" type="presParOf" srcId="{15138416-DD7B-401A-B700-42AD914433BC}" destId="{076138F6-ECA1-482E-996E-9880FB31D2B3}" srcOrd="0" destOrd="0" presId="urn:microsoft.com/office/officeart/2018/2/layout/IconVerticalSolidList"/>
    <dgm:cxn modelId="{F8B46314-F821-4AF0-9BDC-9FD9BD50AA41}" type="presParOf" srcId="{15138416-DD7B-401A-B700-42AD914433BC}" destId="{F0A6A1BF-2EAD-4602-81E6-9CC50C37F6AE}" srcOrd="1" destOrd="0" presId="urn:microsoft.com/office/officeart/2018/2/layout/IconVerticalSolidList"/>
    <dgm:cxn modelId="{579FA2D3-B25A-48FD-ABEE-3D17682CDD77}" type="presParOf" srcId="{15138416-DD7B-401A-B700-42AD914433BC}" destId="{B98CB117-D9C1-4AF6-9A9D-0DAB5768767C}" srcOrd="2" destOrd="0" presId="urn:microsoft.com/office/officeart/2018/2/layout/IconVerticalSolidList"/>
    <dgm:cxn modelId="{8CC0CA4C-5C0F-4EB4-A893-D24C38477059}" type="presParOf" srcId="{15138416-DD7B-401A-B700-42AD914433BC}" destId="{1EDE4884-2B85-4A48-9870-BA341962788C}" srcOrd="3" destOrd="0" presId="urn:microsoft.com/office/officeart/2018/2/layout/IconVerticalSolidList"/>
    <dgm:cxn modelId="{6CF4A719-9CC4-480B-83B7-768C2E82C890}" type="presOf" srcId="{07DC5EEB-1654-4ECB-A96A-EED4BE9D4BB4}" destId="{1EDE4884-2B85-4A48-9870-BA341962788C}" srcOrd="0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1EC23686-56D6-4482-B4E3-3F9784E88994}" type="doc">
      <dgm:prSet loTypeId="urn:microsoft.com/office/officeart/2005/8/layout/hierarchy3" loCatId="hierarchy" qsTypeId="urn:microsoft.com/office/officeart/2005/8/quickstyle/simple1" qsCatId="simple" csTypeId="urn:microsoft.com/office/officeart/2005/8/colors/accent1_5" csCatId="accent1" phldr="1"/>
      <dgm:spPr/>
      <dgm:t>
        <a:bodyPr rtlCol="0"/>
        <a:lstStyle/>
        <a:p>
          <a:pPr rtl="0"/>
          <a:endParaRPr lang="en-US"/>
        </a:p>
      </dgm:t>
    </dgm:pt>
    <dgm:pt modelId="{48B1B5E3-336B-4618-B3E0-EEC37F417F42}" type="parTrans" cxnId="{1BD9D868-6892-417B-88B0-2D9CEDFC6FF5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666F1301-07F7-4F1E-88B9-30CCDFF34C22}">
      <dgm:prSet phldrT="[Text]" custT="1"/>
      <dgm:spPr>
        <a:ln>
          <a:noFill/>
        </a:ln>
      </dgm:spPr>
      <dgm:t>
        <a:bodyPr rtlCol="0"/>
        <a:lstStyle/>
        <a:p>
          <a:pPr rtl="0"/>
          <a:r>
            <a:rPr lang="zh-CN" altLang="en-US" sz="2000" b="0" noProof="0">
              <a:latin typeface="Microsoft YaHei UI" panose="020b0503020204020204" pitchFamily="34" charset="-122"/>
              <a:ea typeface="Microsoft YaHei UI" panose="020b0503020204020204" pitchFamily="34" charset="-122"/>
            </a:rPr>
            <a:t>重写材料</a:t>
          </a:r>
        </a:p>
      </dgm:t>
    </dgm:pt>
    <dgm:pt modelId="{CD0FD54E-5BBF-4E82-865D-51354C8CDCA2}" type="parTrans" cxnId="{95A86345-C139-4DDD-9F6A-EF5F8FFBFDBA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FAB24D57-B1C7-4D8E-AC64-2B894434FD26}">
      <dgm:prSet phldrT="[Text]" custT="1"/>
      <dgm:spPr>
        <a:ln>
          <a:noFill/>
        </a:ln>
      </dgm:spPr>
      <dgm:t>
        <a:bodyPr rtlCol="0"/>
        <a:lstStyle/>
        <a:p>
          <a:pPr rtl="0"/>
          <a:r>
            <a:rPr lang="zh-CN" altLang="en-US" sz="1400" b="0" i="0" noProof="0">
              <a:latin typeface="Microsoft YaHei UI" panose="020b0503020204020204" pitchFamily="34" charset="-122"/>
              <a:ea typeface="Microsoft YaHei UI" panose="020b0503020204020204" pitchFamily="34" charset="-122"/>
            </a:rPr>
            <a:t>将信息汇总成要点</a:t>
          </a:r>
          <a:endParaRPr lang="zh-CN" altLang="en-US" sz="1400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B23B556F-AEFB-447F-8725-D19838C91DE9}" type="sibTrans" cxnId="{95A86345-C139-4DDD-9F6A-EF5F8FFBFDBA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1CCA38C8-B866-440C-8B7A-A6514DD31A53}" type="sibTrans" cxnId="{1BD9D868-6892-417B-88B0-2D9CEDFC6FF5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1A5BA4AE-234F-486F-B65A-ABB37EC6EDAF}" type="parTrans" cxnId="{A45C0B92-CA9E-4FDD-9E52-6957CAF45109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CB88D0C4-6C39-4629-9DEF-57288A3EBE4C}">
      <dgm:prSet phldrT="[Text]" custT="1"/>
      <dgm:spPr>
        <a:ln>
          <a:noFill/>
        </a:ln>
      </dgm:spPr>
      <dgm:t>
        <a:bodyPr rtlCol="0"/>
        <a:lstStyle/>
        <a:p>
          <a:pPr rtl="0"/>
          <a:r>
            <a:rPr lang="zh-CN" altLang="en-US" sz="2000" b="0" i="0" noProof="0">
              <a:latin typeface="Microsoft YaHei UI" panose="020b0503020204020204" pitchFamily="34" charset="-122"/>
              <a:ea typeface="Microsoft YaHei UI" panose="020b0503020204020204" pitchFamily="34" charset="-122"/>
            </a:rPr>
            <a:t>教某人</a:t>
          </a:r>
          <a:r>
            <a:rPr lang="zh-CN" altLang="en-US" sz="2000" b="1" i="0" noProof="0">
              <a:latin typeface="Microsoft YaHei UI" panose="020b0503020204020204" pitchFamily="34" charset="-122"/>
              <a:ea typeface="Microsoft YaHei UI" panose="020b0503020204020204" pitchFamily="34" charset="-122"/>
            </a:rPr>
            <a:t> </a:t>
          </a:r>
          <a:endParaRPr lang="zh-CN" altLang="en-US" sz="2000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98AF3B30-53E4-48D8-9030-4BA4DD6814FB}" type="parTrans" cxnId="{B2CBE926-E4D2-447A-94FB-352D16B82868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B35207EC-8A84-45E2-822E-30EC4F991BE5}">
      <dgm:prSet phldrT="[Text]" custT="1"/>
      <dgm:spPr>
        <a:ln>
          <a:noFill/>
        </a:ln>
      </dgm:spPr>
      <dgm:t>
        <a:bodyPr rtlCol="0"/>
        <a:lstStyle/>
        <a:p>
          <a:pPr rtl="0"/>
          <a:r>
            <a:rPr lang="zh-CN" altLang="en-US" sz="1400" b="0" i="0" noProof="0">
              <a:latin typeface="Microsoft YaHei UI" panose="020b0503020204020204" pitchFamily="34" charset="-122"/>
              <a:ea typeface="Microsoft YaHei UI" panose="020b0503020204020204" pitchFamily="34" charset="-122"/>
            </a:rPr>
            <a:t>向学习伙伴解释材料</a:t>
          </a:r>
          <a:endParaRPr lang="zh-CN" altLang="en-US" sz="1400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CC5C0F74-5CFA-4E95-A7C9-A61FC467CCF3}" type="sibTrans" cxnId="{B2CBE926-E4D2-447A-94FB-352D16B82868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7ADFA01E-1246-464F-8347-8DA3C53B199C}" type="sibTrans" cxnId="{A45C0B92-CA9E-4FDD-9E52-6957CAF45109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0B98E39A-7037-46A6-8799-DDA1D4C4A2D3}" type="parTrans" cxnId="{C0835E1C-E26C-4860-9707-D5F6A650B721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07DC5EEB-1654-4ECB-A96A-EED4BE9D4BB4}">
      <dgm:prSet phldrT="[Text]" custT="1"/>
      <dgm:spPr>
        <a:ln>
          <a:noFill/>
        </a:ln>
      </dgm:spPr>
      <dgm:t>
        <a:bodyPr rtlCol="0"/>
        <a:lstStyle/>
        <a:p>
          <a:pPr rtl="0"/>
          <a:r>
            <a:rPr lang="zh-CN" altLang="en-US" sz="2000" noProof="0">
              <a:latin typeface="Microsoft YaHei UI" panose="020b0503020204020204" pitchFamily="34" charset="-122"/>
              <a:ea typeface="Microsoft YaHei UI" panose="020b0503020204020204" pitchFamily="34" charset="-122"/>
            </a:rPr>
            <a:t>测验</a:t>
          </a:r>
          <a:br>
            <a:rPr lang="zh-CN" altLang="en-US" sz="2000" noProof="0">
              <a:latin typeface="Microsoft YaHei UI" panose="020b0503020204020204" pitchFamily="34" charset="-122"/>
              <a:ea typeface="Microsoft YaHei UI" panose="020b0503020204020204" pitchFamily="34" charset="-122"/>
            </a:rPr>
          </a:br>
          <a:r>
            <a:rPr lang="zh-CN" altLang="en-US" sz="2000" noProof="0">
              <a:latin typeface="Microsoft YaHei UI" panose="020b0503020204020204" pitchFamily="34" charset="-122"/>
              <a:ea typeface="Microsoft YaHei UI" panose="020b0503020204020204" pitchFamily="34" charset="-122"/>
            </a:rPr>
            <a:t>自己</a:t>
          </a:r>
        </a:p>
      </dgm:t>
    </dgm:pt>
    <dgm:pt modelId="{BCA798BD-A9FA-4E5E-91AB-D66082D47D5C}" type="parTrans" cxnId="{40A96696-44DD-46D3-9AF3-5ADEC28CA923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A4D5A457-886F-42EF-B4E7-69B609D8F88F}">
      <dgm:prSet phldrT="[Text]" custT="1"/>
      <dgm:spPr>
        <a:ln>
          <a:noFill/>
        </a:ln>
      </dgm:spPr>
      <dgm:t>
        <a:bodyPr rtlCol="0"/>
        <a:lstStyle/>
        <a:p>
          <a:pPr rtl="0"/>
          <a:r>
            <a:rPr lang="zh-CN" altLang="en-US" sz="1400" noProof="0">
              <a:latin typeface="Microsoft YaHei UI" panose="020b0503020204020204" pitchFamily="34" charset="-122"/>
              <a:ea typeface="Microsoft YaHei UI" panose="020b0503020204020204" pitchFamily="34" charset="-122"/>
            </a:rPr>
            <a:t>制作闪卡 </a:t>
          </a:r>
          <a:br>
            <a:rPr lang="zh-CN" altLang="en-US" sz="1400" noProof="0">
              <a:latin typeface="Microsoft YaHei UI" panose="020b0503020204020204" pitchFamily="34" charset="-122"/>
              <a:ea typeface="Microsoft YaHei UI" panose="020b0503020204020204" pitchFamily="34" charset="-122"/>
            </a:rPr>
          </a:br>
          <a:r>
            <a:rPr lang="zh-CN" altLang="en-US" sz="1400" noProof="0">
              <a:latin typeface="Microsoft YaHei UI" panose="020b0503020204020204" pitchFamily="34" charset="-122"/>
              <a:ea typeface="Microsoft YaHei UI" panose="020b0503020204020204" pitchFamily="34" charset="-122"/>
            </a:rPr>
            <a:t>并测试知识</a:t>
          </a:r>
        </a:p>
      </dgm:t>
    </dgm:pt>
    <dgm:pt modelId="{2BE0F2D0-A38B-4B09-BF77-E82C9CCE1007}" type="sibTrans" cxnId="{40A96696-44DD-46D3-9AF3-5ADEC28CA923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42EB8256-925E-4B15-B238-A97EE64E9CC8}" type="sibTrans" cxnId="{C0835E1C-E26C-4860-9707-D5F6A650B721}">
      <dgm:prSet/>
      <dgm:spPr/>
      <dgm:t>
        <a:bodyPr rtlCol="0"/>
        <a:lstStyle/>
        <a:p>
          <a:pPr rtl="0"/>
          <a:endParaRPr lang="zh-CN" altLang="en-US" noProof="0">
            <a:latin typeface="Microsoft YaHei UI" panose="020b0503020204020204" pitchFamily="34" charset="-122"/>
            <a:ea typeface="Microsoft YaHei UI" panose="020b0503020204020204" pitchFamily="34" charset="-122"/>
          </a:endParaRPr>
        </a:p>
      </dgm:t>
    </dgm:pt>
    <dgm:pt modelId="{392BD774-C085-4A5F-9A51-A7B763656626}" type="pres">
      <dgm:prSet presAssocID="{1EC23686-56D6-4482-B4E3-3F9784E88994}" presName="diagram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C3CA56C-2533-45D2-85BC-E16849296D3E}" type="pres">
      <dgm:prSet presAssocID="{666F1301-07F7-4F1E-88B9-30CCDFF34C22}" presName="root"/>
      <dgm:spPr/>
      <dgm:t>
        <a:bodyPr/>
        <a:lstStyle/>
        <a:p/>
      </dgm:t>
    </dgm:pt>
    <dgm:pt modelId="{F40B5046-211D-4901-86A8-F98D975458E3}" type="pres">
      <dgm:prSet presAssocID="{666F1301-07F7-4F1E-88B9-30CCDFF34C22}" presName="rootComposite"/>
      <dgm:spPr/>
      <dgm:t>
        <a:bodyPr/>
        <a:lstStyle/>
        <a:p/>
      </dgm:t>
    </dgm:pt>
    <dgm:pt modelId="{6D1E6A60-BF22-4A28-AB71-D6FBD55F6255}" type="pres">
      <dgm:prSet presAssocID="{666F1301-07F7-4F1E-88B9-30CCDFF34C22}" presName="rootText" presStyleLbl="node1" presStyleCnt="3"/>
      <dgm:spPr/>
      <dgm:t>
        <a:bodyPr/>
        <a:lstStyle/>
        <a:p>
          <a:endParaRPr lang="zh-CN" altLang="en-US"/>
        </a:p>
      </dgm:t>
    </dgm:pt>
    <dgm:pt modelId="{E4C8305A-487D-4C6D-90DF-F56360EE1B54}" type="pres">
      <dgm:prSet presAssocID="{666F1301-07F7-4F1E-88B9-30CCDFF34C22}" presName="rootConnector" presStyleLbl="node1" presStyleCnt="3"/>
      <dgm:spPr/>
      <dgm:t>
        <a:bodyPr/>
        <a:lstStyle/>
        <a:p>
          <a:endParaRPr lang="zh-CN" altLang="en-US"/>
        </a:p>
      </dgm:t>
    </dgm:pt>
    <dgm:pt modelId="{517B4218-665E-4E62-8B0C-466D8E32709A}" type="pres">
      <dgm:prSet presAssocID="{666F1301-07F7-4F1E-88B9-30CCDFF34C22}" presName="childShape"/>
      <dgm:spPr/>
      <dgm:t>
        <a:bodyPr/>
        <a:lstStyle/>
        <a:p/>
      </dgm:t>
    </dgm:pt>
    <dgm:pt modelId="{BBF534DB-5C7C-4508-A8A3-720B3945AF68}" type="pres">
      <dgm:prSet presAssocID="{CD0FD54E-5BBF-4E82-865D-51354C8CDCA2}" presName="Name13" presStyleLbl="parChTrans1D2" presStyleCnt="3"/>
      <dgm:spPr/>
      <dgm:t>
        <a:bodyPr/>
        <a:lstStyle/>
        <a:p>
          <a:endParaRPr lang="zh-CN" altLang="en-US"/>
        </a:p>
      </dgm:t>
    </dgm:pt>
    <dgm:pt modelId="{AC0E1D88-1704-4366-8415-80DDA39920D2}" type="pres">
      <dgm:prSet presAssocID="{FAB24D57-B1C7-4D8E-AC64-2B894434FD26}" presName="childText" presStyleLbl="bgAcc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6EEDEA-1FBD-4029-8FB6-247AB0A85F73}" type="pres">
      <dgm:prSet presAssocID="{CB88D0C4-6C39-4629-9DEF-57288A3EBE4C}" presName="root"/>
      <dgm:spPr/>
      <dgm:t>
        <a:bodyPr/>
        <a:lstStyle/>
        <a:p/>
      </dgm:t>
    </dgm:pt>
    <dgm:pt modelId="{7F6B875F-7DEB-4CB6-AD0F-9A5170395430}" type="pres">
      <dgm:prSet presAssocID="{CB88D0C4-6C39-4629-9DEF-57288A3EBE4C}" presName="rootComposite"/>
      <dgm:spPr/>
      <dgm:t>
        <a:bodyPr/>
        <a:lstStyle/>
        <a:p/>
      </dgm:t>
    </dgm:pt>
    <dgm:pt modelId="{6FF0EC8A-23B1-41C4-A62B-2F13CC32819F}" type="pres">
      <dgm:prSet presAssocID="{CB88D0C4-6C39-4629-9DEF-57288A3EBE4C}" presName="rootText" presStyleLbl="node1" presStyleIdx="1" presStyleCnt="3"/>
      <dgm:spPr/>
      <dgm:t>
        <a:bodyPr/>
        <a:lstStyle/>
        <a:p>
          <a:endParaRPr lang="zh-CN" altLang="en-US"/>
        </a:p>
      </dgm:t>
    </dgm:pt>
    <dgm:pt modelId="{C9DEFF5E-C7D5-41E1-B35C-96D814C6D1E1}" type="pres">
      <dgm:prSet presAssocID="{CB88D0C4-6C39-4629-9DEF-57288A3EBE4C}" presName="rootConnector" presStyleLbl="node1" presStyleIdx="1" presStyleCnt="3"/>
      <dgm:spPr/>
      <dgm:t>
        <a:bodyPr/>
        <a:lstStyle/>
        <a:p>
          <a:endParaRPr lang="zh-CN" altLang="en-US"/>
        </a:p>
      </dgm:t>
    </dgm:pt>
    <dgm:pt modelId="{AAB00052-2492-4EDA-A470-5B3B2B8BA5AE}" type="pres">
      <dgm:prSet presAssocID="{CB88D0C4-6C39-4629-9DEF-57288A3EBE4C}" presName="childShape"/>
      <dgm:spPr/>
      <dgm:t>
        <a:bodyPr/>
        <a:lstStyle/>
        <a:p/>
      </dgm:t>
    </dgm:pt>
    <dgm:pt modelId="{6C5F0676-2961-474B-BBB1-9A0AC71F42F2}" type="pres">
      <dgm:prSet presAssocID="{98AF3B30-53E4-48D8-9030-4BA4DD6814FB}" presName="Name13" presStyleLbl="parChTrans1D2" presStyleIdx="1" presStyleCnt="3"/>
      <dgm:spPr/>
      <dgm:t>
        <a:bodyPr/>
        <a:lstStyle/>
        <a:p>
          <a:endParaRPr lang="zh-CN" altLang="en-US"/>
        </a:p>
      </dgm:t>
    </dgm:pt>
    <dgm:pt modelId="{1C30A876-0563-4AB6-B117-43754FE8A966}" type="pres">
      <dgm:prSet presAssocID="{B35207EC-8A84-45E2-822E-30EC4F991BE5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51B10B-B87F-495A-B211-C931B11F18F5}" type="pres">
      <dgm:prSet presAssocID="{07DC5EEB-1654-4ECB-A96A-EED4BE9D4BB4}" presName="root"/>
      <dgm:spPr/>
      <dgm:t>
        <a:bodyPr/>
        <a:lstStyle/>
        <a:p/>
      </dgm:t>
    </dgm:pt>
    <dgm:pt modelId="{D64F365A-2A6A-4937-AC8F-C8B959747F01}" type="pres">
      <dgm:prSet presAssocID="{07DC5EEB-1654-4ECB-A96A-EED4BE9D4BB4}" presName="rootComposite"/>
      <dgm:spPr/>
      <dgm:t>
        <a:bodyPr/>
        <a:lstStyle/>
        <a:p/>
      </dgm:t>
    </dgm:pt>
    <dgm:pt modelId="{DC68E120-BA63-400C-B1ED-4D52C1E309EC}" type="pres">
      <dgm:prSet presAssocID="{07DC5EEB-1654-4ECB-A96A-EED4BE9D4BB4}" presName="rootText" presStyleLbl="node1" presStyleIdx="2" presStyleCnt="3"/>
      <dgm:spPr/>
      <dgm:t>
        <a:bodyPr/>
        <a:lstStyle/>
        <a:p>
          <a:endParaRPr lang="zh-CN" altLang="en-US"/>
        </a:p>
      </dgm:t>
    </dgm:pt>
    <dgm:pt modelId="{DAEEA9AD-488E-4842-838A-3E710A695A10}" type="pres">
      <dgm:prSet presAssocID="{07DC5EEB-1654-4ECB-A96A-EED4BE9D4BB4}" presName="rootConnector" presStyleLbl="node1" presStyleIdx="2" presStyleCnt="3"/>
      <dgm:spPr/>
      <dgm:t>
        <a:bodyPr/>
        <a:lstStyle/>
        <a:p>
          <a:endParaRPr lang="zh-CN" altLang="en-US"/>
        </a:p>
      </dgm:t>
    </dgm:pt>
    <dgm:pt modelId="{06820FA1-59BF-4ED2-8C11-4EB88035DAD2}" type="pres">
      <dgm:prSet presAssocID="{07DC5EEB-1654-4ECB-A96A-EED4BE9D4BB4}" presName="childShape"/>
      <dgm:spPr/>
      <dgm:t>
        <a:bodyPr/>
        <a:lstStyle/>
        <a:p/>
      </dgm:t>
    </dgm:pt>
    <dgm:pt modelId="{B5198F5F-18F7-4782-AB68-03BD25DC9507}" type="pres">
      <dgm:prSet presAssocID="{BCA798BD-A9FA-4E5E-91AB-D66082D47D5C}" presName="Name13" presStyleLbl="parChTrans1D2" presStyleIdx="2" presStyleCnt="3"/>
      <dgm:spPr/>
      <dgm:t>
        <a:bodyPr/>
        <a:lstStyle/>
        <a:p>
          <a:endParaRPr lang="zh-CN" altLang="en-US"/>
        </a:p>
      </dgm:t>
    </dgm:pt>
    <dgm:pt modelId="{7CC29F92-D164-4FCA-9280-3FD56ACC8821}" type="pres">
      <dgm:prSet presAssocID="{A4D5A457-886F-42EF-B4E7-69B609D8F88F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BD9D868-6892-417B-88B0-2D9CEDFC6FF5}" srcId="{1EC23686-56D6-4482-B4E3-3F9784E88994}" destId="{666F1301-07F7-4F1E-88B9-30CCDFF34C22}" srcOrd="0" destOrd="0" parTransId="{48B1B5E3-336B-4618-B3E0-EEC37F417F42}" sibTransId="{1CCA38C8-B866-440C-8B7A-A6514DD31A53}"/>
    <dgm:cxn modelId="{95A86345-C139-4DDD-9F6A-EF5F8FFBFDBA}" srcId="{666F1301-07F7-4F1E-88B9-30CCDFF34C22}" destId="{FAB24D57-B1C7-4D8E-AC64-2B894434FD26}" srcOrd="0" destOrd="0" parTransId="{CD0FD54E-5BBF-4E82-865D-51354C8CDCA2}" sibTransId="{B23B556F-AEFB-447F-8725-D19838C91DE9}"/>
    <dgm:cxn modelId="{A45C0B92-CA9E-4FDD-9E52-6957CAF45109}" srcId="{1EC23686-56D6-4482-B4E3-3F9784E88994}" destId="{CB88D0C4-6C39-4629-9DEF-57288A3EBE4C}" srcOrd="1" destOrd="0" parTransId="{1A5BA4AE-234F-486F-B65A-ABB37EC6EDAF}" sibTransId="{7ADFA01E-1246-464F-8347-8DA3C53B199C}"/>
    <dgm:cxn modelId="{B2CBE926-E4D2-447A-94FB-352D16B82868}" srcId="{CB88D0C4-6C39-4629-9DEF-57288A3EBE4C}" destId="{B35207EC-8A84-45E2-822E-30EC4F991BE5}" srcOrd="0" destOrd="0" parTransId="{98AF3B30-53E4-48D8-9030-4BA4DD6814FB}" sibTransId="{CC5C0F74-5CFA-4E95-A7C9-A61FC467CCF3}"/>
    <dgm:cxn modelId="{C0835E1C-E26C-4860-9707-D5F6A650B721}" srcId="{1EC23686-56D6-4482-B4E3-3F9784E88994}" destId="{07DC5EEB-1654-4ECB-A96A-EED4BE9D4BB4}" srcOrd="2" destOrd="0" parTransId="{0B98E39A-7037-46A6-8799-DDA1D4C4A2D3}" sibTransId="{42EB8256-925E-4B15-B238-A97EE64E9CC8}"/>
    <dgm:cxn modelId="{40A96696-44DD-46D3-9AF3-5ADEC28CA923}" srcId="{07DC5EEB-1654-4ECB-A96A-EED4BE9D4BB4}" destId="{A4D5A457-886F-42EF-B4E7-69B609D8F88F}" srcOrd="0" destOrd="0" parTransId="{BCA798BD-A9FA-4E5E-91AB-D66082D47D5C}" sibTransId="{2BE0F2D0-A38B-4B09-BF77-E82C9CCE1007}"/>
    <dgm:cxn modelId="{4E90AB8F-34B8-40A4-8819-1309162C6A20}" type="presOf" srcId="{1EC23686-56D6-4482-B4E3-3F9784E88994}" destId="{392BD774-C085-4A5F-9A51-A7B763656626}" srcOrd="0" destOrd="0" presId="urn:microsoft.com/office/officeart/2005/8/layout/hierarchy3"/>
    <dgm:cxn modelId="{06E456B1-74F9-4D8C-8785-428F9D4D8BE0}" type="presParOf" srcId="{392BD774-C085-4A5F-9A51-A7B763656626}" destId="{EC3CA56C-2533-45D2-85BC-E16849296D3E}" srcOrd="0" destOrd="0" presId="urn:microsoft.com/office/officeart/2005/8/layout/hierarchy3"/>
    <dgm:cxn modelId="{7701A5D6-DC49-4968-870B-60E4A26A3E6D}" type="presParOf" srcId="{EC3CA56C-2533-45D2-85BC-E16849296D3E}" destId="{F40B5046-211D-4901-86A8-F98D975458E3}" srcOrd="0" destOrd="0" presId="urn:microsoft.com/office/officeart/2005/8/layout/hierarchy3"/>
    <dgm:cxn modelId="{E9A62652-56F2-4FAA-BEF8-628B80E14C78}" type="presParOf" srcId="{F40B5046-211D-4901-86A8-F98D975458E3}" destId="{6D1E6A60-BF22-4A28-AB71-D6FBD55F6255}" srcOrd="0" destOrd="0" presId="urn:microsoft.com/office/officeart/2005/8/layout/hierarchy3"/>
    <dgm:cxn modelId="{671308E5-C869-46DB-89BF-0D87B4EAC462}" type="presOf" srcId="{666F1301-07F7-4F1E-88B9-30CCDFF34C22}" destId="{6D1E6A60-BF22-4A28-AB71-D6FBD55F6255}" srcOrd="0" destOrd="0" presId="urn:microsoft.com/office/officeart/2005/8/layout/hierarchy3"/>
    <dgm:cxn modelId="{2644238F-BBF8-4C49-86D3-136AE4D76F78}" type="presParOf" srcId="{F40B5046-211D-4901-86A8-F98D975458E3}" destId="{E4C8305A-487D-4C6D-90DF-F56360EE1B54}" srcOrd="1" destOrd="0" presId="urn:microsoft.com/office/officeart/2005/8/layout/hierarchy3"/>
    <dgm:cxn modelId="{28A775A6-4D8C-428F-8B25-321F49621BD8}" type="presOf" srcId="{666F1301-07F7-4F1E-88B9-30CCDFF34C22}" destId="{E4C8305A-487D-4C6D-90DF-F56360EE1B54}" srcOrd="1" destOrd="0" presId="urn:microsoft.com/office/officeart/2005/8/layout/hierarchy3"/>
    <dgm:cxn modelId="{CBD7B957-B7EA-4BB4-90B9-9A25A8CFA343}" type="presParOf" srcId="{EC3CA56C-2533-45D2-85BC-E16849296D3E}" destId="{517B4218-665E-4E62-8B0C-466D8E32709A}" srcOrd="1" destOrd="0" presId="urn:microsoft.com/office/officeart/2005/8/layout/hierarchy3"/>
    <dgm:cxn modelId="{AFF8328B-FB68-4888-80E4-60A3D9F96749}" type="presParOf" srcId="{517B4218-665E-4E62-8B0C-466D8E32709A}" destId="{BBF534DB-5C7C-4508-A8A3-720B3945AF68}" srcOrd="0" destOrd="0" presId="urn:microsoft.com/office/officeart/2005/8/layout/hierarchy3"/>
    <dgm:cxn modelId="{2EB97B0C-6CC0-4CEB-98A4-4958BA70C1F6}" type="presOf" srcId="{CD0FD54E-5BBF-4E82-865D-51354C8CDCA2}" destId="{BBF534DB-5C7C-4508-A8A3-720B3945AF68}" srcOrd="0" destOrd="0" presId="urn:microsoft.com/office/officeart/2005/8/layout/hierarchy3"/>
    <dgm:cxn modelId="{17EBC319-8D6D-4CD0-9A5A-D2EF1A374C9C}" type="presParOf" srcId="{517B4218-665E-4E62-8B0C-466D8E32709A}" destId="{AC0E1D88-1704-4366-8415-80DDA39920D2}" srcOrd="1" destOrd="0" presId="urn:microsoft.com/office/officeart/2005/8/layout/hierarchy3"/>
    <dgm:cxn modelId="{0BCC3B07-85DD-4686-BAD0-D2BCE549390D}" type="presOf" srcId="{FAB24D57-B1C7-4D8E-AC64-2B894434FD26}" destId="{AC0E1D88-1704-4366-8415-80DDA39920D2}" srcOrd="0" destOrd="0" presId="urn:microsoft.com/office/officeart/2005/8/layout/hierarchy3"/>
    <dgm:cxn modelId="{F897626C-728C-4495-82FB-F55DB8BB6B3D}" type="presParOf" srcId="{392BD774-C085-4A5F-9A51-A7B763656626}" destId="{9F6EEDEA-1FBD-4029-8FB6-247AB0A85F73}" srcOrd="1" destOrd="0" presId="urn:microsoft.com/office/officeart/2005/8/layout/hierarchy3"/>
    <dgm:cxn modelId="{D9EA6A92-70ED-49E5-8EEB-C7D2D789940E}" type="presParOf" srcId="{9F6EEDEA-1FBD-4029-8FB6-247AB0A85F73}" destId="{7F6B875F-7DEB-4CB6-AD0F-9A5170395430}" srcOrd="0" destOrd="0" presId="urn:microsoft.com/office/officeart/2005/8/layout/hierarchy3"/>
    <dgm:cxn modelId="{74C2D89B-AE0F-4D19-AF2D-112D20957226}" type="presParOf" srcId="{7F6B875F-7DEB-4CB6-AD0F-9A5170395430}" destId="{6FF0EC8A-23B1-41C4-A62B-2F13CC32819F}" srcOrd="0" destOrd="0" presId="urn:microsoft.com/office/officeart/2005/8/layout/hierarchy3"/>
    <dgm:cxn modelId="{94307E9B-379F-41B2-BF06-8A5F73996155}" type="presOf" srcId="{CB88D0C4-6C39-4629-9DEF-57288A3EBE4C}" destId="{6FF0EC8A-23B1-41C4-A62B-2F13CC32819F}" srcOrd="0" destOrd="0" presId="urn:microsoft.com/office/officeart/2005/8/layout/hierarchy3"/>
    <dgm:cxn modelId="{F11610E4-BAC9-409E-B8E9-E6B4B8D68545}" type="presParOf" srcId="{7F6B875F-7DEB-4CB6-AD0F-9A5170395430}" destId="{C9DEFF5E-C7D5-41E1-B35C-96D814C6D1E1}" srcOrd="1" destOrd="0" presId="urn:microsoft.com/office/officeart/2005/8/layout/hierarchy3"/>
    <dgm:cxn modelId="{B65672AF-3FC8-4E05-9BE0-F6CF2B81EACC}" type="presOf" srcId="{CB88D0C4-6C39-4629-9DEF-57288A3EBE4C}" destId="{C9DEFF5E-C7D5-41E1-B35C-96D814C6D1E1}" srcOrd="1" destOrd="0" presId="urn:microsoft.com/office/officeart/2005/8/layout/hierarchy3"/>
    <dgm:cxn modelId="{D2E01889-EE13-4D4B-8CFD-BF8B7CB17505}" type="presParOf" srcId="{9F6EEDEA-1FBD-4029-8FB6-247AB0A85F73}" destId="{AAB00052-2492-4EDA-A470-5B3B2B8BA5AE}" srcOrd="1" destOrd="0" presId="urn:microsoft.com/office/officeart/2005/8/layout/hierarchy3"/>
    <dgm:cxn modelId="{3FC9B513-027C-4E83-93C4-07FED2077B0E}" type="presParOf" srcId="{AAB00052-2492-4EDA-A470-5B3B2B8BA5AE}" destId="{6C5F0676-2961-474B-BBB1-9A0AC71F42F2}" srcOrd="0" destOrd="0" presId="urn:microsoft.com/office/officeart/2005/8/layout/hierarchy3"/>
    <dgm:cxn modelId="{E5A59D10-9BB3-4DCD-8149-46C06FB8CB90}" type="presOf" srcId="{98AF3B30-53E4-48D8-9030-4BA4DD6814FB}" destId="{6C5F0676-2961-474B-BBB1-9A0AC71F42F2}" srcOrd="0" destOrd="0" presId="urn:microsoft.com/office/officeart/2005/8/layout/hierarchy3"/>
    <dgm:cxn modelId="{A97743BD-6250-4930-B8DB-D11C51A4C968}" type="presParOf" srcId="{AAB00052-2492-4EDA-A470-5B3B2B8BA5AE}" destId="{1C30A876-0563-4AB6-B117-43754FE8A966}" srcOrd="1" destOrd="0" presId="urn:microsoft.com/office/officeart/2005/8/layout/hierarchy3"/>
    <dgm:cxn modelId="{8FAC1EBA-B3C3-42E2-8FFE-69869EDD2D2A}" type="presOf" srcId="{B35207EC-8A84-45E2-822E-30EC4F991BE5}" destId="{1C30A876-0563-4AB6-B117-43754FE8A966}" srcOrd="0" destOrd="0" presId="urn:microsoft.com/office/officeart/2005/8/layout/hierarchy3"/>
    <dgm:cxn modelId="{66EB3249-2703-44AB-BAB2-CE930835878E}" type="presParOf" srcId="{392BD774-C085-4A5F-9A51-A7B763656626}" destId="{4F51B10B-B87F-495A-B211-C931B11F18F5}" srcOrd="2" destOrd="0" presId="urn:microsoft.com/office/officeart/2005/8/layout/hierarchy3"/>
    <dgm:cxn modelId="{CD57A99B-674B-4E69-B44B-1A0D2EE76068}" type="presParOf" srcId="{4F51B10B-B87F-495A-B211-C931B11F18F5}" destId="{D64F365A-2A6A-4937-AC8F-C8B959747F01}" srcOrd="0" destOrd="0" presId="urn:microsoft.com/office/officeart/2005/8/layout/hierarchy3"/>
    <dgm:cxn modelId="{04E5C5ED-745C-471A-AED8-8683877F4EDC}" type="presParOf" srcId="{D64F365A-2A6A-4937-AC8F-C8B959747F01}" destId="{DC68E120-BA63-400C-B1ED-4D52C1E309EC}" srcOrd="0" destOrd="0" presId="urn:microsoft.com/office/officeart/2005/8/layout/hierarchy3"/>
    <dgm:cxn modelId="{781CAF21-AA83-4A07-ABAB-231B81C24DBC}" type="presOf" srcId="{07DC5EEB-1654-4ECB-A96A-EED4BE9D4BB4}" destId="{DC68E120-BA63-400C-B1ED-4D52C1E309EC}" srcOrd="0" destOrd="0" presId="urn:microsoft.com/office/officeart/2005/8/layout/hierarchy3"/>
    <dgm:cxn modelId="{88CF69FE-D30C-4FFB-B931-78B5C54D7263}" type="presParOf" srcId="{D64F365A-2A6A-4937-AC8F-C8B959747F01}" destId="{DAEEA9AD-488E-4842-838A-3E710A695A10}" srcOrd="1" destOrd="0" presId="urn:microsoft.com/office/officeart/2005/8/layout/hierarchy3"/>
    <dgm:cxn modelId="{B6E2D143-A01F-4BE9-95D5-BDA805815B94}" type="presOf" srcId="{07DC5EEB-1654-4ECB-A96A-EED4BE9D4BB4}" destId="{DAEEA9AD-488E-4842-838A-3E710A695A10}" srcOrd="1" destOrd="0" presId="urn:microsoft.com/office/officeart/2005/8/layout/hierarchy3"/>
    <dgm:cxn modelId="{8FB57BB2-B76C-408F-9FCB-931456723AB8}" type="presParOf" srcId="{4F51B10B-B87F-495A-B211-C931B11F18F5}" destId="{06820FA1-59BF-4ED2-8C11-4EB88035DAD2}" srcOrd="1" destOrd="0" presId="urn:microsoft.com/office/officeart/2005/8/layout/hierarchy3"/>
    <dgm:cxn modelId="{E68C7236-5C82-4005-9537-0B454264C280}" type="presParOf" srcId="{06820FA1-59BF-4ED2-8C11-4EB88035DAD2}" destId="{B5198F5F-18F7-4782-AB68-03BD25DC9507}" srcOrd="0" destOrd="0" presId="urn:microsoft.com/office/officeart/2005/8/layout/hierarchy3"/>
    <dgm:cxn modelId="{3862DCA6-43BD-4A0A-952D-DAF690A93055}" type="presOf" srcId="{BCA798BD-A9FA-4E5E-91AB-D66082D47D5C}" destId="{B5198F5F-18F7-4782-AB68-03BD25DC9507}" srcOrd="0" destOrd="0" presId="urn:microsoft.com/office/officeart/2005/8/layout/hierarchy3"/>
    <dgm:cxn modelId="{EDFFF871-C9FD-43DA-AFBB-EA4F5C81DA38}" type="presParOf" srcId="{06820FA1-59BF-4ED2-8C11-4EB88035DAD2}" destId="{7CC29F92-D164-4FCA-9280-3FD56ACC8821}" srcOrd="1" destOrd="0" presId="urn:microsoft.com/office/officeart/2005/8/layout/hierarchy3"/>
    <dgm:cxn modelId="{38DF9919-6F97-46F1-BF9B-A9BAF18238E0}" type="presOf" srcId="{A4D5A457-886F-42EF-B4E7-69B609D8F88F}" destId="{7CC29F92-D164-4FCA-9280-3FD56ACC8821}" srcOrd="0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30" name=""/>
      <dsp:cNvGrpSpPr/>
    </dsp:nvGrpSpPr>
    <dsp:grpSpPr/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39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/>
    </dgm:ruleLst>
    <dgm:forEach name="Name8" axis="ch" ptType="node">
      <dgm:layoutNode name="compNode">
        <dgm:alg type="composite"/>
        <dgm:shape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/>
        </dgm:ruleLst>
        <dgm:layoutNode name="bgRect" styleLbl="bgShp">
          <dgm:alg type="sp"/>
          <dgm:shape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/>
            <dgm:rule type="h" val="INF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/>
              </dgm:ruleLst>
            </dgm:layoutNode>
            <dgm:layoutNode name="rootConnector" moveWith="rootText">
              <dgm:alg type="sp"/>
              <dgm:shape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BB9DD54A-58AB-470F-8880-4592CB5420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A00DB20-05E5-4422-ACE4-543ECCD6706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7C8C7C-08D2-44DB-921F-E670FD063453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2021/8/23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5096ACA-172C-4497-8A1E-BB850BDBD8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1D084D1-5689-40C9-A3F2-D7ED04E87A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5F045E-3F86-4B46-B985-B2B4F17C426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7055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3F14430-D33E-4DE5-99EC-CB7AFA864332}" type="datetime1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BD3BEF06-A33F-4E18-A8B8-F732C76508B4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1084935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3BEF06-A33F-4E18-A8B8-F732C76508B4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635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3BEF06-A33F-4E18-A8B8-F732C76508B4}" type="slidenum">
              <a:rPr lang="en-US" altLang="zh-CN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71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3BEF06-A33F-4E18-A8B8-F732C76508B4}" type="slidenum">
              <a:rPr lang="en-US" altLang="zh-CN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390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3BEF06-A33F-4E18-A8B8-F732C76508B4}" type="slidenum">
              <a:rPr lang="en-US" altLang="zh-CN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34333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rtlCol="0"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84212" y="3843867"/>
            <a:ext cx="6400800" cy="1947333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zh-CN" altLang="en-US" noProof="0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011548C-8193-4BA3-8856-E908B0735D99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​​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​​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​​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带标题​​的全景图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17" name="图片占位符 2"/>
          <p:cNvSpPr>
            <a:spLocks noGrp="1" noChangeAspect="1"/>
          </p:cNvSpPr>
          <p:nvPr>
            <p:ph type="pic" idx="13" hasCustomPrompt="1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zh-CN" altLang="en-US" noProof="0"/>
              <a:t>单击图标以添加图片</a:t>
            </a:r>
          </a:p>
        </p:txBody>
      </p:sp>
      <p:sp>
        <p:nvSpPr>
          <p:cNvPr id="16" name="文本占位符 9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2" y="3843867"/>
            <a:ext cx="8304210" cy="457200"/>
          </a:xfrm>
        </p:spPr>
        <p:txBody>
          <a:bodyPr rtlCol="0"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F5283DC-9D99-483A-AF68-945833C81EBF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和描述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rtlCol="0" anchor="ctr">
            <a:normAutofit/>
          </a:bodyPr>
          <a:lstStyle>
            <a:lvl1pPr algn="l">
              <a:defRPr sz="3200" b="0" cap="all"/>
            </a:lvl1pPr>
          </a:lstStyle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84212" y="4114800"/>
            <a:ext cx="8535988" cy="1879600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38D04FF-DBE1-4405-8213-7C5F71D9FF0A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带描述的引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rtlCol="0"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1446212" y="3429000"/>
            <a:ext cx="8534400" cy="381000"/>
          </a:xfrm>
        </p:spPr>
        <p:txBody>
          <a:bodyPr rtlCol="0" anchor="ctr"/>
          <a:lstStyle>
            <a:lvl1pPr marL="0" indent="0">
              <a:buFontTx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84213" y="4301067"/>
            <a:ext cx="8534400" cy="1684865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EFEA4E2-2B6D-4C4C-984F-CD7D237E2ED0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  <p:sp>
        <p:nvSpPr>
          <p:cNvPr id="14" name="文本框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zh-CN" altLang="en-US" sz="8000" noProof="0">
                <a:solidFill>
                  <a:schemeClr val="tx1"/>
                </a:solidFill>
                <a:effectLst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“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 rtl="0"/>
            <a:r>
              <a:rPr lang="zh-CN" altLang="en-US" sz="8000" noProof="0">
                <a:solidFill>
                  <a:schemeClr val="tx1"/>
                </a:solidFill>
                <a:effectLst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”</a:t>
            </a:r>
          </a:p>
        </p:txBody>
      </p:sp>
    </p:spTree>
  </p:cSld>
  <p:clrMapOvr>
    <a:masterClrMapping/>
  </p:clrMapOvr>
  <p:transition spd="med">
    <p:pull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rtlCol="0" anchor="b">
            <a:normAutofit/>
          </a:bodyPr>
          <a:lstStyle>
            <a:lvl1pPr algn="l">
              <a:defRPr sz="3200" b="0" cap="all"/>
            </a:lvl1pPr>
          </a:lstStyle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84211" y="5132981"/>
            <a:ext cx="8535990" cy="86040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7B040B8-D228-49CF-9614-60D3A7910B0B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引用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rtlCol="0"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marL="0" lvl="0" rtl="0">
              <a:spcBef>
                <a:spcPct val="0"/>
              </a:spcBef>
              <a:buNone/>
            </a:pPr>
            <a:r>
              <a:rPr lang="zh-CN" altLang="en-US" noProof="0"/>
              <a:t>编辑母版文本样式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84211" y="4978400"/>
            <a:ext cx="8534401" cy="101600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E3A760-3689-4F46-A21F-4D599230458C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  <p:sp>
        <p:nvSpPr>
          <p:cNvPr id="11" name="文本框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rtl="0"/>
            <a:r>
              <a:rPr lang="zh-CN" altLang="en-US" sz="8000" noProof="0">
                <a:solidFill>
                  <a:schemeClr val="tx1"/>
                </a:solidFill>
                <a:effectLst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“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 rtl="0"/>
            <a:r>
              <a:rPr lang="zh-CN" altLang="en-US" sz="8000" noProof="0">
                <a:solidFill>
                  <a:schemeClr val="tx1"/>
                </a:solidFill>
                <a:effectLst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”</a:t>
            </a:r>
          </a:p>
        </p:txBody>
      </p:sp>
    </p:spTree>
  </p:cSld>
  <p:clrMapOvr>
    <a:masterClrMapping/>
  </p:clrMapOvr>
  <p:transition spd="med">
    <p:pull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True 或 Fals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/>
            </a:lvl1pPr>
          </a:lstStyle>
          <a:p>
            <a:pPr marL="0" lvl="0"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 rtl="0">
              <a:spcBef>
                <a:spcPct val="0"/>
              </a:spcBef>
              <a:buNone/>
            </a:pPr>
            <a:r>
              <a:rPr lang="zh-CN" altLang="en-US" noProof="0"/>
              <a:t>编辑母版文本样式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84211" y="4766732"/>
            <a:ext cx="8534401" cy="1227667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4AB6F1-F6C0-487B-BD60-C63E5EEC6575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 anchor="t"/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95D8C80-2D99-45AE-B6FE-C8C42B527BFD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 rtlCol="0"/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85800" y="685800"/>
            <a:ext cx="7823200" cy="5308600"/>
          </a:xfrm>
        </p:spPr>
        <p:txBody>
          <a:bodyPr vert="eaVert" rtlCol="0" anchor="t"/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AC0E54E-E947-4B63-9A9C-029F7FD12A68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 rtlCol="0" anchor="ctr"/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EC5A195-26B2-4086-BCEC-F9ECC15D29FB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rtlCol="0" anchor="b">
            <a:normAutofit/>
          </a:bodyPr>
          <a:lstStyle>
            <a:lvl1pPr algn="l">
              <a:defRPr sz="3600" b="0" cap="all"/>
            </a:lvl1pPr>
          </a:lstStyle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84213" y="4495800"/>
            <a:ext cx="8534400" cy="149860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4D4CE6A-42ED-4CEA-B99F-3440A3284E94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84211" y="685800"/>
            <a:ext cx="4937655" cy="3615267"/>
          </a:xfrm>
        </p:spPr>
        <p:txBody>
          <a:bodyPr rtlCol="0">
            <a:normAutofit/>
          </a:bodyPr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5808133" y="685801"/>
            <a:ext cx="4934479" cy="3615266"/>
          </a:xfrm>
        </p:spPr>
        <p:txBody>
          <a:bodyPr rtlCol="0">
            <a:normAutofit/>
          </a:bodyPr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BF364D0-96FD-4900-AE7A-93BB0E3BD425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972080" y="685800"/>
            <a:ext cx="4649787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84211" y="1270529"/>
            <a:ext cx="4937655" cy="3030538"/>
          </a:xfrm>
        </p:spPr>
        <p:txBody>
          <a:bodyPr rtlCol="0" anchor="t">
            <a:normAutofit/>
          </a:bodyPr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079066" y="685800"/>
            <a:ext cx="4665134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5806545" y="1262062"/>
            <a:ext cx="4929188" cy="3030538"/>
          </a:xfrm>
        </p:spPr>
        <p:txBody>
          <a:bodyPr rtlCol="0" anchor="t">
            <a:normAutofit/>
          </a:bodyPr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7375FC1-3292-4BE1-ACF2-1FBE772B7DAE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368C940-0737-4F0E-A231-A67456FEF362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94D7F96-9D9C-49E5-B675-B7B05DDFF974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带标题的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rtlCol="0" anchor="b">
            <a:normAutofit/>
          </a:bodyPr>
          <a:lstStyle>
            <a:lvl1pPr algn="l">
              <a:defRPr sz="2400" b="0"/>
            </a:lvl1pPr>
          </a:lstStyle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84212" y="685800"/>
            <a:ext cx="5943601" cy="5308600"/>
          </a:xfrm>
        </p:spPr>
        <p:txBody>
          <a:bodyPr rtlCol="0" anchor="ctr">
            <a:normAutofit/>
          </a:bodyPr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7085012" y="2209799"/>
            <a:ext cx="3657600" cy="2091267"/>
          </a:xfrm>
        </p:spPr>
        <p:txBody>
          <a:bodyPr rtlCol="0"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46F4E90-CEC9-44B8-A43C-75776CFCECF8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带题注的图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rtlCol="0" anchor="b">
            <a:normAutofit/>
          </a:bodyPr>
          <a:lstStyle>
            <a:lvl1pPr algn="l">
              <a:defRPr sz="2800" b="0"/>
            </a:lvl1pPr>
          </a:lstStyle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14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zh-CN" altLang="en-US" noProof="0"/>
              <a:t>单击图标以添加图片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4722812" y="2777066"/>
            <a:ext cx="6021388" cy="2048933"/>
          </a:xfrm>
        </p:spPr>
        <p:txBody>
          <a:bodyPr rtlCol="0"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zh-CN" altLang="en-US" noProof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E8A724-0703-4E13-8488-CBDC6D7D4263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noProof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Ovr>
    <a:masterClrMapping/>
  </p:clrMapOvr>
  <p:transition spd="med">
    <p:pull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直接连接符​​(S)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zh-CN" altLang="en-US" noProof="0"/>
              <a:t>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2FBAE7F-2176-45C6-819E-AF14C4376BC6}" type="datetime1">
              <a:rPr lang="zh-CN" altLang="en-US" noProof="0" smtClean="0"/>
              <a:t>2021/8/23</a:t>
            </a:fld>
            <a:endParaRPr lang="zh-CN" altLang="en-US" noProof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57F1E4F-1CFF-5643-939E-217C01CDF565}" type="slidenum">
              <a:rPr lang="en-US" altLang="zh-CN" noProof="0" smtClean="0"/>
              <a:t>‹#›</a:t>
            </a:fld>
            <a:endParaRPr lang="zh-CN" altLang="en-US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ransition spd="med">
    <p:pull/>
  </p:transition>
  <p:timing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9.jpeg" /><Relationship Id="rId4" Type="http://schemas.microsoft.com/office/2007/relationships/diagramDrawing" Target="../diagrams/drawing2.xml" /><Relationship Id="rId5" Type="http://schemas.openxmlformats.org/officeDocument/2006/relationships/diagramData" Target="../diagrams/data2.xml" /><Relationship Id="rId6" Type="http://schemas.openxmlformats.org/officeDocument/2006/relationships/diagramLayout" Target="../diagrams/layout2.xml" /><Relationship Id="rId7" Type="http://schemas.openxmlformats.org/officeDocument/2006/relationships/diagramQuickStyle" Target="../diagrams/quickStyle2.xml" /><Relationship Id="rId8" Type="http://schemas.openxmlformats.org/officeDocument/2006/relationships/diagramColors" Target="../diagrams/colors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0.jpeg" /><Relationship Id="rId4" Type="http://schemas.openxmlformats.org/officeDocument/2006/relationships/image" Target="../media/image1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jpeg" /><Relationship Id="rId4" Type="http://schemas.microsoft.com/office/2007/relationships/diagramDrawing" Target="../diagrams/drawing1.xml" /><Relationship Id="rId5" Type="http://schemas.openxmlformats.org/officeDocument/2006/relationships/diagramData" Target="../diagrams/data1.xml" /><Relationship Id="rId6" Type="http://schemas.openxmlformats.org/officeDocument/2006/relationships/diagramLayout" Target="../diagrams/layout1.xml" /><Relationship Id="rId7" Type="http://schemas.openxmlformats.org/officeDocument/2006/relationships/diagramQuickStyle" Target="../diagrams/quickStyle1.xml" /><Relationship Id="rId8" Type="http://schemas.openxmlformats.org/officeDocument/2006/relationships/diagramColors" Target="../diagrams/colors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66" name="矩形 65">
            <a:extLst>
              <a:ext uri="{FF2B5EF4-FFF2-40B4-BE49-F238E27FC236}">
                <a16:creationId xmlns:a16="http://schemas.microsoft.com/office/drawing/2014/main" xmlns="" id="{C5BDD1EA-D8C1-45AF-9F0A-14A2A137BA2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6BA91D-915C-49E9-BA6D-FB9B677ACA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2710" y="628617"/>
            <a:ext cx="3971902" cy="3028983"/>
          </a:xfrm>
        </p:spPr>
        <p:txBody>
          <a:bodyPr rtlCol="0">
            <a:normAutofit/>
          </a:bodyPr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书信的格式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5DB1A8A-4EF6-4157-8A00-84AEDB088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2709" y="3843868"/>
            <a:ext cx="3255017" cy="1564744"/>
          </a:xfrm>
        </p:spPr>
        <p:txBody>
          <a:bodyPr rtlCol="0">
            <a:normAutofit/>
          </a:bodyPr>
          <a:lstStyle/>
          <a:p>
            <a:pPr rtl="0"/>
            <a:r>
              <a:rPr lang="zh-CN" altLang="en-US">
                <a:solidFill>
                  <a:schemeClr val="accent1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努力学习，以取得成功</a:t>
            </a:r>
            <a:endParaRPr lang="zh-CN" altLang="en-US">
              <a:solidFill>
                <a:schemeClr val="accent1">
                  <a:lumMod val="50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8" name="剪去对角的矩形 6">
            <a:extLst>
              <a:ext uri="{FF2B5EF4-FFF2-40B4-BE49-F238E27FC236}">
                <a16:creationId xmlns:a16="http://schemas.microsoft.com/office/drawing/2014/main" xmlns="" id="{14354E08-0068-48D7-A8AD-84C7B1CF585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34000" y="620722"/>
            <a:ext cx="6575496" cy="5286838"/>
          </a:xfrm>
          <a:prstGeom prst="snip2DiagRect">
            <a:avLst>
              <a:gd name="adj1" fmla="val 10787"/>
              <a:gd name="adj2" fmla="val 0"/>
            </a:avLst>
          </a:prstGeom>
          <a:solidFill>
            <a:schemeClr val="tx1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片 4" descr="在书桌前写字的学生">
            <a:extLst>
              <a:ext uri="{FF2B5EF4-FFF2-40B4-BE49-F238E27FC236}">
                <a16:creationId xmlns:a16="http://schemas.microsoft.com/office/drawing/2014/main" xmlns="" id="{DB01D247-521D-46B2-B29A-935ED000F0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725" r="476" b="1"/>
          <a:stretch>
            <a:fillRect/>
          </a:stretch>
        </p:blipFill>
        <p:spPr>
          <a:xfrm>
            <a:off x="799072" y="786117"/>
            <a:ext cx="6245352" cy="4956048"/>
          </a:xfrm>
          <a:custGeom>
            <a:gdLst>
              <a:gd name="connsiteX0" fmla="*/ 534609 w 6245352"/>
              <a:gd name="connsiteY0" fmla="*/ 0 h 4956048"/>
              <a:gd name="connsiteX1" fmla="*/ 6245352 w 6245352"/>
              <a:gd name="connsiteY1" fmla="*/ 0 h 4956048"/>
              <a:gd name="connsiteX2" fmla="*/ 6245352 w 6245352"/>
              <a:gd name="connsiteY2" fmla="*/ 4421439 h 4956048"/>
              <a:gd name="connsiteX3" fmla="*/ 5710743 w 6245352"/>
              <a:gd name="connsiteY3" fmla="*/ 4956048 h 4956048"/>
              <a:gd name="connsiteX4" fmla="*/ 0 w 6245352"/>
              <a:gd name="connsiteY4" fmla="*/ 4956048 h 4956048"/>
              <a:gd name="connsiteX5" fmla="*/ 0 w 6245352"/>
              <a:gd name="connsiteY5" fmla="*/ 534609 h 49560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45352" h="4956048">
                <a:moveTo>
                  <a:pt x="534609" y="0"/>
                </a:moveTo>
                <a:lnTo>
                  <a:pt x="6245352" y="0"/>
                </a:lnTo>
                <a:lnTo>
                  <a:pt x="6245352" y="4421439"/>
                </a:lnTo>
                <a:lnTo>
                  <a:pt x="5710743" y="4956048"/>
                </a:lnTo>
                <a:lnTo>
                  <a:pt x="0" y="4956048"/>
                </a:lnTo>
                <a:lnTo>
                  <a:pt x="0" y="534609"/>
                </a:lnTo>
                <a:close/>
              </a:path>
            </a:pathLst>
          </a:custGeom>
        </p:spPr>
      </p:pic>
      <p:grpSp>
        <p:nvGrpSpPr>
          <p:cNvPr id="70" name="组 69">
            <a:extLst>
              <a:ext uri="{FF2B5EF4-FFF2-40B4-BE49-F238E27FC236}">
                <a16:creationId xmlns:a16="http://schemas.microsoft.com/office/drawing/2014/main" xmlns="" id="{A779F34F-2960-4B81-BA08-445B6F6A0CD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71" name="直接连接符​​ 70">
              <a:extLst>
                <a:ext uri="{FF2B5EF4-FFF2-40B4-BE49-F238E27FC236}">
                  <a16:creationId xmlns:a16="http://schemas.microsoft.com/office/drawing/2014/main" xmlns="" id="{10A57ACC-416F-4A5D-B7F7-DDA9886A3A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​​(S) 71">
              <a:extLst>
                <a:ext uri="{FF2B5EF4-FFF2-40B4-BE49-F238E27FC236}">
                  <a16:creationId xmlns:a16="http://schemas.microsoft.com/office/drawing/2014/main" xmlns="" id="{26522B4F-50C4-4FCE-8AE2-3789D63ED3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​​(S) 72">
              <a:extLst>
                <a:ext uri="{FF2B5EF4-FFF2-40B4-BE49-F238E27FC236}">
                  <a16:creationId xmlns:a16="http://schemas.microsoft.com/office/drawing/2014/main" xmlns="" id="{2C3978FC-B5D1-42BE-B086-BC2A733D58F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​​(S) 73">
              <a:extLst>
                <a:ext uri="{FF2B5EF4-FFF2-40B4-BE49-F238E27FC236}">
                  <a16:creationId xmlns:a16="http://schemas.microsoft.com/office/drawing/2014/main" xmlns="" id="{ACED99F1-340D-4970-8E66-3B28E927112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​​ 74">
              <a:extLst>
                <a:ext uri="{FF2B5EF4-FFF2-40B4-BE49-F238E27FC236}">
                  <a16:creationId xmlns:a16="http://schemas.microsoft.com/office/drawing/2014/main" xmlns="" id="{50A54E39-63C0-4847-A766-C6B74FEB48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808182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" name="组 23">
            <a:extLst>
              <a:ext uri="{FF2B5EF4-FFF2-40B4-BE49-F238E27FC236}">
                <a16:creationId xmlns:a16="http://schemas.microsoft.com/office/drawing/2014/main" xmlns="" id="{8F1EF17D-1B70-428C-8A8A-A2C5B390E1E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5" name="直接连接符​​ 24">
              <a:extLst>
                <a:ext uri="{FF2B5EF4-FFF2-40B4-BE49-F238E27FC236}">
                  <a16:creationId xmlns:a16="http://schemas.microsoft.com/office/drawing/2014/main" xmlns="" id="{12FAEDF3-CEC8-4BF6-8EA7-4079C47183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398DB8F4-CD77-4FCC-8544-ADE8B478C1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​​ 26">
              <a:extLst>
                <a:ext uri="{FF2B5EF4-FFF2-40B4-BE49-F238E27FC236}">
                  <a16:creationId xmlns:a16="http://schemas.microsoft.com/office/drawing/2014/main" xmlns="" id="{22202DFE-039D-48E4-8536-FA30F24894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​​(S) 27">
              <a:extLst>
                <a:ext uri="{FF2B5EF4-FFF2-40B4-BE49-F238E27FC236}">
                  <a16:creationId xmlns:a16="http://schemas.microsoft.com/office/drawing/2014/main" xmlns="" id="{81F05E26-510E-4164-83C7-28E4FE9D7EA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​​ 28">
              <a:extLst>
                <a:ext uri="{FF2B5EF4-FFF2-40B4-BE49-F238E27FC236}">
                  <a16:creationId xmlns:a16="http://schemas.microsoft.com/office/drawing/2014/main" xmlns="" id="{E632161A-50D4-4D96-887A-98FC920931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xmlns="" id="{929448D9-8F1D-4CFE-93BA-E0272F0DBD6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CC9E7E-C8DB-4D73-80B6-C5D35AD7F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391080"/>
            <a:ext cx="7543800" cy="15070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altLang="en-US" sz="320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采用不同的</a:t>
            </a:r>
            <a:br>
              <a:rPr lang="zh-CN" altLang="ru-RU" sz="3200">
                <a:latin typeface="Microsoft YaHei UI" panose="020b0503020204020204" pitchFamily="34" charset="-122"/>
                <a:ea typeface="Microsoft YaHei UI" panose="020b0503020204020204" pitchFamily="34" charset="-122"/>
              </a:rPr>
            </a:br>
            <a:r>
              <a:rPr lang="zh-CN" altLang="en-US" sz="320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学习方法</a:t>
            </a:r>
          </a:p>
        </p:txBody>
      </p:sp>
      <p:pic>
        <p:nvPicPr>
          <p:cNvPr id="6" name="内容占位符 5" descr="书籍">
            <a:extLst>
              <a:ext uri="{FF2B5EF4-FFF2-40B4-BE49-F238E27FC236}">
                <a16:creationId xmlns:a16="http://schemas.microsoft.com/office/drawing/2014/main" xmlns="" id="{55D2AC52-3BB9-4E97-89BA-8129330AB44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31381" r="31381"/>
          <a:stretch>
            <a:fillRect/>
          </a:stretch>
        </p:blipFill>
        <p:spPr>
          <a:xfrm>
            <a:off x="8354282" y="1"/>
            <a:ext cx="3837718" cy="6857999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33" name="组 32">
            <a:extLst>
              <a:ext uri="{FF2B5EF4-FFF2-40B4-BE49-F238E27FC236}">
                <a16:creationId xmlns:a16="http://schemas.microsoft.com/office/drawing/2014/main" xmlns="" id="{94749DEA-AC6C-4834-A330-03A1796B89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34" name="直接连接符​​ 33">
              <a:extLst>
                <a:ext uri="{FF2B5EF4-FFF2-40B4-BE49-F238E27FC236}">
                  <a16:creationId xmlns:a16="http://schemas.microsoft.com/office/drawing/2014/main" xmlns="" id="{20CBC5D1-BAF0-454E-9D7C-68370AA9545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8ABB9F45-32F7-4915-A94F-F1E34B32DE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​​(S) 35">
              <a:extLst>
                <a:ext uri="{FF2B5EF4-FFF2-40B4-BE49-F238E27FC236}">
                  <a16:creationId xmlns:a16="http://schemas.microsoft.com/office/drawing/2014/main" xmlns="" id="{94EA6F09-00FD-4C50-A2DF-D0B1CC4C9A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​​(S) 36">
              <a:extLst>
                <a:ext uri="{FF2B5EF4-FFF2-40B4-BE49-F238E27FC236}">
                  <a16:creationId xmlns:a16="http://schemas.microsoft.com/office/drawing/2014/main" xmlns="" id="{4B8B975B-2618-4734-A401-FAB74519010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​​ 37">
              <a:extLst>
                <a:ext uri="{FF2B5EF4-FFF2-40B4-BE49-F238E27FC236}">
                  <a16:creationId xmlns:a16="http://schemas.microsoft.com/office/drawing/2014/main" xmlns="" id="{4EF4B123-0577-4F10-986B-6BD86396AB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内容占位符 8" descr="方案">
            <a:extLst>
              <a:ext uri="{FF2B5EF4-FFF2-40B4-BE49-F238E27FC236}">
                <a16:creationId xmlns:a16="http://schemas.microsoft.com/office/drawing/2014/main" xmlns="" id="{8EDEA472-192B-4242-9F8A-CF2C98BFB3C7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50744108"/>
              </p:ext>
            </p:extLst>
          </p:nvPr>
        </p:nvGraphicFramePr>
        <p:xfrm>
          <a:off x="684211" y="1054771"/>
          <a:ext cx="6448109" cy="3190344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759555017"/>
      </p:ext>
    </p:extLst>
  </p:cSld>
  <p:clrMapOvr>
    <a:masterClrMapping/>
  </p:clrMapOvr>
  <p:transition spd="med">
    <p:pull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 useBgFill="1">
        <p:nvSpPr>
          <p:cNvPr id="88" name="矩形 87">
            <a:extLst>
              <a:ext uri="{FF2B5EF4-FFF2-40B4-BE49-F238E27FC236}">
                <a16:creationId xmlns:a16="http://schemas.microsoft.com/office/drawing/2014/main" xmlns="" id="{58A973E8-C2D4-4C81-8ADE-C5C021A615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6BA91D-915C-49E9-BA6D-FB9B677ACA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5641" y="4473679"/>
            <a:ext cx="9552558" cy="1233251"/>
          </a:xfrm>
        </p:spPr>
        <p:txBody>
          <a:bodyPr rtlCol="0">
            <a:normAutofit/>
          </a:bodyPr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谢谢！</a:t>
            </a:r>
          </a:p>
        </p:txBody>
      </p:sp>
      <p:grpSp>
        <p:nvGrpSpPr>
          <p:cNvPr id="90" name="组 89">
            <a:extLst>
              <a:ext uri="{FF2B5EF4-FFF2-40B4-BE49-F238E27FC236}">
                <a16:creationId xmlns:a16="http://schemas.microsoft.com/office/drawing/2014/main" xmlns="" id="{A08E251A-5371-4E82-A0F3-2CA0C15AB09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D31AC21F-237B-4CA8-BC96-29F3607FAB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​​ 91">
              <a:extLst>
                <a:ext uri="{FF2B5EF4-FFF2-40B4-BE49-F238E27FC236}">
                  <a16:creationId xmlns:a16="http://schemas.microsoft.com/office/drawing/2014/main" xmlns="" id="{9959094C-A1B3-4AD4-9AAE-0FCDDD79842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D5EC0EFA-8A7F-4299-A623-3EE741461B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​​ 93">
              <a:extLst>
                <a:ext uri="{FF2B5EF4-FFF2-40B4-BE49-F238E27FC236}">
                  <a16:creationId xmlns:a16="http://schemas.microsoft.com/office/drawing/2014/main" xmlns="" id="{965D7216-F9AF-42BE-99AD-1904DEF69CB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​​ 94">
              <a:extLst>
                <a:ext uri="{FF2B5EF4-FFF2-40B4-BE49-F238E27FC236}">
                  <a16:creationId xmlns:a16="http://schemas.microsoft.com/office/drawing/2014/main" xmlns="" id="{CDE3349B-AD7F-48C8-9300-D81D694367B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剪去对角的矩形 12">
            <a:extLst>
              <a:ext uri="{FF2B5EF4-FFF2-40B4-BE49-F238E27FC236}">
                <a16:creationId xmlns:a16="http://schemas.microsoft.com/office/drawing/2014/main" xmlns="" id="{E05CABE9-5E7C-4773-BFCD-24B199FA1AE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72251" y="690851"/>
            <a:ext cx="9615670" cy="3607302"/>
          </a:xfrm>
          <a:prstGeom prst="snip2DiagRect">
            <a:avLst>
              <a:gd name="adj1" fmla="val 12305"/>
              <a:gd name="adj2" fmla="val 0"/>
            </a:avLst>
          </a:prstGeom>
          <a:solidFill>
            <a:schemeClr val="tx1"/>
          </a:solidFill>
          <a:ln>
            <a:solidFill>
              <a:srgbClr val="FFFFFF">
                <a:alpha val="40000"/>
              </a:srgbClr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5" name="图片 4" descr="女孩缝衣服">
            <a:extLst>
              <a:ext uri="{FF2B5EF4-FFF2-40B4-BE49-F238E27FC236}">
                <a16:creationId xmlns:a16="http://schemas.microsoft.com/office/drawing/2014/main" xmlns="" id="{DB01D247-521D-46B2-B29A-935ED000F0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92" t="33228" r="15083" b="23430"/>
          <a:stretch>
            <a:fillRect/>
          </a:stretch>
        </p:blipFill>
        <p:spPr>
          <a:xfrm>
            <a:off x="834934" y="854087"/>
            <a:ext cx="9290304" cy="3280831"/>
          </a:xfrm>
          <a:custGeom>
            <a:gdLst>
              <a:gd name="connsiteX0" fmla="*/ 402071 w 9290304"/>
              <a:gd name="connsiteY0" fmla="*/ 0 h 3280831"/>
              <a:gd name="connsiteX1" fmla="*/ 9290304 w 9290304"/>
              <a:gd name="connsiteY1" fmla="*/ 0 h 3280831"/>
              <a:gd name="connsiteX2" fmla="*/ 9290304 w 9290304"/>
              <a:gd name="connsiteY2" fmla="*/ 2876895 h 3280831"/>
              <a:gd name="connsiteX3" fmla="*/ 8886368 w 9290304"/>
              <a:gd name="connsiteY3" fmla="*/ 3280831 h 3280831"/>
              <a:gd name="connsiteX4" fmla="*/ 0 w 9290304"/>
              <a:gd name="connsiteY4" fmla="*/ 3280831 h 3280831"/>
              <a:gd name="connsiteX5" fmla="*/ 0 w 9290304"/>
              <a:gd name="connsiteY5" fmla="*/ 402071 h 328083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90304" h="3280831">
                <a:moveTo>
                  <a:pt x="402071" y="0"/>
                </a:moveTo>
                <a:lnTo>
                  <a:pt x="9290304" y="0"/>
                </a:lnTo>
                <a:lnTo>
                  <a:pt x="9290304" y="2876895"/>
                </a:lnTo>
                <a:lnTo>
                  <a:pt x="8886368" y="3280831"/>
                </a:lnTo>
                <a:lnTo>
                  <a:pt x="0" y="3280831"/>
                </a:lnTo>
                <a:lnTo>
                  <a:pt x="0" y="402071"/>
                </a:lnTo>
                <a:close/>
              </a:path>
            </a:pathLst>
          </a:custGeom>
        </p:spPr>
      </p:pic>
      <p:pic>
        <p:nvPicPr>
          <p:cNvPr id="9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541000" y="121412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488184093"/>
      </p:ext>
    </p:extLst>
  </p:cSld>
  <p:clrMapOvr>
    <a:masterClrMapping/>
  </p:clrMapOvr>
  <p:transition spd="med">
    <p:pull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" name="组 23">
            <a:extLst>
              <a:ext uri="{FF2B5EF4-FFF2-40B4-BE49-F238E27FC236}">
                <a16:creationId xmlns:a16="http://schemas.microsoft.com/office/drawing/2014/main" xmlns="" id="{62CE031E-EE35-4AA7-9784-8050933277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5" name="直接连接符​​ 24">
              <a:extLst>
                <a:ext uri="{FF2B5EF4-FFF2-40B4-BE49-F238E27FC236}">
                  <a16:creationId xmlns:a16="http://schemas.microsoft.com/office/drawing/2014/main" xmlns="" id="{118D62D3-5800-4F4A-95BE-C1A2BB8B23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4C9E4F52-5D94-4242-AC69-EE6A23FAB1D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​​ 26">
              <a:extLst>
                <a:ext uri="{FF2B5EF4-FFF2-40B4-BE49-F238E27FC236}">
                  <a16:creationId xmlns:a16="http://schemas.microsoft.com/office/drawing/2014/main" xmlns="" id="{322CC7C0-D1D6-4FF0-A60C-1AEB9C8736A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​​(S) 27">
              <a:extLst>
                <a:ext uri="{FF2B5EF4-FFF2-40B4-BE49-F238E27FC236}">
                  <a16:creationId xmlns:a16="http://schemas.microsoft.com/office/drawing/2014/main" xmlns="" id="{99B43E48-8275-4871-8745-F5CB75CFDB8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​​ 28">
              <a:extLst>
                <a:ext uri="{FF2B5EF4-FFF2-40B4-BE49-F238E27FC236}">
                  <a16:creationId xmlns:a16="http://schemas.microsoft.com/office/drawing/2014/main" xmlns="" id="{E87ED701-F942-4771-8F92-6EFCC2E8E0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CC9E7E-C8DB-4D73-80B6-C5D35AD7F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289" y="4924648"/>
            <a:ext cx="6763874" cy="150706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rtl="0"/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培养良好的</a:t>
            </a:r>
            <a:b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</a:br>
            <a: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学习习惯</a:t>
            </a:r>
            <a:br>
              <a:rPr lang="zh-CN" altLang="en-US">
                <a:latin typeface="Microsoft YaHei UI" panose="020b0503020204020204" pitchFamily="34" charset="-122"/>
                <a:ea typeface="Microsoft YaHei UI" panose="020b0503020204020204" pitchFamily="34" charset="-122"/>
              </a:rPr>
            </a:br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6" name="内容占位符 5" descr="在书桌前写字的学生">
            <a:extLst>
              <a:ext uri="{FF2B5EF4-FFF2-40B4-BE49-F238E27FC236}">
                <a16:creationId xmlns:a16="http://schemas.microsoft.com/office/drawing/2014/main" xmlns="" id="{55D2AC52-3BB9-4E97-89BA-8129330AB44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5241" r="5241"/>
          <a:stretch>
            <a:fillRect/>
          </a:stretch>
        </p:blipFill>
        <p:spPr>
          <a:xfrm>
            <a:off x="1016941" y="733647"/>
            <a:ext cx="4853354" cy="3611126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aphicFrame>
        <p:nvGraphicFramePr>
          <p:cNvPr id="9" name="内容占位符 8" descr="一组图标">
            <a:extLst>
              <a:ext uri="{FF2B5EF4-FFF2-40B4-BE49-F238E27FC236}">
                <a16:creationId xmlns:a16="http://schemas.microsoft.com/office/drawing/2014/main" xmlns="" id="{8EDEA472-192B-4242-9F8A-CF2C98BFB3C7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21359634"/>
              </p:ext>
            </p:extLst>
          </p:nvPr>
        </p:nvGraphicFramePr>
        <p:xfrm>
          <a:off x="6499654" y="765731"/>
          <a:ext cx="4462724" cy="3611126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9670892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67963D-5245-4EED-B012-B9E87E4BC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4682" y="2308908"/>
            <a:ext cx="5761412" cy="1507067"/>
          </a:xfrm>
        </p:spPr>
        <p:txBody>
          <a:bodyPr>
            <a:normAutofit/>
          </a:bodyPr>
          <a:lstStyle/>
          <a:p>
            <a:r>
              <a:rPr lang="zh-CN" altLang="en-US" sz="6600" b="1"/>
              <a:t>书信格式范文</a:t>
            </a:r>
            <a:endParaRPr lang="zh-CN" altLang="en-US" sz="6600"/>
          </a:p>
        </p:txBody>
      </p:sp>
    </p:spTree>
    <p:extLst>
      <p:ext uri="{BB962C8B-B14F-4D97-AF65-F5344CB8AC3E}">
        <p14:creationId xmlns:p14="http://schemas.microsoft.com/office/powerpoint/2010/main" val="2430829081"/>
      </p:ext>
    </p:extLst>
  </p:cSld>
  <p:clrMapOvr>
    <a:masterClrMapping/>
  </p:clrMapOvr>
  <p:transition spd="med">
    <p:pull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5DC2C6-980B-40A9-B913-E5DDE25DA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DF080FD-4401-4F51-8CB8-5F4A601EC5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4212" y="685800"/>
            <a:ext cx="150290" cy="177801"/>
          </a:xfrm>
        </p:spPr>
        <p:txBody>
          <a:bodyPr>
            <a:normAutofit fontScale="32500" lnSpcReduction="20000"/>
          </a:bodyPr>
          <a:lstStyle/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1FB9FA3-DF57-4433-8C83-AAF265A56154}"/>
              </a:ext>
            </a:extLst>
          </p:cNvPr>
          <p:cNvSpPr/>
          <p:nvPr/>
        </p:nvSpPr>
        <p:spPr>
          <a:xfrm>
            <a:off x="474463" y="474395"/>
            <a:ext cx="106673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latin typeface="arial" panose="020b0604020202020204" pitchFamily="34" charset="0"/>
              </a:rPr>
              <a:t>1</a:t>
            </a:r>
            <a:r>
              <a:rPr lang="zh-CN" altLang="en-US" sz="2000" b="1">
                <a:latin typeface="arial" panose="020b0604020202020204" pitchFamily="34" charset="0"/>
              </a:rPr>
              <a:t>）称呼</a:t>
            </a:r>
            <a:endParaRPr lang="zh-CN" altLang="en-US" sz="2000">
              <a:latin typeface="arial" panose="020b0604020202020204" pitchFamily="34" charset="0"/>
            </a:endParaRPr>
          </a:p>
          <a:p>
            <a:pPr algn="just"/>
            <a:r>
              <a:rPr lang="zh-CN" altLang="en-US" sz="2000">
                <a:latin typeface="arial" panose="020b0604020202020204" pitchFamily="34" charset="0"/>
              </a:rPr>
              <a:t>写一封信，先要把收信人的称呼顶格写在第一行，然后，再在后面加上冒号，表示下面有话要说。</a:t>
            </a:r>
            <a:endParaRPr lang="zh-CN" altLang="en-US" sz="2000" b="0" i="0" u="none" strike="noStrike">
              <a:effectLst/>
              <a:latin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8187A0F-E91E-43D5-B2CD-09CBDDE788DE}"/>
              </a:ext>
            </a:extLst>
          </p:cNvPr>
          <p:cNvSpPr/>
          <p:nvPr/>
        </p:nvSpPr>
        <p:spPr>
          <a:xfrm>
            <a:off x="474135" y="1531078"/>
            <a:ext cx="102684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latin typeface="arial" panose="020b0604020202020204" pitchFamily="34" charset="0"/>
              </a:rPr>
              <a:t>2</a:t>
            </a:r>
            <a:r>
              <a:rPr lang="zh-CN" altLang="en-US" sz="2000" b="1">
                <a:latin typeface="arial" panose="020b0604020202020204" pitchFamily="34" charset="0"/>
              </a:rPr>
              <a:t>）问候语</a:t>
            </a:r>
            <a:endParaRPr lang="zh-CN" altLang="en-US" sz="2000">
              <a:latin typeface="arial" panose="020b0604020202020204" pitchFamily="34" charset="0"/>
            </a:endParaRPr>
          </a:p>
          <a:p>
            <a:pPr algn="just"/>
            <a:r>
              <a:rPr lang="zh-CN" altLang="en-US" sz="2000">
                <a:latin typeface="arial" panose="020b0604020202020204" pitchFamily="34" charset="0"/>
              </a:rPr>
              <a:t>问候语要写在称呼的下一行，空两格。它可以独立成为一段。</a:t>
            </a:r>
            <a:endParaRPr lang="zh-CN" altLang="en-US" sz="2000" b="0" i="0" u="none" strike="noStrike">
              <a:effectLst/>
              <a:latin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E44B0C0-D87B-4F6A-AD7E-C729CC1A74FC}"/>
              </a:ext>
            </a:extLst>
          </p:cNvPr>
          <p:cNvSpPr/>
          <p:nvPr/>
        </p:nvSpPr>
        <p:spPr>
          <a:xfrm>
            <a:off x="474129" y="2386293"/>
            <a:ext cx="102684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latin typeface="arial" panose="020b0604020202020204" pitchFamily="34" charset="0"/>
              </a:rPr>
              <a:t>3</a:t>
            </a:r>
            <a:r>
              <a:rPr lang="zh-CN" altLang="en-US" sz="2000" b="1">
                <a:latin typeface="arial" panose="020b0604020202020204" pitchFamily="34" charset="0"/>
              </a:rPr>
              <a:t>）正文</a:t>
            </a:r>
            <a:endParaRPr lang="zh-CN" altLang="en-US" sz="2000">
              <a:latin typeface="arial" panose="020b0604020202020204" pitchFamily="34" charset="0"/>
            </a:endParaRPr>
          </a:p>
          <a:p>
            <a:pPr algn="just"/>
            <a:r>
              <a:rPr lang="zh-CN" altLang="en-US" sz="2000">
                <a:latin typeface="arial" panose="020b0604020202020204" pitchFamily="34" charset="0"/>
              </a:rPr>
              <a:t>正文一般分为连接语、主体文、总括语三个部分。每一个部分开头都应另起一行，空两格落笔。</a:t>
            </a:r>
            <a:endParaRPr lang="zh-CN" altLang="en-US" sz="2000" b="0" i="0" u="none" strike="noStrike">
              <a:effectLst/>
              <a:latin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71248F9-36D5-48BA-837C-73F19EAC37FF}"/>
              </a:ext>
            </a:extLst>
          </p:cNvPr>
          <p:cNvSpPr/>
          <p:nvPr/>
        </p:nvSpPr>
        <p:spPr>
          <a:xfrm>
            <a:off x="474134" y="3389629"/>
            <a:ext cx="102684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latin typeface="arial" panose="020b0604020202020204" pitchFamily="34" charset="0"/>
              </a:rPr>
              <a:t>4</a:t>
            </a:r>
            <a:r>
              <a:rPr lang="zh-CN" altLang="en-US" sz="2000" b="1">
                <a:latin typeface="arial" panose="020b0604020202020204" pitchFamily="34" charset="0"/>
              </a:rPr>
              <a:t>）祝颂语</a:t>
            </a:r>
            <a:endParaRPr lang="zh-CN" altLang="en-US" sz="2000">
              <a:latin typeface="arial" panose="020b0604020202020204" pitchFamily="34" charset="0"/>
            </a:endParaRPr>
          </a:p>
          <a:p>
            <a:pPr algn="just"/>
            <a:r>
              <a:rPr lang="zh-CN" altLang="en-US" sz="2000">
                <a:latin typeface="arial" panose="020b0604020202020204" pitchFamily="34" charset="0"/>
              </a:rPr>
              <a:t>祝颂语是表示致敬或祝贺一类的话，如“此致”、“祝”等。它可以紧接着正文写，也可以独占一行，空两格写。另外，在写与“此致”和“祝”相配套的“敬礼”、“健康”一类表示祝愿的话语时，一般要另起一行顶格写。</a:t>
            </a:r>
            <a:endParaRPr lang="zh-CN" altLang="en-US" sz="2000" b="0" i="0" u="none" strike="noStrike">
              <a:effectLst/>
              <a:latin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CDC8C3D-ED3E-4011-BE85-2D4BD53FB260}"/>
              </a:ext>
            </a:extLst>
          </p:cNvPr>
          <p:cNvSpPr/>
          <p:nvPr/>
        </p:nvSpPr>
        <p:spPr>
          <a:xfrm>
            <a:off x="474130" y="4640701"/>
            <a:ext cx="102684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latin typeface="arial" panose="020b0604020202020204" pitchFamily="34" charset="0"/>
              </a:rPr>
              <a:t>5</a:t>
            </a:r>
            <a:r>
              <a:rPr lang="zh-CN" altLang="en-US" sz="2000" b="1">
                <a:latin typeface="arial" panose="020b0604020202020204" pitchFamily="34" charset="0"/>
              </a:rPr>
              <a:t>）署名</a:t>
            </a:r>
            <a:endParaRPr lang="zh-CN" altLang="en-US" sz="2000">
              <a:latin typeface="arial" panose="020b0604020202020204" pitchFamily="34" charset="0"/>
            </a:endParaRPr>
          </a:p>
          <a:p>
            <a:pPr algn="just"/>
            <a:r>
              <a:rPr lang="zh-CN" altLang="en-US" sz="2000">
                <a:latin typeface="arial" panose="020b0604020202020204" pitchFamily="34" charset="0"/>
              </a:rPr>
              <a:t>写完信之后，在信的右下角写上发信人的姓名叫做署名。在署名的前面一般还要加上合适的称谓，如“同学”、“好友”，“弟”“妹”等。</a:t>
            </a:r>
            <a:endParaRPr lang="zh-CN" altLang="en-US" sz="2000" b="0" i="0" u="none" strike="noStrike">
              <a:effectLst/>
              <a:latin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1EE3B6A-8250-4EC6-A83E-594AF9FA0B9E}"/>
              </a:ext>
            </a:extLst>
          </p:cNvPr>
          <p:cNvSpPr/>
          <p:nvPr/>
        </p:nvSpPr>
        <p:spPr>
          <a:xfrm>
            <a:off x="474131" y="5738404"/>
            <a:ext cx="102684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latin typeface="arial" panose="020b0604020202020204" pitchFamily="34" charset="0"/>
              </a:rPr>
              <a:t>6</a:t>
            </a:r>
            <a:r>
              <a:rPr lang="zh-CN" altLang="en-US" sz="2000" b="1">
                <a:latin typeface="arial" panose="020b0604020202020204" pitchFamily="34" charset="0"/>
              </a:rPr>
              <a:t>）日期</a:t>
            </a:r>
            <a:endParaRPr lang="zh-CN" altLang="en-US" sz="2000">
              <a:latin typeface="arial" panose="020b0604020202020204" pitchFamily="34" charset="0"/>
            </a:endParaRPr>
          </a:p>
          <a:p>
            <a:pPr algn="just"/>
            <a:r>
              <a:rPr lang="zh-CN" altLang="en-US" sz="2000">
                <a:latin typeface="arial" panose="020b0604020202020204" pitchFamily="34" charset="0"/>
              </a:rPr>
              <a:t>发信的日期可写在具名的后边，也可以另起一行。</a:t>
            </a:r>
            <a:endParaRPr lang="zh-CN" altLang="en-US" sz="2000" b="0" i="0" u="none" strike="noStrike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7365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F7AB94C-00DD-43DD-8D78-66EBF3F7B1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F25CE51-82F7-4522-995B-210A3ABDA01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CFCBD37-2221-48CD-8CBB-691F4DBD81C4}"/>
              </a:ext>
            </a:extLst>
          </p:cNvPr>
          <p:cNvSpPr/>
          <p:nvPr/>
        </p:nvSpPr>
        <p:spPr>
          <a:xfrm>
            <a:off x="384698" y="344801"/>
            <a:ext cx="1161791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>
                <a:latin typeface="arial" panose="020b0604020202020204" pitchFamily="34" charset="0"/>
              </a:rPr>
              <a:t>一、称呼：要根据写信人与收信人之间的关系来决定。例文的作者是写给表姐“小溪”的，所以称呼是“小溪姐姐”。</a:t>
            </a:r>
          </a:p>
          <a:p>
            <a:pPr algn="just"/>
            <a:r>
              <a:rPr lang="zh-CN" altLang="en-US" sz="3200">
                <a:latin typeface="arial" panose="020b0604020202020204" pitchFamily="34" charset="0"/>
              </a:rPr>
              <a:t>小学生与收信人的关系大体可分为两种：自己与长辈，自己与平辈。如果是长辈亲属，只写称谓即可，如“姑妈”、“舅舅”等，不必写姓氏；如果不是亲属，则应在称呼前加上姓氏或姓名，如“宋姨”、“刘海叔叔”等。平辈之间，一般要在称呼前加上姓名或名字，如“赵孟彤同学”、“欣禹妹妹”等。还可以在“称呼”前加上“尊敬的”“想念的”等修饰词语，表达自己对收信人的某种感情。</a:t>
            </a:r>
          </a:p>
          <a:p>
            <a:pPr algn="just"/>
            <a:r>
              <a:rPr lang="zh-CN" altLang="en-US" sz="3200">
                <a:latin typeface="arial" panose="020b0604020202020204" pitchFamily="34" charset="0"/>
              </a:rPr>
              <a:t>称呼是书信的开头，要顶格写。称呼后面要加冒号。</a:t>
            </a:r>
            <a:endParaRPr lang="zh-CN" altLang="en-US" b="0" i="0" u="none" strike="noStrike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4909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3AD8B4-28C5-4183-9581-EA19B7903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6C5CC39-EC7A-4F46-9F92-BE352F4B638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B15F62F-3A73-49CA-BF66-61603DC7149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D3767D3-D389-4449-8156-DD050E6838A7}"/>
              </a:ext>
            </a:extLst>
          </p:cNvPr>
          <p:cNvSpPr/>
          <p:nvPr/>
        </p:nvSpPr>
        <p:spPr>
          <a:xfrm>
            <a:off x="474136" y="499535"/>
            <a:ext cx="115817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>
                <a:latin typeface="arial" panose="020b0604020202020204" pitchFamily="34" charset="0"/>
              </a:rPr>
              <a:t>二、问候语：如果收信人是长辈，可以写“您好”；或“身体好吗”等；如果收信人是平辈，可以写“你好”；如果收信人不是一个人，一般写“你们好”或“大家好”，不可以写“您们好”（“您”后面不能加“们”）。</a:t>
            </a:r>
          </a:p>
          <a:p>
            <a:pPr algn="just"/>
            <a:r>
              <a:rPr lang="zh-CN" altLang="en-US" sz="3600">
                <a:latin typeface="arial" panose="020b0604020202020204" pitchFamily="34" charset="0"/>
              </a:rPr>
              <a:t>问候语另起一行，空两格写。</a:t>
            </a:r>
            <a:endParaRPr lang="zh-CN" altLang="en-US" sz="3600" b="0" i="0" u="none" strike="noStrike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2518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203F5B-1FA5-4088-9902-57767EBC0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D20307-5C4F-4C02-B6FD-C0BF9727B69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ECB4BE1-CF48-477F-9DC6-5916B318258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4C2EEF1-A5FA-43B7-AE6B-54E468CDC09C}"/>
              </a:ext>
            </a:extLst>
          </p:cNvPr>
          <p:cNvSpPr/>
          <p:nvPr/>
        </p:nvSpPr>
        <p:spPr>
          <a:xfrm>
            <a:off x="474135" y="499535"/>
            <a:ext cx="1150184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>
                <a:latin typeface="arial" panose="020b0604020202020204" pitchFamily="34" charset="0"/>
              </a:rPr>
              <a:t>三、正文：这是书信的主要部分，要直截了当地把要告诉对方的内容条理清楚地写下来，要写出真情实感。如果要说的事情不止一件，应每件事写一段。书信不要使用华丽的词语，更不能言不由衷。</a:t>
            </a:r>
          </a:p>
          <a:p>
            <a:pPr algn="just"/>
            <a:r>
              <a:rPr lang="zh-CN" altLang="en-US" sz="3600">
                <a:latin typeface="arial" panose="020b0604020202020204" pitchFamily="34" charset="0"/>
              </a:rPr>
              <a:t>正文可以紧接问候语写，也可以另起一行空两格写。</a:t>
            </a:r>
            <a:endParaRPr lang="zh-CN" altLang="en-US" sz="3600" b="0" i="0" u="none" strike="noStrike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41686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EF38FD-3E12-483E-92D6-467BCAB19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C665FB9-638F-43D5-9027-C3D8C4F7F96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3BBA259-C3BA-47AF-B20C-2761E5DB7F7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48F1E41-5C66-4D45-9078-244429B6BF0D}"/>
              </a:ext>
            </a:extLst>
          </p:cNvPr>
          <p:cNvSpPr/>
          <p:nvPr/>
        </p:nvSpPr>
        <p:spPr>
          <a:xfrm>
            <a:off x="403114" y="387477"/>
            <a:ext cx="1033949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</a:rPr>
              <a:t>四、祝愿语：正文写完后，通常要向对方表示致敬或祝福。另起一行，空两格写“此致”或“祝你”，再另起一行顶格写“敬礼”或“健康”等祝福的话。同学之间，祝愿语可以写“祝你学习进步”之类的内容。</a:t>
            </a:r>
            <a:endParaRPr lang="zh-CN" altLang="en-US" sz="32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BB9BCED-FEBA-478E-B52C-3CAFE5C611F0}"/>
              </a:ext>
            </a:extLst>
          </p:cNvPr>
          <p:cNvSpPr/>
          <p:nvPr/>
        </p:nvSpPr>
        <p:spPr>
          <a:xfrm>
            <a:off x="403113" y="2622309"/>
            <a:ext cx="103394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</a:rPr>
              <a:t>五、署名：在信纸的右下方写上自己的名字，前面还可以注明自己的身份，如“学生崔琳”、“侄儿宏洋”等。</a:t>
            </a:r>
            <a:endParaRPr lang="zh-CN" altLang="en-US" sz="320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0E66C1F-7DBB-4882-94EF-32285D858C41}"/>
              </a:ext>
            </a:extLst>
          </p:cNvPr>
          <p:cNvSpPr/>
          <p:nvPr/>
        </p:nvSpPr>
        <p:spPr>
          <a:xfrm>
            <a:off x="403112" y="4278672"/>
            <a:ext cx="103394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</a:rPr>
              <a:t>六、日期：把写信的具体时间写在署名的正下方，应写清年月日（不写年份是错误的），以备收信人日后查阅。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41945212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84A82D-BA58-4E92-BFAB-2CCC15D10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B78A31B-A207-4DC9-8ADD-F07E5BF95B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E5CB01F-9B74-485B-8CBC-0B3B9CE286C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083321F-5029-4C47-B79E-A81FDCD61780}"/>
              </a:ext>
            </a:extLst>
          </p:cNvPr>
          <p:cNvSpPr/>
          <p:nvPr/>
        </p:nvSpPr>
        <p:spPr>
          <a:xfrm>
            <a:off x="762000" y="2086318"/>
            <a:ext cx="108677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写完信，填写好信封，贴足邮票，就可以寄出了。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705993"/>
      </p:ext>
    </p:extLst>
  </p:cSld>
  <p:clrMapOvr>
    <a:masterClrMapping/>
  </p:clrMapOvr>
  <p:transition spd="med">
    <p:pull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幻灯片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_rels/item2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2.xml" /></Relationships>
</file>

<file path=customXml/_rels/item3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3.xml" 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92CC082E-8DE3-449F-B604-FF5FA628FB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FA93B6D-1597-4D86-B6EB-52CA39D989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FE76448-B9B5-444F-ABF0-3E2949E5B924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38</Paragraphs>
  <Slides>11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baseType="lpstr" size="19">
      <vt:lpstr>Arial</vt:lpstr>
      <vt:lpstr>Century Gothic</vt:lpstr>
      <vt:lpstr>Microsoft YaHei UI</vt:lpstr>
      <vt:lpstr>Wingdings 3</vt:lpstr>
      <vt:lpstr>等线 Light</vt:lpstr>
      <vt:lpstr>等线</vt:lpstr>
      <vt:lpstr>arial</vt:lpstr>
      <vt:lpstr>幻灯片</vt:lpstr>
      <vt:lpstr>书信的格式</vt:lpstr>
      <vt:lpstr>培养良好的学习习惯</vt:lpstr>
      <vt:lpstr>书信格式范文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采用不同的学习方法</vt:lpstr>
      <vt:lpstr>谢谢！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2021-08-23T09:07:10.335</cp:lastPrinted>
  <dcterms:created xsi:type="dcterms:W3CDTF">2021-08-23T09:07:10Z</dcterms:created>
  <dcterms:modified xsi:type="dcterms:W3CDTF">2021-08-23T01:07:11Z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