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77" r:id="rId3"/>
    <p:sldId id="259" r:id="rId4"/>
    <p:sldId id="305" r:id="rId5"/>
    <p:sldId id="345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36" r:id="rId18"/>
    <p:sldId id="318" r:id="rId19"/>
    <p:sldId id="319" r:id="rId20"/>
    <p:sldId id="320" r:id="rId21"/>
    <p:sldId id="335" r:id="rId22"/>
    <p:sldId id="321" r:id="rId23"/>
    <p:sldId id="322" r:id="rId24"/>
    <p:sldId id="30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>
          <p15:clr>
            <a:srgbClr val="A4A3A4"/>
          </p15:clr>
        </p15:guide>
        <p15:guide id="2" pos="391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96" y="156"/>
      </p:cViewPr>
      <p:guideLst>
        <p:guide orient="horz" pos="2190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2199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00" Type="http://schemas.openxmlformats.org/officeDocument/2006/relationships/tags" Target="../tags/tag99.xml" /><Relationship Id="rId101" Type="http://schemas.openxmlformats.org/officeDocument/2006/relationships/tags" Target="../tags/tag100.xml" /><Relationship Id="rId102" Type="http://schemas.openxmlformats.org/officeDocument/2006/relationships/tags" Target="../tags/tag101.xml" /><Relationship Id="rId103" Type="http://schemas.openxmlformats.org/officeDocument/2006/relationships/tags" Target="../tags/tag102.xml" /><Relationship Id="rId104" Type="http://schemas.openxmlformats.org/officeDocument/2006/relationships/tags" Target="../tags/tag103.xml" /><Relationship Id="rId105" Type="http://schemas.openxmlformats.org/officeDocument/2006/relationships/tags" Target="../tags/tag104.xml" /><Relationship Id="rId106" Type="http://schemas.openxmlformats.org/officeDocument/2006/relationships/tags" Target="../tags/tag105.xml" /><Relationship Id="rId107" Type="http://schemas.openxmlformats.org/officeDocument/2006/relationships/tags" Target="../tags/tag106.xml" /><Relationship Id="rId108" Type="http://schemas.openxmlformats.org/officeDocument/2006/relationships/tags" Target="../tags/tag107.xml" /><Relationship Id="rId109" Type="http://schemas.openxmlformats.org/officeDocument/2006/relationships/tags" Target="../tags/tag108.xml" /><Relationship Id="rId11" Type="http://schemas.openxmlformats.org/officeDocument/2006/relationships/tags" Target="../tags/tag11.xml" /><Relationship Id="rId110" Type="http://schemas.openxmlformats.org/officeDocument/2006/relationships/tags" Target="../tags/tag109.xml" /><Relationship Id="rId111" Type="http://schemas.openxmlformats.org/officeDocument/2006/relationships/tags" Target="../tags/tag110.xml" /><Relationship Id="rId112" Type="http://schemas.openxmlformats.org/officeDocument/2006/relationships/tags" Target="../tags/tag111.xml" /><Relationship Id="rId113" Type="http://schemas.openxmlformats.org/officeDocument/2006/relationships/tags" Target="../tags/tag112.xml" /><Relationship Id="rId114" Type="http://schemas.openxmlformats.org/officeDocument/2006/relationships/tags" Target="../tags/tag113.xml" /><Relationship Id="rId115" Type="http://schemas.openxmlformats.org/officeDocument/2006/relationships/tags" Target="../tags/tag114.xml" /><Relationship Id="rId116" Type="http://schemas.openxmlformats.org/officeDocument/2006/relationships/tags" Target="../tags/tag115.xml" /><Relationship Id="rId117" Type="http://schemas.openxmlformats.org/officeDocument/2006/relationships/tags" Target="../tags/tag116.xml" /><Relationship Id="rId118" Type="http://schemas.openxmlformats.org/officeDocument/2006/relationships/tags" Target="../tags/tag117.xml" /><Relationship Id="rId119" Type="http://schemas.openxmlformats.org/officeDocument/2006/relationships/tags" Target="../tags/tag118.xml" /><Relationship Id="rId12" Type="http://schemas.openxmlformats.org/officeDocument/2006/relationships/tags" Target="../tags/tag12.xml" /><Relationship Id="rId120" Type="http://schemas.openxmlformats.org/officeDocument/2006/relationships/tags" Target="../tags/tag119.xml" /><Relationship Id="rId121" Type="http://schemas.openxmlformats.org/officeDocument/2006/relationships/tags" Target="../tags/tag120.xml" /><Relationship Id="rId122" Type="http://schemas.openxmlformats.org/officeDocument/2006/relationships/tags" Target="../tags/tag121.xml" /><Relationship Id="rId123" Type="http://schemas.openxmlformats.org/officeDocument/2006/relationships/tags" Target="../tags/tag122.xml" /><Relationship Id="rId124" Type="http://schemas.openxmlformats.org/officeDocument/2006/relationships/tags" Target="../tags/tag123.xml" /><Relationship Id="rId125" Type="http://schemas.openxmlformats.org/officeDocument/2006/relationships/tags" Target="../tags/tag124.xml" /><Relationship Id="rId126" Type="http://schemas.openxmlformats.org/officeDocument/2006/relationships/tags" Target="../tags/tag125.xml" /><Relationship Id="rId127" Type="http://schemas.openxmlformats.org/officeDocument/2006/relationships/tags" Target="../tags/tag126.xml" /><Relationship Id="rId128" Type="http://schemas.openxmlformats.org/officeDocument/2006/relationships/tags" Target="../tags/tag127.xml" /><Relationship Id="rId129" Type="http://schemas.openxmlformats.org/officeDocument/2006/relationships/tags" Target="../tags/tag128.xml" /><Relationship Id="rId13" Type="http://schemas.openxmlformats.org/officeDocument/2006/relationships/tags" Target="../tags/tag13.xml" /><Relationship Id="rId130" Type="http://schemas.openxmlformats.org/officeDocument/2006/relationships/tags" Target="../tags/tag129.xml" /><Relationship Id="rId131" Type="http://schemas.openxmlformats.org/officeDocument/2006/relationships/tags" Target="../tags/tag130.xml" /><Relationship Id="rId132" Type="http://schemas.openxmlformats.org/officeDocument/2006/relationships/tags" Target="../tags/tag131.xml" /><Relationship Id="rId133" Type="http://schemas.openxmlformats.org/officeDocument/2006/relationships/tags" Target="../tags/tag132.xml" /><Relationship Id="rId134" Type="http://schemas.openxmlformats.org/officeDocument/2006/relationships/tags" Target="../tags/tag133.xml" /><Relationship Id="rId135" Type="http://schemas.openxmlformats.org/officeDocument/2006/relationships/tags" Target="../tags/tag134.xml" /><Relationship Id="rId136" Type="http://schemas.openxmlformats.org/officeDocument/2006/relationships/tags" Target="../tags/tag135.xml" /><Relationship Id="rId137" Type="http://schemas.openxmlformats.org/officeDocument/2006/relationships/tags" Target="../tags/tag136.xml" /><Relationship Id="rId138" Type="http://schemas.openxmlformats.org/officeDocument/2006/relationships/tags" Target="../tags/tag137.xml" /><Relationship Id="rId139" Type="http://schemas.openxmlformats.org/officeDocument/2006/relationships/tags" Target="../tags/tag138.xml" /><Relationship Id="rId14" Type="http://schemas.openxmlformats.org/officeDocument/2006/relationships/tags" Target="../tags/tag14.xml" /><Relationship Id="rId140" Type="http://schemas.openxmlformats.org/officeDocument/2006/relationships/tags" Target="../tags/tag139.xml" /><Relationship Id="rId141" Type="http://schemas.openxmlformats.org/officeDocument/2006/relationships/tags" Target="../tags/tag140.xml" /><Relationship Id="rId142" Type="http://schemas.openxmlformats.org/officeDocument/2006/relationships/tags" Target="../tags/tag141.xml" /><Relationship Id="rId143" Type="http://schemas.openxmlformats.org/officeDocument/2006/relationships/tags" Target="../tags/tag142.xml" /><Relationship Id="rId144" Type="http://schemas.openxmlformats.org/officeDocument/2006/relationships/tags" Target="../tags/tag143.xml" /><Relationship Id="rId145" Type="http://schemas.openxmlformats.org/officeDocument/2006/relationships/tags" Target="../tags/tag144.xml" /><Relationship Id="rId146" Type="http://schemas.openxmlformats.org/officeDocument/2006/relationships/tags" Target="../tags/tag145.xml" /><Relationship Id="rId147" Type="http://schemas.openxmlformats.org/officeDocument/2006/relationships/tags" Target="../tags/tag146.xml" /><Relationship Id="rId148" Type="http://schemas.openxmlformats.org/officeDocument/2006/relationships/tags" Target="../tags/tag147.xml" /><Relationship Id="rId149" Type="http://schemas.openxmlformats.org/officeDocument/2006/relationships/tags" Target="../tags/tag148.xml" /><Relationship Id="rId15" Type="http://schemas.openxmlformats.org/officeDocument/2006/relationships/tags" Target="../tags/tag15.xml" /><Relationship Id="rId150" Type="http://schemas.openxmlformats.org/officeDocument/2006/relationships/tags" Target="../tags/tag149.xml" /><Relationship Id="rId151" Type="http://schemas.openxmlformats.org/officeDocument/2006/relationships/tags" Target="../tags/tag150.xml" /><Relationship Id="rId152" Type="http://schemas.openxmlformats.org/officeDocument/2006/relationships/tags" Target="../tags/tag151.xml" /><Relationship Id="rId153" Type="http://schemas.openxmlformats.org/officeDocument/2006/relationships/tags" Target="../tags/tag152.xml" /><Relationship Id="rId154" Type="http://schemas.openxmlformats.org/officeDocument/2006/relationships/tags" Target="../tags/tag153.xml" /><Relationship Id="rId155" Type="http://schemas.openxmlformats.org/officeDocument/2006/relationships/tags" Target="../tags/tag154.xml" /><Relationship Id="rId156" Type="http://schemas.openxmlformats.org/officeDocument/2006/relationships/tags" Target="../tags/tag155.xml" /><Relationship Id="rId157" Type="http://schemas.openxmlformats.org/officeDocument/2006/relationships/tags" Target="../tags/tag156.xml" /><Relationship Id="rId158" Type="http://schemas.openxmlformats.org/officeDocument/2006/relationships/tags" Target="../tags/tag157.xml" /><Relationship Id="rId159" Type="http://schemas.openxmlformats.org/officeDocument/2006/relationships/tags" Target="../tags/tag158.xml" /><Relationship Id="rId16" Type="http://schemas.openxmlformats.org/officeDocument/2006/relationships/tags" Target="../tags/tag16.xml" /><Relationship Id="rId160" Type="http://schemas.openxmlformats.org/officeDocument/2006/relationships/tags" Target="../tags/tag159.xml" /><Relationship Id="rId161" Type="http://schemas.openxmlformats.org/officeDocument/2006/relationships/tags" Target="../tags/tag160.xml" /><Relationship Id="rId162" Type="http://schemas.openxmlformats.org/officeDocument/2006/relationships/tags" Target="../tags/tag161.xml" /><Relationship Id="rId163" Type="http://schemas.openxmlformats.org/officeDocument/2006/relationships/tags" Target="../tags/tag162.xml" /><Relationship Id="rId164" Type="http://schemas.openxmlformats.org/officeDocument/2006/relationships/tags" Target="../tags/tag163.xml" /><Relationship Id="rId165" Type="http://schemas.openxmlformats.org/officeDocument/2006/relationships/tags" Target="../tags/tag164.xml" /><Relationship Id="rId166" Type="http://schemas.openxmlformats.org/officeDocument/2006/relationships/tags" Target="../tags/tag165.xml" /><Relationship Id="rId167" Type="http://schemas.openxmlformats.org/officeDocument/2006/relationships/tags" Target="../tags/tag166.xml" /><Relationship Id="rId168" Type="http://schemas.openxmlformats.org/officeDocument/2006/relationships/tags" Target="../tags/tag167.xml" /><Relationship Id="rId169" Type="http://schemas.openxmlformats.org/officeDocument/2006/relationships/tags" Target="../tags/tag168.xml" /><Relationship Id="rId17" Type="http://schemas.openxmlformats.org/officeDocument/2006/relationships/tags" Target="../tags/tag17.xml" /><Relationship Id="rId170" Type="http://schemas.openxmlformats.org/officeDocument/2006/relationships/tags" Target="../tags/tag169.xml" /><Relationship Id="rId171" Type="http://schemas.openxmlformats.org/officeDocument/2006/relationships/tags" Target="../tags/tag170.xml" /><Relationship Id="rId172" Type="http://schemas.openxmlformats.org/officeDocument/2006/relationships/tags" Target="../tags/tag171.xml" /><Relationship Id="rId173" Type="http://schemas.openxmlformats.org/officeDocument/2006/relationships/tags" Target="../tags/tag172.xml" /><Relationship Id="rId174" Type="http://schemas.openxmlformats.org/officeDocument/2006/relationships/tags" Target="../tags/tag173.xml" /><Relationship Id="rId175" Type="http://schemas.openxmlformats.org/officeDocument/2006/relationships/tags" Target="../tags/tag174.xml" /><Relationship Id="rId176" Type="http://schemas.openxmlformats.org/officeDocument/2006/relationships/tags" Target="../tags/tag175.xml" /><Relationship Id="rId177" Type="http://schemas.openxmlformats.org/officeDocument/2006/relationships/tags" Target="../tags/tag176.xml" /><Relationship Id="rId178" Type="http://schemas.openxmlformats.org/officeDocument/2006/relationships/tags" Target="../tags/tag177.xml" /><Relationship Id="rId179" Type="http://schemas.openxmlformats.org/officeDocument/2006/relationships/tags" Target="../tags/tag178.xml" /><Relationship Id="rId18" Type="http://schemas.openxmlformats.org/officeDocument/2006/relationships/tags" Target="../tags/tag18.xml" /><Relationship Id="rId180" Type="http://schemas.openxmlformats.org/officeDocument/2006/relationships/tags" Target="../tags/tag179.xml" /><Relationship Id="rId181" Type="http://schemas.openxmlformats.org/officeDocument/2006/relationships/tags" Target="../tags/tag180.xml" /><Relationship Id="rId182" Type="http://schemas.openxmlformats.org/officeDocument/2006/relationships/tags" Target="../tags/tag181.xml" /><Relationship Id="rId183" Type="http://schemas.openxmlformats.org/officeDocument/2006/relationships/tags" Target="../tags/tag182.xml" /><Relationship Id="rId184" Type="http://schemas.openxmlformats.org/officeDocument/2006/relationships/tags" Target="../tags/tag183.xml" /><Relationship Id="rId185" Type="http://schemas.openxmlformats.org/officeDocument/2006/relationships/tags" Target="../tags/tag184.xml" /><Relationship Id="rId186" Type="http://schemas.openxmlformats.org/officeDocument/2006/relationships/tags" Target="../tags/tag185.xml" /><Relationship Id="rId187" Type="http://schemas.openxmlformats.org/officeDocument/2006/relationships/tags" Target="../tags/tag186.xml" /><Relationship Id="rId188" Type="http://schemas.openxmlformats.org/officeDocument/2006/relationships/tags" Target="../tags/tag187.xml" /><Relationship Id="rId189" Type="http://schemas.openxmlformats.org/officeDocument/2006/relationships/tags" Target="../tags/tag188.xml" /><Relationship Id="rId19" Type="http://schemas.openxmlformats.org/officeDocument/2006/relationships/tags" Target="../tags/tag19.xml" /><Relationship Id="rId190" Type="http://schemas.openxmlformats.org/officeDocument/2006/relationships/tags" Target="../tags/tag189.xml" /><Relationship Id="rId191" Type="http://schemas.openxmlformats.org/officeDocument/2006/relationships/tags" Target="../tags/tag190.xml" /><Relationship Id="rId192" Type="http://schemas.openxmlformats.org/officeDocument/2006/relationships/tags" Target="../tags/tag191.xml" /><Relationship Id="rId193" Type="http://schemas.openxmlformats.org/officeDocument/2006/relationships/tags" Target="../tags/tag192.xml" /><Relationship Id="rId194" Type="http://schemas.openxmlformats.org/officeDocument/2006/relationships/tags" Target="../tags/tag193.xml" /><Relationship Id="rId195" Type="http://schemas.openxmlformats.org/officeDocument/2006/relationships/tags" Target="../tags/tag194.xml" /><Relationship Id="rId196" Type="http://schemas.openxmlformats.org/officeDocument/2006/relationships/tags" Target="../tags/tag195.xml" /><Relationship Id="rId197" Type="http://schemas.openxmlformats.org/officeDocument/2006/relationships/tags" Target="../tags/tag196.xml" /><Relationship Id="rId198" Type="http://schemas.openxmlformats.org/officeDocument/2006/relationships/tags" Target="../tags/tag197.xml" /><Relationship Id="rId199" Type="http://schemas.openxmlformats.org/officeDocument/2006/relationships/tags" Target="../tags/tag198.xml" /><Relationship Id="rId2" Type="http://schemas.openxmlformats.org/officeDocument/2006/relationships/tags" Target="../tags/tag2.xml" /><Relationship Id="rId20" Type="http://schemas.openxmlformats.org/officeDocument/2006/relationships/tags" Target="../tags/tag20.xml" /><Relationship Id="rId200" Type="http://schemas.openxmlformats.org/officeDocument/2006/relationships/tags" Target="../tags/tag199.xml" /><Relationship Id="rId201" Type="http://schemas.openxmlformats.org/officeDocument/2006/relationships/tags" Target="../tags/tag200.xml" /><Relationship Id="rId202" Type="http://schemas.openxmlformats.org/officeDocument/2006/relationships/tags" Target="../tags/tag201.xml" /><Relationship Id="rId203" Type="http://schemas.openxmlformats.org/officeDocument/2006/relationships/tags" Target="../tags/tag202.xml" /><Relationship Id="rId204" Type="http://schemas.openxmlformats.org/officeDocument/2006/relationships/tags" Target="../tags/tag203.xml" /><Relationship Id="rId205" Type="http://schemas.openxmlformats.org/officeDocument/2006/relationships/tags" Target="../tags/tag204.xml" /><Relationship Id="rId206" Type="http://schemas.openxmlformats.org/officeDocument/2006/relationships/tags" Target="../tags/tag205.xml" /><Relationship Id="rId207" Type="http://schemas.openxmlformats.org/officeDocument/2006/relationships/tags" Target="../tags/tag206.xml" /><Relationship Id="rId208" Type="http://schemas.openxmlformats.org/officeDocument/2006/relationships/tags" Target="../tags/tag207.xml" /><Relationship Id="rId209" Type="http://schemas.openxmlformats.org/officeDocument/2006/relationships/tags" Target="../tags/tag208.xml" /><Relationship Id="rId21" Type="http://schemas.openxmlformats.org/officeDocument/2006/relationships/tags" Target="../tags/tag21.xml" /><Relationship Id="rId210" Type="http://schemas.openxmlformats.org/officeDocument/2006/relationships/tags" Target="../tags/tag209.xml" /><Relationship Id="rId211" Type="http://schemas.openxmlformats.org/officeDocument/2006/relationships/tags" Target="../tags/tag210.xml" /><Relationship Id="rId212" Type="http://schemas.openxmlformats.org/officeDocument/2006/relationships/tags" Target="../tags/tag211.xml" /><Relationship Id="rId213" Type="http://schemas.openxmlformats.org/officeDocument/2006/relationships/tags" Target="../tags/tag212.xml" /><Relationship Id="rId214" Type="http://schemas.openxmlformats.org/officeDocument/2006/relationships/tags" Target="../tags/tag213.xml" /><Relationship Id="rId215" Type="http://schemas.openxmlformats.org/officeDocument/2006/relationships/tags" Target="../tags/tag214.xml" /><Relationship Id="rId216" Type="http://schemas.openxmlformats.org/officeDocument/2006/relationships/tags" Target="../tags/tag215.xml" /><Relationship Id="rId217" Type="http://schemas.openxmlformats.org/officeDocument/2006/relationships/tags" Target="../tags/tag216.xml" /><Relationship Id="rId218" Type="http://schemas.openxmlformats.org/officeDocument/2006/relationships/tags" Target="../tags/tag217.xml" /><Relationship Id="rId219" Type="http://schemas.openxmlformats.org/officeDocument/2006/relationships/tags" Target="../tags/tag218.xml" /><Relationship Id="rId22" Type="http://schemas.openxmlformats.org/officeDocument/2006/relationships/tags" Target="../tags/tag22.xml" /><Relationship Id="rId220" Type="http://schemas.openxmlformats.org/officeDocument/2006/relationships/tags" Target="../tags/tag219.xml" /><Relationship Id="rId221" Type="http://schemas.openxmlformats.org/officeDocument/2006/relationships/tags" Target="../tags/tag220.xml" /><Relationship Id="rId222" Type="http://schemas.openxmlformats.org/officeDocument/2006/relationships/tags" Target="../tags/tag221.xml" /><Relationship Id="rId223" Type="http://schemas.openxmlformats.org/officeDocument/2006/relationships/tags" Target="../tags/tag222.xml" /><Relationship Id="rId224" Type="http://schemas.openxmlformats.org/officeDocument/2006/relationships/tags" Target="../tags/tag223.xml" /><Relationship Id="rId225" Type="http://schemas.openxmlformats.org/officeDocument/2006/relationships/tags" Target="../tags/tag224.xml" /><Relationship Id="rId226" Type="http://schemas.openxmlformats.org/officeDocument/2006/relationships/tags" Target="../tags/tag225.xml" /><Relationship Id="rId227" Type="http://schemas.openxmlformats.org/officeDocument/2006/relationships/tags" Target="../tags/tag226.xml" /><Relationship Id="rId228" Type="http://schemas.openxmlformats.org/officeDocument/2006/relationships/tags" Target="../tags/tag227.xml" /><Relationship Id="rId229" Type="http://schemas.openxmlformats.org/officeDocument/2006/relationships/tags" Target="../tags/tag228.xml" /><Relationship Id="rId23" Type="http://schemas.openxmlformats.org/officeDocument/2006/relationships/tags" Target="../tags/tag23.xml" /><Relationship Id="rId230" Type="http://schemas.openxmlformats.org/officeDocument/2006/relationships/tags" Target="../tags/tag229.xml" /><Relationship Id="rId231" Type="http://schemas.openxmlformats.org/officeDocument/2006/relationships/tags" Target="../tags/tag230.xml" /><Relationship Id="rId232" Type="http://schemas.openxmlformats.org/officeDocument/2006/relationships/tags" Target="../tags/tag231.xml" /><Relationship Id="rId233" Type="http://schemas.openxmlformats.org/officeDocument/2006/relationships/tags" Target="../tags/tag232.xml" /><Relationship Id="rId234" Type="http://schemas.openxmlformats.org/officeDocument/2006/relationships/tags" Target="../tags/tag233.xml" /><Relationship Id="rId235" Type="http://schemas.openxmlformats.org/officeDocument/2006/relationships/tags" Target="../tags/tag234.xml" /><Relationship Id="rId236" Type="http://schemas.openxmlformats.org/officeDocument/2006/relationships/tags" Target="../tags/tag235.xml" /><Relationship Id="rId237" Type="http://schemas.openxmlformats.org/officeDocument/2006/relationships/tags" Target="../tags/tag236.xml" /><Relationship Id="rId238" Type="http://schemas.openxmlformats.org/officeDocument/2006/relationships/tags" Target="../tags/tag237.xml" /><Relationship Id="rId239" Type="http://schemas.openxmlformats.org/officeDocument/2006/relationships/tags" Target="../tags/tag238.xml" /><Relationship Id="rId24" Type="http://schemas.openxmlformats.org/officeDocument/2006/relationships/tags" Target="../tags/tag24.xml" /><Relationship Id="rId240" Type="http://schemas.openxmlformats.org/officeDocument/2006/relationships/tags" Target="../tags/tag239.xml" /><Relationship Id="rId241" Type="http://schemas.openxmlformats.org/officeDocument/2006/relationships/tags" Target="../tags/tag240.xml" /><Relationship Id="rId242" Type="http://schemas.openxmlformats.org/officeDocument/2006/relationships/tags" Target="../tags/tag241.xml" /><Relationship Id="rId243" Type="http://schemas.openxmlformats.org/officeDocument/2006/relationships/tags" Target="../tags/tag242.xml" /><Relationship Id="rId244" Type="http://schemas.openxmlformats.org/officeDocument/2006/relationships/tags" Target="../tags/tag243.xml" /><Relationship Id="rId245" Type="http://schemas.openxmlformats.org/officeDocument/2006/relationships/tags" Target="../tags/tag244.xml" /><Relationship Id="rId246" Type="http://schemas.openxmlformats.org/officeDocument/2006/relationships/tags" Target="../tags/tag245.xml" /><Relationship Id="rId247" Type="http://schemas.openxmlformats.org/officeDocument/2006/relationships/tags" Target="../tags/tag246.xml" /><Relationship Id="rId248" Type="http://schemas.openxmlformats.org/officeDocument/2006/relationships/tags" Target="../tags/tag247.xml" /><Relationship Id="rId249" Type="http://schemas.openxmlformats.org/officeDocument/2006/relationships/tags" Target="../tags/tag248.xml" /><Relationship Id="rId25" Type="http://schemas.openxmlformats.org/officeDocument/2006/relationships/tags" Target="../tags/tag25.xml" /><Relationship Id="rId250" Type="http://schemas.openxmlformats.org/officeDocument/2006/relationships/tags" Target="../tags/tag249.xml" /><Relationship Id="rId251" Type="http://schemas.openxmlformats.org/officeDocument/2006/relationships/tags" Target="../tags/tag250.xml" /><Relationship Id="rId252" Type="http://schemas.openxmlformats.org/officeDocument/2006/relationships/tags" Target="../tags/tag251.xml" /><Relationship Id="rId253" Type="http://schemas.openxmlformats.org/officeDocument/2006/relationships/tags" Target="../tags/tag252.xml" /><Relationship Id="rId254" Type="http://schemas.openxmlformats.org/officeDocument/2006/relationships/tags" Target="../tags/tag253.xml" /><Relationship Id="rId255" Type="http://schemas.openxmlformats.org/officeDocument/2006/relationships/tags" Target="../tags/tag254.xml" /><Relationship Id="rId256" Type="http://schemas.openxmlformats.org/officeDocument/2006/relationships/tags" Target="../tags/tag255.xml" /><Relationship Id="rId257" Type="http://schemas.openxmlformats.org/officeDocument/2006/relationships/tags" Target="../tags/tag256.xml" /><Relationship Id="rId258" Type="http://schemas.openxmlformats.org/officeDocument/2006/relationships/tags" Target="../tags/tag257.xml" /><Relationship Id="rId259" Type="http://schemas.openxmlformats.org/officeDocument/2006/relationships/tags" Target="../tags/tag258.xml" /><Relationship Id="rId26" Type="http://schemas.openxmlformats.org/officeDocument/2006/relationships/tags" Target="../tags/tag26.xml" /><Relationship Id="rId260" Type="http://schemas.openxmlformats.org/officeDocument/2006/relationships/tags" Target="../tags/tag259.xml" /><Relationship Id="rId261" Type="http://schemas.openxmlformats.org/officeDocument/2006/relationships/tags" Target="../tags/tag260.xml" /><Relationship Id="rId262" Type="http://schemas.openxmlformats.org/officeDocument/2006/relationships/tags" Target="../tags/tag261.xml" /><Relationship Id="rId263" Type="http://schemas.openxmlformats.org/officeDocument/2006/relationships/tags" Target="../tags/tag262.xml" /><Relationship Id="rId264" Type="http://schemas.openxmlformats.org/officeDocument/2006/relationships/tags" Target="../tags/tag263.xml" /><Relationship Id="rId265" Type="http://schemas.openxmlformats.org/officeDocument/2006/relationships/tags" Target="../tags/tag264.xml" /><Relationship Id="rId266" Type="http://schemas.openxmlformats.org/officeDocument/2006/relationships/tags" Target="../tags/tag265.xml" /><Relationship Id="rId267" Type="http://schemas.openxmlformats.org/officeDocument/2006/relationships/tags" Target="../tags/tag266.xml" /><Relationship Id="rId268" Type="http://schemas.openxmlformats.org/officeDocument/2006/relationships/tags" Target="../tags/tag267.xml" /><Relationship Id="rId269" Type="http://schemas.openxmlformats.org/officeDocument/2006/relationships/tags" Target="../tags/tag268.xml" /><Relationship Id="rId27" Type="http://schemas.openxmlformats.org/officeDocument/2006/relationships/tags" Target="../tags/tag27.xml" /><Relationship Id="rId270" Type="http://schemas.openxmlformats.org/officeDocument/2006/relationships/tags" Target="../tags/tag269.xml" /><Relationship Id="rId271" Type="http://schemas.openxmlformats.org/officeDocument/2006/relationships/tags" Target="../tags/tag270.xml" /><Relationship Id="rId272" Type="http://schemas.openxmlformats.org/officeDocument/2006/relationships/tags" Target="../tags/tag271.xml" /><Relationship Id="rId273" Type="http://schemas.openxmlformats.org/officeDocument/2006/relationships/tags" Target="../tags/tag272.xml" /><Relationship Id="rId274" Type="http://schemas.openxmlformats.org/officeDocument/2006/relationships/tags" Target="../tags/tag273.xml" /><Relationship Id="rId275" Type="http://schemas.openxmlformats.org/officeDocument/2006/relationships/tags" Target="../tags/tag274.xml" /><Relationship Id="rId276" Type="http://schemas.openxmlformats.org/officeDocument/2006/relationships/tags" Target="../tags/tag275.xml" /><Relationship Id="rId277" Type="http://schemas.openxmlformats.org/officeDocument/2006/relationships/tags" Target="../tags/tag276.xml" /><Relationship Id="rId278" Type="http://schemas.openxmlformats.org/officeDocument/2006/relationships/tags" Target="../tags/tag277.xml" /><Relationship Id="rId279" Type="http://schemas.openxmlformats.org/officeDocument/2006/relationships/tags" Target="../tags/tag278.xml" /><Relationship Id="rId28" Type="http://schemas.openxmlformats.org/officeDocument/2006/relationships/tags" Target="../tags/tag28.xml" /><Relationship Id="rId280" Type="http://schemas.openxmlformats.org/officeDocument/2006/relationships/tags" Target="../tags/tag279.xml" /><Relationship Id="rId281" Type="http://schemas.openxmlformats.org/officeDocument/2006/relationships/tags" Target="../tags/tag280.xml" /><Relationship Id="rId282" Type="http://schemas.openxmlformats.org/officeDocument/2006/relationships/tags" Target="../tags/tag281.xml" /><Relationship Id="rId283" Type="http://schemas.openxmlformats.org/officeDocument/2006/relationships/tags" Target="../tags/tag282.xml" /><Relationship Id="rId284" Type="http://schemas.openxmlformats.org/officeDocument/2006/relationships/tags" Target="../tags/tag283.xml" /><Relationship Id="rId285" Type="http://schemas.openxmlformats.org/officeDocument/2006/relationships/tags" Target="../tags/tag284.xml" /><Relationship Id="rId286" Type="http://schemas.openxmlformats.org/officeDocument/2006/relationships/tags" Target="../tags/tag285.xml" /><Relationship Id="rId287" Type="http://schemas.openxmlformats.org/officeDocument/2006/relationships/tags" Target="../tags/tag286.xml" /><Relationship Id="rId288" Type="http://schemas.openxmlformats.org/officeDocument/2006/relationships/tags" Target="../tags/tag287.xml" /><Relationship Id="rId289" Type="http://schemas.openxmlformats.org/officeDocument/2006/relationships/tags" Target="../tags/tag288.xml" /><Relationship Id="rId29" Type="http://schemas.openxmlformats.org/officeDocument/2006/relationships/tags" Target="../tags/tag29.xml" /><Relationship Id="rId290" Type="http://schemas.openxmlformats.org/officeDocument/2006/relationships/tags" Target="../tags/tag289.xml" /><Relationship Id="rId291" Type="http://schemas.openxmlformats.org/officeDocument/2006/relationships/tags" Target="../tags/tag290.xml" /><Relationship Id="rId292" Type="http://schemas.openxmlformats.org/officeDocument/2006/relationships/tags" Target="../tags/tag291.xml" /><Relationship Id="rId293" Type="http://schemas.openxmlformats.org/officeDocument/2006/relationships/tags" Target="../tags/tag292.xml" /><Relationship Id="rId294" Type="http://schemas.openxmlformats.org/officeDocument/2006/relationships/tags" Target="../tags/tag293.xml" /><Relationship Id="rId295" Type="http://schemas.openxmlformats.org/officeDocument/2006/relationships/tags" Target="../tags/tag294.xml" /><Relationship Id="rId296" Type="http://schemas.openxmlformats.org/officeDocument/2006/relationships/tags" Target="../tags/tag295.xml" /><Relationship Id="rId297" Type="http://schemas.openxmlformats.org/officeDocument/2006/relationships/tags" Target="../tags/tag296.xml" /><Relationship Id="rId298" Type="http://schemas.openxmlformats.org/officeDocument/2006/relationships/tags" Target="../tags/tag297.xml" /><Relationship Id="rId299" Type="http://schemas.openxmlformats.org/officeDocument/2006/relationships/tags" Target="../tags/tag298.xml" /><Relationship Id="rId3" Type="http://schemas.openxmlformats.org/officeDocument/2006/relationships/tags" Target="../tags/tag3.xml" /><Relationship Id="rId30" Type="http://schemas.openxmlformats.org/officeDocument/2006/relationships/tags" Target="../tags/tag30.xml" /><Relationship Id="rId300" Type="http://schemas.openxmlformats.org/officeDocument/2006/relationships/tags" Target="../tags/tag299.xml" /><Relationship Id="rId301" Type="http://schemas.openxmlformats.org/officeDocument/2006/relationships/tags" Target="../tags/tag300.xml" /><Relationship Id="rId302" Type="http://schemas.openxmlformats.org/officeDocument/2006/relationships/tags" Target="../tags/tag301.xml" /><Relationship Id="rId303" Type="http://schemas.openxmlformats.org/officeDocument/2006/relationships/tags" Target="../tags/tag302.xml" /><Relationship Id="rId304" Type="http://schemas.openxmlformats.org/officeDocument/2006/relationships/tags" Target="../tags/tag303.xml" /><Relationship Id="rId305" Type="http://schemas.openxmlformats.org/officeDocument/2006/relationships/tags" Target="../tags/tag304.xml" /><Relationship Id="rId306" Type="http://schemas.openxmlformats.org/officeDocument/2006/relationships/tags" Target="../tags/tag305.xml" /><Relationship Id="rId307" Type="http://schemas.openxmlformats.org/officeDocument/2006/relationships/tags" Target="../tags/tag306.xml" /><Relationship Id="rId308" Type="http://schemas.openxmlformats.org/officeDocument/2006/relationships/tags" Target="../tags/tag307.xml" /><Relationship Id="rId309" Type="http://schemas.openxmlformats.org/officeDocument/2006/relationships/tags" Target="../tags/tag308.xml" /><Relationship Id="rId31" Type="http://schemas.openxmlformats.org/officeDocument/2006/relationships/tags" Target="../tags/tag31.xml" /><Relationship Id="rId310" Type="http://schemas.openxmlformats.org/officeDocument/2006/relationships/tags" Target="../tags/tag309.xml" /><Relationship Id="rId311" Type="http://schemas.openxmlformats.org/officeDocument/2006/relationships/tags" Target="../tags/tag310.xml" /><Relationship Id="rId312" Type="http://schemas.openxmlformats.org/officeDocument/2006/relationships/tags" Target="../tags/tag311.xml" /><Relationship Id="rId313" Type="http://schemas.openxmlformats.org/officeDocument/2006/relationships/tags" Target="../tags/tag312.xml" /><Relationship Id="rId314" Type="http://schemas.openxmlformats.org/officeDocument/2006/relationships/tags" Target="../tags/tag313.xml" /><Relationship Id="rId315" Type="http://schemas.openxmlformats.org/officeDocument/2006/relationships/tags" Target="../tags/tag314.xml" /><Relationship Id="rId316" Type="http://schemas.openxmlformats.org/officeDocument/2006/relationships/tags" Target="../tags/tag315.xml" /><Relationship Id="rId317" Type="http://schemas.openxmlformats.org/officeDocument/2006/relationships/tags" Target="../tags/tag316.xml" /><Relationship Id="rId318" Type="http://schemas.openxmlformats.org/officeDocument/2006/relationships/tags" Target="../tags/tag317.xml" /><Relationship Id="rId319" Type="http://schemas.openxmlformats.org/officeDocument/2006/relationships/tags" Target="../tags/tag318.xml" /><Relationship Id="rId32" Type="http://schemas.openxmlformats.org/officeDocument/2006/relationships/tags" Target="../tags/tag32.xml" /><Relationship Id="rId320" Type="http://schemas.openxmlformats.org/officeDocument/2006/relationships/tags" Target="../tags/tag319.xml" /><Relationship Id="rId321" Type="http://schemas.openxmlformats.org/officeDocument/2006/relationships/tags" Target="../tags/tag320.xml" /><Relationship Id="rId322" Type="http://schemas.openxmlformats.org/officeDocument/2006/relationships/tags" Target="../tags/tag321.xml" /><Relationship Id="rId323" Type="http://schemas.openxmlformats.org/officeDocument/2006/relationships/tags" Target="../tags/tag322.xml" /><Relationship Id="rId324" Type="http://schemas.openxmlformats.org/officeDocument/2006/relationships/tags" Target="../tags/tag323.xml" /><Relationship Id="rId325" Type="http://schemas.openxmlformats.org/officeDocument/2006/relationships/tags" Target="../tags/tag324.xml" /><Relationship Id="rId326" Type="http://schemas.openxmlformats.org/officeDocument/2006/relationships/tags" Target="../tags/tag325.xml" /><Relationship Id="rId327" Type="http://schemas.openxmlformats.org/officeDocument/2006/relationships/tags" Target="../tags/tag326.xml" /><Relationship Id="rId328" Type="http://schemas.openxmlformats.org/officeDocument/2006/relationships/tags" Target="../tags/tag327.xml" /><Relationship Id="rId329" Type="http://schemas.openxmlformats.org/officeDocument/2006/relationships/tags" Target="../tags/tag328.xml" /><Relationship Id="rId33" Type="http://schemas.openxmlformats.org/officeDocument/2006/relationships/tags" Target="../tags/tag33.xml" /><Relationship Id="rId330" Type="http://schemas.openxmlformats.org/officeDocument/2006/relationships/tags" Target="../tags/tag329.xml" /><Relationship Id="rId331" Type="http://schemas.openxmlformats.org/officeDocument/2006/relationships/tags" Target="../tags/tag330.xml" /><Relationship Id="rId332" Type="http://schemas.openxmlformats.org/officeDocument/2006/relationships/tags" Target="../tags/tag331.xml" /><Relationship Id="rId333" Type="http://schemas.openxmlformats.org/officeDocument/2006/relationships/tags" Target="../tags/tag332.xml" /><Relationship Id="rId334" Type="http://schemas.openxmlformats.org/officeDocument/2006/relationships/tags" Target="../tags/tag333.xml" /><Relationship Id="rId335" Type="http://schemas.openxmlformats.org/officeDocument/2006/relationships/tags" Target="../tags/tag334.xml" /><Relationship Id="rId336" Type="http://schemas.openxmlformats.org/officeDocument/2006/relationships/tags" Target="../tags/tag335.xml" /><Relationship Id="rId337" Type="http://schemas.openxmlformats.org/officeDocument/2006/relationships/tags" Target="../tags/tag336.xml" /><Relationship Id="rId338" Type="http://schemas.openxmlformats.org/officeDocument/2006/relationships/tags" Target="../tags/tag337.xml" /><Relationship Id="rId339" Type="http://schemas.openxmlformats.org/officeDocument/2006/relationships/tags" Target="../tags/tag338.xml" /><Relationship Id="rId34" Type="http://schemas.openxmlformats.org/officeDocument/2006/relationships/tags" Target="../tags/tag34.xml" /><Relationship Id="rId340" Type="http://schemas.openxmlformats.org/officeDocument/2006/relationships/tags" Target="../tags/tag339.xml" /><Relationship Id="rId341" Type="http://schemas.openxmlformats.org/officeDocument/2006/relationships/tags" Target="../tags/tag340.xml" /><Relationship Id="rId342" Type="http://schemas.openxmlformats.org/officeDocument/2006/relationships/tags" Target="../tags/tag341.xml" /><Relationship Id="rId343" Type="http://schemas.openxmlformats.org/officeDocument/2006/relationships/tags" Target="../tags/tag342.xml" /><Relationship Id="rId344" Type="http://schemas.openxmlformats.org/officeDocument/2006/relationships/tags" Target="../tags/tag343.xml" /><Relationship Id="rId345" Type="http://schemas.openxmlformats.org/officeDocument/2006/relationships/tags" Target="../tags/tag344.xml" /><Relationship Id="rId346" Type="http://schemas.openxmlformats.org/officeDocument/2006/relationships/tags" Target="../tags/tag345.xml" /><Relationship Id="rId347" Type="http://schemas.openxmlformats.org/officeDocument/2006/relationships/tags" Target="../tags/tag346.xml" /><Relationship Id="rId348" Type="http://schemas.openxmlformats.org/officeDocument/2006/relationships/tags" Target="../tags/tag347.xml" /><Relationship Id="rId349" Type="http://schemas.openxmlformats.org/officeDocument/2006/relationships/tags" Target="../tags/tag348.xml" /><Relationship Id="rId35" Type="http://schemas.openxmlformats.org/officeDocument/2006/relationships/tags" Target="../tags/tag35.xml" /><Relationship Id="rId350" Type="http://schemas.openxmlformats.org/officeDocument/2006/relationships/tags" Target="../tags/tag349.xml" /><Relationship Id="rId351" Type="http://schemas.openxmlformats.org/officeDocument/2006/relationships/tags" Target="../tags/tag350.xml" /><Relationship Id="rId352" Type="http://schemas.openxmlformats.org/officeDocument/2006/relationships/tags" Target="../tags/tag351.xml" /><Relationship Id="rId353" Type="http://schemas.openxmlformats.org/officeDocument/2006/relationships/tags" Target="../tags/tag352.xml" /><Relationship Id="rId354" Type="http://schemas.openxmlformats.org/officeDocument/2006/relationships/tags" Target="../tags/tag353.xml" /><Relationship Id="rId355" Type="http://schemas.openxmlformats.org/officeDocument/2006/relationships/tags" Target="../tags/tag354.xml" /><Relationship Id="rId356" Type="http://schemas.openxmlformats.org/officeDocument/2006/relationships/tags" Target="../tags/tag355.xml" /><Relationship Id="rId357" Type="http://schemas.openxmlformats.org/officeDocument/2006/relationships/tags" Target="../tags/tag356.xml" /><Relationship Id="rId358" Type="http://schemas.openxmlformats.org/officeDocument/2006/relationships/tags" Target="../tags/tag357.xml" /><Relationship Id="rId359" Type="http://schemas.openxmlformats.org/officeDocument/2006/relationships/tags" Target="../tags/tag358.xml" /><Relationship Id="rId36" Type="http://schemas.openxmlformats.org/officeDocument/2006/relationships/tags" Target="../tags/tag36.xml" /><Relationship Id="rId360" Type="http://schemas.openxmlformats.org/officeDocument/2006/relationships/tags" Target="../tags/tag359.xml" /><Relationship Id="rId361" Type="http://schemas.openxmlformats.org/officeDocument/2006/relationships/tags" Target="../tags/tag360.xml" /><Relationship Id="rId362" Type="http://schemas.openxmlformats.org/officeDocument/2006/relationships/tags" Target="../tags/tag361.xml" /><Relationship Id="rId363" Type="http://schemas.openxmlformats.org/officeDocument/2006/relationships/tags" Target="../tags/tag362.xml" /><Relationship Id="rId364" Type="http://schemas.openxmlformats.org/officeDocument/2006/relationships/tags" Target="../tags/tag363.xml" /><Relationship Id="rId365" Type="http://schemas.openxmlformats.org/officeDocument/2006/relationships/tags" Target="../tags/tag364.xml" /><Relationship Id="rId366" Type="http://schemas.openxmlformats.org/officeDocument/2006/relationships/tags" Target="../tags/tag365.xml" /><Relationship Id="rId367" Type="http://schemas.openxmlformats.org/officeDocument/2006/relationships/tags" Target="../tags/tag366.xml" /><Relationship Id="rId368" Type="http://schemas.openxmlformats.org/officeDocument/2006/relationships/tags" Target="../tags/tag367.xml" /><Relationship Id="rId369" Type="http://schemas.openxmlformats.org/officeDocument/2006/relationships/tags" Target="../tags/tag368.xml" /><Relationship Id="rId37" Type="http://schemas.openxmlformats.org/officeDocument/2006/relationships/tags" Target="../tags/tag37.xml" /><Relationship Id="rId370" Type="http://schemas.openxmlformats.org/officeDocument/2006/relationships/tags" Target="../tags/tag369.xml" /><Relationship Id="rId371" Type="http://schemas.openxmlformats.org/officeDocument/2006/relationships/tags" Target="../tags/tag370.xml" /><Relationship Id="rId372" Type="http://schemas.openxmlformats.org/officeDocument/2006/relationships/tags" Target="../tags/tag371.xml" /><Relationship Id="rId373" Type="http://schemas.openxmlformats.org/officeDocument/2006/relationships/tags" Target="../tags/tag372.xml" /><Relationship Id="rId374" Type="http://schemas.openxmlformats.org/officeDocument/2006/relationships/tags" Target="../tags/tag373.xml" /><Relationship Id="rId375" Type="http://schemas.openxmlformats.org/officeDocument/2006/relationships/tags" Target="../tags/tag374.xml" /><Relationship Id="rId376" Type="http://schemas.openxmlformats.org/officeDocument/2006/relationships/tags" Target="../tags/tag375.xml" /><Relationship Id="rId377" Type="http://schemas.openxmlformats.org/officeDocument/2006/relationships/tags" Target="../tags/tag376.xml" /><Relationship Id="rId378" Type="http://schemas.openxmlformats.org/officeDocument/2006/relationships/tags" Target="../tags/tag377.xml" /><Relationship Id="rId379" Type="http://schemas.openxmlformats.org/officeDocument/2006/relationships/tags" Target="../tags/tag378.xml" /><Relationship Id="rId38" Type="http://schemas.openxmlformats.org/officeDocument/2006/relationships/tags" Target="../tags/tag38.xml" /><Relationship Id="rId380" Type="http://schemas.openxmlformats.org/officeDocument/2006/relationships/tags" Target="../tags/tag379.xml" /><Relationship Id="rId381" Type="http://schemas.openxmlformats.org/officeDocument/2006/relationships/tags" Target="../tags/tag380.xml" /><Relationship Id="rId382" Type="http://schemas.openxmlformats.org/officeDocument/2006/relationships/tags" Target="../tags/tag381.xml" /><Relationship Id="rId383" Type="http://schemas.openxmlformats.org/officeDocument/2006/relationships/tags" Target="../tags/tag382.xml" /><Relationship Id="rId384" Type="http://schemas.openxmlformats.org/officeDocument/2006/relationships/tags" Target="../tags/tag383.xml" /><Relationship Id="rId385" Type="http://schemas.openxmlformats.org/officeDocument/2006/relationships/tags" Target="../tags/tag384.xml" /><Relationship Id="rId386" Type="http://schemas.openxmlformats.org/officeDocument/2006/relationships/tags" Target="../tags/tag385.xml" /><Relationship Id="rId387" Type="http://schemas.openxmlformats.org/officeDocument/2006/relationships/tags" Target="../tags/tag386.xml" /><Relationship Id="rId388" Type="http://schemas.openxmlformats.org/officeDocument/2006/relationships/tags" Target="../tags/tag387.xml" /><Relationship Id="rId389" Type="http://schemas.openxmlformats.org/officeDocument/2006/relationships/tags" Target="../tags/tag388.xml" /><Relationship Id="rId39" Type="http://schemas.openxmlformats.org/officeDocument/2006/relationships/tags" Target="../tags/tag39.xml" /><Relationship Id="rId390" Type="http://schemas.openxmlformats.org/officeDocument/2006/relationships/tags" Target="../tags/tag389.xml" /><Relationship Id="rId391" Type="http://schemas.openxmlformats.org/officeDocument/2006/relationships/tags" Target="../tags/tag390.xml" /><Relationship Id="rId392" Type="http://schemas.openxmlformats.org/officeDocument/2006/relationships/tags" Target="../tags/tag391.xml" /><Relationship Id="rId393" Type="http://schemas.openxmlformats.org/officeDocument/2006/relationships/tags" Target="../tags/tag392.xml" /><Relationship Id="rId394" Type="http://schemas.openxmlformats.org/officeDocument/2006/relationships/tags" Target="../tags/tag393.xml" /><Relationship Id="rId395" Type="http://schemas.openxmlformats.org/officeDocument/2006/relationships/tags" Target="../tags/tag394.xml" /><Relationship Id="rId396" Type="http://schemas.openxmlformats.org/officeDocument/2006/relationships/tags" Target="../tags/tag395.xml" /><Relationship Id="rId397" Type="http://schemas.openxmlformats.org/officeDocument/2006/relationships/tags" Target="../tags/tag396.xml" /><Relationship Id="rId398" Type="http://schemas.openxmlformats.org/officeDocument/2006/relationships/tags" Target="../tags/tag397.xml" /><Relationship Id="rId399" Type="http://schemas.openxmlformats.org/officeDocument/2006/relationships/tags" Target="../tags/tag398.xml" /><Relationship Id="rId4" Type="http://schemas.openxmlformats.org/officeDocument/2006/relationships/tags" Target="../tags/tag4.xml" /><Relationship Id="rId40" Type="http://schemas.openxmlformats.org/officeDocument/2006/relationships/tags" Target="../tags/tag40.xml" /><Relationship Id="rId400" Type="http://schemas.openxmlformats.org/officeDocument/2006/relationships/tags" Target="../tags/tag399.xml" /><Relationship Id="rId401" Type="http://schemas.openxmlformats.org/officeDocument/2006/relationships/tags" Target="../tags/tag400.xml" /><Relationship Id="rId402" Type="http://schemas.openxmlformats.org/officeDocument/2006/relationships/tags" Target="../tags/tag401.xml" /><Relationship Id="rId403" Type="http://schemas.openxmlformats.org/officeDocument/2006/relationships/tags" Target="../tags/tag402.xml" /><Relationship Id="rId404" Type="http://schemas.openxmlformats.org/officeDocument/2006/relationships/tags" Target="../tags/tag403.xml" /><Relationship Id="rId405" Type="http://schemas.openxmlformats.org/officeDocument/2006/relationships/tags" Target="../tags/tag404.xml" /><Relationship Id="rId406" Type="http://schemas.openxmlformats.org/officeDocument/2006/relationships/tags" Target="../tags/tag405.xml" /><Relationship Id="rId407" Type="http://schemas.openxmlformats.org/officeDocument/2006/relationships/tags" Target="../tags/tag406.xml" /><Relationship Id="rId408" Type="http://schemas.openxmlformats.org/officeDocument/2006/relationships/tags" Target="../tags/tag407.xml" /><Relationship Id="rId409" Type="http://schemas.openxmlformats.org/officeDocument/2006/relationships/tags" Target="../tags/tag408.xml" /><Relationship Id="rId41" Type="http://schemas.openxmlformats.org/officeDocument/2006/relationships/tags" Target="../tags/tag41.xml" /><Relationship Id="rId410" Type="http://schemas.openxmlformats.org/officeDocument/2006/relationships/tags" Target="../tags/tag409.xml" /><Relationship Id="rId411" Type="http://schemas.openxmlformats.org/officeDocument/2006/relationships/tags" Target="../tags/tag410.xml" /><Relationship Id="rId412" Type="http://schemas.openxmlformats.org/officeDocument/2006/relationships/tags" Target="../tags/tag411.xml" /><Relationship Id="rId413" Type="http://schemas.openxmlformats.org/officeDocument/2006/relationships/tags" Target="../tags/tag412.xml" /><Relationship Id="rId414" Type="http://schemas.openxmlformats.org/officeDocument/2006/relationships/tags" Target="../tags/tag413.xml" /><Relationship Id="rId415" Type="http://schemas.openxmlformats.org/officeDocument/2006/relationships/tags" Target="../tags/tag414.xml" /><Relationship Id="rId416" Type="http://schemas.openxmlformats.org/officeDocument/2006/relationships/tags" Target="../tags/tag415.xml" /><Relationship Id="rId417" Type="http://schemas.openxmlformats.org/officeDocument/2006/relationships/tags" Target="../tags/tag416.xml" /><Relationship Id="rId418" Type="http://schemas.openxmlformats.org/officeDocument/2006/relationships/tags" Target="../tags/tag417.xml" /><Relationship Id="rId419" Type="http://schemas.openxmlformats.org/officeDocument/2006/relationships/tags" Target="../tags/tag418.xml" /><Relationship Id="rId42" Type="http://schemas.openxmlformats.org/officeDocument/2006/relationships/tags" Target="../tags/tag42.xml" /><Relationship Id="rId420" Type="http://schemas.openxmlformats.org/officeDocument/2006/relationships/tags" Target="../tags/tag419.xml" /><Relationship Id="rId421" Type="http://schemas.openxmlformats.org/officeDocument/2006/relationships/tags" Target="../tags/tag420.xml" /><Relationship Id="rId422" Type="http://schemas.openxmlformats.org/officeDocument/2006/relationships/tags" Target="../tags/tag421.xml" /><Relationship Id="rId423" Type="http://schemas.openxmlformats.org/officeDocument/2006/relationships/tags" Target="../tags/tag422.xml" /><Relationship Id="rId424" Type="http://schemas.openxmlformats.org/officeDocument/2006/relationships/tags" Target="../tags/tag423.xml" /><Relationship Id="rId425" Type="http://schemas.openxmlformats.org/officeDocument/2006/relationships/tags" Target="../tags/tag424.xml" /><Relationship Id="rId426" Type="http://schemas.openxmlformats.org/officeDocument/2006/relationships/tags" Target="../tags/tag425.xml" /><Relationship Id="rId427" Type="http://schemas.openxmlformats.org/officeDocument/2006/relationships/tags" Target="../tags/tag426.xml" /><Relationship Id="rId428" Type="http://schemas.openxmlformats.org/officeDocument/2006/relationships/tags" Target="../tags/tag427.xml" /><Relationship Id="rId429" Type="http://schemas.openxmlformats.org/officeDocument/2006/relationships/tags" Target="../tags/tag428.xml" /><Relationship Id="rId43" Type="http://schemas.openxmlformats.org/officeDocument/2006/relationships/tags" Target="../tags/tag43.xml" /><Relationship Id="rId430" Type="http://schemas.openxmlformats.org/officeDocument/2006/relationships/tags" Target="../tags/tag429.xml" /><Relationship Id="rId431" Type="http://schemas.openxmlformats.org/officeDocument/2006/relationships/tags" Target="../tags/tag430.xml" /><Relationship Id="rId432" Type="http://schemas.openxmlformats.org/officeDocument/2006/relationships/tags" Target="../tags/tag431.xml" /><Relationship Id="rId433" Type="http://schemas.openxmlformats.org/officeDocument/2006/relationships/tags" Target="../tags/tag432.xml" /><Relationship Id="rId434" Type="http://schemas.openxmlformats.org/officeDocument/2006/relationships/tags" Target="../tags/tag433.xml" /><Relationship Id="rId435" Type="http://schemas.openxmlformats.org/officeDocument/2006/relationships/tags" Target="../tags/tag434.xml" /><Relationship Id="rId436" Type="http://schemas.openxmlformats.org/officeDocument/2006/relationships/tags" Target="../tags/tag435.xml" /><Relationship Id="rId437" Type="http://schemas.openxmlformats.org/officeDocument/2006/relationships/tags" Target="../tags/tag436.xml" /><Relationship Id="rId438" Type="http://schemas.openxmlformats.org/officeDocument/2006/relationships/tags" Target="../tags/tag437.xml" /><Relationship Id="rId439" Type="http://schemas.openxmlformats.org/officeDocument/2006/relationships/tags" Target="../tags/tag438.xml" /><Relationship Id="rId44" Type="http://schemas.openxmlformats.org/officeDocument/2006/relationships/tags" Target="../tags/tag44.xml" /><Relationship Id="rId440" Type="http://schemas.openxmlformats.org/officeDocument/2006/relationships/tags" Target="../tags/tag439.xml" /><Relationship Id="rId441" Type="http://schemas.openxmlformats.org/officeDocument/2006/relationships/tags" Target="../tags/tag440.xml" /><Relationship Id="rId442" Type="http://schemas.openxmlformats.org/officeDocument/2006/relationships/tags" Target="../tags/tag441.xml" /><Relationship Id="rId443" Type="http://schemas.openxmlformats.org/officeDocument/2006/relationships/tags" Target="../tags/tag442.xml" /><Relationship Id="rId444" Type="http://schemas.openxmlformats.org/officeDocument/2006/relationships/tags" Target="../tags/tag443.xml" /><Relationship Id="rId445" Type="http://schemas.openxmlformats.org/officeDocument/2006/relationships/tags" Target="../tags/tag444.xml" /><Relationship Id="rId446" Type="http://schemas.openxmlformats.org/officeDocument/2006/relationships/tags" Target="../tags/tag445.xml" /><Relationship Id="rId447" Type="http://schemas.openxmlformats.org/officeDocument/2006/relationships/tags" Target="../tags/tag446.xml" /><Relationship Id="rId448" Type="http://schemas.openxmlformats.org/officeDocument/2006/relationships/tags" Target="../tags/tag447.xml" /><Relationship Id="rId449" Type="http://schemas.openxmlformats.org/officeDocument/2006/relationships/tags" Target="../tags/tag448.xml" /><Relationship Id="rId45" Type="http://schemas.openxmlformats.org/officeDocument/2006/relationships/tags" Target="../tags/tag45.xml" /><Relationship Id="rId450" Type="http://schemas.openxmlformats.org/officeDocument/2006/relationships/tags" Target="../tags/tag449.xml" /><Relationship Id="rId451" Type="http://schemas.openxmlformats.org/officeDocument/2006/relationships/tags" Target="../tags/tag450.xml" /><Relationship Id="rId452" Type="http://schemas.openxmlformats.org/officeDocument/2006/relationships/tags" Target="../tags/tag451.xml" /><Relationship Id="rId453" Type="http://schemas.openxmlformats.org/officeDocument/2006/relationships/tags" Target="../tags/tag452.xml" /><Relationship Id="rId454" Type="http://schemas.openxmlformats.org/officeDocument/2006/relationships/tags" Target="../tags/tag453.xml" /><Relationship Id="rId455" Type="http://schemas.openxmlformats.org/officeDocument/2006/relationships/tags" Target="../tags/tag454.xml" /><Relationship Id="rId456" Type="http://schemas.openxmlformats.org/officeDocument/2006/relationships/tags" Target="../tags/tag455.xml" /><Relationship Id="rId457" Type="http://schemas.openxmlformats.org/officeDocument/2006/relationships/tags" Target="../tags/tag456.xml" /><Relationship Id="rId458" Type="http://schemas.openxmlformats.org/officeDocument/2006/relationships/tags" Target="../tags/tag457.xml" /><Relationship Id="rId459" Type="http://schemas.openxmlformats.org/officeDocument/2006/relationships/tags" Target="../tags/tag458.xml" /><Relationship Id="rId46" Type="http://schemas.openxmlformats.org/officeDocument/2006/relationships/tags" Target="../tags/tag46.xml" /><Relationship Id="rId460" Type="http://schemas.openxmlformats.org/officeDocument/2006/relationships/tags" Target="../tags/tag459.xml" /><Relationship Id="rId461" Type="http://schemas.openxmlformats.org/officeDocument/2006/relationships/tags" Target="../tags/tag460.xml" /><Relationship Id="rId462" Type="http://schemas.openxmlformats.org/officeDocument/2006/relationships/tags" Target="../tags/tag461.xml" /><Relationship Id="rId463" Type="http://schemas.openxmlformats.org/officeDocument/2006/relationships/tags" Target="../tags/tag462.xml" /><Relationship Id="rId464" Type="http://schemas.openxmlformats.org/officeDocument/2006/relationships/tags" Target="../tags/tag463.xml" /><Relationship Id="rId465" Type="http://schemas.openxmlformats.org/officeDocument/2006/relationships/tags" Target="../tags/tag464.xml" /><Relationship Id="rId466" Type="http://schemas.openxmlformats.org/officeDocument/2006/relationships/tags" Target="../tags/tag465.xml" /><Relationship Id="rId467" Type="http://schemas.openxmlformats.org/officeDocument/2006/relationships/tags" Target="../tags/tag466.xml" /><Relationship Id="rId468" Type="http://schemas.openxmlformats.org/officeDocument/2006/relationships/tags" Target="../tags/tag467.xml" /><Relationship Id="rId469" Type="http://schemas.openxmlformats.org/officeDocument/2006/relationships/tags" Target="../tags/tag468.xml" /><Relationship Id="rId47" Type="http://schemas.openxmlformats.org/officeDocument/2006/relationships/tags" Target="../tags/tag47.xml" /><Relationship Id="rId470" Type="http://schemas.openxmlformats.org/officeDocument/2006/relationships/tags" Target="../tags/tag469.xml" /><Relationship Id="rId471" Type="http://schemas.openxmlformats.org/officeDocument/2006/relationships/tags" Target="../tags/tag470.xml" /><Relationship Id="rId472" Type="http://schemas.openxmlformats.org/officeDocument/2006/relationships/tags" Target="../tags/tag471.xml" /><Relationship Id="rId473" Type="http://schemas.openxmlformats.org/officeDocument/2006/relationships/tags" Target="../tags/tag472.xml" /><Relationship Id="rId474" Type="http://schemas.openxmlformats.org/officeDocument/2006/relationships/tags" Target="../tags/tag473.xml" /><Relationship Id="rId475" Type="http://schemas.openxmlformats.org/officeDocument/2006/relationships/tags" Target="../tags/tag474.xml" /><Relationship Id="rId476" Type="http://schemas.openxmlformats.org/officeDocument/2006/relationships/tags" Target="../tags/tag475.xml" /><Relationship Id="rId477" Type="http://schemas.openxmlformats.org/officeDocument/2006/relationships/tags" Target="../tags/tag476.xml" /><Relationship Id="rId478" Type="http://schemas.openxmlformats.org/officeDocument/2006/relationships/tags" Target="../tags/tag477.xml" /><Relationship Id="rId479" Type="http://schemas.openxmlformats.org/officeDocument/2006/relationships/tags" Target="../tags/tag478.xml" /><Relationship Id="rId48" Type="http://schemas.openxmlformats.org/officeDocument/2006/relationships/tags" Target="../tags/tag48.xml" /><Relationship Id="rId480" Type="http://schemas.openxmlformats.org/officeDocument/2006/relationships/tags" Target="../tags/tag479.xml" /><Relationship Id="rId481" Type="http://schemas.openxmlformats.org/officeDocument/2006/relationships/tags" Target="../tags/tag480.xml" /><Relationship Id="rId482" Type="http://schemas.openxmlformats.org/officeDocument/2006/relationships/tags" Target="../tags/tag481.xml" /><Relationship Id="rId483" Type="http://schemas.openxmlformats.org/officeDocument/2006/relationships/tags" Target="../tags/tag482.xml" /><Relationship Id="rId484" Type="http://schemas.openxmlformats.org/officeDocument/2006/relationships/tags" Target="../tags/tag483.xml" /><Relationship Id="rId485" Type="http://schemas.openxmlformats.org/officeDocument/2006/relationships/tags" Target="../tags/tag484.xml" /><Relationship Id="rId486" Type="http://schemas.openxmlformats.org/officeDocument/2006/relationships/tags" Target="../tags/tag485.xml" /><Relationship Id="rId487" Type="http://schemas.openxmlformats.org/officeDocument/2006/relationships/tags" Target="../tags/tag486.xml" /><Relationship Id="rId488" Type="http://schemas.openxmlformats.org/officeDocument/2006/relationships/tags" Target="../tags/tag487.xml" /><Relationship Id="rId489" Type="http://schemas.openxmlformats.org/officeDocument/2006/relationships/tags" Target="../tags/tag488.xml" /><Relationship Id="rId49" Type="http://schemas.openxmlformats.org/officeDocument/2006/relationships/tags" Target="../tags/tag49.xml" /><Relationship Id="rId490" Type="http://schemas.openxmlformats.org/officeDocument/2006/relationships/tags" Target="../tags/tag489.xml" /><Relationship Id="rId491" Type="http://schemas.openxmlformats.org/officeDocument/2006/relationships/tags" Target="../tags/tag490.xml" /><Relationship Id="rId492" Type="http://schemas.openxmlformats.org/officeDocument/2006/relationships/tags" Target="../tags/tag491.xml" /><Relationship Id="rId493" Type="http://schemas.openxmlformats.org/officeDocument/2006/relationships/tags" Target="../tags/tag492.xml" /><Relationship Id="rId494" Type="http://schemas.openxmlformats.org/officeDocument/2006/relationships/tags" Target="../tags/tag493.xml" /><Relationship Id="rId495" Type="http://schemas.openxmlformats.org/officeDocument/2006/relationships/tags" Target="../tags/tag494.xml" /><Relationship Id="rId496" Type="http://schemas.openxmlformats.org/officeDocument/2006/relationships/tags" Target="../tags/tag495.xml" /><Relationship Id="rId497" Type="http://schemas.openxmlformats.org/officeDocument/2006/relationships/tags" Target="../tags/tag496.xml" /><Relationship Id="rId498" Type="http://schemas.openxmlformats.org/officeDocument/2006/relationships/tags" Target="../tags/tag497.xml" /><Relationship Id="rId499" Type="http://schemas.openxmlformats.org/officeDocument/2006/relationships/tags" Target="../tags/tag498.xml" /><Relationship Id="rId5" Type="http://schemas.openxmlformats.org/officeDocument/2006/relationships/tags" Target="../tags/tag5.xml" /><Relationship Id="rId50" Type="http://schemas.openxmlformats.org/officeDocument/2006/relationships/tags" Target="../tags/tag50.xml" /><Relationship Id="rId500" Type="http://schemas.openxmlformats.org/officeDocument/2006/relationships/tags" Target="../tags/tag499.xml" /><Relationship Id="rId501" Type="http://schemas.openxmlformats.org/officeDocument/2006/relationships/tags" Target="../tags/tag500.xml" /><Relationship Id="rId502" Type="http://schemas.openxmlformats.org/officeDocument/2006/relationships/tags" Target="../tags/tag501.xml" /><Relationship Id="rId503" Type="http://schemas.openxmlformats.org/officeDocument/2006/relationships/tags" Target="../tags/tag502.xml" /><Relationship Id="rId504" Type="http://schemas.openxmlformats.org/officeDocument/2006/relationships/tags" Target="../tags/tag503.xml" /><Relationship Id="rId505" Type="http://schemas.openxmlformats.org/officeDocument/2006/relationships/tags" Target="../tags/tag504.xml" /><Relationship Id="rId506" Type="http://schemas.openxmlformats.org/officeDocument/2006/relationships/tags" Target="../tags/tag505.xml" /><Relationship Id="rId507" Type="http://schemas.openxmlformats.org/officeDocument/2006/relationships/tags" Target="../tags/tag506.xml" /><Relationship Id="rId508" Type="http://schemas.openxmlformats.org/officeDocument/2006/relationships/tags" Target="../tags/tag507.xml" /><Relationship Id="rId509" Type="http://schemas.openxmlformats.org/officeDocument/2006/relationships/tags" Target="../tags/tag508.xml" /><Relationship Id="rId51" Type="http://schemas.openxmlformats.org/officeDocument/2006/relationships/tags" Target="../tags/tag51.xml" /><Relationship Id="rId510" Type="http://schemas.openxmlformats.org/officeDocument/2006/relationships/tags" Target="../tags/tag509.xml" /><Relationship Id="rId511" Type="http://schemas.openxmlformats.org/officeDocument/2006/relationships/tags" Target="../tags/tag510.xml" /><Relationship Id="rId512" Type="http://schemas.openxmlformats.org/officeDocument/2006/relationships/tags" Target="../tags/tag511.xml" /><Relationship Id="rId513" Type="http://schemas.openxmlformats.org/officeDocument/2006/relationships/tags" Target="../tags/tag512.xml" /><Relationship Id="rId514" Type="http://schemas.openxmlformats.org/officeDocument/2006/relationships/tags" Target="../tags/tag513.xml" /><Relationship Id="rId515" Type="http://schemas.openxmlformats.org/officeDocument/2006/relationships/tags" Target="../tags/tag514.xml" /><Relationship Id="rId516" Type="http://schemas.openxmlformats.org/officeDocument/2006/relationships/tags" Target="../tags/tag515.xml" /><Relationship Id="rId517" Type="http://schemas.openxmlformats.org/officeDocument/2006/relationships/tags" Target="../tags/tag516.xml" /><Relationship Id="rId518" Type="http://schemas.openxmlformats.org/officeDocument/2006/relationships/tags" Target="../tags/tag517.xml" /><Relationship Id="rId519" Type="http://schemas.openxmlformats.org/officeDocument/2006/relationships/tags" Target="../tags/tag518.xml" /><Relationship Id="rId52" Type="http://schemas.openxmlformats.org/officeDocument/2006/relationships/tags" Target="../tags/tag52.xml" /><Relationship Id="rId520" Type="http://schemas.openxmlformats.org/officeDocument/2006/relationships/tags" Target="../tags/tag519.xml" /><Relationship Id="rId521" Type="http://schemas.openxmlformats.org/officeDocument/2006/relationships/tags" Target="../tags/tag520.xml" /><Relationship Id="rId522" Type="http://schemas.openxmlformats.org/officeDocument/2006/relationships/tags" Target="../tags/tag521.xml" /><Relationship Id="rId523" Type="http://schemas.openxmlformats.org/officeDocument/2006/relationships/tags" Target="../tags/tag522.xml" /><Relationship Id="rId524" Type="http://schemas.openxmlformats.org/officeDocument/2006/relationships/tags" Target="../tags/tag523.xml" /><Relationship Id="rId525" Type="http://schemas.openxmlformats.org/officeDocument/2006/relationships/tags" Target="../tags/tag524.xml" /><Relationship Id="rId526" Type="http://schemas.openxmlformats.org/officeDocument/2006/relationships/tags" Target="../tags/tag525.xml" /><Relationship Id="rId527" Type="http://schemas.openxmlformats.org/officeDocument/2006/relationships/tags" Target="../tags/tag526.xml" /><Relationship Id="rId528" Type="http://schemas.openxmlformats.org/officeDocument/2006/relationships/tags" Target="../tags/tag527.xml" /><Relationship Id="rId529" Type="http://schemas.openxmlformats.org/officeDocument/2006/relationships/tags" Target="../tags/tag528.xml" /><Relationship Id="rId53" Type="http://schemas.openxmlformats.org/officeDocument/2006/relationships/tags" Target="../tags/tag53.xml" /><Relationship Id="rId530" Type="http://schemas.openxmlformats.org/officeDocument/2006/relationships/tags" Target="../tags/tag529.xml" /><Relationship Id="rId531" Type="http://schemas.openxmlformats.org/officeDocument/2006/relationships/tags" Target="../tags/tag530.xml" /><Relationship Id="rId532" Type="http://schemas.openxmlformats.org/officeDocument/2006/relationships/tags" Target="../tags/tag531.xml" /><Relationship Id="rId533" Type="http://schemas.openxmlformats.org/officeDocument/2006/relationships/tags" Target="../tags/tag532.xml" /><Relationship Id="rId534" Type="http://schemas.openxmlformats.org/officeDocument/2006/relationships/tags" Target="../tags/tag533.xml" /><Relationship Id="rId535" Type="http://schemas.openxmlformats.org/officeDocument/2006/relationships/tags" Target="../tags/tag534.xml" /><Relationship Id="rId536" Type="http://schemas.openxmlformats.org/officeDocument/2006/relationships/tags" Target="../tags/tag535.xml" /><Relationship Id="rId537" Type="http://schemas.openxmlformats.org/officeDocument/2006/relationships/tags" Target="../tags/tag536.xml" /><Relationship Id="rId538" Type="http://schemas.openxmlformats.org/officeDocument/2006/relationships/tags" Target="../tags/tag537.xml" /><Relationship Id="rId539" Type="http://schemas.openxmlformats.org/officeDocument/2006/relationships/tags" Target="../tags/tag538.xml" /><Relationship Id="rId54" Type="http://schemas.openxmlformats.org/officeDocument/2006/relationships/tags" Target="../tags/tag54.xml" /><Relationship Id="rId540" Type="http://schemas.openxmlformats.org/officeDocument/2006/relationships/tags" Target="../tags/tag539.xml" /><Relationship Id="rId541" Type="http://schemas.openxmlformats.org/officeDocument/2006/relationships/tags" Target="../tags/tag540.xml" /><Relationship Id="rId542" Type="http://schemas.openxmlformats.org/officeDocument/2006/relationships/tags" Target="../tags/tag541.xml" /><Relationship Id="rId543" Type="http://schemas.openxmlformats.org/officeDocument/2006/relationships/tags" Target="../tags/tag542.xml" /><Relationship Id="rId544" Type="http://schemas.openxmlformats.org/officeDocument/2006/relationships/tags" Target="../tags/tag543.xml" /><Relationship Id="rId545" Type="http://schemas.openxmlformats.org/officeDocument/2006/relationships/tags" Target="../tags/tag544.xml" /><Relationship Id="rId546" Type="http://schemas.openxmlformats.org/officeDocument/2006/relationships/tags" Target="../tags/tag545.xml" /><Relationship Id="rId547" Type="http://schemas.openxmlformats.org/officeDocument/2006/relationships/tags" Target="../tags/tag546.xml" /><Relationship Id="rId548" Type="http://schemas.openxmlformats.org/officeDocument/2006/relationships/tags" Target="../tags/tag547.xml" /><Relationship Id="rId549" Type="http://schemas.openxmlformats.org/officeDocument/2006/relationships/tags" Target="../tags/tag548.xml" /><Relationship Id="rId55" Type="http://schemas.openxmlformats.org/officeDocument/2006/relationships/tags" Target="../tags/tag55.xml" /><Relationship Id="rId550" Type="http://schemas.openxmlformats.org/officeDocument/2006/relationships/tags" Target="../tags/tag549.xml" /><Relationship Id="rId551" Type="http://schemas.openxmlformats.org/officeDocument/2006/relationships/tags" Target="../tags/tag550.xml" /><Relationship Id="rId552" Type="http://schemas.openxmlformats.org/officeDocument/2006/relationships/tags" Target="../tags/tag551.xml" /><Relationship Id="rId553" Type="http://schemas.openxmlformats.org/officeDocument/2006/relationships/slideMaster" Target="../slideMasters/slideMaster1.xml" /><Relationship Id="rId56" Type="http://schemas.openxmlformats.org/officeDocument/2006/relationships/tags" Target="../tags/tag56.xml" /><Relationship Id="rId57" Type="http://schemas.openxmlformats.org/officeDocument/2006/relationships/tags" Target="../tags/tag57.xml" /><Relationship Id="rId58" Type="http://schemas.openxmlformats.org/officeDocument/2006/relationships/tags" Target="../tags/tag58.xml" /><Relationship Id="rId59" Type="http://schemas.openxmlformats.org/officeDocument/2006/relationships/tags" Target="../tags/tag59.xml" /><Relationship Id="rId6" Type="http://schemas.openxmlformats.org/officeDocument/2006/relationships/tags" Target="../tags/tag6.xml" /><Relationship Id="rId60" Type="http://schemas.openxmlformats.org/officeDocument/2006/relationships/tags" Target="../tags/tag60.xml" /><Relationship Id="rId61" Type="http://schemas.openxmlformats.org/officeDocument/2006/relationships/tags" Target="../tags/tag61.xml" /><Relationship Id="rId62" Type="http://schemas.openxmlformats.org/officeDocument/2006/relationships/tags" Target="../tags/tag62.xml" /><Relationship Id="rId63" Type="http://schemas.openxmlformats.org/officeDocument/2006/relationships/tags" Target="../tags/tag63.xml" /><Relationship Id="rId64" Type="http://schemas.openxmlformats.org/officeDocument/2006/relationships/tags" Target="../tags/tag64.xml" /><Relationship Id="rId65" Type="http://schemas.openxmlformats.org/officeDocument/2006/relationships/tags" Target="../tags/tag65.xml" /><Relationship Id="rId66" Type="http://schemas.openxmlformats.org/officeDocument/2006/relationships/tags" Target="../tags/tag66.xml" /><Relationship Id="rId67" Type="http://schemas.openxmlformats.org/officeDocument/2006/relationships/tags" Target="../tags/tag67.xml" /><Relationship Id="rId68" Type="http://schemas.openxmlformats.org/officeDocument/2006/relationships/tags" Target="../tags/tag68.xml" /><Relationship Id="rId69" Type="http://schemas.openxmlformats.org/officeDocument/2006/relationships/image" Target="../media/image1.png" /><Relationship Id="rId7" Type="http://schemas.openxmlformats.org/officeDocument/2006/relationships/tags" Target="../tags/tag7.xml" /><Relationship Id="rId70" Type="http://schemas.openxmlformats.org/officeDocument/2006/relationships/tags" Target="../tags/tag69.xml" /><Relationship Id="rId71" Type="http://schemas.openxmlformats.org/officeDocument/2006/relationships/tags" Target="../tags/tag70.xml" /><Relationship Id="rId72" Type="http://schemas.openxmlformats.org/officeDocument/2006/relationships/tags" Target="../tags/tag71.xml" /><Relationship Id="rId73" Type="http://schemas.openxmlformats.org/officeDocument/2006/relationships/tags" Target="../tags/tag72.xml" /><Relationship Id="rId74" Type="http://schemas.openxmlformats.org/officeDocument/2006/relationships/tags" Target="../tags/tag73.xml" /><Relationship Id="rId75" Type="http://schemas.openxmlformats.org/officeDocument/2006/relationships/tags" Target="../tags/tag74.xml" /><Relationship Id="rId76" Type="http://schemas.openxmlformats.org/officeDocument/2006/relationships/tags" Target="../tags/tag75.xml" /><Relationship Id="rId77" Type="http://schemas.openxmlformats.org/officeDocument/2006/relationships/tags" Target="../tags/tag76.xml" /><Relationship Id="rId78" Type="http://schemas.openxmlformats.org/officeDocument/2006/relationships/tags" Target="../tags/tag77.xml" /><Relationship Id="rId79" Type="http://schemas.openxmlformats.org/officeDocument/2006/relationships/tags" Target="../tags/tag78.xml" /><Relationship Id="rId8" Type="http://schemas.openxmlformats.org/officeDocument/2006/relationships/tags" Target="../tags/tag8.xml" /><Relationship Id="rId80" Type="http://schemas.openxmlformats.org/officeDocument/2006/relationships/tags" Target="../tags/tag79.xml" /><Relationship Id="rId81" Type="http://schemas.openxmlformats.org/officeDocument/2006/relationships/tags" Target="../tags/tag80.xml" /><Relationship Id="rId82" Type="http://schemas.openxmlformats.org/officeDocument/2006/relationships/tags" Target="../tags/tag81.xml" /><Relationship Id="rId83" Type="http://schemas.openxmlformats.org/officeDocument/2006/relationships/tags" Target="../tags/tag82.xml" /><Relationship Id="rId84" Type="http://schemas.openxmlformats.org/officeDocument/2006/relationships/tags" Target="../tags/tag83.xml" /><Relationship Id="rId85" Type="http://schemas.openxmlformats.org/officeDocument/2006/relationships/tags" Target="../tags/tag84.xml" /><Relationship Id="rId86" Type="http://schemas.openxmlformats.org/officeDocument/2006/relationships/tags" Target="../tags/tag85.xml" /><Relationship Id="rId87" Type="http://schemas.openxmlformats.org/officeDocument/2006/relationships/tags" Target="../tags/tag86.xml" /><Relationship Id="rId88" Type="http://schemas.openxmlformats.org/officeDocument/2006/relationships/tags" Target="../tags/tag87.xml" /><Relationship Id="rId89" Type="http://schemas.openxmlformats.org/officeDocument/2006/relationships/tags" Target="../tags/tag88.xml" /><Relationship Id="rId9" Type="http://schemas.openxmlformats.org/officeDocument/2006/relationships/tags" Target="../tags/tag9.xml" /><Relationship Id="rId90" Type="http://schemas.openxmlformats.org/officeDocument/2006/relationships/tags" Target="../tags/tag89.xml" /><Relationship Id="rId91" Type="http://schemas.openxmlformats.org/officeDocument/2006/relationships/tags" Target="../tags/tag90.xml" /><Relationship Id="rId92" Type="http://schemas.openxmlformats.org/officeDocument/2006/relationships/tags" Target="../tags/tag91.xml" /><Relationship Id="rId93" Type="http://schemas.openxmlformats.org/officeDocument/2006/relationships/tags" Target="../tags/tag92.xml" /><Relationship Id="rId94" Type="http://schemas.openxmlformats.org/officeDocument/2006/relationships/tags" Target="../tags/tag93.xml" /><Relationship Id="rId95" Type="http://schemas.openxmlformats.org/officeDocument/2006/relationships/tags" Target="../tags/tag94.xml" /><Relationship Id="rId96" Type="http://schemas.openxmlformats.org/officeDocument/2006/relationships/tags" Target="../tags/tag95.xml" /><Relationship Id="rId97" Type="http://schemas.openxmlformats.org/officeDocument/2006/relationships/tags" Target="../tags/tag96.xml" /><Relationship Id="rId98" Type="http://schemas.openxmlformats.org/officeDocument/2006/relationships/tags" Target="../tags/tag97.xml" /><Relationship Id="rId99" Type="http://schemas.openxmlformats.org/officeDocument/2006/relationships/tags" Target="../tags/tag9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20.xml" /><Relationship Id="rId10" Type="http://schemas.openxmlformats.org/officeDocument/2006/relationships/tags" Target="../tags/tag1629.xml" /><Relationship Id="rId100" Type="http://schemas.openxmlformats.org/officeDocument/2006/relationships/tags" Target="../tags/tag1718.xml" /><Relationship Id="rId101" Type="http://schemas.openxmlformats.org/officeDocument/2006/relationships/tags" Target="../tags/tag1719.xml" /><Relationship Id="rId102" Type="http://schemas.openxmlformats.org/officeDocument/2006/relationships/tags" Target="../tags/tag1720.xml" /><Relationship Id="rId103" Type="http://schemas.openxmlformats.org/officeDocument/2006/relationships/tags" Target="../tags/tag1721.xml" /><Relationship Id="rId104" Type="http://schemas.openxmlformats.org/officeDocument/2006/relationships/tags" Target="../tags/tag1722.xml" /><Relationship Id="rId105" Type="http://schemas.openxmlformats.org/officeDocument/2006/relationships/tags" Target="../tags/tag1723.xml" /><Relationship Id="rId106" Type="http://schemas.openxmlformats.org/officeDocument/2006/relationships/tags" Target="../tags/tag1724.xml" /><Relationship Id="rId107" Type="http://schemas.openxmlformats.org/officeDocument/2006/relationships/tags" Target="../tags/tag1725.xml" /><Relationship Id="rId108" Type="http://schemas.openxmlformats.org/officeDocument/2006/relationships/tags" Target="../tags/tag1726.xml" /><Relationship Id="rId109" Type="http://schemas.openxmlformats.org/officeDocument/2006/relationships/tags" Target="../tags/tag1727.xml" /><Relationship Id="rId11" Type="http://schemas.openxmlformats.org/officeDocument/2006/relationships/tags" Target="../tags/tag1630.xml" /><Relationship Id="rId110" Type="http://schemas.openxmlformats.org/officeDocument/2006/relationships/tags" Target="../tags/tag1728.xml" /><Relationship Id="rId111" Type="http://schemas.openxmlformats.org/officeDocument/2006/relationships/tags" Target="../tags/tag1729.xml" /><Relationship Id="rId112" Type="http://schemas.openxmlformats.org/officeDocument/2006/relationships/tags" Target="../tags/tag1730.xml" /><Relationship Id="rId113" Type="http://schemas.openxmlformats.org/officeDocument/2006/relationships/tags" Target="../tags/tag1731.xml" /><Relationship Id="rId114" Type="http://schemas.openxmlformats.org/officeDocument/2006/relationships/tags" Target="../tags/tag1732.xml" /><Relationship Id="rId115" Type="http://schemas.openxmlformats.org/officeDocument/2006/relationships/tags" Target="../tags/tag1733.xml" /><Relationship Id="rId116" Type="http://schemas.openxmlformats.org/officeDocument/2006/relationships/tags" Target="../tags/tag1734.xml" /><Relationship Id="rId117" Type="http://schemas.openxmlformats.org/officeDocument/2006/relationships/tags" Target="../tags/tag1735.xml" /><Relationship Id="rId118" Type="http://schemas.openxmlformats.org/officeDocument/2006/relationships/tags" Target="../tags/tag1736.xml" /><Relationship Id="rId119" Type="http://schemas.openxmlformats.org/officeDocument/2006/relationships/tags" Target="../tags/tag1737.xml" /><Relationship Id="rId12" Type="http://schemas.openxmlformats.org/officeDocument/2006/relationships/tags" Target="../tags/tag1631.xml" /><Relationship Id="rId120" Type="http://schemas.openxmlformats.org/officeDocument/2006/relationships/tags" Target="../tags/tag1738.xml" /><Relationship Id="rId121" Type="http://schemas.openxmlformats.org/officeDocument/2006/relationships/tags" Target="../tags/tag1739.xml" /><Relationship Id="rId122" Type="http://schemas.openxmlformats.org/officeDocument/2006/relationships/tags" Target="../tags/tag1740.xml" /><Relationship Id="rId123" Type="http://schemas.openxmlformats.org/officeDocument/2006/relationships/tags" Target="../tags/tag1741.xml" /><Relationship Id="rId124" Type="http://schemas.openxmlformats.org/officeDocument/2006/relationships/tags" Target="../tags/tag1742.xml" /><Relationship Id="rId125" Type="http://schemas.openxmlformats.org/officeDocument/2006/relationships/tags" Target="../tags/tag1743.xml" /><Relationship Id="rId126" Type="http://schemas.openxmlformats.org/officeDocument/2006/relationships/tags" Target="../tags/tag1744.xml" /><Relationship Id="rId127" Type="http://schemas.openxmlformats.org/officeDocument/2006/relationships/tags" Target="../tags/tag1745.xml" /><Relationship Id="rId128" Type="http://schemas.openxmlformats.org/officeDocument/2006/relationships/tags" Target="../tags/tag1746.xml" /><Relationship Id="rId129" Type="http://schemas.openxmlformats.org/officeDocument/2006/relationships/tags" Target="../tags/tag1747.xml" /><Relationship Id="rId13" Type="http://schemas.openxmlformats.org/officeDocument/2006/relationships/tags" Target="../tags/tag1632.xml" /><Relationship Id="rId130" Type="http://schemas.openxmlformats.org/officeDocument/2006/relationships/tags" Target="../tags/tag1748.xml" /><Relationship Id="rId131" Type="http://schemas.openxmlformats.org/officeDocument/2006/relationships/tags" Target="../tags/tag1749.xml" /><Relationship Id="rId132" Type="http://schemas.openxmlformats.org/officeDocument/2006/relationships/tags" Target="../tags/tag1750.xml" /><Relationship Id="rId133" Type="http://schemas.openxmlformats.org/officeDocument/2006/relationships/tags" Target="../tags/tag1751.xml" /><Relationship Id="rId134" Type="http://schemas.openxmlformats.org/officeDocument/2006/relationships/tags" Target="../tags/tag1752.xml" /><Relationship Id="rId135" Type="http://schemas.openxmlformats.org/officeDocument/2006/relationships/tags" Target="../tags/tag1753.xml" /><Relationship Id="rId136" Type="http://schemas.openxmlformats.org/officeDocument/2006/relationships/tags" Target="../tags/tag1754.xml" /><Relationship Id="rId137" Type="http://schemas.openxmlformats.org/officeDocument/2006/relationships/tags" Target="../tags/tag1755.xml" /><Relationship Id="rId138" Type="http://schemas.openxmlformats.org/officeDocument/2006/relationships/tags" Target="../tags/tag1756.xml" /><Relationship Id="rId139" Type="http://schemas.openxmlformats.org/officeDocument/2006/relationships/tags" Target="../tags/tag1757.xml" /><Relationship Id="rId14" Type="http://schemas.openxmlformats.org/officeDocument/2006/relationships/tags" Target="../tags/tag1633.xml" /><Relationship Id="rId140" Type="http://schemas.openxmlformats.org/officeDocument/2006/relationships/tags" Target="../tags/tag1758.xml" /><Relationship Id="rId141" Type="http://schemas.openxmlformats.org/officeDocument/2006/relationships/tags" Target="../tags/tag1759.xml" /><Relationship Id="rId142" Type="http://schemas.openxmlformats.org/officeDocument/2006/relationships/tags" Target="../tags/tag1760.xml" /><Relationship Id="rId143" Type="http://schemas.openxmlformats.org/officeDocument/2006/relationships/tags" Target="../tags/tag1761.xml" /><Relationship Id="rId144" Type="http://schemas.openxmlformats.org/officeDocument/2006/relationships/tags" Target="../tags/tag1762.xml" /><Relationship Id="rId145" Type="http://schemas.openxmlformats.org/officeDocument/2006/relationships/tags" Target="../tags/tag1763.xml" /><Relationship Id="rId146" Type="http://schemas.openxmlformats.org/officeDocument/2006/relationships/tags" Target="../tags/tag1764.xml" /><Relationship Id="rId147" Type="http://schemas.openxmlformats.org/officeDocument/2006/relationships/tags" Target="../tags/tag1765.xml" /><Relationship Id="rId148" Type="http://schemas.openxmlformats.org/officeDocument/2006/relationships/tags" Target="../tags/tag1766.xml" /><Relationship Id="rId149" Type="http://schemas.openxmlformats.org/officeDocument/2006/relationships/tags" Target="../tags/tag1767.xml" /><Relationship Id="rId15" Type="http://schemas.openxmlformats.org/officeDocument/2006/relationships/tags" Target="../tags/tag1634.xml" /><Relationship Id="rId150" Type="http://schemas.openxmlformats.org/officeDocument/2006/relationships/tags" Target="../tags/tag1768.xml" /><Relationship Id="rId151" Type="http://schemas.openxmlformats.org/officeDocument/2006/relationships/tags" Target="../tags/tag1769.xml" /><Relationship Id="rId152" Type="http://schemas.openxmlformats.org/officeDocument/2006/relationships/tags" Target="../tags/tag1770.xml" /><Relationship Id="rId153" Type="http://schemas.openxmlformats.org/officeDocument/2006/relationships/tags" Target="../tags/tag1771.xml" /><Relationship Id="rId154" Type="http://schemas.openxmlformats.org/officeDocument/2006/relationships/tags" Target="../tags/tag1772.xml" /><Relationship Id="rId155" Type="http://schemas.openxmlformats.org/officeDocument/2006/relationships/tags" Target="../tags/tag1773.xml" /><Relationship Id="rId156" Type="http://schemas.openxmlformats.org/officeDocument/2006/relationships/tags" Target="../tags/tag1774.xml" /><Relationship Id="rId157" Type="http://schemas.openxmlformats.org/officeDocument/2006/relationships/tags" Target="../tags/tag1775.xml" /><Relationship Id="rId158" Type="http://schemas.openxmlformats.org/officeDocument/2006/relationships/tags" Target="../tags/tag1776.xml" /><Relationship Id="rId159" Type="http://schemas.openxmlformats.org/officeDocument/2006/relationships/tags" Target="../tags/tag1777.xml" /><Relationship Id="rId16" Type="http://schemas.openxmlformats.org/officeDocument/2006/relationships/tags" Target="../tags/tag1635.xml" /><Relationship Id="rId160" Type="http://schemas.openxmlformats.org/officeDocument/2006/relationships/tags" Target="../tags/tag1778.xml" /><Relationship Id="rId161" Type="http://schemas.openxmlformats.org/officeDocument/2006/relationships/tags" Target="../tags/tag1779.xml" /><Relationship Id="rId162" Type="http://schemas.openxmlformats.org/officeDocument/2006/relationships/tags" Target="../tags/tag1780.xml" /><Relationship Id="rId163" Type="http://schemas.openxmlformats.org/officeDocument/2006/relationships/tags" Target="../tags/tag1781.xml" /><Relationship Id="rId164" Type="http://schemas.openxmlformats.org/officeDocument/2006/relationships/tags" Target="../tags/tag1782.xml" /><Relationship Id="rId165" Type="http://schemas.openxmlformats.org/officeDocument/2006/relationships/tags" Target="../tags/tag1783.xml" /><Relationship Id="rId166" Type="http://schemas.openxmlformats.org/officeDocument/2006/relationships/tags" Target="../tags/tag1784.xml" /><Relationship Id="rId167" Type="http://schemas.openxmlformats.org/officeDocument/2006/relationships/tags" Target="../tags/tag1785.xml" /><Relationship Id="rId168" Type="http://schemas.openxmlformats.org/officeDocument/2006/relationships/tags" Target="../tags/tag1786.xml" /><Relationship Id="rId169" Type="http://schemas.openxmlformats.org/officeDocument/2006/relationships/tags" Target="../tags/tag1787.xml" /><Relationship Id="rId17" Type="http://schemas.openxmlformats.org/officeDocument/2006/relationships/tags" Target="../tags/tag1636.xml" /><Relationship Id="rId170" Type="http://schemas.openxmlformats.org/officeDocument/2006/relationships/tags" Target="../tags/tag1788.xml" /><Relationship Id="rId171" Type="http://schemas.openxmlformats.org/officeDocument/2006/relationships/tags" Target="../tags/tag1789.xml" /><Relationship Id="rId172" Type="http://schemas.openxmlformats.org/officeDocument/2006/relationships/tags" Target="../tags/tag1790.xml" /><Relationship Id="rId173" Type="http://schemas.openxmlformats.org/officeDocument/2006/relationships/tags" Target="../tags/tag1791.xml" /><Relationship Id="rId174" Type="http://schemas.openxmlformats.org/officeDocument/2006/relationships/tags" Target="../tags/tag1792.xml" /><Relationship Id="rId175" Type="http://schemas.openxmlformats.org/officeDocument/2006/relationships/tags" Target="../tags/tag1793.xml" /><Relationship Id="rId176" Type="http://schemas.openxmlformats.org/officeDocument/2006/relationships/tags" Target="../tags/tag1794.xml" /><Relationship Id="rId177" Type="http://schemas.openxmlformats.org/officeDocument/2006/relationships/tags" Target="../tags/tag1795.xml" /><Relationship Id="rId178" Type="http://schemas.openxmlformats.org/officeDocument/2006/relationships/tags" Target="../tags/tag1796.xml" /><Relationship Id="rId179" Type="http://schemas.openxmlformats.org/officeDocument/2006/relationships/tags" Target="../tags/tag1797.xml" /><Relationship Id="rId18" Type="http://schemas.openxmlformats.org/officeDocument/2006/relationships/tags" Target="../tags/tag1637.xml" /><Relationship Id="rId180" Type="http://schemas.openxmlformats.org/officeDocument/2006/relationships/tags" Target="../tags/tag1798.xml" /><Relationship Id="rId181" Type="http://schemas.openxmlformats.org/officeDocument/2006/relationships/tags" Target="../tags/tag1799.xml" /><Relationship Id="rId182" Type="http://schemas.openxmlformats.org/officeDocument/2006/relationships/tags" Target="../tags/tag1800.xml" /><Relationship Id="rId183" Type="http://schemas.openxmlformats.org/officeDocument/2006/relationships/tags" Target="../tags/tag1801.xml" /><Relationship Id="rId184" Type="http://schemas.openxmlformats.org/officeDocument/2006/relationships/tags" Target="../tags/tag1802.xml" /><Relationship Id="rId185" Type="http://schemas.openxmlformats.org/officeDocument/2006/relationships/tags" Target="../tags/tag1803.xml" /><Relationship Id="rId186" Type="http://schemas.openxmlformats.org/officeDocument/2006/relationships/tags" Target="../tags/tag1804.xml" /><Relationship Id="rId187" Type="http://schemas.openxmlformats.org/officeDocument/2006/relationships/tags" Target="../tags/tag1805.xml" /><Relationship Id="rId188" Type="http://schemas.openxmlformats.org/officeDocument/2006/relationships/tags" Target="../tags/tag1806.xml" /><Relationship Id="rId189" Type="http://schemas.openxmlformats.org/officeDocument/2006/relationships/tags" Target="../tags/tag1807.xml" /><Relationship Id="rId19" Type="http://schemas.openxmlformats.org/officeDocument/2006/relationships/tags" Target="../tags/tag1638.xml" /><Relationship Id="rId190" Type="http://schemas.openxmlformats.org/officeDocument/2006/relationships/tags" Target="../tags/tag1808.xml" /><Relationship Id="rId191" Type="http://schemas.openxmlformats.org/officeDocument/2006/relationships/tags" Target="../tags/tag1809.xml" /><Relationship Id="rId192" Type="http://schemas.openxmlformats.org/officeDocument/2006/relationships/tags" Target="../tags/tag1810.xml" /><Relationship Id="rId193" Type="http://schemas.openxmlformats.org/officeDocument/2006/relationships/tags" Target="../tags/tag1811.xml" /><Relationship Id="rId194" Type="http://schemas.openxmlformats.org/officeDocument/2006/relationships/tags" Target="../tags/tag1812.xml" /><Relationship Id="rId195" Type="http://schemas.openxmlformats.org/officeDocument/2006/relationships/tags" Target="../tags/tag1813.xml" /><Relationship Id="rId196" Type="http://schemas.openxmlformats.org/officeDocument/2006/relationships/tags" Target="../tags/tag1814.xml" /><Relationship Id="rId197" Type="http://schemas.openxmlformats.org/officeDocument/2006/relationships/tags" Target="../tags/tag1815.xml" /><Relationship Id="rId198" Type="http://schemas.openxmlformats.org/officeDocument/2006/relationships/tags" Target="../tags/tag1816.xml" /><Relationship Id="rId199" Type="http://schemas.openxmlformats.org/officeDocument/2006/relationships/tags" Target="../tags/tag1817.xml" /><Relationship Id="rId2" Type="http://schemas.openxmlformats.org/officeDocument/2006/relationships/tags" Target="../tags/tag1621.xml" /><Relationship Id="rId20" Type="http://schemas.openxmlformats.org/officeDocument/2006/relationships/tags" Target="../tags/tag1639.xml" /><Relationship Id="rId200" Type="http://schemas.openxmlformats.org/officeDocument/2006/relationships/tags" Target="../tags/tag1818.xml" /><Relationship Id="rId201" Type="http://schemas.openxmlformats.org/officeDocument/2006/relationships/tags" Target="../tags/tag1819.xml" /><Relationship Id="rId202" Type="http://schemas.openxmlformats.org/officeDocument/2006/relationships/tags" Target="../tags/tag1820.xml" /><Relationship Id="rId203" Type="http://schemas.openxmlformats.org/officeDocument/2006/relationships/tags" Target="../tags/tag1821.xml" /><Relationship Id="rId204" Type="http://schemas.openxmlformats.org/officeDocument/2006/relationships/tags" Target="../tags/tag1822.xml" /><Relationship Id="rId205" Type="http://schemas.openxmlformats.org/officeDocument/2006/relationships/tags" Target="../tags/tag1823.xml" /><Relationship Id="rId206" Type="http://schemas.openxmlformats.org/officeDocument/2006/relationships/tags" Target="../tags/tag1824.xml" /><Relationship Id="rId207" Type="http://schemas.openxmlformats.org/officeDocument/2006/relationships/tags" Target="../tags/tag1825.xml" /><Relationship Id="rId208" Type="http://schemas.openxmlformats.org/officeDocument/2006/relationships/tags" Target="../tags/tag1826.xml" /><Relationship Id="rId209" Type="http://schemas.openxmlformats.org/officeDocument/2006/relationships/tags" Target="../tags/tag1827.xml" /><Relationship Id="rId21" Type="http://schemas.openxmlformats.org/officeDocument/2006/relationships/tags" Target="../tags/tag1640.xml" /><Relationship Id="rId210" Type="http://schemas.openxmlformats.org/officeDocument/2006/relationships/tags" Target="../tags/tag1828.xml" /><Relationship Id="rId211" Type="http://schemas.openxmlformats.org/officeDocument/2006/relationships/tags" Target="../tags/tag1829.xml" /><Relationship Id="rId212" Type="http://schemas.openxmlformats.org/officeDocument/2006/relationships/tags" Target="../tags/tag1830.xml" /><Relationship Id="rId213" Type="http://schemas.openxmlformats.org/officeDocument/2006/relationships/tags" Target="../tags/tag1831.xml" /><Relationship Id="rId214" Type="http://schemas.openxmlformats.org/officeDocument/2006/relationships/tags" Target="../tags/tag1832.xml" /><Relationship Id="rId215" Type="http://schemas.openxmlformats.org/officeDocument/2006/relationships/tags" Target="../tags/tag1833.xml" /><Relationship Id="rId216" Type="http://schemas.openxmlformats.org/officeDocument/2006/relationships/tags" Target="../tags/tag1834.xml" /><Relationship Id="rId217" Type="http://schemas.openxmlformats.org/officeDocument/2006/relationships/tags" Target="../tags/tag1835.xml" /><Relationship Id="rId218" Type="http://schemas.openxmlformats.org/officeDocument/2006/relationships/tags" Target="../tags/tag1836.xml" /><Relationship Id="rId219" Type="http://schemas.openxmlformats.org/officeDocument/2006/relationships/tags" Target="../tags/tag1837.xml" /><Relationship Id="rId22" Type="http://schemas.openxmlformats.org/officeDocument/2006/relationships/tags" Target="../tags/tag1641.xml" /><Relationship Id="rId220" Type="http://schemas.openxmlformats.org/officeDocument/2006/relationships/tags" Target="../tags/tag1838.xml" /><Relationship Id="rId221" Type="http://schemas.openxmlformats.org/officeDocument/2006/relationships/tags" Target="../tags/tag1839.xml" /><Relationship Id="rId222" Type="http://schemas.openxmlformats.org/officeDocument/2006/relationships/tags" Target="../tags/tag1840.xml" /><Relationship Id="rId223" Type="http://schemas.openxmlformats.org/officeDocument/2006/relationships/tags" Target="../tags/tag1841.xml" /><Relationship Id="rId224" Type="http://schemas.openxmlformats.org/officeDocument/2006/relationships/tags" Target="../tags/tag1842.xml" /><Relationship Id="rId225" Type="http://schemas.openxmlformats.org/officeDocument/2006/relationships/tags" Target="../tags/tag1843.xml" /><Relationship Id="rId226" Type="http://schemas.openxmlformats.org/officeDocument/2006/relationships/tags" Target="../tags/tag1844.xml" /><Relationship Id="rId227" Type="http://schemas.openxmlformats.org/officeDocument/2006/relationships/tags" Target="../tags/tag1845.xml" /><Relationship Id="rId228" Type="http://schemas.openxmlformats.org/officeDocument/2006/relationships/tags" Target="../tags/tag1846.xml" /><Relationship Id="rId229" Type="http://schemas.openxmlformats.org/officeDocument/2006/relationships/tags" Target="../tags/tag1847.xml" /><Relationship Id="rId23" Type="http://schemas.openxmlformats.org/officeDocument/2006/relationships/tags" Target="../tags/tag1642.xml" /><Relationship Id="rId230" Type="http://schemas.openxmlformats.org/officeDocument/2006/relationships/tags" Target="../tags/tag1848.xml" /><Relationship Id="rId231" Type="http://schemas.openxmlformats.org/officeDocument/2006/relationships/tags" Target="../tags/tag1849.xml" /><Relationship Id="rId232" Type="http://schemas.openxmlformats.org/officeDocument/2006/relationships/tags" Target="../tags/tag1850.xml" /><Relationship Id="rId233" Type="http://schemas.openxmlformats.org/officeDocument/2006/relationships/tags" Target="../tags/tag1851.xml" /><Relationship Id="rId234" Type="http://schemas.openxmlformats.org/officeDocument/2006/relationships/tags" Target="../tags/tag1852.xml" /><Relationship Id="rId235" Type="http://schemas.openxmlformats.org/officeDocument/2006/relationships/tags" Target="../tags/tag1853.xml" /><Relationship Id="rId236" Type="http://schemas.openxmlformats.org/officeDocument/2006/relationships/tags" Target="../tags/tag1854.xml" /><Relationship Id="rId237" Type="http://schemas.openxmlformats.org/officeDocument/2006/relationships/tags" Target="../tags/tag1855.xml" /><Relationship Id="rId238" Type="http://schemas.openxmlformats.org/officeDocument/2006/relationships/tags" Target="../tags/tag1856.xml" /><Relationship Id="rId239" Type="http://schemas.openxmlformats.org/officeDocument/2006/relationships/tags" Target="../tags/tag1857.xml" /><Relationship Id="rId24" Type="http://schemas.openxmlformats.org/officeDocument/2006/relationships/tags" Target="../tags/tag1643.xml" /><Relationship Id="rId240" Type="http://schemas.openxmlformats.org/officeDocument/2006/relationships/tags" Target="../tags/tag1858.xml" /><Relationship Id="rId241" Type="http://schemas.openxmlformats.org/officeDocument/2006/relationships/tags" Target="../tags/tag1859.xml" /><Relationship Id="rId242" Type="http://schemas.openxmlformats.org/officeDocument/2006/relationships/tags" Target="../tags/tag1860.xml" /><Relationship Id="rId243" Type="http://schemas.openxmlformats.org/officeDocument/2006/relationships/tags" Target="../tags/tag1861.xml" /><Relationship Id="rId244" Type="http://schemas.openxmlformats.org/officeDocument/2006/relationships/tags" Target="../tags/tag1862.xml" /><Relationship Id="rId245" Type="http://schemas.openxmlformats.org/officeDocument/2006/relationships/tags" Target="../tags/tag1863.xml" /><Relationship Id="rId246" Type="http://schemas.openxmlformats.org/officeDocument/2006/relationships/tags" Target="../tags/tag1864.xml" /><Relationship Id="rId247" Type="http://schemas.openxmlformats.org/officeDocument/2006/relationships/tags" Target="../tags/tag1865.xml" /><Relationship Id="rId248" Type="http://schemas.openxmlformats.org/officeDocument/2006/relationships/tags" Target="../tags/tag1866.xml" /><Relationship Id="rId249" Type="http://schemas.openxmlformats.org/officeDocument/2006/relationships/tags" Target="../tags/tag1867.xml" /><Relationship Id="rId25" Type="http://schemas.openxmlformats.org/officeDocument/2006/relationships/tags" Target="../tags/tag1644.xml" /><Relationship Id="rId250" Type="http://schemas.openxmlformats.org/officeDocument/2006/relationships/tags" Target="../tags/tag1868.xml" /><Relationship Id="rId251" Type="http://schemas.openxmlformats.org/officeDocument/2006/relationships/tags" Target="../tags/tag1869.xml" /><Relationship Id="rId252" Type="http://schemas.openxmlformats.org/officeDocument/2006/relationships/tags" Target="../tags/tag1870.xml" /><Relationship Id="rId253" Type="http://schemas.openxmlformats.org/officeDocument/2006/relationships/tags" Target="../tags/tag1871.xml" /><Relationship Id="rId254" Type="http://schemas.openxmlformats.org/officeDocument/2006/relationships/tags" Target="../tags/tag1872.xml" /><Relationship Id="rId255" Type="http://schemas.openxmlformats.org/officeDocument/2006/relationships/tags" Target="../tags/tag1873.xml" /><Relationship Id="rId256" Type="http://schemas.openxmlformats.org/officeDocument/2006/relationships/tags" Target="../tags/tag1874.xml" /><Relationship Id="rId257" Type="http://schemas.openxmlformats.org/officeDocument/2006/relationships/tags" Target="../tags/tag1875.xml" /><Relationship Id="rId258" Type="http://schemas.openxmlformats.org/officeDocument/2006/relationships/tags" Target="../tags/tag1876.xml" /><Relationship Id="rId259" Type="http://schemas.openxmlformats.org/officeDocument/2006/relationships/tags" Target="../tags/tag1877.xml" /><Relationship Id="rId26" Type="http://schemas.openxmlformats.org/officeDocument/2006/relationships/tags" Target="../tags/tag1645.xml" /><Relationship Id="rId260" Type="http://schemas.openxmlformats.org/officeDocument/2006/relationships/tags" Target="../tags/tag1878.xml" /><Relationship Id="rId261" Type="http://schemas.openxmlformats.org/officeDocument/2006/relationships/tags" Target="../tags/tag1879.xml" /><Relationship Id="rId262" Type="http://schemas.openxmlformats.org/officeDocument/2006/relationships/tags" Target="../tags/tag1880.xml" /><Relationship Id="rId263" Type="http://schemas.openxmlformats.org/officeDocument/2006/relationships/tags" Target="../tags/tag1881.xml" /><Relationship Id="rId264" Type="http://schemas.openxmlformats.org/officeDocument/2006/relationships/tags" Target="../tags/tag1882.xml" /><Relationship Id="rId265" Type="http://schemas.openxmlformats.org/officeDocument/2006/relationships/tags" Target="../tags/tag1883.xml" /><Relationship Id="rId266" Type="http://schemas.openxmlformats.org/officeDocument/2006/relationships/tags" Target="../tags/tag1884.xml" /><Relationship Id="rId267" Type="http://schemas.openxmlformats.org/officeDocument/2006/relationships/tags" Target="../tags/tag1885.xml" /><Relationship Id="rId268" Type="http://schemas.openxmlformats.org/officeDocument/2006/relationships/tags" Target="../tags/tag1886.xml" /><Relationship Id="rId269" Type="http://schemas.openxmlformats.org/officeDocument/2006/relationships/tags" Target="../tags/tag1887.xml" /><Relationship Id="rId27" Type="http://schemas.openxmlformats.org/officeDocument/2006/relationships/tags" Target="../tags/tag1646.xml" /><Relationship Id="rId270" Type="http://schemas.openxmlformats.org/officeDocument/2006/relationships/tags" Target="../tags/tag1888.xml" /><Relationship Id="rId271" Type="http://schemas.openxmlformats.org/officeDocument/2006/relationships/tags" Target="../tags/tag1889.xml" /><Relationship Id="rId272" Type="http://schemas.openxmlformats.org/officeDocument/2006/relationships/tags" Target="../tags/tag1890.xml" /><Relationship Id="rId273" Type="http://schemas.openxmlformats.org/officeDocument/2006/relationships/tags" Target="../tags/tag1891.xml" /><Relationship Id="rId274" Type="http://schemas.openxmlformats.org/officeDocument/2006/relationships/tags" Target="../tags/tag1892.xml" /><Relationship Id="rId275" Type="http://schemas.openxmlformats.org/officeDocument/2006/relationships/tags" Target="../tags/tag1893.xml" /><Relationship Id="rId276" Type="http://schemas.openxmlformats.org/officeDocument/2006/relationships/tags" Target="../tags/tag1894.xml" /><Relationship Id="rId277" Type="http://schemas.openxmlformats.org/officeDocument/2006/relationships/tags" Target="../tags/tag1895.xml" /><Relationship Id="rId278" Type="http://schemas.openxmlformats.org/officeDocument/2006/relationships/tags" Target="../tags/tag1896.xml" /><Relationship Id="rId279" Type="http://schemas.openxmlformats.org/officeDocument/2006/relationships/tags" Target="../tags/tag1897.xml" /><Relationship Id="rId28" Type="http://schemas.openxmlformats.org/officeDocument/2006/relationships/tags" Target="../tags/tag1647.xml" /><Relationship Id="rId280" Type="http://schemas.openxmlformats.org/officeDocument/2006/relationships/tags" Target="../tags/tag1898.xml" /><Relationship Id="rId281" Type="http://schemas.openxmlformats.org/officeDocument/2006/relationships/tags" Target="../tags/tag1899.xml" /><Relationship Id="rId282" Type="http://schemas.openxmlformats.org/officeDocument/2006/relationships/tags" Target="../tags/tag1900.xml" /><Relationship Id="rId283" Type="http://schemas.openxmlformats.org/officeDocument/2006/relationships/tags" Target="../tags/tag1901.xml" /><Relationship Id="rId284" Type="http://schemas.openxmlformats.org/officeDocument/2006/relationships/tags" Target="../tags/tag1902.xml" /><Relationship Id="rId285" Type="http://schemas.openxmlformats.org/officeDocument/2006/relationships/tags" Target="../tags/tag1903.xml" /><Relationship Id="rId286" Type="http://schemas.openxmlformats.org/officeDocument/2006/relationships/tags" Target="../tags/tag1904.xml" /><Relationship Id="rId287" Type="http://schemas.openxmlformats.org/officeDocument/2006/relationships/tags" Target="../tags/tag1905.xml" /><Relationship Id="rId288" Type="http://schemas.openxmlformats.org/officeDocument/2006/relationships/tags" Target="../tags/tag1906.xml" /><Relationship Id="rId289" Type="http://schemas.openxmlformats.org/officeDocument/2006/relationships/tags" Target="../tags/tag1907.xml" /><Relationship Id="rId29" Type="http://schemas.openxmlformats.org/officeDocument/2006/relationships/tags" Target="../tags/tag1648.xml" /><Relationship Id="rId290" Type="http://schemas.openxmlformats.org/officeDocument/2006/relationships/tags" Target="../tags/tag1908.xml" /><Relationship Id="rId291" Type="http://schemas.openxmlformats.org/officeDocument/2006/relationships/tags" Target="../tags/tag1909.xml" /><Relationship Id="rId292" Type="http://schemas.openxmlformats.org/officeDocument/2006/relationships/tags" Target="../tags/tag1910.xml" /><Relationship Id="rId293" Type="http://schemas.openxmlformats.org/officeDocument/2006/relationships/tags" Target="../tags/tag1911.xml" /><Relationship Id="rId294" Type="http://schemas.openxmlformats.org/officeDocument/2006/relationships/tags" Target="../tags/tag1912.xml" /><Relationship Id="rId295" Type="http://schemas.openxmlformats.org/officeDocument/2006/relationships/tags" Target="../tags/tag1913.xml" /><Relationship Id="rId296" Type="http://schemas.openxmlformats.org/officeDocument/2006/relationships/tags" Target="../tags/tag1914.xml" /><Relationship Id="rId297" Type="http://schemas.openxmlformats.org/officeDocument/2006/relationships/tags" Target="../tags/tag1915.xml" /><Relationship Id="rId298" Type="http://schemas.openxmlformats.org/officeDocument/2006/relationships/tags" Target="../tags/tag1916.xml" /><Relationship Id="rId299" Type="http://schemas.openxmlformats.org/officeDocument/2006/relationships/tags" Target="../tags/tag1917.xml" /><Relationship Id="rId3" Type="http://schemas.openxmlformats.org/officeDocument/2006/relationships/tags" Target="../tags/tag1622.xml" /><Relationship Id="rId30" Type="http://schemas.openxmlformats.org/officeDocument/2006/relationships/tags" Target="../tags/tag1649.xml" /><Relationship Id="rId300" Type="http://schemas.openxmlformats.org/officeDocument/2006/relationships/tags" Target="../tags/tag1918.xml" /><Relationship Id="rId301" Type="http://schemas.openxmlformats.org/officeDocument/2006/relationships/tags" Target="../tags/tag1919.xml" /><Relationship Id="rId302" Type="http://schemas.openxmlformats.org/officeDocument/2006/relationships/tags" Target="../tags/tag1920.xml" /><Relationship Id="rId303" Type="http://schemas.openxmlformats.org/officeDocument/2006/relationships/tags" Target="../tags/tag1921.xml" /><Relationship Id="rId304" Type="http://schemas.openxmlformats.org/officeDocument/2006/relationships/tags" Target="../tags/tag1922.xml" /><Relationship Id="rId305" Type="http://schemas.openxmlformats.org/officeDocument/2006/relationships/tags" Target="../tags/tag1923.xml" /><Relationship Id="rId306" Type="http://schemas.openxmlformats.org/officeDocument/2006/relationships/tags" Target="../tags/tag1924.xml" /><Relationship Id="rId307" Type="http://schemas.openxmlformats.org/officeDocument/2006/relationships/tags" Target="../tags/tag1925.xml" /><Relationship Id="rId308" Type="http://schemas.openxmlformats.org/officeDocument/2006/relationships/tags" Target="../tags/tag1926.xml" /><Relationship Id="rId309" Type="http://schemas.openxmlformats.org/officeDocument/2006/relationships/tags" Target="../tags/tag1927.xml" /><Relationship Id="rId31" Type="http://schemas.openxmlformats.org/officeDocument/2006/relationships/tags" Target="../tags/tag1650.xml" /><Relationship Id="rId310" Type="http://schemas.openxmlformats.org/officeDocument/2006/relationships/tags" Target="../tags/tag1928.xml" /><Relationship Id="rId311" Type="http://schemas.openxmlformats.org/officeDocument/2006/relationships/tags" Target="../tags/tag1929.xml" /><Relationship Id="rId312" Type="http://schemas.openxmlformats.org/officeDocument/2006/relationships/tags" Target="../tags/tag1930.xml" /><Relationship Id="rId313" Type="http://schemas.openxmlformats.org/officeDocument/2006/relationships/tags" Target="../tags/tag1931.xml" /><Relationship Id="rId314" Type="http://schemas.openxmlformats.org/officeDocument/2006/relationships/tags" Target="../tags/tag1932.xml" /><Relationship Id="rId315" Type="http://schemas.openxmlformats.org/officeDocument/2006/relationships/tags" Target="../tags/tag1933.xml" /><Relationship Id="rId316" Type="http://schemas.openxmlformats.org/officeDocument/2006/relationships/tags" Target="../tags/tag1934.xml" /><Relationship Id="rId317" Type="http://schemas.openxmlformats.org/officeDocument/2006/relationships/tags" Target="../tags/tag1935.xml" /><Relationship Id="rId318" Type="http://schemas.openxmlformats.org/officeDocument/2006/relationships/tags" Target="../tags/tag1936.xml" /><Relationship Id="rId319" Type="http://schemas.openxmlformats.org/officeDocument/2006/relationships/tags" Target="../tags/tag1937.xml" /><Relationship Id="rId32" Type="http://schemas.openxmlformats.org/officeDocument/2006/relationships/tags" Target="../tags/tag1651.xml" /><Relationship Id="rId320" Type="http://schemas.openxmlformats.org/officeDocument/2006/relationships/tags" Target="../tags/tag1938.xml" /><Relationship Id="rId321" Type="http://schemas.openxmlformats.org/officeDocument/2006/relationships/tags" Target="../tags/tag1939.xml" /><Relationship Id="rId322" Type="http://schemas.openxmlformats.org/officeDocument/2006/relationships/tags" Target="../tags/tag1940.xml" /><Relationship Id="rId323" Type="http://schemas.openxmlformats.org/officeDocument/2006/relationships/tags" Target="../tags/tag1941.xml" /><Relationship Id="rId324" Type="http://schemas.openxmlformats.org/officeDocument/2006/relationships/tags" Target="../tags/tag1942.xml" /><Relationship Id="rId325" Type="http://schemas.openxmlformats.org/officeDocument/2006/relationships/tags" Target="../tags/tag1943.xml" /><Relationship Id="rId326" Type="http://schemas.openxmlformats.org/officeDocument/2006/relationships/tags" Target="../tags/tag1944.xml" /><Relationship Id="rId327" Type="http://schemas.openxmlformats.org/officeDocument/2006/relationships/tags" Target="../tags/tag1945.xml" /><Relationship Id="rId328" Type="http://schemas.openxmlformats.org/officeDocument/2006/relationships/tags" Target="../tags/tag1946.xml" /><Relationship Id="rId329" Type="http://schemas.openxmlformats.org/officeDocument/2006/relationships/tags" Target="../tags/tag1947.xml" /><Relationship Id="rId33" Type="http://schemas.openxmlformats.org/officeDocument/2006/relationships/tags" Target="../tags/tag1652.xml" /><Relationship Id="rId330" Type="http://schemas.openxmlformats.org/officeDocument/2006/relationships/tags" Target="../tags/tag1948.xml" /><Relationship Id="rId331" Type="http://schemas.openxmlformats.org/officeDocument/2006/relationships/tags" Target="../tags/tag1949.xml" /><Relationship Id="rId332" Type="http://schemas.openxmlformats.org/officeDocument/2006/relationships/tags" Target="../tags/tag1950.xml" /><Relationship Id="rId333" Type="http://schemas.openxmlformats.org/officeDocument/2006/relationships/tags" Target="../tags/tag1951.xml" /><Relationship Id="rId334" Type="http://schemas.openxmlformats.org/officeDocument/2006/relationships/tags" Target="../tags/tag1952.xml" /><Relationship Id="rId335" Type="http://schemas.openxmlformats.org/officeDocument/2006/relationships/tags" Target="../tags/tag1953.xml" /><Relationship Id="rId336" Type="http://schemas.openxmlformats.org/officeDocument/2006/relationships/tags" Target="../tags/tag1954.xml" /><Relationship Id="rId337" Type="http://schemas.openxmlformats.org/officeDocument/2006/relationships/tags" Target="../tags/tag1955.xml" /><Relationship Id="rId338" Type="http://schemas.openxmlformats.org/officeDocument/2006/relationships/tags" Target="../tags/tag1956.xml" /><Relationship Id="rId339" Type="http://schemas.openxmlformats.org/officeDocument/2006/relationships/tags" Target="../tags/tag1957.xml" /><Relationship Id="rId34" Type="http://schemas.openxmlformats.org/officeDocument/2006/relationships/tags" Target="../tags/tag1653.xml" /><Relationship Id="rId340" Type="http://schemas.openxmlformats.org/officeDocument/2006/relationships/tags" Target="../tags/tag1958.xml" /><Relationship Id="rId341" Type="http://schemas.openxmlformats.org/officeDocument/2006/relationships/tags" Target="../tags/tag1959.xml" /><Relationship Id="rId342" Type="http://schemas.openxmlformats.org/officeDocument/2006/relationships/tags" Target="../tags/tag1960.xml" /><Relationship Id="rId343" Type="http://schemas.openxmlformats.org/officeDocument/2006/relationships/tags" Target="../tags/tag1961.xml" /><Relationship Id="rId344" Type="http://schemas.openxmlformats.org/officeDocument/2006/relationships/tags" Target="../tags/tag1962.xml" /><Relationship Id="rId345" Type="http://schemas.openxmlformats.org/officeDocument/2006/relationships/tags" Target="../tags/tag1963.xml" /><Relationship Id="rId346" Type="http://schemas.openxmlformats.org/officeDocument/2006/relationships/tags" Target="../tags/tag1964.xml" /><Relationship Id="rId347" Type="http://schemas.openxmlformats.org/officeDocument/2006/relationships/tags" Target="../tags/tag1965.xml" /><Relationship Id="rId348" Type="http://schemas.openxmlformats.org/officeDocument/2006/relationships/tags" Target="../tags/tag1966.xml" /><Relationship Id="rId349" Type="http://schemas.openxmlformats.org/officeDocument/2006/relationships/tags" Target="../tags/tag1967.xml" /><Relationship Id="rId35" Type="http://schemas.openxmlformats.org/officeDocument/2006/relationships/tags" Target="../tags/tag1654.xml" /><Relationship Id="rId350" Type="http://schemas.openxmlformats.org/officeDocument/2006/relationships/tags" Target="../tags/tag1968.xml" /><Relationship Id="rId351" Type="http://schemas.openxmlformats.org/officeDocument/2006/relationships/tags" Target="../tags/tag1969.xml" /><Relationship Id="rId352" Type="http://schemas.openxmlformats.org/officeDocument/2006/relationships/tags" Target="../tags/tag1970.xml" /><Relationship Id="rId353" Type="http://schemas.openxmlformats.org/officeDocument/2006/relationships/tags" Target="../tags/tag1971.xml" /><Relationship Id="rId354" Type="http://schemas.openxmlformats.org/officeDocument/2006/relationships/tags" Target="../tags/tag1972.xml" /><Relationship Id="rId355" Type="http://schemas.openxmlformats.org/officeDocument/2006/relationships/tags" Target="../tags/tag1973.xml" /><Relationship Id="rId356" Type="http://schemas.openxmlformats.org/officeDocument/2006/relationships/tags" Target="../tags/tag1974.xml" /><Relationship Id="rId357" Type="http://schemas.openxmlformats.org/officeDocument/2006/relationships/tags" Target="../tags/tag1975.xml" /><Relationship Id="rId358" Type="http://schemas.openxmlformats.org/officeDocument/2006/relationships/tags" Target="../tags/tag1976.xml" /><Relationship Id="rId359" Type="http://schemas.openxmlformats.org/officeDocument/2006/relationships/tags" Target="../tags/tag1977.xml" /><Relationship Id="rId36" Type="http://schemas.openxmlformats.org/officeDocument/2006/relationships/tags" Target="../tags/tag1655.xml" /><Relationship Id="rId360" Type="http://schemas.openxmlformats.org/officeDocument/2006/relationships/tags" Target="../tags/tag1978.xml" /><Relationship Id="rId361" Type="http://schemas.openxmlformats.org/officeDocument/2006/relationships/tags" Target="../tags/tag1979.xml" /><Relationship Id="rId362" Type="http://schemas.openxmlformats.org/officeDocument/2006/relationships/tags" Target="../tags/tag1980.xml" /><Relationship Id="rId363" Type="http://schemas.openxmlformats.org/officeDocument/2006/relationships/tags" Target="../tags/tag1981.xml" /><Relationship Id="rId364" Type="http://schemas.openxmlformats.org/officeDocument/2006/relationships/tags" Target="../tags/tag1982.xml" /><Relationship Id="rId365" Type="http://schemas.openxmlformats.org/officeDocument/2006/relationships/tags" Target="../tags/tag1983.xml" /><Relationship Id="rId366" Type="http://schemas.openxmlformats.org/officeDocument/2006/relationships/tags" Target="../tags/tag1984.xml" /><Relationship Id="rId367" Type="http://schemas.openxmlformats.org/officeDocument/2006/relationships/tags" Target="../tags/tag1985.xml" /><Relationship Id="rId368" Type="http://schemas.openxmlformats.org/officeDocument/2006/relationships/tags" Target="../tags/tag1986.xml" /><Relationship Id="rId369" Type="http://schemas.openxmlformats.org/officeDocument/2006/relationships/tags" Target="../tags/tag1987.xml" /><Relationship Id="rId37" Type="http://schemas.openxmlformats.org/officeDocument/2006/relationships/tags" Target="../tags/tag1656.xml" /><Relationship Id="rId370" Type="http://schemas.openxmlformats.org/officeDocument/2006/relationships/tags" Target="../tags/tag1988.xml" /><Relationship Id="rId371" Type="http://schemas.openxmlformats.org/officeDocument/2006/relationships/tags" Target="../tags/tag1989.xml" /><Relationship Id="rId372" Type="http://schemas.openxmlformats.org/officeDocument/2006/relationships/tags" Target="../tags/tag1990.xml" /><Relationship Id="rId373" Type="http://schemas.openxmlformats.org/officeDocument/2006/relationships/tags" Target="../tags/tag1991.xml" /><Relationship Id="rId374" Type="http://schemas.openxmlformats.org/officeDocument/2006/relationships/tags" Target="../tags/tag1992.xml" /><Relationship Id="rId375" Type="http://schemas.openxmlformats.org/officeDocument/2006/relationships/tags" Target="../tags/tag1993.xml" /><Relationship Id="rId376" Type="http://schemas.openxmlformats.org/officeDocument/2006/relationships/tags" Target="../tags/tag1994.xml" /><Relationship Id="rId377" Type="http://schemas.openxmlformats.org/officeDocument/2006/relationships/tags" Target="../tags/tag1995.xml" /><Relationship Id="rId378" Type="http://schemas.openxmlformats.org/officeDocument/2006/relationships/tags" Target="../tags/tag1996.xml" /><Relationship Id="rId379" Type="http://schemas.openxmlformats.org/officeDocument/2006/relationships/tags" Target="../tags/tag1997.xml" /><Relationship Id="rId38" Type="http://schemas.openxmlformats.org/officeDocument/2006/relationships/tags" Target="../tags/tag1657.xml" /><Relationship Id="rId380" Type="http://schemas.openxmlformats.org/officeDocument/2006/relationships/tags" Target="../tags/tag1998.xml" /><Relationship Id="rId381" Type="http://schemas.openxmlformats.org/officeDocument/2006/relationships/tags" Target="../tags/tag1999.xml" /><Relationship Id="rId382" Type="http://schemas.openxmlformats.org/officeDocument/2006/relationships/tags" Target="../tags/tag2000.xml" /><Relationship Id="rId383" Type="http://schemas.openxmlformats.org/officeDocument/2006/relationships/tags" Target="../tags/tag2001.xml" /><Relationship Id="rId384" Type="http://schemas.openxmlformats.org/officeDocument/2006/relationships/tags" Target="../tags/tag2002.xml" /><Relationship Id="rId385" Type="http://schemas.openxmlformats.org/officeDocument/2006/relationships/tags" Target="../tags/tag2003.xml" /><Relationship Id="rId386" Type="http://schemas.openxmlformats.org/officeDocument/2006/relationships/tags" Target="../tags/tag2004.xml" /><Relationship Id="rId387" Type="http://schemas.openxmlformats.org/officeDocument/2006/relationships/tags" Target="../tags/tag2005.xml" /><Relationship Id="rId388" Type="http://schemas.openxmlformats.org/officeDocument/2006/relationships/tags" Target="../tags/tag2006.xml" /><Relationship Id="rId389" Type="http://schemas.openxmlformats.org/officeDocument/2006/relationships/tags" Target="../tags/tag2007.xml" /><Relationship Id="rId39" Type="http://schemas.openxmlformats.org/officeDocument/2006/relationships/tags" Target="../tags/tag1658.xml" /><Relationship Id="rId390" Type="http://schemas.openxmlformats.org/officeDocument/2006/relationships/tags" Target="../tags/tag2008.xml" /><Relationship Id="rId391" Type="http://schemas.openxmlformats.org/officeDocument/2006/relationships/tags" Target="../tags/tag2009.xml" /><Relationship Id="rId392" Type="http://schemas.openxmlformats.org/officeDocument/2006/relationships/tags" Target="../tags/tag2010.xml" /><Relationship Id="rId393" Type="http://schemas.openxmlformats.org/officeDocument/2006/relationships/tags" Target="../tags/tag2011.xml" /><Relationship Id="rId394" Type="http://schemas.openxmlformats.org/officeDocument/2006/relationships/tags" Target="../tags/tag2012.xml" /><Relationship Id="rId395" Type="http://schemas.openxmlformats.org/officeDocument/2006/relationships/tags" Target="../tags/tag2013.xml" /><Relationship Id="rId396" Type="http://schemas.openxmlformats.org/officeDocument/2006/relationships/tags" Target="../tags/tag2014.xml" /><Relationship Id="rId397" Type="http://schemas.openxmlformats.org/officeDocument/2006/relationships/tags" Target="../tags/tag2015.xml" /><Relationship Id="rId398" Type="http://schemas.openxmlformats.org/officeDocument/2006/relationships/tags" Target="../tags/tag2016.xml" /><Relationship Id="rId399" Type="http://schemas.openxmlformats.org/officeDocument/2006/relationships/tags" Target="../tags/tag2017.xml" /><Relationship Id="rId4" Type="http://schemas.openxmlformats.org/officeDocument/2006/relationships/tags" Target="../tags/tag1623.xml" /><Relationship Id="rId40" Type="http://schemas.openxmlformats.org/officeDocument/2006/relationships/tags" Target="../tags/tag1659.xml" /><Relationship Id="rId400" Type="http://schemas.openxmlformats.org/officeDocument/2006/relationships/tags" Target="../tags/tag2018.xml" /><Relationship Id="rId401" Type="http://schemas.openxmlformats.org/officeDocument/2006/relationships/tags" Target="../tags/tag2019.xml" /><Relationship Id="rId402" Type="http://schemas.openxmlformats.org/officeDocument/2006/relationships/tags" Target="../tags/tag2020.xml" /><Relationship Id="rId403" Type="http://schemas.openxmlformats.org/officeDocument/2006/relationships/tags" Target="../tags/tag2021.xml" /><Relationship Id="rId404" Type="http://schemas.openxmlformats.org/officeDocument/2006/relationships/tags" Target="../tags/tag2022.xml" /><Relationship Id="rId405" Type="http://schemas.openxmlformats.org/officeDocument/2006/relationships/tags" Target="../tags/tag2023.xml" /><Relationship Id="rId406" Type="http://schemas.openxmlformats.org/officeDocument/2006/relationships/tags" Target="../tags/tag2024.xml" /><Relationship Id="rId407" Type="http://schemas.openxmlformats.org/officeDocument/2006/relationships/tags" Target="../tags/tag2025.xml" /><Relationship Id="rId408" Type="http://schemas.openxmlformats.org/officeDocument/2006/relationships/tags" Target="../tags/tag2026.xml" /><Relationship Id="rId409" Type="http://schemas.openxmlformats.org/officeDocument/2006/relationships/tags" Target="../tags/tag2027.xml" /><Relationship Id="rId41" Type="http://schemas.openxmlformats.org/officeDocument/2006/relationships/tags" Target="../tags/tag1660.xml" /><Relationship Id="rId410" Type="http://schemas.openxmlformats.org/officeDocument/2006/relationships/tags" Target="../tags/tag2028.xml" /><Relationship Id="rId411" Type="http://schemas.openxmlformats.org/officeDocument/2006/relationships/tags" Target="../tags/tag2029.xml" /><Relationship Id="rId412" Type="http://schemas.openxmlformats.org/officeDocument/2006/relationships/tags" Target="../tags/tag2030.xml" /><Relationship Id="rId413" Type="http://schemas.openxmlformats.org/officeDocument/2006/relationships/tags" Target="../tags/tag2031.xml" /><Relationship Id="rId414" Type="http://schemas.openxmlformats.org/officeDocument/2006/relationships/tags" Target="../tags/tag2032.xml" /><Relationship Id="rId415" Type="http://schemas.openxmlformats.org/officeDocument/2006/relationships/tags" Target="../tags/tag2033.xml" /><Relationship Id="rId416" Type="http://schemas.openxmlformats.org/officeDocument/2006/relationships/tags" Target="../tags/tag2034.xml" /><Relationship Id="rId417" Type="http://schemas.openxmlformats.org/officeDocument/2006/relationships/tags" Target="../tags/tag2035.xml" /><Relationship Id="rId418" Type="http://schemas.openxmlformats.org/officeDocument/2006/relationships/tags" Target="../tags/tag2036.xml" /><Relationship Id="rId419" Type="http://schemas.openxmlformats.org/officeDocument/2006/relationships/tags" Target="../tags/tag2037.xml" /><Relationship Id="rId42" Type="http://schemas.openxmlformats.org/officeDocument/2006/relationships/tags" Target="../tags/tag1661.xml" /><Relationship Id="rId420" Type="http://schemas.openxmlformats.org/officeDocument/2006/relationships/tags" Target="../tags/tag2038.xml" /><Relationship Id="rId421" Type="http://schemas.openxmlformats.org/officeDocument/2006/relationships/tags" Target="../tags/tag2039.xml" /><Relationship Id="rId422" Type="http://schemas.openxmlformats.org/officeDocument/2006/relationships/tags" Target="../tags/tag2040.xml" /><Relationship Id="rId423" Type="http://schemas.openxmlformats.org/officeDocument/2006/relationships/tags" Target="../tags/tag2041.xml" /><Relationship Id="rId424" Type="http://schemas.openxmlformats.org/officeDocument/2006/relationships/tags" Target="../tags/tag2042.xml" /><Relationship Id="rId425" Type="http://schemas.openxmlformats.org/officeDocument/2006/relationships/tags" Target="../tags/tag2043.xml" /><Relationship Id="rId426" Type="http://schemas.openxmlformats.org/officeDocument/2006/relationships/tags" Target="../tags/tag2044.xml" /><Relationship Id="rId427" Type="http://schemas.openxmlformats.org/officeDocument/2006/relationships/tags" Target="../tags/tag2045.xml" /><Relationship Id="rId428" Type="http://schemas.openxmlformats.org/officeDocument/2006/relationships/tags" Target="../tags/tag2046.xml" /><Relationship Id="rId429" Type="http://schemas.openxmlformats.org/officeDocument/2006/relationships/tags" Target="../tags/tag2047.xml" /><Relationship Id="rId43" Type="http://schemas.openxmlformats.org/officeDocument/2006/relationships/tags" Target="../tags/tag1662.xml" /><Relationship Id="rId430" Type="http://schemas.openxmlformats.org/officeDocument/2006/relationships/tags" Target="../tags/tag2048.xml" /><Relationship Id="rId431" Type="http://schemas.openxmlformats.org/officeDocument/2006/relationships/tags" Target="../tags/tag2049.xml" /><Relationship Id="rId432" Type="http://schemas.openxmlformats.org/officeDocument/2006/relationships/tags" Target="../tags/tag2050.xml" /><Relationship Id="rId433" Type="http://schemas.openxmlformats.org/officeDocument/2006/relationships/tags" Target="../tags/tag2051.xml" /><Relationship Id="rId434" Type="http://schemas.openxmlformats.org/officeDocument/2006/relationships/tags" Target="../tags/tag2052.xml" /><Relationship Id="rId435" Type="http://schemas.openxmlformats.org/officeDocument/2006/relationships/tags" Target="../tags/tag2053.xml" /><Relationship Id="rId436" Type="http://schemas.openxmlformats.org/officeDocument/2006/relationships/tags" Target="../tags/tag2054.xml" /><Relationship Id="rId437" Type="http://schemas.openxmlformats.org/officeDocument/2006/relationships/tags" Target="../tags/tag2055.xml" /><Relationship Id="rId438" Type="http://schemas.openxmlformats.org/officeDocument/2006/relationships/tags" Target="../tags/tag2056.xml" /><Relationship Id="rId439" Type="http://schemas.openxmlformats.org/officeDocument/2006/relationships/tags" Target="../tags/tag2057.xml" /><Relationship Id="rId44" Type="http://schemas.openxmlformats.org/officeDocument/2006/relationships/tags" Target="../tags/tag1663.xml" /><Relationship Id="rId440" Type="http://schemas.openxmlformats.org/officeDocument/2006/relationships/tags" Target="../tags/tag2058.xml" /><Relationship Id="rId441" Type="http://schemas.openxmlformats.org/officeDocument/2006/relationships/tags" Target="../tags/tag2059.xml" /><Relationship Id="rId442" Type="http://schemas.openxmlformats.org/officeDocument/2006/relationships/tags" Target="../tags/tag2060.xml" /><Relationship Id="rId443" Type="http://schemas.openxmlformats.org/officeDocument/2006/relationships/tags" Target="../tags/tag2061.xml" /><Relationship Id="rId444" Type="http://schemas.openxmlformats.org/officeDocument/2006/relationships/tags" Target="../tags/tag2062.xml" /><Relationship Id="rId445" Type="http://schemas.openxmlformats.org/officeDocument/2006/relationships/tags" Target="../tags/tag2063.xml" /><Relationship Id="rId446" Type="http://schemas.openxmlformats.org/officeDocument/2006/relationships/tags" Target="../tags/tag2064.xml" /><Relationship Id="rId447" Type="http://schemas.openxmlformats.org/officeDocument/2006/relationships/tags" Target="../tags/tag2065.xml" /><Relationship Id="rId448" Type="http://schemas.openxmlformats.org/officeDocument/2006/relationships/tags" Target="../tags/tag2066.xml" /><Relationship Id="rId449" Type="http://schemas.openxmlformats.org/officeDocument/2006/relationships/tags" Target="../tags/tag2067.xml" /><Relationship Id="rId45" Type="http://schemas.openxmlformats.org/officeDocument/2006/relationships/tags" Target="../tags/tag1664.xml" /><Relationship Id="rId450" Type="http://schemas.openxmlformats.org/officeDocument/2006/relationships/tags" Target="../tags/tag2068.xml" /><Relationship Id="rId451" Type="http://schemas.openxmlformats.org/officeDocument/2006/relationships/tags" Target="../tags/tag2069.xml" /><Relationship Id="rId452" Type="http://schemas.openxmlformats.org/officeDocument/2006/relationships/tags" Target="../tags/tag2070.xml" /><Relationship Id="rId453" Type="http://schemas.openxmlformats.org/officeDocument/2006/relationships/tags" Target="../tags/tag2071.xml" /><Relationship Id="rId454" Type="http://schemas.openxmlformats.org/officeDocument/2006/relationships/tags" Target="../tags/tag2072.xml" /><Relationship Id="rId455" Type="http://schemas.openxmlformats.org/officeDocument/2006/relationships/tags" Target="../tags/tag2073.xml" /><Relationship Id="rId456" Type="http://schemas.openxmlformats.org/officeDocument/2006/relationships/tags" Target="../tags/tag2074.xml" /><Relationship Id="rId457" Type="http://schemas.openxmlformats.org/officeDocument/2006/relationships/tags" Target="../tags/tag2075.xml" /><Relationship Id="rId458" Type="http://schemas.openxmlformats.org/officeDocument/2006/relationships/tags" Target="../tags/tag2076.xml" /><Relationship Id="rId459" Type="http://schemas.openxmlformats.org/officeDocument/2006/relationships/tags" Target="../tags/tag2077.xml" /><Relationship Id="rId46" Type="http://schemas.openxmlformats.org/officeDocument/2006/relationships/tags" Target="../tags/tag1665.xml" /><Relationship Id="rId460" Type="http://schemas.openxmlformats.org/officeDocument/2006/relationships/tags" Target="../tags/tag2078.xml" /><Relationship Id="rId461" Type="http://schemas.openxmlformats.org/officeDocument/2006/relationships/tags" Target="../tags/tag2079.xml" /><Relationship Id="rId462" Type="http://schemas.openxmlformats.org/officeDocument/2006/relationships/tags" Target="../tags/tag2080.xml" /><Relationship Id="rId463" Type="http://schemas.openxmlformats.org/officeDocument/2006/relationships/tags" Target="../tags/tag2081.xml" /><Relationship Id="rId464" Type="http://schemas.openxmlformats.org/officeDocument/2006/relationships/tags" Target="../tags/tag2082.xml" /><Relationship Id="rId465" Type="http://schemas.openxmlformats.org/officeDocument/2006/relationships/tags" Target="../tags/tag2083.xml" /><Relationship Id="rId466" Type="http://schemas.openxmlformats.org/officeDocument/2006/relationships/tags" Target="../tags/tag2084.xml" /><Relationship Id="rId467" Type="http://schemas.openxmlformats.org/officeDocument/2006/relationships/tags" Target="../tags/tag2085.xml" /><Relationship Id="rId468" Type="http://schemas.openxmlformats.org/officeDocument/2006/relationships/tags" Target="../tags/tag2086.xml" /><Relationship Id="rId469" Type="http://schemas.openxmlformats.org/officeDocument/2006/relationships/tags" Target="../tags/tag2087.xml" /><Relationship Id="rId47" Type="http://schemas.openxmlformats.org/officeDocument/2006/relationships/tags" Target="../tags/tag1666.xml" /><Relationship Id="rId470" Type="http://schemas.openxmlformats.org/officeDocument/2006/relationships/tags" Target="../tags/tag2088.xml" /><Relationship Id="rId471" Type="http://schemas.openxmlformats.org/officeDocument/2006/relationships/tags" Target="../tags/tag2089.xml" /><Relationship Id="rId472" Type="http://schemas.openxmlformats.org/officeDocument/2006/relationships/tags" Target="../tags/tag2090.xml" /><Relationship Id="rId473" Type="http://schemas.openxmlformats.org/officeDocument/2006/relationships/tags" Target="../tags/tag2091.xml" /><Relationship Id="rId474" Type="http://schemas.openxmlformats.org/officeDocument/2006/relationships/tags" Target="../tags/tag2092.xml" /><Relationship Id="rId475" Type="http://schemas.openxmlformats.org/officeDocument/2006/relationships/tags" Target="../tags/tag2093.xml" /><Relationship Id="rId476" Type="http://schemas.openxmlformats.org/officeDocument/2006/relationships/tags" Target="../tags/tag2094.xml" /><Relationship Id="rId477" Type="http://schemas.openxmlformats.org/officeDocument/2006/relationships/tags" Target="../tags/tag2095.xml" /><Relationship Id="rId478" Type="http://schemas.openxmlformats.org/officeDocument/2006/relationships/tags" Target="../tags/tag2096.xml" /><Relationship Id="rId479" Type="http://schemas.openxmlformats.org/officeDocument/2006/relationships/tags" Target="../tags/tag2097.xml" /><Relationship Id="rId48" Type="http://schemas.openxmlformats.org/officeDocument/2006/relationships/tags" Target="../tags/tag1667.xml" /><Relationship Id="rId480" Type="http://schemas.openxmlformats.org/officeDocument/2006/relationships/tags" Target="../tags/tag2098.xml" /><Relationship Id="rId481" Type="http://schemas.openxmlformats.org/officeDocument/2006/relationships/tags" Target="../tags/tag2099.xml" /><Relationship Id="rId482" Type="http://schemas.openxmlformats.org/officeDocument/2006/relationships/tags" Target="../tags/tag2100.xml" /><Relationship Id="rId483" Type="http://schemas.openxmlformats.org/officeDocument/2006/relationships/tags" Target="../tags/tag2101.xml" /><Relationship Id="rId484" Type="http://schemas.openxmlformats.org/officeDocument/2006/relationships/tags" Target="../tags/tag2102.xml" /><Relationship Id="rId485" Type="http://schemas.openxmlformats.org/officeDocument/2006/relationships/tags" Target="../tags/tag2103.xml" /><Relationship Id="rId486" Type="http://schemas.openxmlformats.org/officeDocument/2006/relationships/tags" Target="../tags/tag2104.xml" /><Relationship Id="rId487" Type="http://schemas.openxmlformats.org/officeDocument/2006/relationships/tags" Target="../tags/tag2105.xml" /><Relationship Id="rId488" Type="http://schemas.openxmlformats.org/officeDocument/2006/relationships/tags" Target="../tags/tag2106.xml" /><Relationship Id="rId489" Type="http://schemas.openxmlformats.org/officeDocument/2006/relationships/tags" Target="../tags/tag2107.xml" /><Relationship Id="rId49" Type="http://schemas.openxmlformats.org/officeDocument/2006/relationships/tags" Target="../tags/tag1668.xml" /><Relationship Id="rId490" Type="http://schemas.openxmlformats.org/officeDocument/2006/relationships/tags" Target="../tags/tag2108.xml" /><Relationship Id="rId491" Type="http://schemas.openxmlformats.org/officeDocument/2006/relationships/tags" Target="../tags/tag2109.xml" /><Relationship Id="rId492" Type="http://schemas.openxmlformats.org/officeDocument/2006/relationships/tags" Target="../tags/tag2110.xml" /><Relationship Id="rId493" Type="http://schemas.openxmlformats.org/officeDocument/2006/relationships/tags" Target="../tags/tag2111.xml" /><Relationship Id="rId494" Type="http://schemas.openxmlformats.org/officeDocument/2006/relationships/tags" Target="../tags/tag2112.xml" /><Relationship Id="rId495" Type="http://schemas.openxmlformats.org/officeDocument/2006/relationships/tags" Target="../tags/tag2113.xml" /><Relationship Id="rId496" Type="http://schemas.openxmlformats.org/officeDocument/2006/relationships/tags" Target="../tags/tag2114.xml" /><Relationship Id="rId497" Type="http://schemas.openxmlformats.org/officeDocument/2006/relationships/tags" Target="../tags/tag2115.xml" /><Relationship Id="rId498" Type="http://schemas.openxmlformats.org/officeDocument/2006/relationships/tags" Target="../tags/tag2116.xml" /><Relationship Id="rId499" Type="http://schemas.openxmlformats.org/officeDocument/2006/relationships/tags" Target="../tags/tag2117.xml" /><Relationship Id="rId5" Type="http://schemas.openxmlformats.org/officeDocument/2006/relationships/tags" Target="../tags/tag1624.xml" /><Relationship Id="rId50" Type="http://schemas.openxmlformats.org/officeDocument/2006/relationships/tags" Target="../tags/tag1669.xml" /><Relationship Id="rId500" Type="http://schemas.openxmlformats.org/officeDocument/2006/relationships/tags" Target="../tags/tag2118.xml" /><Relationship Id="rId501" Type="http://schemas.openxmlformats.org/officeDocument/2006/relationships/tags" Target="../tags/tag2119.xml" /><Relationship Id="rId502" Type="http://schemas.openxmlformats.org/officeDocument/2006/relationships/tags" Target="../tags/tag2120.xml" /><Relationship Id="rId503" Type="http://schemas.openxmlformats.org/officeDocument/2006/relationships/tags" Target="../tags/tag2121.xml" /><Relationship Id="rId504" Type="http://schemas.openxmlformats.org/officeDocument/2006/relationships/tags" Target="../tags/tag2122.xml" /><Relationship Id="rId505" Type="http://schemas.openxmlformats.org/officeDocument/2006/relationships/tags" Target="../tags/tag2123.xml" /><Relationship Id="rId506" Type="http://schemas.openxmlformats.org/officeDocument/2006/relationships/tags" Target="../tags/tag2124.xml" /><Relationship Id="rId507" Type="http://schemas.openxmlformats.org/officeDocument/2006/relationships/tags" Target="../tags/tag2125.xml" /><Relationship Id="rId508" Type="http://schemas.openxmlformats.org/officeDocument/2006/relationships/tags" Target="../tags/tag2126.xml" /><Relationship Id="rId509" Type="http://schemas.openxmlformats.org/officeDocument/2006/relationships/tags" Target="../tags/tag2127.xml" /><Relationship Id="rId51" Type="http://schemas.openxmlformats.org/officeDocument/2006/relationships/tags" Target="../tags/tag1670.xml" /><Relationship Id="rId510" Type="http://schemas.openxmlformats.org/officeDocument/2006/relationships/tags" Target="../tags/tag2128.xml" /><Relationship Id="rId511" Type="http://schemas.openxmlformats.org/officeDocument/2006/relationships/tags" Target="../tags/tag2129.xml" /><Relationship Id="rId512" Type="http://schemas.openxmlformats.org/officeDocument/2006/relationships/tags" Target="../tags/tag2130.xml" /><Relationship Id="rId513" Type="http://schemas.openxmlformats.org/officeDocument/2006/relationships/tags" Target="../tags/tag2131.xml" /><Relationship Id="rId514" Type="http://schemas.openxmlformats.org/officeDocument/2006/relationships/tags" Target="../tags/tag2132.xml" /><Relationship Id="rId515" Type="http://schemas.openxmlformats.org/officeDocument/2006/relationships/tags" Target="../tags/tag2133.xml" /><Relationship Id="rId516" Type="http://schemas.openxmlformats.org/officeDocument/2006/relationships/tags" Target="../tags/tag2134.xml" /><Relationship Id="rId517" Type="http://schemas.openxmlformats.org/officeDocument/2006/relationships/tags" Target="../tags/tag2135.xml" /><Relationship Id="rId518" Type="http://schemas.openxmlformats.org/officeDocument/2006/relationships/tags" Target="../tags/tag2136.xml" /><Relationship Id="rId519" Type="http://schemas.openxmlformats.org/officeDocument/2006/relationships/tags" Target="../tags/tag2137.xml" /><Relationship Id="rId52" Type="http://schemas.openxmlformats.org/officeDocument/2006/relationships/tags" Target="../tags/tag1671.xml" /><Relationship Id="rId520" Type="http://schemas.openxmlformats.org/officeDocument/2006/relationships/tags" Target="../tags/tag2138.xml" /><Relationship Id="rId521" Type="http://schemas.openxmlformats.org/officeDocument/2006/relationships/tags" Target="../tags/tag2139.xml" /><Relationship Id="rId522" Type="http://schemas.openxmlformats.org/officeDocument/2006/relationships/tags" Target="../tags/tag2140.xml" /><Relationship Id="rId523" Type="http://schemas.openxmlformats.org/officeDocument/2006/relationships/tags" Target="../tags/tag2141.xml" /><Relationship Id="rId524" Type="http://schemas.openxmlformats.org/officeDocument/2006/relationships/tags" Target="../tags/tag2142.xml" /><Relationship Id="rId525" Type="http://schemas.openxmlformats.org/officeDocument/2006/relationships/tags" Target="../tags/tag2143.xml" /><Relationship Id="rId526" Type="http://schemas.openxmlformats.org/officeDocument/2006/relationships/tags" Target="../tags/tag2144.xml" /><Relationship Id="rId527" Type="http://schemas.openxmlformats.org/officeDocument/2006/relationships/tags" Target="../tags/tag2145.xml" /><Relationship Id="rId528" Type="http://schemas.openxmlformats.org/officeDocument/2006/relationships/tags" Target="../tags/tag2146.xml" /><Relationship Id="rId529" Type="http://schemas.openxmlformats.org/officeDocument/2006/relationships/tags" Target="../tags/tag2147.xml" /><Relationship Id="rId53" Type="http://schemas.openxmlformats.org/officeDocument/2006/relationships/tags" Target="../tags/tag1672.xml" /><Relationship Id="rId530" Type="http://schemas.openxmlformats.org/officeDocument/2006/relationships/tags" Target="../tags/tag2148.xml" /><Relationship Id="rId531" Type="http://schemas.openxmlformats.org/officeDocument/2006/relationships/tags" Target="../tags/tag2149.xml" /><Relationship Id="rId532" Type="http://schemas.openxmlformats.org/officeDocument/2006/relationships/tags" Target="../tags/tag2150.xml" /><Relationship Id="rId533" Type="http://schemas.openxmlformats.org/officeDocument/2006/relationships/tags" Target="../tags/tag2151.xml" /><Relationship Id="rId534" Type="http://schemas.openxmlformats.org/officeDocument/2006/relationships/tags" Target="../tags/tag2152.xml" /><Relationship Id="rId535" Type="http://schemas.openxmlformats.org/officeDocument/2006/relationships/tags" Target="../tags/tag2153.xml" /><Relationship Id="rId536" Type="http://schemas.openxmlformats.org/officeDocument/2006/relationships/tags" Target="../tags/tag2154.xml" /><Relationship Id="rId537" Type="http://schemas.openxmlformats.org/officeDocument/2006/relationships/tags" Target="../tags/tag2155.xml" /><Relationship Id="rId538" Type="http://schemas.openxmlformats.org/officeDocument/2006/relationships/tags" Target="../tags/tag2156.xml" /><Relationship Id="rId539" Type="http://schemas.openxmlformats.org/officeDocument/2006/relationships/tags" Target="../tags/tag2157.xml" /><Relationship Id="rId54" Type="http://schemas.openxmlformats.org/officeDocument/2006/relationships/tags" Target="../tags/tag1673.xml" /><Relationship Id="rId540" Type="http://schemas.openxmlformats.org/officeDocument/2006/relationships/tags" Target="../tags/tag2158.xml" /><Relationship Id="rId541" Type="http://schemas.openxmlformats.org/officeDocument/2006/relationships/tags" Target="../tags/tag2159.xml" /><Relationship Id="rId542" Type="http://schemas.openxmlformats.org/officeDocument/2006/relationships/tags" Target="../tags/tag2160.xml" /><Relationship Id="rId543" Type="http://schemas.openxmlformats.org/officeDocument/2006/relationships/tags" Target="../tags/tag2161.xml" /><Relationship Id="rId544" Type="http://schemas.openxmlformats.org/officeDocument/2006/relationships/tags" Target="../tags/tag2162.xml" /><Relationship Id="rId545" Type="http://schemas.openxmlformats.org/officeDocument/2006/relationships/tags" Target="../tags/tag2163.xml" /><Relationship Id="rId546" Type="http://schemas.openxmlformats.org/officeDocument/2006/relationships/tags" Target="../tags/tag2164.xml" /><Relationship Id="rId547" Type="http://schemas.openxmlformats.org/officeDocument/2006/relationships/tags" Target="../tags/tag2165.xml" /><Relationship Id="rId548" Type="http://schemas.openxmlformats.org/officeDocument/2006/relationships/tags" Target="../tags/tag2166.xml" /><Relationship Id="rId549" Type="http://schemas.openxmlformats.org/officeDocument/2006/relationships/tags" Target="../tags/tag2167.xml" /><Relationship Id="rId55" Type="http://schemas.openxmlformats.org/officeDocument/2006/relationships/tags" Target="../tags/tag1674.xml" /><Relationship Id="rId550" Type="http://schemas.openxmlformats.org/officeDocument/2006/relationships/tags" Target="../tags/tag2168.xml" /><Relationship Id="rId551" Type="http://schemas.openxmlformats.org/officeDocument/2006/relationships/slideMaster" Target="../slideMasters/slideMaster1.xml" /><Relationship Id="rId56" Type="http://schemas.openxmlformats.org/officeDocument/2006/relationships/tags" Target="../tags/tag1675.xml" /><Relationship Id="rId57" Type="http://schemas.openxmlformats.org/officeDocument/2006/relationships/tags" Target="../tags/tag1676.xml" /><Relationship Id="rId58" Type="http://schemas.openxmlformats.org/officeDocument/2006/relationships/tags" Target="../tags/tag1677.xml" /><Relationship Id="rId59" Type="http://schemas.openxmlformats.org/officeDocument/2006/relationships/tags" Target="../tags/tag1678.xml" /><Relationship Id="rId6" Type="http://schemas.openxmlformats.org/officeDocument/2006/relationships/tags" Target="../tags/tag1625.xml" /><Relationship Id="rId60" Type="http://schemas.openxmlformats.org/officeDocument/2006/relationships/tags" Target="../tags/tag1679.xml" /><Relationship Id="rId61" Type="http://schemas.openxmlformats.org/officeDocument/2006/relationships/tags" Target="../tags/tag1680.xml" /><Relationship Id="rId62" Type="http://schemas.openxmlformats.org/officeDocument/2006/relationships/tags" Target="../tags/tag1681.xml" /><Relationship Id="rId63" Type="http://schemas.openxmlformats.org/officeDocument/2006/relationships/tags" Target="../tags/tag1682.xml" /><Relationship Id="rId64" Type="http://schemas.openxmlformats.org/officeDocument/2006/relationships/tags" Target="../tags/tag1683.xml" /><Relationship Id="rId65" Type="http://schemas.openxmlformats.org/officeDocument/2006/relationships/tags" Target="../tags/tag1684.xml" /><Relationship Id="rId66" Type="http://schemas.openxmlformats.org/officeDocument/2006/relationships/tags" Target="../tags/tag1685.xml" /><Relationship Id="rId67" Type="http://schemas.openxmlformats.org/officeDocument/2006/relationships/tags" Target="../tags/tag1686.xml" /><Relationship Id="rId68" Type="http://schemas.openxmlformats.org/officeDocument/2006/relationships/tags" Target="../tags/tag1687.xml" /><Relationship Id="rId69" Type="http://schemas.openxmlformats.org/officeDocument/2006/relationships/image" Target="../media/image1.png" /><Relationship Id="rId7" Type="http://schemas.openxmlformats.org/officeDocument/2006/relationships/tags" Target="../tags/tag1626.xml" /><Relationship Id="rId70" Type="http://schemas.openxmlformats.org/officeDocument/2006/relationships/tags" Target="../tags/tag1688.xml" /><Relationship Id="rId71" Type="http://schemas.openxmlformats.org/officeDocument/2006/relationships/tags" Target="../tags/tag1689.xml" /><Relationship Id="rId72" Type="http://schemas.openxmlformats.org/officeDocument/2006/relationships/tags" Target="../tags/tag1690.xml" /><Relationship Id="rId73" Type="http://schemas.openxmlformats.org/officeDocument/2006/relationships/tags" Target="../tags/tag1691.xml" /><Relationship Id="rId74" Type="http://schemas.openxmlformats.org/officeDocument/2006/relationships/tags" Target="../tags/tag1692.xml" /><Relationship Id="rId75" Type="http://schemas.openxmlformats.org/officeDocument/2006/relationships/tags" Target="../tags/tag1693.xml" /><Relationship Id="rId76" Type="http://schemas.openxmlformats.org/officeDocument/2006/relationships/tags" Target="../tags/tag1694.xml" /><Relationship Id="rId77" Type="http://schemas.openxmlformats.org/officeDocument/2006/relationships/tags" Target="../tags/tag1695.xml" /><Relationship Id="rId78" Type="http://schemas.openxmlformats.org/officeDocument/2006/relationships/tags" Target="../tags/tag1696.xml" /><Relationship Id="rId79" Type="http://schemas.openxmlformats.org/officeDocument/2006/relationships/tags" Target="../tags/tag1697.xml" /><Relationship Id="rId8" Type="http://schemas.openxmlformats.org/officeDocument/2006/relationships/tags" Target="../tags/tag1627.xml" /><Relationship Id="rId80" Type="http://schemas.openxmlformats.org/officeDocument/2006/relationships/tags" Target="../tags/tag1698.xml" /><Relationship Id="rId81" Type="http://schemas.openxmlformats.org/officeDocument/2006/relationships/tags" Target="../tags/tag1699.xml" /><Relationship Id="rId82" Type="http://schemas.openxmlformats.org/officeDocument/2006/relationships/tags" Target="../tags/tag1700.xml" /><Relationship Id="rId83" Type="http://schemas.openxmlformats.org/officeDocument/2006/relationships/tags" Target="../tags/tag1701.xml" /><Relationship Id="rId84" Type="http://schemas.openxmlformats.org/officeDocument/2006/relationships/tags" Target="../tags/tag1702.xml" /><Relationship Id="rId85" Type="http://schemas.openxmlformats.org/officeDocument/2006/relationships/tags" Target="../tags/tag1703.xml" /><Relationship Id="rId86" Type="http://schemas.openxmlformats.org/officeDocument/2006/relationships/tags" Target="../tags/tag1704.xml" /><Relationship Id="rId87" Type="http://schemas.openxmlformats.org/officeDocument/2006/relationships/tags" Target="../tags/tag1705.xml" /><Relationship Id="rId88" Type="http://schemas.openxmlformats.org/officeDocument/2006/relationships/tags" Target="../tags/tag1706.xml" /><Relationship Id="rId89" Type="http://schemas.openxmlformats.org/officeDocument/2006/relationships/tags" Target="../tags/tag1707.xml" /><Relationship Id="rId9" Type="http://schemas.openxmlformats.org/officeDocument/2006/relationships/tags" Target="../tags/tag1628.xml" /><Relationship Id="rId90" Type="http://schemas.openxmlformats.org/officeDocument/2006/relationships/tags" Target="../tags/tag1708.xml" /><Relationship Id="rId91" Type="http://schemas.openxmlformats.org/officeDocument/2006/relationships/tags" Target="../tags/tag1709.xml" /><Relationship Id="rId92" Type="http://schemas.openxmlformats.org/officeDocument/2006/relationships/tags" Target="../tags/tag1710.xml" /><Relationship Id="rId93" Type="http://schemas.openxmlformats.org/officeDocument/2006/relationships/tags" Target="../tags/tag1711.xml" /><Relationship Id="rId94" Type="http://schemas.openxmlformats.org/officeDocument/2006/relationships/tags" Target="../tags/tag1712.xml" /><Relationship Id="rId95" Type="http://schemas.openxmlformats.org/officeDocument/2006/relationships/tags" Target="../tags/tag1713.xml" /><Relationship Id="rId96" Type="http://schemas.openxmlformats.org/officeDocument/2006/relationships/tags" Target="../tags/tag1714.xml" /><Relationship Id="rId97" Type="http://schemas.openxmlformats.org/officeDocument/2006/relationships/tags" Target="../tags/tag1715.xml" /><Relationship Id="rId98" Type="http://schemas.openxmlformats.org/officeDocument/2006/relationships/tags" Target="../tags/tag1716.xml" /><Relationship Id="rId99" Type="http://schemas.openxmlformats.org/officeDocument/2006/relationships/tags" Target="../tags/tag171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2.xml" /><Relationship Id="rId10" Type="http://schemas.openxmlformats.org/officeDocument/2006/relationships/tags" Target="../tags/tag561.xml" /><Relationship Id="rId100" Type="http://schemas.openxmlformats.org/officeDocument/2006/relationships/tags" Target="../tags/tag650.xml" /><Relationship Id="rId101" Type="http://schemas.openxmlformats.org/officeDocument/2006/relationships/tags" Target="../tags/tag651.xml" /><Relationship Id="rId102" Type="http://schemas.openxmlformats.org/officeDocument/2006/relationships/tags" Target="../tags/tag652.xml" /><Relationship Id="rId103" Type="http://schemas.openxmlformats.org/officeDocument/2006/relationships/tags" Target="../tags/tag653.xml" /><Relationship Id="rId104" Type="http://schemas.openxmlformats.org/officeDocument/2006/relationships/tags" Target="../tags/tag654.xml" /><Relationship Id="rId105" Type="http://schemas.openxmlformats.org/officeDocument/2006/relationships/tags" Target="../tags/tag655.xml" /><Relationship Id="rId106" Type="http://schemas.openxmlformats.org/officeDocument/2006/relationships/tags" Target="../tags/tag656.xml" /><Relationship Id="rId107" Type="http://schemas.openxmlformats.org/officeDocument/2006/relationships/tags" Target="../tags/tag657.xml" /><Relationship Id="rId108" Type="http://schemas.openxmlformats.org/officeDocument/2006/relationships/tags" Target="../tags/tag658.xml" /><Relationship Id="rId109" Type="http://schemas.openxmlformats.org/officeDocument/2006/relationships/tags" Target="../tags/tag659.xml" /><Relationship Id="rId11" Type="http://schemas.openxmlformats.org/officeDocument/2006/relationships/tags" Target="../tags/tag562.xml" /><Relationship Id="rId110" Type="http://schemas.openxmlformats.org/officeDocument/2006/relationships/tags" Target="../tags/tag660.xml" /><Relationship Id="rId111" Type="http://schemas.openxmlformats.org/officeDocument/2006/relationships/tags" Target="../tags/tag661.xml" /><Relationship Id="rId112" Type="http://schemas.openxmlformats.org/officeDocument/2006/relationships/tags" Target="../tags/tag662.xml" /><Relationship Id="rId113" Type="http://schemas.openxmlformats.org/officeDocument/2006/relationships/tags" Target="../tags/tag663.xml" /><Relationship Id="rId114" Type="http://schemas.openxmlformats.org/officeDocument/2006/relationships/tags" Target="../tags/tag664.xml" /><Relationship Id="rId115" Type="http://schemas.openxmlformats.org/officeDocument/2006/relationships/tags" Target="../tags/tag665.xml" /><Relationship Id="rId116" Type="http://schemas.openxmlformats.org/officeDocument/2006/relationships/tags" Target="../tags/tag666.xml" /><Relationship Id="rId117" Type="http://schemas.openxmlformats.org/officeDocument/2006/relationships/tags" Target="../tags/tag667.xml" /><Relationship Id="rId118" Type="http://schemas.openxmlformats.org/officeDocument/2006/relationships/tags" Target="../tags/tag668.xml" /><Relationship Id="rId119" Type="http://schemas.openxmlformats.org/officeDocument/2006/relationships/tags" Target="../tags/tag669.xml" /><Relationship Id="rId12" Type="http://schemas.openxmlformats.org/officeDocument/2006/relationships/tags" Target="../tags/tag563.xml" /><Relationship Id="rId120" Type="http://schemas.openxmlformats.org/officeDocument/2006/relationships/tags" Target="../tags/tag670.xml" /><Relationship Id="rId121" Type="http://schemas.openxmlformats.org/officeDocument/2006/relationships/tags" Target="../tags/tag671.xml" /><Relationship Id="rId122" Type="http://schemas.openxmlformats.org/officeDocument/2006/relationships/tags" Target="../tags/tag672.xml" /><Relationship Id="rId123" Type="http://schemas.openxmlformats.org/officeDocument/2006/relationships/tags" Target="../tags/tag673.xml" /><Relationship Id="rId124" Type="http://schemas.openxmlformats.org/officeDocument/2006/relationships/tags" Target="../tags/tag674.xml" /><Relationship Id="rId125" Type="http://schemas.openxmlformats.org/officeDocument/2006/relationships/tags" Target="../tags/tag675.xml" /><Relationship Id="rId126" Type="http://schemas.openxmlformats.org/officeDocument/2006/relationships/tags" Target="../tags/tag676.xml" /><Relationship Id="rId127" Type="http://schemas.openxmlformats.org/officeDocument/2006/relationships/tags" Target="../tags/tag677.xml" /><Relationship Id="rId128" Type="http://schemas.openxmlformats.org/officeDocument/2006/relationships/tags" Target="../tags/tag678.xml" /><Relationship Id="rId129" Type="http://schemas.openxmlformats.org/officeDocument/2006/relationships/tags" Target="../tags/tag679.xml" /><Relationship Id="rId13" Type="http://schemas.openxmlformats.org/officeDocument/2006/relationships/tags" Target="../tags/tag564.xml" /><Relationship Id="rId130" Type="http://schemas.openxmlformats.org/officeDocument/2006/relationships/tags" Target="../tags/tag680.xml" /><Relationship Id="rId131" Type="http://schemas.openxmlformats.org/officeDocument/2006/relationships/tags" Target="../tags/tag681.xml" /><Relationship Id="rId132" Type="http://schemas.openxmlformats.org/officeDocument/2006/relationships/tags" Target="../tags/tag682.xml" /><Relationship Id="rId133" Type="http://schemas.openxmlformats.org/officeDocument/2006/relationships/tags" Target="../tags/tag683.xml" /><Relationship Id="rId134" Type="http://schemas.openxmlformats.org/officeDocument/2006/relationships/tags" Target="../tags/tag684.xml" /><Relationship Id="rId135" Type="http://schemas.openxmlformats.org/officeDocument/2006/relationships/tags" Target="../tags/tag685.xml" /><Relationship Id="rId136" Type="http://schemas.openxmlformats.org/officeDocument/2006/relationships/tags" Target="../tags/tag686.xml" /><Relationship Id="rId137" Type="http://schemas.openxmlformats.org/officeDocument/2006/relationships/tags" Target="../tags/tag687.xml" /><Relationship Id="rId138" Type="http://schemas.openxmlformats.org/officeDocument/2006/relationships/tags" Target="../tags/tag688.xml" /><Relationship Id="rId139" Type="http://schemas.openxmlformats.org/officeDocument/2006/relationships/tags" Target="../tags/tag689.xml" /><Relationship Id="rId14" Type="http://schemas.openxmlformats.org/officeDocument/2006/relationships/tags" Target="../tags/tag565.xml" /><Relationship Id="rId140" Type="http://schemas.openxmlformats.org/officeDocument/2006/relationships/tags" Target="../tags/tag690.xml" /><Relationship Id="rId141" Type="http://schemas.openxmlformats.org/officeDocument/2006/relationships/tags" Target="../tags/tag691.xml" /><Relationship Id="rId142" Type="http://schemas.openxmlformats.org/officeDocument/2006/relationships/tags" Target="../tags/tag692.xml" /><Relationship Id="rId143" Type="http://schemas.openxmlformats.org/officeDocument/2006/relationships/tags" Target="../tags/tag693.xml" /><Relationship Id="rId144" Type="http://schemas.openxmlformats.org/officeDocument/2006/relationships/tags" Target="../tags/tag694.xml" /><Relationship Id="rId145" Type="http://schemas.openxmlformats.org/officeDocument/2006/relationships/tags" Target="../tags/tag695.xml" /><Relationship Id="rId146" Type="http://schemas.openxmlformats.org/officeDocument/2006/relationships/tags" Target="../tags/tag696.xml" /><Relationship Id="rId147" Type="http://schemas.openxmlformats.org/officeDocument/2006/relationships/tags" Target="../tags/tag697.xml" /><Relationship Id="rId148" Type="http://schemas.openxmlformats.org/officeDocument/2006/relationships/tags" Target="../tags/tag698.xml" /><Relationship Id="rId149" Type="http://schemas.openxmlformats.org/officeDocument/2006/relationships/tags" Target="../tags/tag699.xml" /><Relationship Id="rId15" Type="http://schemas.openxmlformats.org/officeDocument/2006/relationships/tags" Target="../tags/tag566.xml" /><Relationship Id="rId150" Type="http://schemas.openxmlformats.org/officeDocument/2006/relationships/tags" Target="../tags/tag700.xml" /><Relationship Id="rId151" Type="http://schemas.openxmlformats.org/officeDocument/2006/relationships/tags" Target="../tags/tag701.xml" /><Relationship Id="rId152" Type="http://schemas.openxmlformats.org/officeDocument/2006/relationships/tags" Target="../tags/tag702.xml" /><Relationship Id="rId153" Type="http://schemas.openxmlformats.org/officeDocument/2006/relationships/tags" Target="../tags/tag703.xml" /><Relationship Id="rId154" Type="http://schemas.openxmlformats.org/officeDocument/2006/relationships/tags" Target="../tags/tag704.xml" /><Relationship Id="rId155" Type="http://schemas.openxmlformats.org/officeDocument/2006/relationships/tags" Target="../tags/tag705.xml" /><Relationship Id="rId156" Type="http://schemas.openxmlformats.org/officeDocument/2006/relationships/tags" Target="../tags/tag706.xml" /><Relationship Id="rId157" Type="http://schemas.openxmlformats.org/officeDocument/2006/relationships/tags" Target="../tags/tag707.xml" /><Relationship Id="rId158" Type="http://schemas.openxmlformats.org/officeDocument/2006/relationships/tags" Target="../tags/tag708.xml" /><Relationship Id="rId159" Type="http://schemas.openxmlformats.org/officeDocument/2006/relationships/tags" Target="../tags/tag709.xml" /><Relationship Id="rId16" Type="http://schemas.openxmlformats.org/officeDocument/2006/relationships/tags" Target="../tags/tag567.xml" /><Relationship Id="rId160" Type="http://schemas.openxmlformats.org/officeDocument/2006/relationships/tags" Target="../tags/tag710.xml" /><Relationship Id="rId161" Type="http://schemas.openxmlformats.org/officeDocument/2006/relationships/tags" Target="../tags/tag711.xml" /><Relationship Id="rId162" Type="http://schemas.openxmlformats.org/officeDocument/2006/relationships/tags" Target="../tags/tag712.xml" /><Relationship Id="rId163" Type="http://schemas.openxmlformats.org/officeDocument/2006/relationships/tags" Target="../tags/tag713.xml" /><Relationship Id="rId164" Type="http://schemas.openxmlformats.org/officeDocument/2006/relationships/tags" Target="../tags/tag714.xml" /><Relationship Id="rId165" Type="http://schemas.openxmlformats.org/officeDocument/2006/relationships/tags" Target="../tags/tag715.xml" /><Relationship Id="rId166" Type="http://schemas.openxmlformats.org/officeDocument/2006/relationships/tags" Target="../tags/tag716.xml" /><Relationship Id="rId167" Type="http://schemas.openxmlformats.org/officeDocument/2006/relationships/tags" Target="../tags/tag717.xml" /><Relationship Id="rId168" Type="http://schemas.openxmlformats.org/officeDocument/2006/relationships/tags" Target="../tags/tag718.xml" /><Relationship Id="rId169" Type="http://schemas.openxmlformats.org/officeDocument/2006/relationships/tags" Target="../tags/tag719.xml" /><Relationship Id="rId17" Type="http://schemas.openxmlformats.org/officeDocument/2006/relationships/tags" Target="../tags/tag568.xml" /><Relationship Id="rId170" Type="http://schemas.openxmlformats.org/officeDocument/2006/relationships/tags" Target="../tags/tag720.xml" /><Relationship Id="rId171" Type="http://schemas.openxmlformats.org/officeDocument/2006/relationships/tags" Target="../tags/tag721.xml" /><Relationship Id="rId172" Type="http://schemas.openxmlformats.org/officeDocument/2006/relationships/tags" Target="../tags/tag722.xml" /><Relationship Id="rId173" Type="http://schemas.openxmlformats.org/officeDocument/2006/relationships/tags" Target="../tags/tag723.xml" /><Relationship Id="rId174" Type="http://schemas.openxmlformats.org/officeDocument/2006/relationships/tags" Target="../tags/tag724.xml" /><Relationship Id="rId175" Type="http://schemas.openxmlformats.org/officeDocument/2006/relationships/tags" Target="../tags/tag725.xml" /><Relationship Id="rId176" Type="http://schemas.openxmlformats.org/officeDocument/2006/relationships/tags" Target="../tags/tag726.xml" /><Relationship Id="rId177" Type="http://schemas.openxmlformats.org/officeDocument/2006/relationships/tags" Target="../tags/tag727.xml" /><Relationship Id="rId178" Type="http://schemas.openxmlformats.org/officeDocument/2006/relationships/tags" Target="../tags/tag728.xml" /><Relationship Id="rId179" Type="http://schemas.openxmlformats.org/officeDocument/2006/relationships/tags" Target="../tags/tag729.xml" /><Relationship Id="rId18" Type="http://schemas.openxmlformats.org/officeDocument/2006/relationships/tags" Target="../tags/tag569.xml" /><Relationship Id="rId180" Type="http://schemas.openxmlformats.org/officeDocument/2006/relationships/tags" Target="../tags/tag730.xml" /><Relationship Id="rId181" Type="http://schemas.openxmlformats.org/officeDocument/2006/relationships/tags" Target="../tags/tag731.xml" /><Relationship Id="rId182" Type="http://schemas.openxmlformats.org/officeDocument/2006/relationships/tags" Target="../tags/tag732.xml" /><Relationship Id="rId183" Type="http://schemas.openxmlformats.org/officeDocument/2006/relationships/tags" Target="../tags/tag733.xml" /><Relationship Id="rId184" Type="http://schemas.openxmlformats.org/officeDocument/2006/relationships/tags" Target="../tags/tag734.xml" /><Relationship Id="rId185" Type="http://schemas.openxmlformats.org/officeDocument/2006/relationships/tags" Target="../tags/tag735.xml" /><Relationship Id="rId186" Type="http://schemas.openxmlformats.org/officeDocument/2006/relationships/tags" Target="../tags/tag736.xml" /><Relationship Id="rId187" Type="http://schemas.openxmlformats.org/officeDocument/2006/relationships/tags" Target="../tags/tag737.xml" /><Relationship Id="rId188" Type="http://schemas.openxmlformats.org/officeDocument/2006/relationships/tags" Target="../tags/tag738.xml" /><Relationship Id="rId189" Type="http://schemas.openxmlformats.org/officeDocument/2006/relationships/tags" Target="../tags/tag739.xml" /><Relationship Id="rId19" Type="http://schemas.openxmlformats.org/officeDocument/2006/relationships/tags" Target="../tags/tag570.xml" /><Relationship Id="rId190" Type="http://schemas.openxmlformats.org/officeDocument/2006/relationships/tags" Target="../tags/tag740.xml" /><Relationship Id="rId191" Type="http://schemas.openxmlformats.org/officeDocument/2006/relationships/tags" Target="../tags/tag741.xml" /><Relationship Id="rId192" Type="http://schemas.openxmlformats.org/officeDocument/2006/relationships/tags" Target="../tags/tag742.xml" /><Relationship Id="rId193" Type="http://schemas.openxmlformats.org/officeDocument/2006/relationships/tags" Target="../tags/tag743.xml" /><Relationship Id="rId194" Type="http://schemas.openxmlformats.org/officeDocument/2006/relationships/tags" Target="../tags/tag744.xml" /><Relationship Id="rId195" Type="http://schemas.openxmlformats.org/officeDocument/2006/relationships/tags" Target="../tags/tag745.xml" /><Relationship Id="rId196" Type="http://schemas.openxmlformats.org/officeDocument/2006/relationships/tags" Target="../tags/tag746.xml" /><Relationship Id="rId197" Type="http://schemas.openxmlformats.org/officeDocument/2006/relationships/tags" Target="../tags/tag747.xml" /><Relationship Id="rId198" Type="http://schemas.openxmlformats.org/officeDocument/2006/relationships/tags" Target="../tags/tag748.xml" /><Relationship Id="rId199" Type="http://schemas.openxmlformats.org/officeDocument/2006/relationships/tags" Target="../tags/tag749.xml" /><Relationship Id="rId2" Type="http://schemas.openxmlformats.org/officeDocument/2006/relationships/tags" Target="../tags/tag553.xml" /><Relationship Id="rId20" Type="http://schemas.openxmlformats.org/officeDocument/2006/relationships/tags" Target="../tags/tag571.xml" /><Relationship Id="rId200" Type="http://schemas.openxmlformats.org/officeDocument/2006/relationships/tags" Target="../tags/tag750.xml" /><Relationship Id="rId201" Type="http://schemas.openxmlformats.org/officeDocument/2006/relationships/tags" Target="../tags/tag751.xml" /><Relationship Id="rId202" Type="http://schemas.openxmlformats.org/officeDocument/2006/relationships/tags" Target="../tags/tag752.xml" /><Relationship Id="rId203" Type="http://schemas.openxmlformats.org/officeDocument/2006/relationships/tags" Target="../tags/tag753.xml" /><Relationship Id="rId204" Type="http://schemas.openxmlformats.org/officeDocument/2006/relationships/tags" Target="../tags/tag754.xml" /><Relationship Id="rId205" Type="http://schemas.openxmlformats.org/officeDocument/2006/relationships/tags" Target="../tags/tag755.xml" /><Relationship Id="rId206" Type="http://schemas.openxmlformats.org/officeDocument/2006/relationships/tags" Target="../tags/tag756.xml" /><Relationship Id="rId207" Type="http://schemas.openxmlformats.org/officeDocument/2006/relationships/tags" Target="../tags/tag757.xml" /><Relationship Id="rId208" Type="http://schemas.openxmlformats.org/officeDocument/2006/relationships/tags" Target="../tags/tag758.xml" /><Relationship Id="rId209" Type="http://schemas.openxmlformats.org/officeDocument/2006/relationships/tags" Target="../tags/tag759.xml" /><Relationship Id="rId21" Type="http://schemas.openxmlformats.org/officeDocument/2006/relationships/tags" Target="../tags/tag572.xml" /><Relationship Id="rId210" Type="http://schemas.openxmlformats.org/officeDocument/2006/relationships/tags" Target="../tags/tag760.xml" /><Relationship Id="rId211" Type="http://schemas.openxmlformats.org/officeDocument/2006/relationships/tags" Target="../tags/tag761.xml" /><Relationship Id="rId212" Type="http://schemas.openxmlformats.org/officeDocument/2006/relationships/tags" Target="../tags/tag762.xml" /><Relationship Id="rId213" Type="http://schemas.openxmlformats.org/officeDocument/2006/relationships/tags" Target="../tags/tag763.xml" /><Relationship Id="rId214" Type="http://schemas.openxmlformats.org/officeDocument/2006/relationships/tags" Target="../tags/tag764.xml" /><Relationship Id="rId215" Type="http://schemas.openxmlformats.org/officeDocument/2006/relationships/tags" Target="../tags/tag765.xml" /><Relationship Id="rId216" Type="http://schemas.openxmlformats.org/officeDocument/2006/relationships/tags" Target="../tags/tag766.xml" /><Relationship Id="rId217" Type="http://schemas.openxmlformats.org/officeDocument/2006/relationships/tags" Target="../tags/tag767.xml" /><Relationship Id="rId218" Type="http://schemas.openxmlformats.org/officeDocument/2006/relationships/tags" Target="../tags/tag768.xml" /><Relationship Id="rId219" Type="http://schemas.openxmlformats.org/officeDocument/2006/relationships/tags" Target="../tags/tag769.xml" /><Relationship Id="rId22" Type="http://schemas.openxmlformats.org/officeDocument/2006/relationships/tags" Target="../tags/tag573.xml" /><Relationship Id="rId220" Type="http://schemas.openxmlformats.org/officeDocument/2006/relationships/tags" Target="../tags/tag770.xml" /><Relationship Id="rId221" Type="http://schemas.openxmlformats.org/officeDocument/2006/relationships/tags" Target="../tags/tag771.xml" /><Relationship Id="rId222" Type="http://schemas.openxmlformats.org/officeDocument/2006/relationships/tags" Target="../tags/tag772.xml" /><Relationship Id="rId223" Type="http://schemas.openxmlformats.org/officeDocument/2006/relationships/tags" Target="../tags/tag773.xml" /><Relationship Id="rId224" Type="http://schemas.openxmlformats.org/officeDocument/2006/relationships/tags" Target="../tags/tag774.xml" /><Relationship Id="rId225" Type="http://schemas.openxmlformats.org/officeDocument/2006/relationships/tags" Target="../tags/tag775.xml" /><Relationship Id="rId226" Type="http://schemas.openxmlformats.org/officeDocument/2006/relationships/tags" Target="../tags/tag776.xml" /><Relationship Id="rId227" Type="http://schemas.openxmlformats.org/officeDocument/2006/relationships/tags" Target="../tags/tag777.xml" /><Relationship Id="rId228" Type="http://schemas.openxmlformats.org/officeDocument/2006/relationships/tags" Target="../tags/tag778.xml" /><Relationship Id="rId229" Type="http://schemas.openxmlformats.org/officeDocument/2006/relationships/tags" Target="../tags/tag779.xml" /><Relationship Id="rId23" Type="http://schemas.openxmlformats.org/officeDocument/2006/relationships/tags" Target="../tags/tag574.xml" /><Relationship Id="rId230" Type="http://schemas.openxmlformats.org/officeDocument/2006/relationships/tags" Target="../tags/tag780.xml" /><Relationship Id="rId231" Type="http://schemas.openxmlformats.org/officeDocument/2006/relationships/tags" Target="../tags/tag781.xml" /><Relationship Id="rId232" Type="http://schemas.openxmlformats.org/officeDocument/2006/relationships/tags" Target="../tags/tag782.xml" /><Relationship Id="rId233" Type="http://schemas.openxmlformats.org/officeDocument/2006/relationships/tags" Target="../tags/tag783.xml" /><Relationship Id="rId234" Type="http://schemas.openxmlformats.org/officeDocument/2006/relationships/tags" Target="../tags/tag784.xml" /><Relationship Id="rId235" Type="http://schemas.openxmlformats.org/officeDocument/2006/relationships/tags" Target="../tags/tag785.xml" /><Relationship Id="rId236" Type="http://schemas.openxmlformats.org/officeDocument/2006/relationships/tags" Target="../tags/tag786.xml" /><Relationship Id="rId237" Type="http://schemas.openxmlformats.org/officeDocument/2006/relationships/tags" Target="../tags/tag787.xml" /><Relationship Id="rId238" Type="http://schemas.openxmlformats.org/officeDocument/2006/relationships/tags" Target="../tags/tag788.xml" /><Relationship Id="rId239" Type="http://schemas.openxmlformats.org/officeDocument/2006/relationships/tags" Target="../tags/tag789.xml" /><Relationship Id="rId24" Type="http://schemas.openxmlformats.org/officeDocument/2006/relationships/tags" Target="../tags/tag575.xml" /><Relationship Id="rId240" Type="http://schemas.openxmlformats.org/officeDocument/2006/relationships/tags" Target="../tags/tag790.xml" /><Relationship Id="rId241" Type="http://schemas.openxmlformats.org/officeDocument/2006/relationships/tags" Target="../tags/tag791.xml" /><Relationship Id="rId242" Type="http://schemas.openxmlformats.org/officeDocument/2006/relationships/tags" Target="../tags/tag792.xml" /><Relationship Id="rId243" Type="http://schemas.openxmlformats.org/officeDocument/2006/relationships/tags" Target="../tags/tag793.xml" /><Relationship Id="rId244" Type="http://schemas.openxmlformats.org/officeDocument/2006/relationships/tags" Target="../tags/tag794.xml" /><Relationship Id="rId245" Type="http://schemas.openxmlformats.org/officeDocument/2006/relationships/tags" Target="../tags/tag795.xml" /><Relationship Id="rId246" Type="http://schemas.openxmlformats.org/officeDocument/2006/relationships/tags" Target="../tags/tag796.xml" /><Relationship Id="rId247" Type="http://schemas.openxmlformats.org/officeDocument/2006/relationships/tags" Target="../tags/tag797.xml" /><Relationship Id="rId248" Type="http://schemas.openxmlformats.org/officeDocument/2006/relationships/tags" Target="../tags/tag798.xml" /><Relationship Id="rId249" Type="http://schemas.openxmlformats.org/officeDocument/2006/relationships/tags" Target="../tags/tag799.xml" /><Relationship Id="rId25" Type="http://schemas.openxmlformats.org/officeDocument/2006/relationships/tags" Target="../tags/tag576.xml" /><Relationship Id="rId250" Type="http://schemas.openxmlformats.org/officeDocument/2006/relationships/tags" Target="../tags/tag800.xml" /><Relationship Id="rId251" Type="http://schemas.openxmlformats.org/officeDocument/2006/relationships/tags" Target="../tags/tag801.xml" /><Relationship Id="rId252" Type="http://schemas.openxmlformats.org/officeDocument/2006/relationships/tags" Target="../tags/tag802.xml" /><Relationship Id="rId253" Type="http://schemas.openxmlformats.org/officeDocument/2006/relationships/tags" Target="../tags/tag803.xml" /><Relationship Id="rId254" Type="http://schemas.openxmlformats.org/officeDocument/2006/relationships/tags" Target="../tags/tag804.xml" /><Relationship Id="rId255" Type="http://schemas.openxmlformats.org/officeDocument/2006/relationships/tags" Target="../tags/tag805.xml" /><Relationship Id="rId256" Type="http://schemas.openxmlformats.org/officeDocument/2006/relationships/tags" Target="../tags/tag806.xml" /><Relationship Id="rId257" Type="http://schemas.openxmlformats.org/officeDocument/2006/relationships/tags" Target="../tags/tag807.xml" /><Relationship Id="rId258" Type="http://schemas.openxmlformats.org/officeDocument/2006/relationships/tags" Target="../tags/tag808.xml" /><Relationship Id="rId259" Type="http://schemas.openxmlformats.org/officeDocument/2006/relationships/tags" Target="../tags/tag809.xml" /><Relationship Id="rId26" Type="http://schemas.openxmlformats.org/officeDocument/2006/relationships/tags" Target="../tags/tag577.xml" /><Relationship Id="rId260" Type="http://schemas.openxmlformats.org/officeDocument/2006/relationships/tags" Target="../tags/tag810.xml" /><Relationship Id="rId261" Type="http://schemas.openxmlformats.org/officeDocument/2006/relationships/tags" Target="../tags/tag811.xml" /><Relationship Id="rId262" Type="http://schemas.openxmlformats.org/officeDocument/2006/relationships/tags" Target="../tags/tag812.xml" /><Relationship Id="rId263" Type="http://schemas.openxmlformats.org/officeDocument/2006/relationships/tags" Target="../tags/tag813.xml" /><Relationship Id="rId264" Type="http://schemas.openxmlformats.org/officeDocument/2006/relationships/tags" Target="../tags/tag814.xml" /><Relationship Id="rId265" Type="http://schemas.openxmlformats.org/officeDocument/2006/relationships/tags" Target="../tags/tag815.xml" /><Relationship Id="rId266" Type="http://schemas.openxmlformats.org/officeDocument/2006/relationships/tags" Target="../tags/tag816.xml" /><Relationship Id="rId267" Type="http://schemas.openxmlformats.org/officeDocument/2006/relationships/tags" Target="../tags/tag817.xml" /><Relationship Id="rId268" Type="http://schemas.openxmlformats.org/officeDocument/2006/relationships/tags" Target="../tags/tag818.xml" /><Relationship Id="rId269" Type="http://schemas.openxmlformats.org/officeDocument/2006/relationships/tags" Target="../tags/tag819.xml" /><Relationship Id="rId27" Type="http://schemas.openxmlformats.org/officeDocument/2006/relationships/tags" Target="../tags/tag578.xml" /><Relationship Id="rId270" Type="http://schemas.openxmlformats.org/officeDocument/2006/relationships/tags" Target="../tags/tag820.xml" /><Relationship Id="rId271" Type="http://schemas.openxmlformats.org/officeDocument/2006/relationships/tags" Target="../tags/tag821.xml" /><Relationship Id="rId272" Type="http://schemas.openxmlformats.org/officeDocument/2006/relationships/tags" Target="../tags/tag822.xml" /><Relationship Id="rId273" Type="http://schemas.openxmlformats.org/officeDocument/2006/relationships/tags" Target="../tags/tag823.xml" /><Relationship Id="rId274" Type="http://schemas.openxmlformats.org/officeDocument/2006/relationships/tags" Target="../tags/tag824.xml" /><Relationship Id="rId275" Type="http://schemas.openxmlformats.org/officeDocument/2006/relationships/tags" Target="../tags/tag825.xml" /><Relationship Id="rId276" Type="http://schemas.openxmlformats.org/officeDocument/2006/relationships/tags" Target="../tags/tag826.xml" /><Relationship Id="rId277" Type="http://schemas.openxmlformats.org/officeDocument/2006/relationships/tags" Target="../tags/tag827.xml" /><Relationship Id="rId278" Type="http://schemas.openxmlformats.org/officeDocument/2006/relationships/tags" Target="../tags/tag828.xml" /><Relationship Id="rId279" Type="http://schemas.openxmlformats.org/officeDocument/2006/relationships/tags" Target="../tags/tag829.xml" /><Relationship Id="rId28" Type="http://schemas.openxmlformats.org/officeDocument/2006/relationships/tags" Target="../tags/tag579.xml" /><Relationship Id="rId280" Type="http://schemas.openxmlformats.org/officeDocument/2006/relationships/tags" Target="../tags/tag830.xml" /><Relationship Id="rId281" Type="http://schemas.openxmlformats.org/officeDocument/2006/relationships/tags" Target="../tags/tag831.xml" /><Relationship Id="rId282" Type="http://schemas.openxmlformats.org/officeDocument/2006/relationships/tags" Target="../tags/tag832.xml" /><Relationship Id="rId283" Type="http://schemas.openxmlformats.org/officeDocument/2006/relationships/tags" Target="../tags/tag833.xml" /><Relationship Id="rId284" Type="http://schemas.openxmlformats.org/officeDocument/2006/relationships/tags" Target="../tags/tag834.xml" /><Relationship Id="rId285" Type="http://schemas.openxmlformats.org/officeDocument/2006/relationships/tags" Target="../tags/tag835.xml" /><Relationship Id="rId286" Type="http://schemas.openxmlformats.org/officeDocument/2006/relationships/tags" Target="../tags/tag836.xml" /><Relationship Id="rId287" Type="http://schemas.openxmlformats.org/officeDocument/2006/relationships/tags" Target="../tags/tag837.xml" /><Relationship Id="rId288" Type="http://schemas.openxmlformats.org/officeDocument/2006/relationships/tags" Target="../tags/tag838.xml" /><Relationship Id="rId289" Type="http://schemas.openxmlformats.org/officeDocument/2006/relationships/tags" Target="../tags/tag839.xml" /><Relationship Id="rId29" Type="http://schemas.openxmlformats.org/officeDocument/2006/relationships/tags" Target="../tags/tag580.xml" /><Relationship Id="rId290" Type="http://schemas.openxmlformats.org/officeDocument/2006/relationships/tags" Target="../tags/tag840.xml" /><Relationship Id="rId291" Type="http://schemas.openxmlformats.org/officeDocument/2006/relationships/tags" Target="../tags/tag841.xml" /><Relationship Id="rId292" Type="http://schemas.openxmlformats.org/officeDocument/2006/relationships/tags" Target="../tags/tag842.xml" /><Relationship Id="rId293" Type="http://schemas.openxmlformats.org/officeDocument/2006/relationships/tags" Target="../tags/tag843.xml" /><Relationship Id="rId294" Type="http://schemas.openxmlformats.org/officeDocument/2006/relationships/tags" Target="../tags/tag844.xml" /><Relationship Id="rId295" Type="http://schemas.openxmlformats.org/officeDocument/2006/relationships/tags" Target="../tags/tag845.xml" /><Relationship Id="rId296" Type="http://schemas.openxmlformats.org/officeDocument/2006/relationships/tags" Target="../tags/tag846.xml" /><Relationship Id="rId297" Type="http://schemas.openxmlformats.org/officeDocument/2006/relationships/tags" Target="../tags/tag847.xml" /><Relationship Id="rId298" Type="http://schemas.openxmlformats.org/officeDocument/2006/relationships/tags" Target="../tags/tag848.xml" /><Relationship Id="rId299" Type="http://schemas.openxmlformats.org/officeDocument/2006/relationships/tags" Target="../tags/tag849.xml" /><Relationship Id="rId3" Type="http://schemas.openxmlformats.org/officeDocument/2006/relationships/tags" Target="../tags/tag554.xml" /><Relationship Id="rId30" Type="http://schemas.openxmlformats.org/officeDocument/2006/relationships/tags" Target="../tags/tag581.xml" /><Relationship Id="rId300" Type="http://schemas.openxmlformats.org/officeDocument/2006/relationships/tags" Target="../tags/tag850.xml" /><Relationship Id="rId301" Type="http://schemas.openxmlformats.org/officeDocument/2006/relationships/tags" Target="../tags/tag851.xml" /><Relationship Id="rId302" Type="http://schemas.openxmlformats.org/officeDocument/2006/relationships/tags" Target="../tags/tag852.xml" /><Relationship Id="rId303" Type="http://schemas.openxmlformats.org/officeDocument/2006/relationships/tags" Target="../tags/tag853.xml" /><Relationship Id="rId304" Type="http://schemas.openxmlformats.org/officeDocument/2006/relationships/tags" Target="../tags/tag854.xml" /><Relationship Id="rId305" Type="http://schemas.openxmlformats.org/officeDocument/2006/relationships/tags" Target="../tags/tag855.xml" /><Relationship Id="rId306" Type="http://schemas.openxmlformats.org/officeDocument/2006/relationships/tags" Target="../tags/tag856.xml" /><Relationship Id="rId307" Type="http://schemas.openxmlformats.org/officeDocument/2006/relationships/tags" Target="../tags/tag857.xml" /><Relationship Id="rId308" Type="http://schemas.openxmlformats.org/officeDocument/2006/relationships/tags" Target="../tags/tag858.xml" /><Relationship Id="rId309" Type="http://schemas.openxmlformats.org/officeDocument/2006/relationships/tags" Target="../tags/tag859.xml" /><Relationship Id="rId31" Type="http://schemas.openxmlformats.org/officeDocument/2006/relationships/tags" Target="../tags/tag582.xml" /><Relationship Id="rId310" Type="http://schemas.openxmlformats.org/officeDocument/2006/relationships/tags" Target="../tags/tag860.xml" /><Relationship Id="rId311" Type="http://schemas.openxmlformats.org/officeDocument/2006/relationships/tags" Target="../tags/tag861.xml" /><Relationship Id="rId312" Type="http://schemas.openxmlformats.org/officeDocument/2006/relationships/tags" Target="../tags/tag862.xml" /><Relationship Id="rId313" Type="http://schemas.openxmlformats.org/officeDocument/2006/relationships/tags" Target="../tags/tag863.xml" /><Relationship Id="rId314" Type="http://schemas.openxmlformats.org/officeDocument/2006/relationships/tags" Target="../tags/tag864.xml" /><Relationship Id="rId315" Type="http://schemas.openxmlformats.org/officeDocument/2006/relationships/tags" Target="../tags/tag865.xml" /><Relationship Id="rId316" Type="http://schemas.openxmlformats.org/officeDocument/2006/relationships/tags" Target="../tags/tag866.xml" /><Relationship Id="rId317" Type="http://schemas.openxmlformats.org/officeDocument/2006/relationships/tags" Target="../tags/tag867.xml" /><Relationship Id="rId318" Type="http://schemas.openxmlformats.org/officeDocument/2006/relationships/tags" Target="../tags/tag868.xml" /><Relationship Id="rId319" Type="http://schemas.openxmlformats.org/officeDocument/2006/relationships/tags" Target="../tags/tag869.xml" /><Relationship Id="rId32" Type="http://schemas.openxmlformats.org/officeDocument/2006/relationships/tags" Target="../tags/tag583.xml" /><Relationship Id="rId320" Type="http://schemas.openxmlformats.org/officeDocument/2006/relationships/tags" Target="../tags/tag870.xml" /><Relationship Id="rId321" Type="http://schemas.openxmlformats.org/officeDocument/2006/relationships/tags" Target="../tags/tag871.xml" /><Relationship Id="rId322" Type="http://schemas.openxmlformats.org/officeDocument/2006/relationships/tags" Target="../tags/tag872.xml" /><Relationship Id="rId323" Type="http://schemas.openxmlformats.org/officeDocument/2006/relationships/tags" Target="../tags/tag873.xml" /><Relationship Id="rId324" Type="http://schemas.openxmlformats.org/officeDocument/2006/relationships/tags" Target="../tags/tag874.xml" /><Relationship Id="rId325" Type="http://schemas.openxmlformats.org/officeDocument/2006/relationships/tags" Target="../tags/tag875.xml" /><Relationship Id="rId326" Type="http://schemas.openxmlformats.org/officeDocument/2006/relationships/tags" Target="../tags/tag876.xml" /><Relationship Id="rId327" Type="http://schemas.openxmlformats.org/officeDocument/2006/relationships/tags" Target="../tags/tag877.xml" /><Relationship Id="rId328" Type="http://schemas.openxmlformats.org/officeDocument/2006/relationships/tags" Target="../tags/tag878.xml" /><Relationship Id="rId329" Type="http://schemas.openxmlformats.org/officeDocument/2006/relationships/tags" Target="../tags/tag879.xml" /><Relationship Id="rId33" Type="http://schemas.openxmlformats.org/officeDocument/2006/relationships/tags" Target="../tags/tag584.xml" /><Relationship Id="rId330" Type="http://schemas.openxmlformats.org/officeDocument/2006/relationships/tags" Target="../tags/tag880.xml" /><Relationship Id="rId331" Type="http://schemas.openxmlformats.org/officeDocument/2006/relationships/tags" Target="../tags/tag881.xml" /><Relationship Id="rId332" Type="http://schemas.openxmlformats.org/officeDocument/2006/relationships/tags" Target="../tags/tag882.xml" /><Relationship Id="rId333" Type="http://schemas.openxmlformats.org/officeDocument/2006/relationships/tags" Target="../tags/tag883.xml" /><Relationship Id="rId334" Type="http://schemas.openxmlformats.org/officeDocument/2006/relationships/tags" Target="../tags/tag884.xml" /><Relationship Id="rId335" Type="http://schemas.openxmlformats.org/officeDocument/2006/relationships/tags" Target="../tags/tag885.xml" /><Relationship Id="rId336" Type="http://schemas.openxmlformats.org/officeDocument/2006/relationships/tags" Target="../tags/tag886.xml" /><Relationship Id="rId337" Type="http://schemas.openxmlformats.org/officeDocument/2006/relationships/tags" Target="../tags/tag887.xml" /><Relationship Id="rId338" Type="http://schemas.openxmlformats.org/officeDocument/2006/relationships/tags" Target="../tags/tag888.xml" /><Relationship Id="rId339" Type="http://schemas.openxmlformats.org/officeDocument/2006/relationships/tags" Target="../tags/tag889.xml" /><Relationship Id="rId34" Type="http://schemas.openxmlformats.org/officeDocument/2006/relationships/tags" Target="../tags/tag585.xml" /><Relationship Id="rId340" Type="http://schemas.openxmlformats.org/officeDocument/2006/relationships/tags" Target="../tags/tag890.xml" /><Relationship Id="rId341" Type="http://schemas.openxmlformats.org/officeDocument/2006/relationships/tags" Target="../tags/tag891.xml" /><Relationship Id="rId342" Type="http://schemas.openxmlformats.org/officeDocument/2006/relationships/tags" Target="../tags/tag892.xml" /><Relationship Id="rId343" Type="http://schemas.openxmlformats.org/officeDocument/2006/relationships/tags" Target="../tags/tag893.xml" /><Relationship Id="rId344" Type="http://schemas.openxmlformats.org/officeDocument/2006/relationships/tags" Target="../tags/tag894.xml" /><Relationship Id="rId345" Type="http://schemas.openxmlformats.org/officeDocument/2006/relationships/tags" Target="../tags/tag895.xml" /><Relationship Id="rId346" Type="http://schemas.openxmlformats.org/officeDocument/2006/relationships/tags" Target="../tags/tag896.xml" /><Relationship Id="rId347" Type="http://schemas.openxmlformats.org/officeDocument/2006/relationships/tags" Target="../tags/tag897.xml" /><Relationship Id="rId348" Type="http://schemas.openxmlformats.org/officeDocument/2006/relationships/tags" Target="../tags/tag898.xml" /><Relationship Id="rId349" Type="http://schemas.openxmlformats.org/officeDocument/2006/relationships/tags" Target="../tags/tag899.xml" /><Relationship Id="rId35" Type="http://schemas.openxmlformats.org/officeDocument/2006/relationships/tags" Target="../tags/tag586.xml" /><Relationship Id="rId350" Type="http://schemas.openxmlformats.org/officeDocument/2006/relationships/tags" Target="../tags/tag900.xml" /><Relationship Id="rId351" Type="http://schemas.openxmlformats.org/officeDocument/2006/relationships/tags" Target="../tags/tag901.xml" /><Relationship Id="rId352" Type="http://schemas.openxmlformats.org/officeDocument/2006/relationships/tags" Target="../tags/tag902.xml" /><Relationship Id="rId353" Type="http://schemas.openxmlformats.org/officeDocument/2006/relationships/tags" Target="../tags/tag903.xml" /><Relationship Id="rId354" Type="http://schemas.openxmlformats.org/officeDocument/2006/relationships/tags" Target="../tags/tag904.xml" /><Relationship Id="rId355" Type="http://schemas.openxmlformats.org/officeDocument/2006/relationships/tags" Target="../tags/tag905.xml" /><Relationship Id="rId356" Type="http://schemas.openxmlformats.org/officeDocument/2006/relationships/tags" Target="../tags/tag906.xml" /><Relationship Id="rId357" Type="http://schemas.openxmlformats.org/officeDocument/2006/relationships/tags" Target="../tags/tag907.xml" /><Relationship Id="rId358" Type="http://schemas.openxmlformats.org/officeDocument/2006/relationships/tags" Target="../tags/tag908.xml" /><Relationship Id="rId359" Type="http://schemas.openxmlformats.org/officeDocument/2006/relationships/tags" Target="../tags/tag909.xml" /><Relationship Id="rId36" Type="http://schemas.openxmlformats.org/officeDocument/2006/relationships/tags" Target="../tags/tag587.xml" /><Relationship Id="rId360" Type="http://schemas.openxmlformats.org/officeDocument/2006/relationships/tags" Target="../tags/tag910.xml" /><Relationship Id="rId361" Type="http://schemas.openxmlformats.org/officeDocument/2006/relationships/tags" Target="../tags/tag911.xml" /><Relationship Id="rId362" Type="http://schemas.openxmlformats.org/officeDocument/2006/relationships/tags" Target="../tags/tag912.xml" /><Relationship Id="rId363" Type="http://schemas.openxmlformats.org/officeDocument/2006/relationships/tags" Target="../tags/tag913.xml" /><Relationship Id="rId364" Type="http://schemas.openxmlformats.org/officeDocument/2006/relationships/tags" Target="../tags/tag914.xml" /><Relationship Id="rId365" Type="http://schemas.openxmlformats.org/officeDocument/2006/relationships/tags" Target="../tags/tag915.xml" /><Relationship Id="rId366" Type="http://schemas.openxmlformats.org/officeDocument/2006/relationships/tags" Target="../tags/tag916.xml" /><Relationship Id="rId367" Type="http://schemas.openxmlformats.org/officeDocument/2006/relationships/tags" Target="../tags/tag917.xml" /><Relationship Id="rId368" Type="http://schemas.openxmlformats.org/officeDocument/2006/relationships/tags" Target="../tags/tag918.xml" /><Relationship Id="rId369" Type="http://schemas.openxmlformats.org/officeDocument/2006/relationships/tags" Target="../tags/tag919.xml" /><Relationship Id="rId37" Type="http://schemas.openxmlformats.org/officeDocument/2006/relationships/tags" Target="../tags/tag588.xml" /><Relationship Id="rId370" Type="http://schemas.openxmlformats.org/officeDocument/2006/relationships/tags" Target="../tags/tag920.xml" /><Relationship Id="rId371" Type="http://schemas.openxmlformats.org/officeDocument/2006/relationships/tags" Target="../tags/tag921.xml" /><Relationship Id="rId372" Type="http://schemas.openxmlformats.org/officeDocument/2006/relationships/tags" Target="../tags/tag922.xml" /><Relationship Id="rId373" Type="http://schemas.openxmlformats.org/officeDocument/2006/relationships/tags" Target="../tags/tag923.xml" /><Relationship Id="rId374" Type="http://schemas.openxmlformats.org/officeDocument/2006/relationships/tags" Target="../tags/tag924.xml" /><Relationship Id="rId375" Type="http://schemas.openxmlformats.org/officeDocument/2006/relationships/tags" Target="../tags/tag925.xml" /><Relationship Id="rId376" Type="http://schemas.openxmlformats.org/officeDocument/2006/relationships/tags" Target="../tags/tag926.xml" /><Relationship Id="rId377" Type="http://schemas.openxmlformats.org/officeDocument/2006/relationships/tags" Target="../tags/tag927.xml" /><Relationship Id="rId378" Type="http://schemas.openxmlformats.org/officeDocument/2006/relationships/tags" Target="../tags/tag928.xml" /><Relationship Id="rId379" Type="http://schemas.openxmlformats.org/officeDocument/2006/relationships/tags" Target="../tags/tag929.xml" /><Relationship Id="rId38" Type="http://schemas.openxmlformats.org/officeDocument/2006/relationships/tags" Target="../tags/tag589.xml" /><Relationship Id="rId380" Type="http://schemas.openxmlformats.org/officeDocument/2006/relationships/tags" Target="../tags/tag930.xml" /><Relationship Id="rId381" Type="http://schemas.openxmlformats.org/officeDocument/2006/relationships/tags" Target="../tags/tag931.xml" /><Relationship Id="rId382" Type="http://schemas.openxmlformats.org/officeDocument/2006/relationships/tags" Target="../tags/tag932.xml" /><Relationship Id="rId383" Type="http://schemas.openxmlformats.org/officeDocument/2006/relationships/tags" Target="../tags/tag933.xml" /><Relationship Id="rId384" Type="http://schemas.openxmlformats.org/officeDocument/2006/relationships/tags" Target="../tags/tag934.xml" /><Relationship Id="rId385" Type="http://schemas.openxmlformats.org/officeDocument/2006/relationships/tags" Target="../tags/tag935.xml" /><Relationship Id="rId386" Type="http://schemas.openxmlformats.org/officeDocument/2006/relationships/tags" Target="../tags/tag936.xml" /><Relationship Id="rId387" Type="http://schemas.openxmlformats.org/officeDocument/2006/relationships/tags" Target="../tags/tag937.xml" /><Relationship Id="rId388" Type="http://schemas.openxmlformats.org/officeDocument/2006/relationships/tags" Target="../tags/tag938.xml" /><Relationship Id="rId389" Type="http://schemas.openxmlformats.org/officeDocument/2006/relationships/tags" Target="../tags/tag939.xml" /><Relationship Id="rId39" Type="http://schemas.openxmlformats.org/officeDocument/2006/relationships/tags" Target="../tags/tag590.xml" /><Relationship Id="rId390" Type="http://schemas.openxmlformats.org/officeDocument/2006/relationships/tags" Target="../tags/tag940.xml" /><Relationship Id="rId391" Type="http://schemas.openxmlformats.org/officeDocument/2006/relationships/tags" Target="../tags/tag941.xml" /><Relationship Id="rId392" Type="http://schemas.openxmlformats.org/officeDocument/2006/relationships/tags" Target="../tags/tag942.xml" /><Relationship Id="rId393" Type="http://schemas.openxmlformats.org/officeDocument/2006/relationships/tags" Target="../tags/tag943.xml" /><Relationship Id="rId394" Type="http://schemas.openxmlformats.org/officeDocument/2006/relationships/tags" Target="../tags/tag944.xml" /><Relationship Id="rId395" Type="http://schemas.openxmlformats.org/officeDocument/2006/relationships/tags" Target="../tags/tag945.xml" /><Relationship Id="rId396" Type="http://schemas.openxmlformats.org/officeDocument/2006/relationships/tags" Target="../tags/tag946.xml" /><Relationship Id="rId397" Type="http://schemas.openxmlformats.org/officeDocument/2006/relationships/tags" Target="../tags/tag947.xml" /><Relationship Id="rId398" Type="http://schemas.openxmlformats.org/officeDocument/2006/relationships/tags" Target="../tags/tag948.xml" /><Relationship Id="rId399" Type="http://schemas.openxmlformats.org/officeDocument/2006/relationships/tags" Target="../tags/tag949.xml" /><Relationship Id="rId4" Type="http://schemas.openxmlformats.org/officeDocument/2006/relationships/tags" Target="../tags/tag555.xml" /><Relationship Id="rId40" Type="http://schemas.openxmlformats.org/officeDocument/2006/relationships/tags" Target="../tags/tag591.xml" /><Relationship Id="rId400" Type="http://schemas.openxmlformats.org/officeDocument/2006/relationships/tags" Target="../tags/tag950.xml" /><Relationship Id="rId401" Type="http://schemas.openxmlformats.org/officeDocument/2006/relationships/tags" Target="../tags/tag951.xml" /><Relationship Id="rId402" Type="http://schemas.openxmlformats.org/officeDocument/2006/relationships/tags" Target="../tags/tag952.xml" /><Relationship Id="rId403" Type="http://schemas.openxmlformats.org/officeDocument/2006/relationships/tags" Target="../tags/tag953.xml" /><Relationship Id="rId404" Type="http://schemas.openxmlformats.org/officeDocument/2006/relationships/tags" Target="../tags/tag954.xml" /><Relationship Id="rId405" Type="http://schemas.openxmlformats.org/officeDocument/2006/relationships/tags" Target="../tags/tag955.xml" /><Relationship Id="rId406" Type="http://schemas.openxmlformats.org/officeDocument/2006/relationships/tags" Target="../tags/tag956.xml" /><Relationship Id="rId407" Type="http://schemas.openxmlformats.org/officeDocument/2006/relationships/tags" Target="../tags/tag957.xml" /><Relationship Id="rId408" Type="http://schemas.openxmlformats.org/officeDocument/2006/relationships/tags" Target="../tags/tag958.xml" /><Relationship Id="rId409" Type="http://schemas.openxmlformats.org/officeDocument/2006/relationships/tags" Target="../tags/tag959.xml" /><Relationship Id="rId41" Type="http://schemas.openxmlformats.org/officeDocument/2006/relationships/tags" Target="../tags/tag592.xml" /><Relationship Id="rId410" Type="http://schemas.openxmlformats.org/officeDocument/2006/relationships/tags" Target="../tags/tag960.xml" /><Relationship Id="rId411" Type="http://schemas.openxmlformats.org/officeDocument/2006/relationships/tags" Target="../tags/tag961.xml" /><Relationship Id="rId412" Type="http://schemas.openxmlformats.org/officeDocument/2006/relationships/tags" Target="../tags/tag962.xml" /><Relationship Id="rId413" Type="http://schemas.openxmlformats.org/officeDocument/2006/relationships/tags" Target="../tags/tag963.xml" /><Relationship Id="rId414" Type="http://schemas.openxmlformats.org/officeDocument/2006/relationships/tags" Target="../tags/tag964.xml" /><Relationship Id="rId415" Type="http://schemas.openxmlformats.org/officeDocument/2006/relationships/tags" Target="../tags/tag965.xml" /><Relationship Id="rId416" Type="http://schemas.openxmlformats.org/officeDocument/2006/relationships/tags" Target="../tags/tag966.xml" /><Relationship Id="rId417" Type="http://schemas.openxmlformats.org/officeDocument/2006/relationships/tags" Target="../tags/tag967.xml" /><Relationship Id="rId418" Type="http://schemas.openxmlformats.org/officeDocument/2006/relationships/tags" Target="../tags/tag968.xml" /><Relationship Id="rId419" Type="http://schemas.openxmlformats.org/officeDocument/2006/relationships/tags" Target="../tags/tag969.xml" /><Relationship Id="rId42" Type="http://schemas.openxmlformats.org/officeDocument/2006/relationships/tags" Target="../tags/tag593.xml" /><Relationship Id="rId420" Type="http://schemas.openxmlformats.org/officeDocument/2006/relationships/tags" Target="../tags/tag970.xml" /><Relationship Id="rId421" Type="http://schemas.openxmlformats.org/officeDocument/2006/relationships/tags" Target="../tags/tag971.xml" /><Relationship Id="rId422" Type="http://schemas.openxmlformats.org/officeDocument/2006/relationships/tags" Target="../tags/tag972.xml" /><Relationship Id="rId423" Type="http://schemas.openxmlformats.org/officeDocument/2006/relationships/tags" Target="../tags/tag973.xml" /><Relationship Id="rId424" Type="http://schemas.openxmlformats.org/officeDocument/2006/relationships/tags" Target="../tags/tag974.xml" /><Relationship Id="rId425" Type="http://schemas.openxmlformats.org/officeDocument/2006/relationships/tags" Target="../tags/tag975.xml" /><Relationship Id="rId426" Type="http://schemas.openxmlformats.org/officeDocument/2006/relationships/tags" Target="../tags/tag976.xml" /><Relationship Id="rId427" Type="http://schemas.openxmlformats.org/officeDocument/2006/relationships/tags" Target="../tags/tag977.xml" /><Relationship Id="rId428" Type="http://schemas.openxmlformats.org/officeDocument/2006/relationships/tags" Target="../tags/tag978.xml" /><Relationship Id="rId429" Type="http://schemas.openxmlformats.org/officeDocument/2006/relationships/tags" Target="../tags/tag979.xml" /><Relationship Id="rId43" Type="http://schemas.openxmlformats.org/officeDocument/2006/relationships/tags" Target="../tags/tag594.xml" /><Relationship Id="rId430" Type="http://schemas.openxmlformats.org/officeDocument/2006/relationships/tags" Target="../tags/tag980.xml" /><Relationship Id="rId431" Type="http://schemas.openxmlformats.org/officeDocument/2006/relationships/tags" Target="../tags/tag981.xml" /><Relationship Id="rId432" Type="http://schemas.openxmlformats.org/officeDocument/2006/relationships/tags" Target="../tags/tag982.xml" /><Relationship Id="rId433" Type="http://schemas.openxmlformats.org/officeDocument/2006/relationships/tags" Target="../tags/tag983.xml" /><Relationship Id="rId434" Type="http://schemas.openxmlformats.org/officeDocument/2006/relationships/tags" Target="../tags/tag984.xml" /><Relationship Id="rId435" Type="http://schemas.openxmlformats.org/officeDocument/2006/relationships/tags" Target="../tags/tag985.xml" /><Relationship Id="rId436" Type="http://schemas.openxmlformats.org/officeDocument/2006/relationships/tags" Target="../tags/tag986.xml" /><Relationship Id="rId437" Type="http://schemas.openxmlformats.org/officeDocument/2006/relationships/tags" Target="../tags/tag987.xml" /><Relationship Id="rId438" Type="http://schemas.openxmlformats.org/officeDocument/2006/relationships/tags" Target="../tags/tag988.xml" /><Relationship Id="rId439" Type="http://schemas.openxmlformats.org/officeDocument/2006/relationships/tags" Target="../tags/tag989.xml" /><Relationship Id="rId44" Type="http://schemas.openxmlformats.org/officeDocument/2006/relationships/tags" Target="../tags/tag595.xml" /><Relationship Id="rId440" Type="http://schemas.openxmlformats.org/officeDocument/2006/relationships/tags" Target="../tags/tag990.xml" /><Relationship Id="rId441" Type="http://schemas.openxmlformats.org/officeDocument/2006/relationships/tags" Target="../tags/tag991.xml" /><Relationship Id="rId442" Type="http://schemas.openxmlformats.org/officeDocument/2006/relationships/tags" Target="../tags/tag992.xml" /><Relationship Id="rId443" Type="http://schemas.openxmlformats.org/officeDocument/2006/relationships/tags" Target="../tags/tag993.xml" /><Relationship Id="rId444" Type="http://schemas.openxmlformats.org/officeDocument/2006/relationships/tags" Target="../tags/tag994.xml" /><Relationship Id="rId445" Type="http://schemas.openxmlformats.org/officeDocument/2006/relationships/tags" Target="../tags/tag995.xml" /><Relationship Id="rId446" Type="http://schemas.openxmlformats.org/officeDocument/2006/relationships/tags" Target="../tags/tag996.xml" /><Relationship Id="rId447" Type="http://schemas.openxmlformats.org/officeDocument/2006/relationships/tags" Target="../tags/tag997.xml" /><Relationship Id="rId448" Type="http://schemas.openxmlformats.org/officeDocument/2006/relationships/tags" Target="../tags/tag998.xml" /><Relationship Id="rId449" Type="http://schemas.openxmlformats.org/officeDocument/2006/relationships/tags" Target="../tags/tag999.xml" /><Relationship Id="rId45" Type="http://schemas.openxmlformats.org/officeDocument/2006/relationships/tags" Target="../tags/tag596.xml" /><Relationship Id="rId450" Type="http://schemas.openxmlformats.org/officeDocument/2006/relationships/tags" Target="../tags/tag1000.xml" /><Relationship Id="rId451" Type="http://schemas.openxmlformats.org/officeDocument/2006/relationships/tags" Target="../tags/tag1001.xml" /><Relationship Id="rId452" Type="http://schemas.openxmlformats.org/officeDocument/2006/relationships/tags" Target="../tags/tag1002.xml" /><Relationship Id="rId453" Type="http://schemas.openxmlformats.org/officeDocument/2006/relationships/tags" Target="../tags/tag1003.xml" /><Relationship Id="rId454" Type="http://schemas.openxmlformats.org/officeDocument/2006/relationships/tags" Target="../tags/tag1004.xml" /><Relationship Id="rId455" Type="http://schemas.openxmlformats.org/officeDocument/2006/relationships/tags" Target="../tags/tag1005.xml" /><Relationship Id="rId456" Type="http://schemas.openxmlformats.org/officeDocument/2006/relationships/tags" Target="../tags/tag1006.xml" /><Relationship Id="rId457" Type="http://schemas.openxmlformats.org/officeDocument/2006/relationships/tags" Target="../tags/tag1007.xml" /><Relationship Id="rId458" Type="http://schemas.openxmlformats.org/officeDocument/2006/relationships/tags" Target="../tags/tag1008.xml" /><Relationship Id="rId459" Type="http://schemas.openxmlformats.org/officeDocument/2006/relationships/tags" Target="../tags/tag1009.xml" /><Relationship Id="rId46" Type="http://schemas.openxmlformats.org/officeDocument/2006/relationships/tags" Target="../tags/tag597.xml" /><Relationship Id="rId460" Type="http://schemas.openxmlformats.org/officeDocument/2006/relationships/tags" Target="../tags/tag1010.xml" /><Relationship Id="rId461" Type="http://schemas.openxmlformats.org/officeDocument/2006/relationships/tags" Target="../tags/tag1011.xml" /><Relationship Id="rId462" Type="http://schemas.openxmlformats.org/officeDocument/2006/relationships/tags" Target="../tags/tag1012.xml" /><Relationship Id="rId463" Type="http://schemas.openxmlformats.org/officeDocument/2006/relationships/tags" Target="../tags/tag1013.xml" /><Relationship Id="rId464" Type="http://schemas.openxmlformats.org/officeDocument/2006/relationships/tags" Target="../tags/tag1014.xml" /><Relationship Id="rId465" Type="http://schemas.openxmlformats.org/officeDocument/2006/relationships/tags" Target="../tags/tag1015.xml" /><Relationship Id="rId466" Type="http://schemas.openxmlformats.org/officeDocument/2006/relationships/tags" Target="../tags/tag1016.xml" /><Relationship Id="rId467" Type="http://schemas.openxmlformats.org/officeDocument/2006/relationships/tags" Target="../tags/tag1017.xml" /><Relationship Id="rId468" Type="http://schemas.openxmlformats.org/officeDocument/2006/relationships/tags" Target="../tags/tag1018.xml" /><Relationship Id="rId469" Type="http://schemas.openxmlformats.org/officeDocument/2006/relationships/tags" Target="../tags/tag1019.xml" /><Relationship Id="rId47" Type="http://schemas.openxmlformats.org/officeDocument/2006/relationships/tags" Target="../tags/tag598.xml" /><Relationship Id="rId470" Type="http://schemas.openxmlformats.org/officeDocument/2006/relationships/tags" Target="../tags/tag1020.xml" /><Relationship Id="rId471" Type="http://schemas.openxmlformats.org/officeDocument/2006/relationships/tags" Target="../tags/tag1021.xml" /><Relationship Id="rId472" Type="http://schemas.openxmlformats.org/officeDocument/2006/relationships/tags" Target="../tags/tag1022.xml" /><Relationship Id="rId473" Type="http://schemas.openxmlformats.org/officeDocument/2006/relationships/tags" Target="../tags/tag1023.xml" /><Relationship Id="rId474" Type="http://schemas.openxmlformats.org/officeDocument/2006/relationships/tags" Target="../tags/tag1024.xml" /><Relationship Id="rId475" Type="http://schemas.openxmlformats.org/officeDocument/2006/relationships/tags" Target="../tags/tag1025.xml" /><Relationship Id="rId476" Type="http://schemas.openxmlformats.org/officeDocument/2006/relationships/tags" Target="../tags/tag1026.xml" /><Relationship Id="rId477" Type="http://schemas.openxmlformats.org/officeDocument/2006/relationships/tags" Target="../tags/tag1027.xml" /><Relationship Id="rId478" Type="http://schemas.openxmlformats.org/officeDocument/2006/relationships/tags" Target="../tags/tag1028.xml" /><Relationship Id="rId479" Type="http://schemas.openxmlformats.org/officeDocument/2006/relationships/tags" Target="../tags/tag1029.xml" /><Relationship Id="rId48" Type="http://schemas.openxmlformats.org/officeDocument/2006/relationships/tags" Target="../tags/tag599.xml" /><Relationship Id="rId480" Type="http://schemas.openxmlformats.org/officeDocument/2006/relationships/tags" Target="../tags/tag1030.xml" /><Relationship Id="rId481" Type="http://schemas.openxmlformats.org/officeDocument/2006/relationships/tags" Target="../tags/tag1031.xml" /><Relationship Id="rId482" Type="http://schemas.openxmlformats.org/officeDocument/2006/relationships/tags" Target="../tags/tag1032.xml" /><Relationship Id="rId483" Type="http://schemas.openxmlformats.org/officeDocument/2006/relationships/tags" Target="../tags/tag1033.xml" /><Relationship Id="rId484" Type="http://schemas.openxmlformats.org/officeDocument/2006/relationships/tags" Target="../tags/tag1034.xml" /><Relationship Id="rId485" Type="http://schemas.openxmlformats.org/officeDocument/2006/relationships/tags" Target="../tags/tag1035.xml" /><Relationship Id="rId486" Type="http://schemas.openxmlformats.org/officeDocument/2006/relationships/tags" Target="../tags/tag1036.xml" /><Relationship Id="rId487" Type="http://schemas.openxmlformats.org/officeDocument/2006/relationships/tags" Target="../tags/tag1037.xml" /><Relationship Id="rId488" Type="http://schemas.openxmlformats.org/officeDocument/2006/relationships/tags" Target="../tags/tag1038.xml" /><Relationship Id="rId489" Type="http://schemas.openxmlformats.org/officeDocument/2006/relationships/tags" Target="../tags/tag1039.xml" /><Relationship Id="rId49" Type="http://schemas.openxmlformats.org/officeDocument/2006/relationships/tags" Target="../tags/tag600.xml" /><Relationship Id="rId490" Type="http://schemas.openxmlformats.org/officeDocument/2006/relationships/tags" Target="../tags/tag1040.xml" /><Relationship Id="rId491" Type="http://schemas.openxmlformats.org/officeDocument/2006/relationships/tags" Target="../tags/tag1041.xml" /><Relationship Id="rId492" Type="http://schemas.openxmlformats.org/officeDocument/2006/relationships/tags" Target="../tags/tag1042.xml" /><Relationship Id="rId493" Type="http://schemas.openxmlformats.org/officeDocument/2006/relationships/tags" Target="../tags/tag1043.xml" /><Relationship Id="rId494" Type="http://schemas.openxmlformats.org/officeDocument/2006/relationships/tags" Target="../tags/tag1044.xml" /><Relationship Id="rId495" Type="http://schemas.openxmlformats.org/officeDocument/2006/relationships/tags" Target="../tags/tag1045.xml" /><Relationship Id="rId496" Type="http://schemas.openxmlformats.org/officeDocument/2006/relationships/tags" Target="../tags/tag1046.xml" /><Relationship Id="rId497" Type="http://schemas.openxmlformats.org/officeDocument/2006/relationships/tags" Target="../tags/tag1047.xml" /><Relationship Id="rId498" Type="http://schemas.openxmlformats.org/officeDocument/2006/relationships/tags" Target="../tags/tag1048.xml" /><Relationship Id="rId499" Type="http://schemas.openxmlformats.org/officeDocument/2006/relationships/tags" Target="../tags/tag1049.xml" /><Relationship Id="rId5" Type="http://schemas.openxmlformats.org/officeDocument/2006/relationships/tags" Target="../tags/tag556.xml" /><Relationship Id="rId50" Type="http://schemas.openxmlformats.org/officeDocument/2006/relationships/tags" Target="../tags/tag601.xml" /><Relationship Id="rId500" Type="http://schemas.openxmlformats.org/officeDocument/2006/relationships/tags" Target="../tags/tag1050.xml" /><Relationship Id="rId501" Type="http://schemas.openxmlformats.org/officeDocument/2006/relationships/tags" Target="../tags/tag1051.xml" /><Relationship Id="rId502" Type="http://schemas.openxmlformats.org/officeDocument/2006/relationships/tags" Target="../tags/tag1052.xml" /><Relationship Id="rId503" Type="http://schemas.openxmlformats.org/officeDocument/2006/relationships/tags" Target="../tags/tag1053.xml" /><Relationship Id="rId504" Type="http://schemas.openxmlformats.org/officeDocument/2006/relationships/tags" Target="../tags/tag1054.xml" /><Relationship Id="rId505" Type="http://schemas.openxmlformats.org/officeDocument/2006/relationships/tags" Target="../tags/tag1055.xml" /><Relationship Id="rId506" Type="http://schemas.openxmlformats.org/officeDocument/2006/relationships/tags" Target="../tags/tag1056.xml" /><Relationship Id="rId507" Type="http://schemas.openxmlformats.org/officeDocument/2006/relationships/tags" Target="../tags/tag1057.xml" /><Relationship Id="rId508" Type="http://schemas.openxmlformats.org/officeDocument/2006/relationships/tags" Target="../tags/tag1058.xml" /><Relationship Id="rId509" Type="http://schemas.openxmlformats.org/officeDocument/2006/relationships/tags" Target="../tags/tag1059.xml" /><Relationship Id="rId51" Type="http://schemas.openxmlformats.org/officeDocument/2006/relationships/tags" Target="../tags/tag602.xml" /><Relationship Id="rId510" Type="http://schemas.openxmlformats.org/officeDocument/2006/relationships/tags" Target="../tags/tag1060.xml" /><Relationship Id="rId511" Type="http://schemas.openxmlformats.org/officeDocument/2006/relationships/tags" Target="../tags/tag1061.xml" /><Relationship Id="rId512" Type="http://schemas.openxmlformats.org/officeDocument/2006/relationships/tags" Target="../tags/tag1062.xml" /><Relationship Id="rId513" Type="http://schemas.openxmlformats.org/officeDocument/2006/relationships/tags" Target="../tags/tag1063.xml" /><Relationship Id="rId514" Type="http://schemas.openxmlformats.org/officeDocument/2006/relationships/tags" Target="../tags/tag1064.xml" /><Relationship Id="rId515" Type="http://schemas.openxmlformats.org/officeDocument/2006/relationships/tags" Target="../tags/tag1065.xml" /><Relationship Id="rId516" Type="http://schemas.openxmlformats.org/officeDocument/2006/relationships/tags" Target="../tags/tag1066.xml" /><Relationship Id="rId517" Type="http://schemas.openxmlformats.org/officeDocument/2006/relationships/tags" Target="../tags/tag1067.xml" /><Relationship Id="rId518" Type="http://schemas.openxmlformats.org/officeDocument/2006/relationships/tags" Target="../tags/tag1068.xml" /><Relationship Id="rId519" Type="http://schemas.openxmlformats.org/officeDocument/2006/relationships/tags" Target="../tags/tag1069.xml" /><Relationship Id="rId52" Type="http://schemas.openxmlformats.org/officeDocument/2006/relationships/tags" Target="../tags/tag603.xml" /><Relationship Id="rId520" Type="http://schemas.openxmlformats.org/officeDocument/2006/relationships/tags" Target="../tags/tag1070.xml" /><Relationship Id="rId521" Type="http://schemas.openxmlformats.org/officeDocument/2006/relationships/tags" Target="../tags/tag1071.xml" /><Relationship Id="rId522" Type="http://schemas.openxmlformats.org/officeDocument/2006/relationships/tags" Target="../tags/tag1072.xml" /><Relationship Id="rId523" Type="http://schemas.openxmlformats.org/officeDocument/2006/relationships/tags" Target="../tags/tag1073.xml" /><Relationship Id="rId524" Type="http://schemas.openxmlformats.org/officeDocument/2006/relationships/tags" Target="../tags/tag1074.xml" /><Relationship Id="rId525" Type="http://schemas.openxmlformats.org/officeDocument/2006/relationships/tags" Target="../tags/tag1075.xml" /><Relationship Id="rId526" Type="http://schemas.openxmlformats.org/officeDocument/2006/relationships/tags" Target="../tags/tag1076.xml" /><Relationship Id="rId527" Type="http://schemas.openxmlformats.org/officeDocument/2006/relationships/tags" Target="../tags/tag1077.xml" /><Relationship Id="rId528" Type="http://schemas.openxmlformats.org/officeDocument/2006/relationships/tags" Target="../tags/tag1078.xml" /><Relationship Id="rId529" Type="http://schemas.openxmlformats.org/officeDocument/2006/relationships/tags" Target="../tags/tag1079.xml" /><Relationship Id="rId53" Type="http://schemas.openxmlformats.org/officeDocument/2006/relationships/tags" Target="../tags/tag604.xml" /><Relationship Id="rId530" Type="http://schemas.openxmlformats.org/officeDocument/2006/relationships/tags" Target="../tags/tag1080.xml" /><Relationship Id="rId531" Type="http://schemas.openxmlformats.org/officeDocument/2006/relationships/tags" Target="../tags/tag1081.xml" /><Relationship Id="rId532" Type="http://schemas.openxmlformats.org/officeDocument/2006/relationships/tags" Target="../tags/tag1082.xml" /><Relationship Id="rId533" Type="http://schemas.openxmlformats.org/officeDocument/2006/relationships/tags" Target="../tags/tag1083.xml" /><Relationship Id="rId534" Type="http://schemas.openxmlformats.org/officeDocument/2006/relationships/tags" Target="../tags/tag1084.xml" /><Relationship Id="rId535" Type="http://schemas.openxmlformats.org/officeDocument/2006/relationships/tags" Target="../tags/tag1085.xml" /><Relationship Id="rId536" Type="http://schemas.openxmlformats.org/officeDocument/2006/relationships/tags" Target="../tags/tag1086.xml" /><Relationship Id="rId537" Type="http://schemas.openxmlformats.org/officeDocument/2006/relationships/tags" Target="../tags/tag1087.xml" /><Relationship Id="rId538" Type="http://schemas.openxmlformats.org/officeDocument/2006/relationships/tags" Target="../tags/tag1088.xml" /><Relationship Id="rId539" Type="http://schemas.openxmlformats.org/officeDocument/2006/relationships/tags" Target="../tags/tag1089.xml" /><Relationship Id="rId54" Type="http://schemas.openxmlformats.org/officeDocument/2006/relationships/tags" Target="../tags/tag605.xml" /><Relationship Id="rId540" Type="http://schemas.openxmlformats.org/officeDocument/2006/relationships/tags" Target="../tags/tag1090.xml" /><Relationship Id="rId541" Type="http://schemas.openxmlformats.org/officeDocument/2006/relationships/slideMaster" Target="../slideMasters/slideMaster1.xml" /><Relationship Id="rId55" Type="http://schemas.openxmlformats.org/officeDocument/2006/relationships/tags" Target="../tags/tag606.xml" /><Relationship Id="rId56" Type="http://schemas.openxmlformats.org/officeDocument/2006/relationships/tags" Target="../tags/tag607.xml" /><Relationship Id="rId57" Type="http://schemas.openxmlformats.org/officeDocument/2006/relationships/tags" Target="../tags/tag608.xml" /><Relationship Id="rId58" Type="http://schemas.openxmlformats.org/officeDocument/2006/relationships/tags" Target="../tags/tag609.xml" /><Relationship Id="rId59" Type="http://schemas.openxmlformats.org/officeDocument/2006/relationships/tags" Target="../tags/tag610.xml" /><Relationship Id="rId6" Type="http://schemas.openxmlformats.org/officeDocument/2006/relationships/tags" Target="../tags/tag557.xml" /><Relationship Id="rId60" Type="http://schemas.openxmlformats.org/officeDocument/2006/relationships/tags" Target="../tags/tag611.xml" /><Relationship Id="rId61" Type="http://schemas.openxmlformats.org/officeDocument/2006/relationships/tags" Target="../tags/tag612.xml" /><Relationship Id="rId62" Type="http://schemas.openxmlformats.org/officeDocument/2006/relationships/tags" Target="../tags/tag613.xml" /><Relationship Id="rId63" Type="http://schemas.openxmlformats.org/officeDocument/2006/relationships/tags" Target="../tags/tag614.xml" /><Relationship Id="rId64" Type="http://schemas.openxmlformats.org/officeDocument/2006/relationships/tags" Target="../tags/tag615.xml" /><Relationship Id="rId65" Type="http://schemas.openxmlformats.org/officeDocument/2006/relationships/tags" Target="../tags/tag616.xml" /><Relationship Id="rId66" Type="http://schemas.openxmlformats.org/officeDocument/2006/relationships/tags" Target="../tags/tag617.xml" /><Relationship Id="rId67" Type="http://schemas.openxmlformats.org/officeDocument/2006/relationships/tags" Target="../tags/tag618.xml" /><Relationship Id="rId68" Type="http://schemas.openxmlformats.org/officeDocument/2006/relationships/image" Target="../media/image2.png" /><Relationship Id="rId69" Type="http://schemas.openxmlformats.org/officeDocument/2006/relationships/tags" Target="../tags/tag619.xml" /><Relationship Id="rId7" Type="http://schemas.openxmlformats.org/officeDocument/2006/relationships/tags" Target="../tags/tag558.xml" /><Relationship Id="rId70" Type="http://schemas.openxmlformats.org/officeDocument/2006/relationships/tags" Target="../tags/tag620.xml" /><Relationship Id="rId71" Type="http://schemas.openxmlformats.org/officeDocument/2006/relationships/tags" Target="../tags/tag621.xml" /><Relationship Id="rId72" Type="http://schemas.openxmlformats.org/officeDocument/2006/relationships/tags" Target="../tags/tag622.xml" /><Relationship Id="rId73" Type="http://schemas.openxmlformats.org/officeDocument/2006/relationships/tags" Target="../tags/tag623.xml" /><Relationship Id="rId74" Type="http://schemas.openxmlformats.org/officeDocument/2006/relationships/tags" Target="../tags/tag624.xml" /><Relationship Id="rId75" Type="http://schemas.openxmlformats.org/officeDocument/2006/relationships/tags" Target="../tags/tag625.xml" /><Relationship Id="rId76" Type="http://schemas.openxmlformats.org/officeDocument/2006/relationships/tags" Target="../tags/tag626.xml" /><Relationship Id="rId77" Type="http://schemas.openxmlformats.org/officeDocument/2006/relationships/tags" Target="../tags/tag627.xml" /><Relationship Id="rId78" Type="http://schemas.openxmlformats.org/officeDocument/2006/relationships/tags" Target="../tags/tag628.xml" /><Relationship Id="rId79" Type="http://schemas.openxmlformats.org/officeDocument/2006/relationships/tags" Target="../tags/tag629.xml" /><Relationship Id="rId8" Type="http://schemas.openxmlformats.org/officeDocument/2006/relationships/tags" Target="../tags/tag559.xml" /><Relationship Id="rId80" Type="http://schemas.openxmlformats.org/officeDocument/2006/relationships/tags" Target="../tags/tag630.xml" /><Relationship Id="rId81" Type="http://schemas.openxmlformats.org/officeDocument/2006/relationships/tags" Target="../tags/tag631.xml" /><Relationship Id="rId82" Type="http://schemas.openxmlformats.org/officeDocument/2006/relationships/tags" Target="../tags/tag632.xml" /><Relationship Id="rId83" Type="http://schemas.openxmlformats.org/officeDocument/2006/relationships/tags" Target="../tags/tag633.xml" /><Relationship Id="rId84" Type="http://schemas.openxmlformats.org/officeDocument/2006/relationships/tags" Target="../tags/tag634.xml" /><Relationship Id="rId85" Type="http://schemas.openxmlformats.org/officeDocument/2006/relationships/tags" Target="../tags/tag635.xml" /><Relationship Id="rId86" Type="http://schemas.openxmlformats.org/officeDocument/2006/relationships/tags" Target="../tags/tag636.xml" /><Relationship Id="rId87" Type="http://schemas.openxmlformats.org/officeDocument/2006/relationships/tags" Target="../tags/tag637.xml" /><Relationship Id="rId88" Type="http://schemas.openxmlformats.org/officeDocument/2006/relationships/tags" Target="../tags/tag638.xml" /><Relationship Id="rId89" Type="http://schemas.openxmlformats.org/officeDocument/2006/relationships/tags" Target="../tags/tag639.xml" /><Relationship Id="rId9" Type="http://schemas.openxmlformats.org/officeDocument/2006/relationships/tags" Target="../tags/tag560.xml" /><Relationship Id="rId90" Type="http://schemas.openxmlformats.org/officeDocument/2006/relationships/tags" Target="../tags/tag640.xml" /><Relationship Id="rId91" Type="http://schemas.openxmlformats.org/officeDocument/2006/relationships/tags" Target="../tags/tag641.xml" /><Relationship Id="rId92" Type="http://schemas.openxmlformats.org/officeDocument/2006/relationships/tags" Target="../tags/tag642.xml" /><Relationship Id="rId93" Type="http://schemas.openxmlformats.org/officeDocument/2006/relationships/tags" Target="../tags/tag643.xml" /><Relationship Id="rId94" Type="http://schemas.openxmlformats.org/officeDocument/2006/relationships/tags" Target="../tags/tag644.xml" /><Relationship Id="rId95" Type="http://schemas.openxmlformats.org/officeDocument/2006/relationships/tags" Target="../tags/tag645.xml" /><Relationship Id="rId96" Type="http://schemas.openxmlformats.org/officeDocument/2006/relationships/tags" Target="../tags/tag646.xml" /><Relationship Id="rId97" Type="http://schemas.openxmlformats.org/officeDocument/2006/relationships/tags" Target="../tags/tag647.xml" /><Relationship Id="rId98" Type="http://schemas.openxmlformats.org/officeDocument/2006/relationships/tags" Target="../tags/tag648.xml" /><Relationship Id="rId99" Type="http://schemas.openxmlformats.org/officeDocument/2006/relationships/tags" Target="../tags/tag64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1.xml" /><Relationship Id="rId10" Type="http://schemas.openxmlformats.org/officeDocument/2006/relationships/tags" Target="../tags/tag1100.xml" /><Relationship Id="rId100" Type="http://schemas.openxmlformats.org/officeDocument/2006/relationships/tags" Target="../tags/tag1189.xml" /><Relationship Id="rId101" Type="http://schemas.openxmlformats.org/officeDocument/2006/relationships/tags" Target="../tags/tag1190.xml" /><Relationship Id="rId102" Type="http://schemas.openxmlformats.org/officeDocument/2006/relationships/tags" Target="../tags/tag1191.xml" /><Relationship Id="rId103" Type="http://schemas.openxmlformats.org/officeDocument/2006/relationships/tags" Target="../tags/tag1192.xml" /><Relationship Id="rId104" Type="http://schemas.openxmlformats.org/officeDocument/2006/relationships/tags" Target="../tags/tag1193.xml" /><Relationship Id="rId105" Type="http://schemas.openxmlformats.org/officeDocument/2006/relationships/tags" Target="../tags/tag1194.xml" /><Relationship Id="rId106" Type="http://schemas.openxmlformats.org/officeDocument/2006/relationships/tags" Target="../tags/tag1195.xml" /><Relationship Id="rId107" Type="http://schemas.openxmlformats.org/officeDocument/2006/relationships/tags" Target="../tags/tag1196.xml" /><Relationship Id="rId108" Type="http://schemas.openxmlformats.org/officeDocument/2006/relationships/tags" Target="../tags/tag1197.xml" /><Relationship Id="rId109" Type="http://schemas.openxmlformats.org/officeDocument/2006/relationships/tags" Target="../tags/tag1198.xml" /><Relationship Id="rId11" Type="http://schemas.openxmlformats.org/officeDocument/2006/relationships/tags" Target="../tags/tag1101.xml" /><Relationship Id="rId110" Type="http://schemas.openxmlformats.org/officeDocument/2006/relationships/tags" Target="../tags/tag1199.xml" /><Relationship Id="rId111" Type="http://schemas.openxmlformats.org/officeDocument/2006/relationships/tags" Target="../tags/tag1200.xml" /><Relationship Id="rId112" Type="http://schemas.openxmlformats.org/officeDocument/2006/relationships/tags" Target="../tags/tag1201.xml" /><Relationship Id="rId113" Type="http://schemas.openxmlformats.org/officeDocument/2006/relationships/tags" Target="../tags/tag1202.xml" /><Relationship Id="rId114" Type="http://schemas.openxmlformats.org/officeDocument/2006/relationships/tags" Target="../tags/tag1203.xml" /><Relationship Id="rId115" Type="http://schemas.openxmlformats.org/officeDocument/2006/relationships/tags" Target="../tags/tag1204.xml" /><Relationship Id="rId116" Type="http://schemas.openxmlformats.org/officeDocument/2006/relationships/tags" Target="../tags/tag1205.xml" /><Relationship Id="rId117" Type="http://schemas.openxmlformats.org/officeDocument/2006/relationships/tags" Target="../tags/tag1206.xml" /><Relationship Id="rId118" Type="http://schemas.openxmlformats.org/officeDocument/2006/relationships/tags" Target="../tags/tag1207.xml" /><Relationship Id="rId119" Type="http://schemas.openxmlformats.org/officeDocument/2006/relationships/tags" Target="../tags/tag1208.xml" /><Relationship Id="rId12" Type="http://schemas.openxmlformats.org/officeDocument/2006/relationships/tags" Target="../tags/tag1102.xml" /><Relationship Id="rId120" Type="http://schemas.openxmlformats.org/officeDocument/2006/relationships/tags" Target="../tags/tag1209.xml" /><Relationship Id="rId121" Type="http://schemas.openxmlformats.org/officeDocument/2006/relationships/tags" Target="../tags/tag1210.xml" /><Relationship Id="rId122" Type="http://schemas.openxmlformats.org/officeDocument/2006/relationships/tags" Target="../tags/tag1211.xml" /><Relationship Id="rId123" Type="http://schemas.openxmlformats.org/officeDocument/2006/relationships/tags" Target="../tags/tag1212.xml" /><Relationship Id="rId124" Type="http://schemas.openxmlformats.org/officeDocument/2006/relationships/tags" Target="../tags/tag1213.xml" /><Relationship Id="rId125" Type="http://schemas.openxmlformats.org/officeDocument/2006/relationships/tags" Target="../tags/tag1214.xml" /><Relationship Id="rId126" Type="http://schemas.openxmlformats.org/officeDocument/2006/relationships/tags" Target="../tags/tag1215.xml" /><Relationship Id="rId127" Type="http://schemas.openxmlformats.org/officeDocument/2006/relationships/tags" Target="../tags/tag1216.xml" /><Relationship Id="rId128" Type="http://schemas.openxmlformats.org/officeDocument/2006/relationships/tags" Target="../tags/tag1217.xml" /><Relationship Id="rId129" Type="http://schemas.openxmlformats.org/officeDocument/2006/relationships/tags" Target="../tags/tag1218.xml" /><Relationship Id="rId13" Type="http://schemas.openxmlformats.org/officeDocument/2006/relationships/tags" Target="../tags/tag1103.xml" /><Relationship Id="rId130" Type="http://schemas.openxmlformats.org/officeDocument/2006/relationships/tags" Target="../tags/tag1219.xml" /><Relationship Id="rId131" Type="http://schemas.openxmlformats.org/officeDocument/2006/relationships/tags" Target="../tags/tag1220.xml" /><Relationship Id="rId132" Type="http://schemas.openxmlformats.org/officeDocument/2006/relationships/tags" Target="../tags/tag1221.xml" /><Relationship Id="rId133" Type="http://schemas.openxmlformats.org/officeDocument/2006/relationships/tags" Target="../tags/tag1222.xml" /><Relationship Id="rId134" Type="http://schemas.openxmlformats.org/officeDocument/2006/relationships/tags" Target="../tags/tag1223.xml" /><Relationship Id="rId135" Type="http://schemas.openxmlformats.org/officeDocument/2006/relationships/tags" Target="../tags/tag1224.xml" /><Relationship Id="rId136" Type="http://schemas.openxmlformats.org/officeDocument/2006/relationships/tags" Target="../tags/tag1225.xml" /><Relationship Id="rId137" Type="http://schemas.openxmlformats.org/officeDocument/2006/relationships/tags" Target="../tags/tag1226.xml" /><Relationship Id="rId138" Type="http://schemas.openxmlformats.org/officeDocument/2006/relationships/tags" Target="../tags/tag1227.xml" /><Relationship Id="rId139" Type="http://schemas.openxmlformats.org/officeDocument/2006/relationships/tags" Target="../tags/tag1228.xml" /><Relationship Id="rId14" Type="http://schemas.openxmlformats.org/officeDocument/2006/relationships/tags" Target="../tags/tag1104.xml" /><Relationship Id="rId140" Type="http://schemas.openxmlformats.org/officeDocument/2006/relationships/tags" Target="../tags/tag1229.xml" /><Relationship Id="rId141" Type="http://schemas.openxmlformats.org/officeDocument/2006/relationships/tags" Target="../tags/tag1230.xml" /><Relationship Id="rId142" Type="http://schemas.openxmlformats.org/officeDocument/2006/relationships/tags" Target="../tags/tag1231.xml" /><Relationship Id="rId143" Type="http://schemas.openxmlformats.org/officeDocument/2006/relationships/tags" Target="../tags/tag1232.xml" /><Relationship Id="rId144" Type="http://schemas.openxmlformats.org/officeDocument/2006/relationships/tags" Target="../tags/tag1233.xml" /><Relationship Id="rId145" Type="http://schemas.openxmlformats.org/officeDocument/2006/relationships/tags" Target="../tags/tag1234.xml" /><Relationship Id="rId146" Type="http://schemas.openxmlformats.org/officeDocument/2006/relationships/tags" Target="../tags/tag1235.xml" /><Relationship Id="rId147" Type="http://schemas.openxmlformats.org/officeDocument/2006/relationships/tags" Target="../tags/tag1236.xml" /><Relationship Id="rId148" Type="http://schemas.openxmlformats.org/officeDocument/2006/relationships/tags" Target="../tags/tag1237.xml" /><Relationship Id="rId149" Type="http://schemas.openxmlformats.org/officeDocument/2006/relationships/tags" Target="../tags/tag1238.xml" /><Relationship Id="rId15" Type="http://schemas.openxmlformats.org/officeDocument/2006/relationships/tags" Target="../tags/tag1105.xml" /><Relationship Id="rId150" Type="http://schemas.openxmlformats.org/officeDocument/2006/relationships/tags" Target="../tags/tag1239.xml" /><Relationship Id="rId151" Type="http://schemas.openxmlformats.org/officeDocument/2006/relationships/tags" Target="../tags/tag1240.xml" /><Relationship Id="rId152" Type="http://schemas.openxmlformats.org/officeDocument/2006/relationships/tags" Target="../tags/tag1241.xml" /><Relationship Id="rId153" Type="http://schemas.openxmlformats.org/officeDocument/2006/relationships/tags" Target="../tags/tag1242.xml" /><Relationship Id="rId154" Type="http://schemas.openxmlformats.org/officeDocument/2006/relationships/tags" Target="../tags/tag1243.xml" /><Relationship Id="rId155" Type="http://schemas.openxmlformats.org/officeDocument/2006/relationships/tags" Target="../tags/tag1244.xml" /><Relationship Id="rId156" Type="http://schemas.openxmlformats.org/officeDocument/2006/relationships/tags" Target="../tags/tag1245.xml" /><Relationship Id="rId157" Type="http://schemas.openxmlformats.org/officeDocument/2006/relationships/tags" Target="../tags/tag1246.xml" /><Relationship Id="rId158" Type="http://schemas.openxmlformats.org/officeDocument/2006/relationships/tags" Target="../tags/tag1247.xml" /><Relationship Id="rId159" Type="http://schemas.openxmlformats.org/officeDocument/2006/relationships/tags" Target="../tags/tag1248.xml" /><Relationship Id="rId16" Type="http://schemas.openxmlformats.org/officeDocument/2006/relationships/tags" Target="../tags/tag1106.xml" /><Relationship Id="rId160" Type="http://schemas.openxmlformats.org/officeDocument/2006/relationships/tags" Target="../tags/tag1249.xml" /><Relationship Id="rId161" Type="http://schemas.openxmlformats.org/officeDocument/2006/relationships/tags" Target="../tags/tag1250.xml" /><Relationship Id="rId162" Type="http://schemas.openxmlformats.org/officeDocument/2006/relationships/tags" Target="../tags/tag1251.xml" /><Relationship Id="rId163" Type="http://schemas.openxmlformats.org/officeDocument/2006/relationships/tags" Target="../tags/tag1252.xml" /><Relationship Id="rId164" Type="http://schemas.openxmlformats.org/officeDocument/2006/relationships/tags" Target="../tags/tag1253.xml" /><Relationship Id="rId165" Type="http://schemas.openxmlformats.org/officeDocument/2006/relationships/tags" Target="../tags/tag1254.xml" /><Relationship Id="rId166" Type="http://schemas.openxmlformats.org/officeDocument/2006/relationships/tags" Target="../tags/tag1255.xml" /><Relationship Id="rId167" Type="http://schemas.openxmlformats.org/officeDocument/2006/relationships/tags" Target="../tags/tag1256.xml" /><Relationship Id="rId168" Type="http://schemas.openxmlformats.org/officeDocument/2006/relationships/tags" Target="../tags/tag1257.xml" /><Relationship Id="rId169" Type="http://schemas.openxmlformats.org/officeDocument/2006/relationships/tags" Target="../tags/tag1258.xml" /><Relationship Id="rId17" Type="http://schemas.openxmlformats.org/officeDocument/2006/relationships/tags" Target="../tags/tag1107.xml" /><Relationship Id="rId170" Type="http://schemas.openxmlformats.org/officeDocument/2006/relationships/tags" Target="../tags/tag1259.xml" /><Relationship Id="rId171" Type="http://schemas.openxmlformats.org/officeDocument/2006/relationships/tags" Target="../tags/tag1260.xml" /><Relationship Id="rId172" Type="http://schemas.openxmlformats.org/officeDocument/2006/relationships/tags" Target="../tags/tag1261.xml" /><Relationship Id="rId173" Type="http://schemas.openxmlformats.org/officeDocument/2006/relationships/tags" Target="../tags/tag1262.xml" /><Relationship Id="rId174" Type="http://schemas.openxmlformats.org/officeDocument/2006/relationships/tags" Target="../tags/tag1263.xml" /><Relationship Id="rId175" Type="http://schemas.openxmlformats.org/officeDocument/2006/relationships/tags" Target="../tags/tag1264.xml" /><Relationship Id="rId176" Type="http://schemas.openxmlformats.org/officeDocument/2006/relationships/tags" Target="../tags/tag1265.xml" /><Relationship Id="rId177" Type="http://schemas.openxmlformats.org/officeDocument/2006/relationships/tags" Target="../tags/tag1266.xml" /><Relationship Id="rId178" Type="http://schemas.openxmlformats.org/officeDocument/2006/relationships/tags" Target="../tags/tag1267.xml" /><Relationship Id="rId179" Type="http://schemas.openxmlformats.org/officeDocument/2006/relationships/tags" Target="../tags/tag1268.xml" /><Relationship Id="rId18" Type="http://schemas.openxmlformats.org/officeDocument/2006/relationships/tags" Target="../tags/tag1108.xml" /><Relationship Id="rId180" Type="http://schemas.openxmlformats.org/officeDocument/2006/relationships/tags" Target="../tags/tag1269.xml" /><Relationship Id="rId181" Type="http://schemas.openxmlformats.org/officeDocument/2006/relationships/tags" Target="../tags/tag1270.xml" /><Relationship Id="rId182" Type="http://schemas.openxmlformats.org/officeDocument/2006/relationships/tags" Target="../tags/tag1271.xml" /><Relationship Id="rId183" Type="http://schemas.openxmlformats.org/officeDocument/2006/relationships/tags" Target="../tags/tag1272.xml" /><Relationship Id="rId184" Type="http://schemas.openxmlformats.org/officeDocument/2006/relationships/tags" Target="../tags/tag1273.xml" /><Relationship Id="rId185" Type="http://schemas.openxmlformats.org/officeDocument/2006/relationships/tags" Target="../tags/tag1274.xml" /><Relationship Id="rId186" Type="http://schemas.openxmlformats.org/officeDocument/2006/relationships/tags" Target="../tags/tag1275.xml" /><Relationship Id="rId187" Type="http://schemas.openxmlformats.org/officeDocument/2006/relationships/tags" Target="../tags/tag1276.xml" /><Relationship Id="rId188" Type="http://schemas.openxmlformats.org/officeDocument/2006/relationships/tags" Target="../tags/tag1277.xml" /><Relationship Id="rId189" Type="http://schemas.openxmlformats.org/officeDocument/2006/relationships/tags" Target="../tags/tag1278.xml" /><Relationship Id="rId19" Type="http://schemas.openxmlformats.org/officeDocument/2006/relationships/tags" Target="../tags/tag1109.xml" /><Relationship Id="rId190" Type="http://schemas.openxmlformats.org/officeDocument/2006/relationships/tags" Target="../tags/tag1279.xml" /><Relationship Id="rId191" Type="http://schemas.openxmlformats.org/officeDocument/2006/relationships/tags" Target="../tags/tag1280.xml" /><Relationship Id="rId192" Type="http://schemas.openxmlformats.org/officeDocument/2006/relationships/tags" Target="../tags/tag1281.xml" /><Relationship Id="rId193" Type="http://schemas.openxmlformats.org/officeDocument/2006/relationships/tags" Target="../tags/tag1282.xml" /><Relationship Id="rId194" Type="http://schemas.openxmlformats.org/officeDocument/2006/relationships/tags" Target="../tags/tag1283.xml" /><Relationship Id="rId195" Type="http://schemas.openxmlformats.org/officeDocument/2006/relationships/tags" Target="../tags/tag1284.xml" /><Relationship Id="rId196" Type="http://schemas.openxmlformats.org/officeDocument/2006/relationships/tags" Target="../tags/tag1285.xml" /><Relationship Id="rId197" Type="http://schemas.openxmlformats.org/officeDocument/2006/relationships/tags" Target="../tags/tag1286.xml" /><Relationship Id="rId198" Type="http://schemas.openxmlformats.org/officeDocument/2006/relationships/tags" Target="../tags/tag1287.xml" /><Relationship Id="rId199" Type="http://schemas.openxmlformats.org/officeDocument/2006/relationships/tags" Target="../tags/tag1288.xml" /><Relationship Id="rId2" Type="http://schemas.openxmlformats.org/officeDocument/2006/relationships/tags" Target="../tags/tag1092.xml" /><Relationship Id="rId20" Type="http://schemas.openxmlformats.org/officeDocument/2006/relationships/tags" Target="../tags/tag1110.xml" /><Relationship Id="rId200" Type="http://schemas.openxmlformats.org/officeDocument/2006/relationships/tags" Target="../tags/tag1289.xml" /><Relationship Id="rId201" Type="http://schemas.openxmlformats.org/officeDocument/2006/relationships/tags" Target="../tags/tag1290.xml" /><Relationship Id="rId202" Type="http://schemas.openxmlformats.org/officeDocument/2006/relationships/tags" Target="../tags/tag1291.xml" /><Relationship Id="rId203" Type="http://schemas.openxmlformats.org/officeDocument/2006/relationships/tags" Target="../tags/tag1292.xml" /><Relationship Id="rId204" Type="http://schemas.openxmlformats.org/officeDocument/2006/relationships/tags" Target="../tags/tag1293.xml" /><Relationship Id="rId205" Type="http://schemas.openxmlformats.org/officeDocument/2006/relationships/tags" Target="../tags/tag1294.xml" /><Relationship Id="rId206" Type="http://schemas.openxmlformats.org/officeDocument/2006/relationships/tags" Target="../tags/tag1295.xml" /><Relationship Id="rId207" Type="http://schemas.openxmlformats.org/officeDocument/2006/relationships/tags" Target="../tags/tag1296.xml" /><Relationship Id="rId208" Type="http://schemas.openxmlformats.org/officeDocument/2006/relationships/tags" Target="../tags/tag1297.xml" /><Relationship Id="rId209" Type="http://schemas.openxmlformats.org/officeDocument/2006/relationships/tags" Target="../tags/tag1298.xml" /><Relationship Id="rId21" Type="http://schemas.openxmlformats.org/officeDocument/2006/relationships/tags" Target="../tags/tag1111.xml" /><Relationship Id="rId210" Type="http://schemas.openxmlformats.org/officeDocument/2006/relationships/tags" Target="../tags/tag1299.xml" /><Relationship Id="rId211" Type="http://schemas.openxmlformats.org/officeDocument/2006/relationships/tags" Target="../tags/tag1300.xml" /><Relationship Id="rId212" Type="http://schemas.openxmlformats.org/officeDocument/2006/relationships/tags" Target="../tags/tag1301.xml" /><Relationship Id="rId213" Type="http://schemas.openxmlformats.org/officeDocument/2006/relationships/tags" Target="../tags/tag1302.xml" /><Relationship Id="rId214" Type="http://schemas.openxmlformats.org/officeDocument/2006/relationships/tags" Target="../tags/tag1303.xml" /><Relationship Id="rId215" Type="http://schemas.openxmlformats.org/officeDocument/2006/relationships/tags" Target="../tags/tag1304.xml" /><Relationship Id="rId216" Type="http://schemas.openxmlformats.org/officeDocument/2006/relationships/tags" Target="../tags/tag1305.xml" /><Relationship Id="rId217" Type="http://schemas.openxmlformats.org/officeDocument/2006/relationships/tags" Target="../tags/tag1306.xml" /><Relationship Id="rId218" Type="http://schemas.openxmlformats.org/officeDocument/2006/relationships/tags" Target="../tags/tag1307.xml" /><Relationship Id="rId219" Type="http://schemas.openxmlformats.org/officeDocument/2006/relationships/tags" Target="../tags/tag1308.xml" /><Relationship Id="rId22" Type="http://schemas.openxmlformats.org/officeDocument/2006/relationships/tags" Target="../tags/tag1112.xml" /><Relationship Id="rId220" Type="http://schemas.openxmlformats.org/officeDocument/2006/relationships/tags" Target="../tags/tag1309.xml" /><Relationship Id="rId221" Type="http://schemas.openxmlformats.org/officeDocument/2006/relationships/tags" Target="../tags/tag1310.xml" /><Relationship Id="rId222" Type="http://schemas.openxmlformats.org/officeDocument/2006/relationships/tags" Target="../tags/tag1311.xml" /><Relationship Id="rId223" Type="http://schemas.openxmlformats.org/officeDocument/2006/relationships/tags" Target="../tags/tag1312.xml" /><Relationship Id="rId224" Type="http://schemas.openxmlformats.org/officeDocument/2006/relationships/tags" Target="../tags/tag1313.xml" /><Relationship Id="rId225" Type="http://schemas.openxmlformats.org/officeDocument/2006/relationships/tags" Target="../tags/tag1314.xml" /><Relationship Id="rId226" Type="http://schemas.openxmlformats.org/officeDocument/2006/relationships/tags" Target="../tags/tag1315.xml" /><Relationship Id="rId227" Type="http://schemas.openxmlformats.org/officeDocument/2006/relationships/tags" Target="../tags/tag1316.xml" /><Relationship Id="rId228" Type="http://schemas.openxmlformats.org/officeDocument/2006/relationships/tags" Target="../tags/tag1317.xml" /><Relationship Id="rId229" Type="http://schemas.openxmlformats.org/officeDocument/2006/relationships/tags" Target="../tags/tag1318.xml" /><Relationship Id="rId23" Type="http://schemas.openxmlformats.org/officeDocument/2006/relationships/tags" Target="../tags/tag1113.xml" /><Relationship Id="rId230" Type="http://schemas.openxmlformats.org/officeDocument/2006/relationships/tags" Target="../tags/tag1319.xml" /><Relationship Id="rId231" Type="http://schemas.openxmlformats.org/officeDocument/2006/relationships/tags" Target="../tags/tag1320.xml" /><Relationship Id="rId232" Type="http://schemas.openxmlformats.org/officeDocument/2006/relationships/tags" Target="../tags/tag1321.xml" /><Relationship Id="rId233" Type="http://schemas.openxmlformats.org/officeDocument/2006/relationships/tags" Target="../tags/tag1322.xml" /><Relationship Id="rId234" Type="http://schemas.openxmlformats.org/officeDocument/2006/relationships/tags" Target="../tags/tag1323.xml" /><Relationship Id="rId235" Type="http://schemas.openxmlformats.org/officeDocument/2006/relationships/tags" Target="../tags/tag1324.xml" /><Relationship Id="rId236" Type="http://schemas.openxmlformats.org/officeDocument/2006/relationships/tags" Target="../tags/tag1325.xml" /><Relationship Id="rId237" Type="http://schemas.openxmlformats.org/officeDocument/2006/relationships/tags" Target="../tags/tag1326.xml" /><Relationship Id="rId238" Type="http://schemas.openxmlformats.org/officeDocument/2006/relationships/tags" Target="../tags/tag1327.xml" /><Relationship Id="rId239" Type="http://schemas.openxmlformats.org/officeDocument/2006/relationships/tags" Target="../tags/tag1328.xml" /><Relationship Id="rId24" Type="http://schemas.openxmlformats.org/officeDocument/2006/relationships/tags" Target="../tags/tag1114.xml" /><Relationship Id="rId240" Type="http://schemas.openxmlformats.org/officeDocument/2006/relationships/tags" Target="../tags/tag1329.xml" /><Relationship Id="rId241" Type="http://schemas.openxmlformats.org/officeDocument/2006/relationships/tags" Target="../tags/tag1330.xml" /><Relationship Id="rId242" Type="http://schemas.openxmlformats.org/officeDocument/2006/relationships/tags" Target="../tags/tag1331.xml" /><Relationship Id="rId243" Type="http://schemas.openxmlformats.org/officeDocument/2006/relationships/tags" Target="../tags/tag1332.xml" /><Relationship Id="rId244" Type="http://schemas.openxmlformats.org/officeDocument/2006/relationships/tags" Target="../tags/tag1333.xml" /><Relationship Id="rId245" Type="http://schemas.openxmlformats.org/officeDocument/2006/relationships/tags" Target="../tags/tag1334.xml" /><Relationship Id="rId246" Type="http://schemas.openxmlformats.org/officeDocument/2006/relationships/tags" Target="../tags/tag1335.xml" /><Relationship Id="rId247" Type="http://schemas.openxmlformats.org/officeDocument/2006/relationships/tags" Target="../tags/tag1336.xml" /><Relationship Id="rId248" Type="http://schemas.openxmlformats.org/officeDocument/2006/relationships/tags" Target="../tags/tag1337.xml" /><Relationship Id="rId249" Type="http://schemas.openxmlformats.org/officeDocument/2006/relationships/tags" Target="../tags/tag1338.xml" /><Relationship Id="rId25" Type="http://schemas.openxmlformats.org/officeDocument/2006/relationships/tags" Target="../tags/tag1115.xml" /><Relationship Id="rId250" Type="http://schemas.openxmlformats.org/officeDocument/2006/relationships/tags" Target="../tags/tag1339.xml" /><Relationship Id="rId251" Type="http://schemas.openxmlformats.org/officeDocument/2006/relationships/tags" Target="../tags/tag1340.xml" /><Relationship Id="rId252" Type="http://schemas.openxmlformats.org/officeDocument/2006/relationships/tags" Target="../tags/tag1341.xml" /><Relationship Id="rId253" Type="http://schemas.openxmlformats.org/officeDocument/2006/relationships/tags" Target="../tags/tag1342.xml" /><Relationship Id="rId254" Type="http://schemas.openxmlformats.org/officeDocument/2006/relationships/tags" Target="../tags/tag1343.xml" /><Relationship Id="rId255" Type="http://schemas.openxmlformats.org/officeDocument/2006/relationships/tags" Target="../tags/tag1344.xml" /><Relationship Id="rId256" Type="http://schemas.openxmlformats.org/officeDocument/2006/relationships/tags" Target="../tags/tag1345.xml" /><Relationship Id="rId257" Type="http://schemas.openxmlformats.org/officeDocument/2006/relationships/tags" Target="../tags/tag1346.xml" /><Relationship Id="rId258" Type="http://schemas.openxmlformats.org/officeDocument/2006/relationships/tags" Target="../tags/tag1347.xml" /><Relationship Id="rId259" Type="http://schemas.openxmlformats.org/officeDocument/2006/relationships/tags" Target="../tags/tag1348.xml" /><Relationship Id="rId26" Type="http://schemas.openxmlformats.org/officeDocument/2006/relationships/tags" Target="../tags/tag1116.xml" /><Relationship Id="rId260" Type="http://schemas.openxmlformats.org/officeDocument/2006/relationships/tags" Target="../tags/tag1349.xml" /><Relationship Id="rId261" Type="http://schemas.openxmlformats.org/officeDocument/2006/relationships/tags" Target="../tags/tag1350.xml" /><Relationship Id="rId262" Type="http://schemas.openxmlformats.org/officeDocument/2006/relationships/tags" Target="../tags/tag1351.xml" /><Relationship Id="rId263" Type="http://schemas.openxmlformats.org/officeDocument/2006/relationships/tags" Target="../tags/tag1352.xml" /><Relationship Id="rId264" Type="http://schemas.openxmlformats.org/officeDocument/2006/relationships/tags" Target="../tags/tag1353.xml" /><Relationship Id="rId265" Type="http://schemas.openxmlformats.org/officeDocument/2006/relationships/tags" Target="../tags/tag1354.xml" /><Relationship Id="rId266" Type="http://schemas.openxmlformats.org/officeDocument/2006/relationships/tags" Target="../tags/tag1355.xml" /><Relationship Id="rId267" Type="http://schemas.openxmlformats.org/officeDocument/2006/relationships/tags" Target="../tags/tag1356.xml" /><Relationship Id="rId268" Type="http://schemas.openxmlformats.org/officeDocument/2006/relationships/tags" Target="../tags/tag1357.xml" /><Relationship Id="rId269" Type="http://schemas.openxmlformats.org/officeDocument/2006/relationships/tags" Target="../tags/tag1358.xml" /><Relationship Id="rId27" Type="http://schemas.openxmlformats.org/officeDocument/2006/relationships/tags" Target="../tags/tag1117.xml" /><Relationship Id="rId270" Type="http://schemas.openxmlformats.org/officeDocument/2006/relationships/tags" Target="../tags/tag1359.xml" /><Relationship Id="rId271" Type="http://schemas.openxmlformats.org/officeDocument/2006/relationships/tags" Target="../tags/tag1360.xml" /><Relationship Id="rId272" Type="http://schemas.openxmlformats.org/officeDocument/2006/relationships/tags" Target="../tags/tag1361.xml" /><Relationship Id="rId273" Type="http://schemas.openxmlformats.org/officeDocument/2006/relationships/tags" Target="../tags/tag1362.xml" /><Relationship Id="rId274" Type="http://schemas.openxmlformats.org/officeDocument/2006/relationships/tags" Target="../tags/tag1363.xml" /><Relationship Id="rId275" Type="http://schemas.openxmlformats.org/officeDocument/2006/relationships/tags" Target="../tags/tag1364.xml" /><Relationship Id="rId276" Type="http://schemas.openxmlformats.org/officeDocument/2006/relationships/tags" Target="../tags/tag1365.xml" /><Relationship Id="rId277" Type="http://schemas.openxmlformats.org/officeDocument/2006/relationships/tags" Target="../tags/tag1366.xml" /><Relationship Id="rId278" Type="http://schemas.openxmlformats.org/officeDocument/2006/relationships/tags" Target="../tags/tag1367.xml" /><Relationship Id="rId279" Type="http://schemas.openxmlformats.org/officeDocument/2006/relationships/tags" Target="../tags/tag1368.xml" /><Relationship Id="rId28" Type="http://schemas.openxmlformats.org/officeDocument/2006/relationships/tags" Target="../tags/tag1118.xml" /><Relationship Id="rId280" Type="http://schemas.openxmlformats.org/officeDocument/2006/relationships/tags" Target="../tags/tag1369.xml" /><Relationship Id="rId281" Type="http://schemas.openxmlformats.org/officeDocument/2006/relationships/tags" Target="../tags/tag1370.xml" /><Relationship Id="rId282" Type="http://schemas.openxmlformats.org/officeDocument/2006/relationships/tags" Target="../tags/tag1371.xml" /><Relationship Id="rId283" Type="http://schemas.openxmlformats.org/officeDocument/2006/relationships/tags" Target="../tags/tag1372.xml" /><Relationship Id="rId284" Type="http://schemas.openxmlformats.org/officeDocument/2006/relationships/tags" Target="../tags/tag1373.xml" /><Relationship Id="rId285" Type="http://schemas.openxmlformats.org/officeDocument/2006/relationships/tags" Target="../tags/tag1374.xml" /><Relationship Id="rId286" Type="http://schemas.openxmlformats.org/officeDocument/2006/relationships/tags" Target="../tags/tag1375.xml" /><Relationship Id="rId287" Type="http://schemas.openxmlformats.org/officeDocument/2006/relationships/tags" Target="../tags/tag1376.xml" /><Relationship Id="rId288" Type="http://schemas.openxmlformats.org/officeDocument/2006/relationships/tags" Target="../tags/tag1377.xml" /><Relationship Id="rId289" Type="http://schemas.openxmlformats.org/officeDocument/2006/relationships/tags" Target="../tags/tag1378.xml" /><Relationship Id="rId29" Type="http://schemas.openxmlformats.org/officeDocument/2006/relationships/tags" Target="../tags/tag1119.xml" /><Relationship Id="rId290" Type="http://schemas.openxmlformats.org/officeDocument/2006/relationships/tags" Target="../tags/tag1379.xml" /><Relationship Id="rId291" Type="http://schemas.openxmlformats.org/officeDocument/2006/relationships/tags" Target="../tags/tag1380.xml" /><Relationship Id="rId292" Type="http://schemas.openxmlformats.org/officeDocument/2006/relationships/tags" Target="../tags/tag1381.xml" /><Relationship Id="rId293" Type="http://schemas.openxmlformats.org/officeDocument/2006/relationships/tags" Target="../tags/tag1382.xml" /><Relationship Id="rId294" Type="http://schemas.openxmlformats.org/officeDocument/2006/relationships/tags" Target="../tags/tag1383.xml" /><Relationship Id="rId295" Type="http://schemas.openxmlformats.org/officeDocument/2006/relationships/tags" Target="../tags/tag1384.xml" /><Relationship Id="rId296" Type="http://schemas.openxmlformats.org/officeDocument/2006/relationships/tags" Target="../tags/tag1385.xml" /><Relationship Id="rId297" Type="http://schemas.openxmlformats.org/officeDocument/2006/relationships/tags" Target="../tags/tag1386.xml" /><Relationship Id="rId298" Type="http://schemas.openxmlformats.org/officeDocument/2006/relationships/tags" Target="../tags/tag1387.xml" /><Relationship Id="rId299" Type="http://schemas.openxmlformats.org/officeDocument/2006/relationships/tags" Target="../tags/tag1388.xml" /><Relationship Id="rId3" Type="http://schemas.openxmlformats.org/officeDocument/2006/relationships/tags" Target="../tags/tag1093.xml" /><Relationship Id="rId30" Type="http://schemas.openxmlformats.org/officeDocument/2006/relationships/tags" Target="../tags/tag1120.xml" /><Relationship Id="rId300" Type="http://schemas.openxmlformats.org/officeDocument/2006/relationships/tags" Target="../tags/tag1389.xml" /><Relationship Id="rId301" Type="http://schemas.openxmlformats.org/officeDocument/2006/relationships/tags" Target="../tags/tag1390.xml" /><Relationship Id="rId302" Type="http://schemas.openxmlformats.org/officeDocument/2006/relationships/tags" Target="../tags/tag1391.xml" /><Relationship Id="rId303" Type="http://schemas.openxmlformats.org/officeDocument/2006/relationships/tags" Target="../tags/tag1392.xml" /><Relationship Id="rId304" Type="http://schemas.openxmlformats.org/officeDocument/2006/relationships/tags" Target="../tags/tag1393.xml" /><Relationship Id="rId305" Type="http://schemas.openxmlformats.org/officeDocument/2006/relationships/tags" Target="../tags/tag1394.xml" /><Relationship Id="rId306" Type="http://schemas.openxmlformats.org/officeDocument/2006/relationships/tags" Target="../tags/tag1395.xml" /><Relationship Id="rId307" Type="http://schemas.openxmlformats.org/officeDocument/2006/relationships/tags" Target="../tags/tag1396.xml" /><Relationship Id="rId308" Type="http://schemas.openxmlformats.org/officeDocument/2006/relationships/tags" Target="../tags/tag1397.xml" /><Relationship Id="rId309" Type="http://schemas.openxmlformats.org/officeDocument/2006/relationships/tags" Target="../tags/tag1398.xml" /><Relationship Id="rId31" Type="http://schemas.openxmlformats.org/officeDocument/2006/relationships/tags" Target="../tags/tag1121.xml" /><Relationship Id="rId310" Type="http://schemas.openxmlformats.org/officeDocument/2006/relationships/tags" Target="../tags/tag1399.xml" /><Relationship Id="rId311" Type="http://schemas.openxmlformats.org/officeDocument/2006/relationships/tags" Target="../tags/tag1400.xml" /><Relationship Id="rId312" Type="http://schemas.openxmlformats.org/officeDocument/2006/relationships/tags" Target="../tags/tag1401.xml" /><Relationship Id="rId313" Type="http://schemas.openxmlformats.org/officeDocument/2006/relationships/tags" Target="../tags/tag1402.xml" /><Relationship Id="rId314" Type="http://schemas.openxmlformats.org/officeDocument/2006/relationships/tags" Target="../tags/tag1403.xml" /><Relationship Id="rId315" Type="http://schemas.openxmlformats.org/officeDocument/2006/relationships/tags" Target="../tags/tag1404.xml" /><Relationship Id="rId316" Type="http://schemas.openxmlformats.org/officeDocument/2006/relationships/tags" Target="../tags/tag1405.xml" /><Relationship Id="rId317" Type="http://schemas.openxmlformats.org/officeDocument/2006/relationships/tags" Target="../tags/tag1406.xml" /><Relationship Id="rId318" Type="http://schemas.openxmlformats.org/officeDocument/2006/relationships/tags" Target="../tags/tag1407.xml" /><Relationship Id="rId319" Type="http://schemas.openxmlformats.org/officeDocument/2006/relationships/tags" Target="../tags/tag1408.xml" /><Relationship Id="rId32" Type="http://schemas.openxmlformats.org/officeDocument/2006/relationships/tags" Target="../tags/tag1122.xml" /><Relationship Id="rId320" Type="http://schemas.openxmlformats.org/officeDocument/2006/relationships/tags" Target="../tags/tag1409.xml" /><Relationship Id="rId321" Type="http://schemas.openxmlformats.org/officeDocument/2006/relationships/tags" Target="../tags/tag1410.xml" /><Relationship Id="rId322" Type="http://schemas.openxmlformats.org/officeDocument/2006/relationships/tags" Target="../tags/tag1411.xml" /><Relationship Id="rId323" Type="http://schemas.openxmlformats.org/officeDocument/2006/relationships/tags" Target="../tags/tag1412.xml" /><Relationship Id="rId324" Type="http://schemas.openxmlformats.org/officeDocument/2006/relationships/tags" Target="../tags/tag1413.xml" /><Relationship Id="rId325" Type="http://schemas.openxmlformats.org/officeDocument/2006/relationships/tags" Target="../tags/tag1414.xml" /><Relationship Id="rId326" Type="http://schemas.openxmlformats.org/officeDocument/2006/relationships/tags" Target="../tags/tag1415.xml" /><Relationship Id="rId327" Type="http://schemas.openxmlformats.org/officeDocument/2006/relationships/tags" Target="../tags/tag1416.xml" /><Relationship Id="rId328" Type="http://schemas.openxmlformats.org/officeDocument/2006/relationships/tags" Target="../tags/tag1417.xml" /><Relationship Id="rId329" Type="http://schemas.openxmlformats.org/officeDocument/2006/relationships/tags" Target="../tags/tag1418.xml" /><Relationship Id="rId33" Type="http://schemas.openxmlformats.org/officeDocument/2006/relationships/tags" Target="../tags/tag1123.xml" /><Relationship Id="rId330" Type="http://schemas.openxmlformats.org/officeDocument/2006/relationships/tags" Target="../tags/tag1419.xml" /><Relationship Id="rId331" Type="http://schemas.openxmlformats.org/officeDocument/2006/relationships/tags" Target="../tags/tag1420.xml" /><Relationship Id="rId332" Type="http://schemas.openxmlformats.org/officeDocument/2006/relationships/tags" Target="../tags/tag1421.xml" /><Relationship Id="rId333" Type="http://schemas.openxmlformats.org/officeDocument/2006/relationships/tags" Target="../tags/tag1422.xml" /><Relationship Id="rId334" Type="http://schemas.openxmlformats.org/officeDocument/2006/relationships/tags" Target="../tags/tag1423.xml" /><Relationship Id="rId335" Type="http://schemas.openxmlformats.org/officeDocument/2006/relationships/tags" Target="../tags/tag1424.xml" /><Relationship Id="rId336" Type="http://schemas.openxmlformats.org/officeDocument/2006/relationships/tags" Target="../tags/tag1425.xml" /><Relationship Id="rId337" Type="http://schemas.openxmlformats.org/officeDocument/2006/relationships/tags" Target="../tags/tag1426.xml" /><Relationship Id="rId338" Type="http://schemas.openxmlformats.org/officeDocument/2006/relationships/tags" Target="../tags/tag1427.xml" /><Relationship Id="rId339" Type="http://schemas.openxmlformats.org/officeDocument/2006/relationships/tags" Target="../tags/tag1428.xml" /><Relationship Id="rId34" Type="http://schemas.openxmlformats.org/officeDocument/2006/relationships/tags" Target="../tags/tag1124.xml" /><Relationship Id="rId340" Type="http://schemas.openxmlformats.org/officeDocument/2006/relationships/tags" Target="../tags/tag1429.xml" /><Relationship Id="rId341" Type="http://schemas.openxmlformats.org/officeDocument/2006/relationships/tags" Target="../tags/tag1430.xml" /><Relationship Id="rId342" Type="http://schemas.openxmlformats.org/officeDocument/2006/relationships/tags" Target="../tags/tag1431.xml" /><Relationship Id="rId343" Type="http://schemas.openxmlformats.org/officeDocument/2006/relationships/tags" Target="../tags/tag1432.xml" /><Relationship Id="rId344" Type="http://schemas.openxmlformats.org/officeDocument/2006/relationships/tags" Target="../tags/tag1433.xml" /><Relationship Id="rId345" Type="http://schemas.openxmlformats.org/officeDocument/2006/relationships/tags" Target="../tags/tag1434.xml" /><Relationship Id="rId346" Type="http://schemas.openxmlformats.org/officeDocument/2006/relationships/tags" Target="../tags/tag1435.xml" /><Relationship Id="rId347" Type="http://schemas.openxmlformats.org/officeDocument/2006/relationships/tags" Target="../tags/tag1436.xml" /><Relationship Id="rId348" Type="http://schemas.openxmlformats.org/officeDocument/2006/relationships/tags" Target="../tags/tag1437.xml" /><Relationship Id="rId349" Type="http://schemas.openxmlformats.org/officeDocument/2006/relationships/tags" Target="../tags/tag1438.xml" /><Relationship Id="rId35" Type="http://schemas.openxmlformats.org/officeDocument/2006/relationships/tags" Target="../tags/tag1125.xml" /><Relationship Id="rId350" Type="http://schemas.openxmlformats.org/officeDocument/2006/relationships/tags" Target="../tags/tag1439.xml" /><Relationship Id="rId351" Type="http://schemas.openxmlformats.org/officeDocument/2006/relationships/tags" Target="../tags/tag1440.xml" /><Relationship Id="rId352" Type="http://schemas.openxmlformats.org/officeDocument/2006/relationships/tags" Target="../tags/tag1441.xml" /><Relationship Id="rId353" Type="http://schemas.openxmlformats.org/officeDocument/2006/relationships/tags" Target="../tags/tag1442.xml" /><Relationship Id="rId354" Type="http://schemas.openxmlformats.org/officeDocument/2006/relationships/tags" Target="../tags/tag1443.xml" /><Relationship Id="rId355" Type="http://schemas.openxmlformats.org/officeDocument/2006/relationships/tags" Target="../tags/tag1444.xml" /><Relationship Id="rId356" Type="http://schemas.openxmlformats.org/officeDocument/2006/relationships/tags" Target="../tags/tag1445.xml" /><Relationship Id="rId357" Type="http://schemas.openxmlformats.org/officeDocument/2006/relationships/tags" Target="../tags/tag1446.xml" /><Relationship Id="rId358" Type="http://schemas.openxmlformats.org/officeDocument/2006/relationships/tags" Target="../tags/tag1447.xml" /><Relationship Id="rId359" Type="http://schemas.openxmlformats.org/officeDocument/2006/relationships/tags" Target="../tags/tag1448.xml" /><Relationship Id="rId36" Type="http://schemas.openxmlformats.org/officeDocument/2006/relationships/tags" Target="../tags/tag1126.xml" /><Relationship Id="rId360" Type="http://schemas.openxmlformats.org/officeDocument/2006/relationships/tags" Target="../tags/tag1449.xml" /><Relationship Id="rId361" Type="http://schemas.openxmlformats.org/officeDocument/2006/relationships/tags" Target="../tags/tag1450.xml" /><Relationship Id="rId362" Type="http://schemas.openxmlformats.org/officeDocument/2006/relationships/tags" Target="../tags/tag1451.xml" /><Relationship Id="rId363" Type="http://schemas.openxmlformats.org/officeDocument/2006/relationships/tags" Target="../tags/tag1452.xml" /><Relationship Id="rId364" Type="http://schemas.openxmlformats.org/officeDocument/2006/relationships/tags" Target="../tags/tag1453.xml" /><Relationship Id="rId365" Type="http://schemas.openxmlformats.org/officeDocument/2006/relationships/tags" Target="../tags/tag1454.xml" /><Relationship Id="rId366" Type="http://schemas.openxmlformats.org/officeDocument/2006/relationships/tags" Target="../tags/tag1455.xml" /><Relationship Id="rId367" Type="http://schemas.openxmlformats.org/officeDocument/2006/relationships/tags" Target="../tags/tag1456.xml" /><Relationship Id="rId368" Type="http://schemas.openxmlformats.org/officeDocument/2006/relationships/tags" Target="../tags/tag1457.xml" /><Relationship Id="rId369" Type="http://schemas.openxmlformats.org/officeDocument/2006/relationships/tags" Target="../tags/tag1458.xml" /><Relationship Id="rId37" Type="http://schemas.openxmlformats.org/officeDocument/2006/relationships/tags" Target="../tags/tag1127.xml" /><Relationship Id="rId370" Type="http://schemas.openxmlformats.org/officeDocument/2006/relationships/tags" Target="../tags/tag1459.xml" /><Relationship Id="rId371" Type="http://schemas.openxmlformats.org/officeDocument/2006/relationships/tags" Target="../tags/tag1460.xml" /><Relationship Id="rId372" Type="http://schemas.openxmlformats.org/officeDocument/2006/relationships/tags" Target="../tags/tag1461.xml" /><Relationship Id="rId373" Type="http://schemas.openxmlformats.org/officeDocument/2006/relationships/tags" Target="../tags/tag1462.xml" /><Relationship Id="rId374" Type="http://schemas.openxmlformats.org/officeDocument/2006/relationships/tags" Target="../tags/tag1463.xml" /><Relationship Id="rId375" Type="http://schemas.openxmlformats.org/officeDocument/2006/relationships/tags" Target="../tags/tag1464.xml" /><Relationship Id="rId376" Type="http://schemas.openxmlformats.org/officeDocument/2006/relationships/tags" Target="../tags/tag1465.xml" /><Relationship Id="rId377" Type="http://schemas.openxmlformats.org/officeDocument/2006/relationships/tags" Target="../tags/tag1466.xml" /><Relationship Id="rId378" Type="http://schemas.openxmlformats.org/officeDocument/2006/relationships/tags" Target="../tags/tag1467.xml" /><Relationship Id="rId379" Type="http://schemas.openxmlformats.org/officeDocument/2006/relationships/tags" Target="../tags/tag1468.xml" /><Relationship Id="rId38" Type="http://schemas.openxmlformats.org/officeDocument/2006/relationships/tags" Target="../tags/tag1128.xml" /><Relationship Id="rId380" Type="http://schemas.openxmlformats.org/officeDocument/2006/relationships/tags" Target="../tags/tag1469.xml" /><Relationship Id="rId381" Type="http://schemas.openxmlformats.org/officeDocument/2006/relationships/tags" Target="../tags/tag1470.xml" /><Relationship Id="rId382" Type="http://schemas.openxmlformats.org/officeDocument/2006/relationships/tags" Target="../tags/tag1471.xml" /><Relationship Id="rId383" Type="http://schemas.openxmlformats.org/officeDocument/2006/relationships/tags" Target="../tags/tag1472.xml" /><Relationship Id="rId384" Type="http://schemas.openxmlformats.org/officeDocument/2006/relationships/tags" Target="../tags/tag1473.xml" /><Relationship Id="rId385" Type="http://schemas.openxmlformats.org/officeDocument/2006/relationships/tags" Target="../tags/tag1474.xml" /><Relationship Id="rId386" Type="http://schemas.openxmlformats.org/officeDocument/2006/relationships/tags" Target="../tags/tag1475.xml" /><Relationship Id="rId387" Type="http://schemas.openxmlformats.org/officeDocument/2006/relationships/tags" Target="../tags/tag1476.xml" /><Relationship Id="rId388" Type="http://schemas.openxmlformats.org/officeDocument/2006/relationships/tags" Target="../tags/tag1477.xml" /><Relationship Id="rId389" Type="http://schemas.openxmlformats.org/officeDocument/2006/relationships/tags" Target="../tags/tag1478.xml" /><Relationship Id="rId39" Type="http://schemas.openxmlformats.org/officeDocument/2006/relationships/tags" Target="../tags/tag1129.xml" /><Relationship Id="rId390" Type="http://schemas.openxmlformats.org/officeDocument/2006/relationships/tags" Target="../tags/tag1479.xml" /><Relationship Id="rId391" Type="http://schemas.openxmlformats.org/officeDocument/2006/relationships/tags" Target="../tags/tag1480.xml" /><Relationship Id="rId392" Type="http://schemas.openxmlformats.org/officeDocument/2006/relationships/tags" Target="../tags/tag1481.xml" /><Relationship Id="rId393" Type="http://schemas.openxmlformats.org/officeDocument/2006/relationships/tags" Target="../tags/tag1482.xml" /><Relationship Id="rId394" Type="http://schemas.openxmlformats.org/officeDocument/2006/relationships/tags" Target="../tags/tag1483.xml" /><Relationship Id="rId395" Type="http://schemas.openxmlformats.org/officeDocument/2006/relationships/tags" Target="../tags/tag1484.xml" /><Relationship Id="rId396" Type="http://schemas.openxmlformats.org/officeDocument/2006/relationships/tags" Target="../tags/tag1485.xml" /><Relationship Id="rId397" Type="http://schemas.openxmlformats.org/officeDocument/2006/relationships/tags" Target="../tags/tag1486.xml" /><Relationship Id="rId398" Type="http://schemas.openxmlformats.org/officeDocument/2006/relationships/tags" Target="../tags/tag1487.xml" /><Relationship Id="rId399" Type="http://schemas.openxmlformats.org/officeDocument/2006/relationships/tags" Target="../tags/tag1488.xml" /><Relationship Id="rId4" Type="http://schemas.openxmlformats.org/officeDocument/2006/relationships/tags" Target="../tags/tag1094.xml" /><Relationship Id="rId40" Type="http://schemas.openxmlformats.org/officeDocument/2006/relationships/tags" Target="../tags/tag1130.xml" /><Relationship Id="rId400" Type="http://schemas.openxmlformats.org/officeDocument/2006/relationships/tags" Target="../tags/tag1489.xml" /><Relationship Id="rId401" Type="http://schemas.openxmlformats.org/officeDocument/2006/relationships/tags" Target="../tags/tag1490.xml" /><Relationship Id="rId402" Type="http://schemas.openxmlformats.org/officeDocument/2006/relationships/tags" Target="../tags/tag1491.xml" /><Relationship Id="rId403" Type="http://schemas.openxmlformats.org/officeDocument/2006/relationships/tags" Target="../tags/tag1492.xml" /><Relationship Id="rId404" Type="http://schemas.openxmlformats.org/officeDocument/2006/relationships/tags" Target="../tags/tag1493.xml" /><Relationship Id="rId405" Type="http://schemas.openxmlformats.org/officeDocument/2006/relationships/tags" Target="../tags/tag1494.xml" /><Relationship Id="rId406" Type="http://schemas.openxmlformats.org/officeDocument/2006/relationships/tags" Target="../tags/tag1495.xml" /><Relationship Id="rId407" Type="http://schemas.openxmlformats.org/officeDocument/2006/relationships/tags" Target="../tags/tag1496.xml" /><Relationship Id="rId408" Type="http://schemas.openxmlformats.org/officeDocument/2006/relationships/tags" Target="../tags/tag1497.xml" /><Relationship Id="rId409" Type="http://schemas.openxmlformats.org/officeDocument/2006/relationships/tags" Target="../tags/tag1498.xml" /><Relationship Id="rId41" Type="http://schemas.openxmlformats.org/officeDocument/2006/relationships/tags" Target="../tags/tag1131.xml" /><Relationship Id="rId410" Type="http://schemas.openxmlformats.org/officeDocument/2006/relationships/tags" Target="../tags/tag1499.xml" /><Relationship Id="rId411" Type="http://schemas.openxmlformats.org/officeDocument/2006/relationships/tags" Target="../tags/tag1500.xml" /><Relationship Id="rId412" Type="http://schemas.openxmlformats.org/officeDocument/2006/relationships/tags" Target="../tags/tag1501.xml" /><Relationship Id="rId413" Type="http://schemas.openxmlformats.org/officeDocument/2006/relationships/tags" Target="../tags/tag1502.xml" /><Relationship Id="rId414" Type="http://schemas.openxmlformats.org/officeDocument/2006/relationships/tags" Target="../tags/tag1503.xml" /><Relationship Id="rId415" Type="http://schemas.openxmlformats.org/officeDocument/2006/relationships/tags" Target="../tags/tag1504.xml" /><Relationship Id="rId416" Type="http://schemas.openxmlformats.org/officeDocument/2006/relationships/tags" Target="../tags/tag1505.xml" /><Relationship Id="rId417" Type="http://schemas.openxmlformats.org/officeDocument/2006/relationships/tags" Target="../tags/tag1506.xml" /><Relationship Id="rId418" Type="http://schemas.openxmlformats.org/officeDocument/2006/relationships/tags" Target="../tags/tag1507.xml" /><Relationship Id="rId419" Type="http://schemas.openxmlformats.org/officeDocument/2006/relationships/tags" Target="../tags/tag1508.xml" /><Relationship Id="rId42" Type="http://schemas.openxmlformats.org/officeDocument/2006/relationships/tags" Target="../tags/tag1132.xml" /><Relationship Id="rId420" Type="http://schemas.openxmlformats.org/officeDocument/2006/relationships/tags" Target="../tags/tag1509.xml" /><Relationship Id="rId421" Type="http://schemas.openxmlformats.org/officeDocument/2006/relationships/tags" Target="../tags/tag1510.xml" /><Relationship Id="rId422" Type="http://schemas.openxmlformats.org/officeDocument/2006/relationships/tags" Target="../tags/tag1511.xml" /><Relationship Id="rId423" Type="http://schemas.openxmlformats.org/officeDocument/2006/relationships/tags" Target="../tags/tag1512.xml" /><Relationship Id="rId424" Type="http://schemas.openxmlformats.org/officeDocument/2006/relationships/tags" Target="../tags/tag1513.xml" /><Relationship Id="rId425" Type="http://schemas.openxmlformats.org/officeDocument/2006/relationships/tags" Target="../tags/tag1514.xml" /><Relationship Id="rId426" Type="http://schemas.openxmlformats.org/officeDocument/2006/relationships/tags" Target="../tags/tag1515.xml" /><Relationship Id="rId427" Type="http://schemas.openxmlformats.org/officeDocument/2006/relationships/tags" Target="../tags/tag1516.xml" /><Relationship Id="rId428" Type="http://schemas.openxmlformats.org/officeDocument/2006/relationships/tags" Target="../tags/tag1517.xml" /><Relationship Id="rId429" Type="http://schemas.openxmlformats.org/officeDocument/2006/relationships/tags" Target="../tags/tag1518.xml" /><Relationship Id="rId43" Type="http://schemas.openxmlformats.org/officeDocument/2006/relationships/tags" Target="../tags/tag1133.xml" /><Relationship Id="rId430" Type="http://schemas.openxmlformats.org/officeDocument/2006/relationships/tags" Target="../tags/tag1519.xml" /><Relationship Id="rId431" Type="http://schemas.openxmlformats.org/officeDocument/2006/relationships/tags" Target="../tags/tag1520.xml" /><Relationship Id="rId432" Type="http://schemas.openxmlformats.org/officeDocument/2006/relationships/tags" Target="../tags/tag1521.xml" /><Relationship Id="rId433" Type="http://schemas.openxmlformats.org/officeDocument/2006/relationships/tags" Target="../tags/tag1522.xml" /><Relationship Id="rId434" Type="http://schemas.openxmlformats.org/officeDocument/2006/relationships/tags" Target="../tags/tag1523.xml" /><Relationship Id="rId435" Type="http://schemas.openxmlformats.org/officeDocument/2006/relationships/tags" Target="../tags/tag1524.xml" /><Relationship Id="rId436" Type="http://schemas.openxmlformats.org/officeDocument/2006/relationships/tags" Target="../tags/tag1525.xml" /><Relationship Id="rId437" Type="http://schemas.openxmlformats.org/officeDocument/2006/relationships/tags" Target="../tags/tag1526.xml" /><Relationship Id="rId438" Type="http://schemas.openxmlformats.org/officeDocument/2006/relationships/tags" Target="../tags/tag1527.xml" /><Relationship Id="rId439" Type="http://schemas.openxmlformats.org/officeDocument/2006/relationships/tags" Target="../tags/tag1528.xml" /><Relationship Id="rId44" Type="http://schemas.openxmlformats.org/officeDocument/2006/relationships/tags" Target="../tags/tag1134.xml" /><Relationship Id="rId440" Type="http://schemas.openxmlformats.org/officeDocument/2006/relationships/tags" Target="../tags/tag1529.xml" /><Relationship Id="rId441" Type="http://schemas.openxmlformats.org/officeDocument/2006/relationships/tags" Target="../tags/tag1530.xml" /><Relationship Id="rId442" Type="http://schemas.openxmlformats.org/officeDocument/2006/relationships/tags" Target="../tags/tag1531.xml" /><Relationship Id="rId443" Type="http://schemas.openxmlformats.org/officeDocument/2006/relationships/tags" Target="../tags/tag1532.xml" /><Relationship Id="rId444" Type="http://schemas.openxmlformats.org/officeDocument/2006/relationships/tags" Target="../tags/tag1533.xml" /><Relationship Id="rId445" Type="http://schemas.openxmlformats.org/officeDocument/2006/relationships/tags" Target="../tags/tag1534.xml" /><Relationship Id="rId446" Type="http://schemas.openxmlformats.org/officeDocument/2006/relationships/tags" Target="../tags/tag1535.xml" /><Relationship Id="rId447" Type="http://schemas.openxmlformats.org/officeDocument/2006/relationships/tags" Target="../tags/tag1536.xml" /><Relationship Id="rId448" Type="http://schemas.openxmlformats.org/officeDocument/2006/relationships/tags" Target="../tags/tag1537.xml" /><Relationship Id="rId449" Type="http://schemas.openxmlformats.org/officeDocument/2006/relationships/tags" Target="../tags/tag1538.xml" /><Relationship Id="rId45" Type="http://schemas.openxmlformats.org/officeDocument/2006/relationships/tags" Target="../tags/tag1135.xml" /><Relationship Id="rId450" Type="http://schemas.openxmlformats.org/officeDocument/2006/relationships/tags" Target="../tags/tag1539.xml" /><Relationship Id="rId451" Type="http://schemas.openxmlformats.org/officeDocument/2006/relationships/tags" Target="../tags/tag1540.xml" /><Relationship Id="rId452" Type="http://schemas.openxmlformats.org/officeDocument/2006/relationships/tags" Target="../tags/tag1541.xml" /><Relationship Id="rId453" Type="http://schemas.openxmlformats.org/officeDocument/2006/relationships/tags" Target="../tags/tag1542.xml" /><Relationship Id="rId454" Type="http://schemas.openxmlformats.org/officeDocument/2006/relationships/tags" Target="../tags/tag1543.xml" /><Relationship Id="rId455" Type="http://schemas.openxmlformats.org/officeDocument/2006/relationships/tags" Target="../tags/tag1544.xml" /><Relationship Id="rId456" Type="http://schemas.openxmlformats.org/officeDocument/2006/relationships/tags" Target="../tags/tag1545.xml" /><Relationship Id="rId457" Type="http://schemas.openxmlformats.org/officeDocument/2006/relationships/tags" Target="../tags/tag1546.xml" /><Relationship Id="rId458" Type="http://schemas.openxmlformats.org/officeDocument/2006/relationships/tags" Target="../tags/tag1547.xml" /><Relationship Id="rId459" Type="http://schemas.openxmlformats.org/officeDocument/2006/relationships/tags" Target="../tags/tag1548.xml" /><Relationship Id="rId46" Type="http://schemas.openxmlformats.org/officeDocument/2006/relationships/tags" Target="../tags/tag1136.xml" /><Relationship Id="rId460" Type="http://schemas.openxmlformats.org/officeDocument/2006/relationships/tags" Target="../tags/tag1549.xml" /><Relationship Id="rId461" Type="http://schemas.openxmlformats.org/officeDocument/2006/relationships/tags" Target="../tags/tag1550.xml" /><Relationship Id="rId462" Type="http://schemas.openxmlformats.org/officeDocument/2006/relationships/tags" Target="../tags/tag1551.xml" /><Relationship Id="rId463" Type="http://schemas.openxmlformats.org/officeDocument/2006/relationships/tags" Target="../tags/tag1552.xml" /><Relationship Id="rId464" Type="http://schemas.openxmlformats.org/officeDocument/2006/relationships/tags" Target="../tags/tag1553.xml" /><Relationship Id="rId465" Type="http://schemas.openxmlformats.org/officeDocument/2006/relationships/tags" Target="../tags/tag1554.xml" /><Relationship Id="rId466" Type="http://schemas.openxmlformats.org/officeDocument/2006/relationships/tags" Target="../tags/tag1555.xml" /><Relationship Id="rId467" Type="http://schemas.openxmlformats.org/officeDocument/2006/relationships/tags" Target="../tags/tag1556.xml" /><Relationship Id="rId468" Type="http://schemas.openxmlformats.org/officeDocument/2006/relationships/tags" Target="../tags/tag1557.xml" /><Relationship Id="rId469" Type="http://schemas.openxmlformats.org/officeDocument/2006/relationships/tags" Target="../tags/tag1558.xml" /><Relationship Id="rId47" Type="http://schemas.openxmlformats.org/officeDocument/2006/relationships/tags" Target="../tags/tag1137.xml" /><Relationship Id="rId470" Type="http://schemas.openxmlformats.org/officeDocument/2006/relationships/tags" Target="../tags/tag1559.xml" /><Relationship Id="rId471" Type="http://schemas.openxmlformats.org/officeDocument/2006/relationships/tags" Target="../tags/tag1560.xml" /><Relationship Id="rId472" Type="http://schemas.openxmlformats.org/officeDocument/2006/relationships/tags" Target="../tags/tag1561.xml" /><Relationship Id="rId473" Type="http://schemas.openxmlformats.org/officeDocument/2006/relationships/tags" Target="../tags/tag1562.xml" /><Relationship Id="rId474" Type="http://schemas.openxmlformats.org/officeDocument/2006/relationships/tags" Target="../tags/tag1563.xml" /><Relationship Id="rId475" Type="http://schemas.openxmlformats.org/officeDocument/2006/relationships/tags" Target="../tags/tag1564.xml" /><Relationship Id="rId476" Type="http://schemas.openxmlformats.org/officeDocument/2006/relationships/tags" Target="../tags/tag1565.xml" /><Relationship Id="rId477" Type="http://schemas.openxmlformats.org/officeDocument/2006/relationships/tags" Target="../tags/tag1566.xml" /><Relationship Id="rId478" Type="http://schemas.openxmlformats.org/officeDocument/2006/relationships/tags" Target="../tags/tag1567.xml" /><Relationship Id="rId479" Type="http://schemas.openxmlformats.org/officeDocument/2006/relationships/tags" Target="../tags/tag1568.xml" /><Relationship Id="rId48" Type="http://schemas.openxmlformats.org/officeDocument/2006/relationships/tags" Target="../tags/tag1138.xml" /><Relationship Id="rId480" Type="http://schemas.openxmlformats.org/officeDocument/2006/relationships/tags" Target="../tags/tag1569.xml" /><Relationship Id="rId481" Type="http://schemas.openxmlformats.org/officeDocument/2006/relationships/tags" Target="../tags/tag1570.xml" /><Relationship Id="rId482" Type="http://schemas.openxmlformats.org/officeDocument/2006/relationships/tags" Target="../tags/tag1571.xml" /><Relationship Id="rId483" Type="http://schemas.openxmlformats.org/officeDocument/2006/relationships/tags" Target="../tags/tag1572.xml" /><Relationship Id="rId484" Type="http://schemas.openxmlformats.org/officeDocument/2006/relationships/tags" Target="../tags/tag1573.xml" /><Relationship Id="rId485" Type="http://schemas.openxmlformats.org/officeDocument/2006/relationships/tags" Target="../tags/tag1574.xml" /><Relationship Id="rId486" Type="http://schemas.openxmlformats.org/officeDocument/2006/relationships/tags" Target="../tags/tag1575.xml" /><Relationship Id="rId487" Type="http://schemas.openxmlformats.org/officeDocument/2006/relationships/tags" Target="../tags/tag1576.xml" /><Relationship Id="rId488" Type="http://schemas.openxmlformats.org/officeDocument/2006/relationships/tags" Target="../tags/tag1577.xml" /><Relationship Id="rId489" Type="http://schemas.openxmlformats.org/officeDocument/2006/relationships/tags" Target="../tags/tag1578.xml" /><Relationship Id="rId49" Type="http://schemas.openxmlformats.org/officeDocument/2006/relationships/tags" Target="../tags/tag1139.xml" /><Relationship Id="rId490" Type="http://schemas.openxmlformats.org/officeDocument/2006/relationships/tags" Target="../tags/tag1579.xml" /><Relationship Id="rId491" Type="http://schemas.openxmlformats.org/officeDocument/2006/relationships/tags" Target="../tags/tag1580.xml" /><Relationship Id="rId492" Type="http://schemas.openxmlformats.org/officeDocument/2006/relationships/tags" Target="../tags/tag1581.xml" /><Relationship Id="rId493" Type="http://schemas.openxmlformats.org/officeDocument/2006/relationships/tags" Target="../tags/tag1582.xml" /><Relationship Id="rId494" Type="http://schemas.openxmlformats.org/officeDocument/2006/relationships/tags" Target="../tags/tag1583.xml" /><Relationship Id="rId495" Type="http://schemas.openxmlformats.org/officeDocument/2006/relationships/tags" Target="../tags/tag1584.xml" /><Relationship Id="rId496" Type="http://schemas.openxmlformats.org/officeDocument/2006/relationships/tags" Target="../tags/tag1585.xml" /><Relationship Id="rId497" Type="http://schemas.openxmlformats.org/officeDocument/2006/relationships/tags" Target="../tags/tag1586.xml" /><Relationship Id="rId498" Type="http://schemas.openxmlformats.org/officeDocument/2006/relationships/tags" Target="../tags/tag1587.xml" /><Relationship Id="rId499" Type="http://schemas.openxmlformats.org/officeDocument/2006/relationships/tags" Target="../tags/tag1588.xml" /><Relationship Id="rId5" Type="http://schemas.openxmlformats.org/officeDocument/2006/relationships/tags" Target="../tags/tag1095.xml" /><Relationship Id="rId50" Type="http://schemas.openxmlformats.org/officeDocument/2006/relationships/tags" Target="../tags/tag1140.xml" /><Relationship Id="rId500" Type="http://schemas.openxmlformats.org/officeDocument/2006/relationships/tags" Target="../tags/tag1589.xml" /><Relationship Id="rId501" Type="http://schemas.openxmlformats.org/officeDocument/2006/relationships/tags" Target="../tags/tag1590.xml" /><Relationship Id="rId502" Type="http://schemas.openxmlformats.org/officeDocument/2006/relationships/tags" Target="../tags/tag1591.xml" /><Relationship Id="rId503" Type="http://schemas.openxmlformats.org/officeDocument/2006/relationships/tags" Target="../tags/tag1592.xml" /><Relationship Id="rId504" Type="http://schemas.openxmlformats.org/officeDocument/2006/relationships/tags" Target="../tags/tag1593.xml" /><Relationship Id="rId505" Type="http://schemas.openxmlformats.org/officeDocument/2006/relationships/tags" Target="../tags/tag1594.xml" /><Relationship Id="rId506" Type="http://schemas.openxmlformats.org/officeDocument/2006/relationships/tags" Target="../tags/tag1595.xml" /><Relationship Id="rId507" Type="http://schemas.openxmlformats.org/officeDocument/2006/relationships/tags" Target="../tags/tag1596.xml" /><Relationship Id="rId508" Type="http://schemas.openxmlformats.org/officeDocument/2006/relationships/tags" Target="../tags/tag1597.xml" /><Relationship Id="rId509" Type="http://schemas.openxmlformats.org/officeDocument/2006/relationships/tags" Target="../tags/tag1598.xml" /><Relationship Id="rId51" Type="http://schemas.openxmlformats.org/officeDocument/2006/relationships/tags" Target="../tags/tag1141.xml" /><Relationship Id="rId510" Type="http://schemas.openxmlformats.org/officeDocument/2006/relationships/tags" Target="../tags/tag1599.xml" /><Relationship Id="rId511" Type="http://schemas.openxmlformats.org/officeDocument/2006/relationships/tags" Target="../tags/tag1600.xml" /><Relationship Id="rId512" Type="http://schemas.openxmlformats.org/officeDocument/2006/relationships/tags" Target="../tags/tag1601.xml" /><Relationship Id="rId513" Type="http://schemas.openxmlformats.org/officeDocument/2006/relationships/tags" Target="../tags/tag1602.xml" /><Relationship Id="rId514" Type="http://schemas.openxmlformats.org/officeDocument/2006/relationships/tags" Target="../tags/tag1603.xml" /><Relationship Id="rId515" Type="http://schemas.openxmlformats.org/officeDocument/2006/relationships/tags" Target="../tags/tag1604.xml" /><Relationship Id="rId516" Type="http://schemas.openxmlformats.org/officeDocument/2006/relationships/tags" Target="../tags/tag1605.xml" /><Relationship Id="rId517" Type="http://schemas.openxmlformats.org/officeDocument/2006/relationships/tags" Target="../tags/tag1606.xml" /><Relationship Id="rId518" Type="http://schemas.openxmlformats.org/officeDocument/2006/relationships/tags" Target="../tags/tag1607.xml" /><Relationship Id="rId519" Type="http://schemas.openxmlformats.org/officeDocument/2006/relationships/tags" Target="../tags/tag1608.xml" /><Relationship Id="rId52" Type="http://schemas.openxmlformats.org/officeDocument/2006/relationships/tags" Target="../tags/tag1142.xml" /><Relationship Id="rId520" Type="http://schemas.openxmlformats.org/officeDocument/2006/relationships/tags" Target="../tags/tag1609.xml" /><Relationship Id="rId521" Type="http://schemas.openxmlformats.org/officeDocument/2006/relationships/tags" Target="../tags/tag1610.xml" /><Relationship Id="rId522" Type="http://schemas.openxmlformats.org/officeDocument/2006/relationships/tags" Target="../tags/tag1611.xml" /><Relationship Id="rId523" Type="http://schemas.openxmlformats.org/officeDocument/2006/relationships/tags" Target="../tags/tag1612.xml" /><Relationship Id="rId524" Type="http://schemas.openxmlformats.org/officeDocument/2006/relationships/tags" Target="../tags/tag1613.xml" /><Relationship Id="rId525" Type="http://schemas.openxmlformats.org/officeDocument/2006/relationships/tags" Target="../tags/tag1614.xml" /><Relationship Id="rId526" Type="http://schemas.openxmlformats.org/officeDocument/2006/relationships/tags" Target="../tags/tag1615.xml" /><Relationship Id="rId527" Type="http://schemas.openxmlformats.org/officeDocument/2006/relationships/tags" Target="../tags/tag1616.xml" /><Relationship Id="rId528" Type="http://schemas.openxmlformats.org/officeDocument/2006/relationships/tags" Target="../tags/tag1617.xml" /><Relationship Id="rId529" Type="http://schemas.openxmlformats.org/officeDocument/2006/relationships/tags" Target="../tags/tag1618.xml" /><Relationship Id="rId53" Type="http://schemas.openxmlformats.org/officeDocument/2006/relationships/tags" Target="../tags/tag1143.xml" /><Relationship Id="rId530" Type="http://schemas.openxmlformats.org/officeDocument/2006/relationships/tags" Target="../tags/tag1619.xml" /><Relationship Id="rId531" Type="http://schemas.openxmlformats.org/officeDocument/2006/relationships/slideMaster" Target="../slideMasters/slideMaster1.xml" /><Relationship Id="rId54" Type="http://schemas.openxmlformats.org/officeDocument/2006/relationships/tags" Target="../tags/tag1144.xml" /><Relationship Id="rId55" Type="http://schemas.openxmlformats.org/officeDocument/2006/relationships/tags" Target="../tags/tag1145.xml" /><Relationship Id="rId56" Type="http://schemas.openxmlformats.org/officeDocument/2006/relationships/tags" Target="../tags/tag1146.xml" /><Relationship Id="rId57" Type="http://schemas.openxmlformats.org/officeDocument/2006/relationships/tags" Target="../tags/tag1147.xml" /><Relationship Id="rId58" Type="http://schemas.openxmlformats.org/officeDocument/2006/relationships/tags" Target="../tags/tag1148.xml" /><Relationship Id="rId59" Type="http://schemas.openxmlformats.org/officeDocument/2006/relationships/tags" Target="../tags/tag1149.xml" /><Relationship Id="rId6" Type="http://schemas.openxmlformats.org/officeDocument/2006/relationships/tags" Target="../tags/tag1096.xml" /><Relationship Id="rId60" Type="http://schemas.openxmlformats.org/officeDocument/2006/relationships/tags" Target="../tags/tag1150.xml" /><Relationship Id="rId61" Type="http://schemas.openxmlformats.org/officeDocument/2006/relationships/tags" Target="../tags/tag1151.xml" /><Relationship Id="rId62" Type="http://schemas.openxmlformats.org/officeDocument/2006/relationships/tags" Target="../tags/tag1152.xml" /><Relationship Id="rId63" Type="http://schemas.openxmlformats.org/officeDocument/2006/relationships/tags" Target="../tags/tag1153.xml" /><Relationship Id="rId64" Type="http://schemas.openxmlformats.org/officeDocument/2006/relationships/tags" Target="../tags/tag1154.xml" /><Relationship Id="rId65" Type="http://schemas.openxmlformats.org/officeDocument/2006/relationships/tags" Target="../tags/tag1155.xml" /><Relationship Id="rId66" Type="http://schemas.openxmlformats.org/officeDocument/2006/relationships/tags" Target="../tags/tag1156.xml" /><Relationship Id="rId67" Type="http://schemas.openxmlformats.org/officeDocument/2006/relationships/tags" Target="../tags/tag1157.xml" /><Relationship Id="rId68" Type="http://schemas.openxmlformats.org/officeDocument/2006/relationships/image" Target="../media/image1.png" /><Relationship Id="rId69" Type="http://schemas.openxmlformats.org/officeDocument/2006/relationships/tags" Target="../tags/tag1158.xml" /><Relationship Id="rId7" Type="http://schemas.openxmlformats.org/officeDocument/2006/relationships/tags" Target="../tags/tag1097.xml" /><Relationship Id="rId70" Type="http://schemas.openxmlformats.org/officeDocument/2006/relationships/tags" Target="../tags/tag1159.xml" /><Relationship Id="rId71" Type="http://schemas.openxmlformats.org/officeDocument/2006/relationships/tags" Target="../tags/tag1160.xml" /><Relationship Id="rId72" Type="http://schemas.openxmlformats.org/officeDocument/2006/relationships/tags" Target="../tags/tag1161.xml" /><Relationship Id="rId73" Type="http://schemas.openxmlformats.org/officeDocument/2006/relationships/tags" Target="../tags/tag1162.xml" /><Relationship Id="rId74" Type="http://schemas.openxmlformats.org/officeDocument/2006/relationships/tags" Target="../tags/tag1163.xml" /><Relationship Id="rId75" Type="http://schemas.openxmlformats.org/officeDocument/2006/relationships/tags" Target="../tags/tag1164.xml" /><Relationship Id="rId76" Type="http://schemas.openxmlformats.org/officeDocument/2006/relationships/tags" Target="../tags/tag1165.xml" /><Relationship Id="rId77" Type="http://schemas.openxmlformats.org/officeDocument/2006/relationships/tags" Target="../tags/tag1166.xml" /><Relationship Id="rId78" Type="http://schemas.openxmlformats.org/officeDocument/2006/relationships/tags" Target="../tags/tag1167.xml" /><Relationship Id="rId79" Type="http://schemas.openxmlformats.org/officeDocument/2006/relationships/tags" Target="../tags/tag1168.xml" /><Relationship Id="rId8" Type="http://schemas.openxmlformats.org/officeDocument/2006/relationships/tags" Target="../tags/tag1098.xml" /><Relationship Id="rId80" Type="http://schemas.openxmlformats.org/officeDocument/2006/relationships/tags" Target="../tags/tag1169.xml" /><Relationship Id="rId81" Type="http://schemas.openxmlformats.org/officeDocument/2006/relationships/tags" Target="../tags/tag1170.xml" /><Relationship Id="rId82" Type="http://schemas.openxmlformats.org/officeDocument/2006/relationships/tags" Target="../tags/tag1171.xml" /><Relationship Id="rId83" Type="http://schemas.openxmlformats.org/officeDocument/2006/relationships/tags" Target="../tags/tag1172.xml" /><Relationship Id="rId84" Type="http://schemas.openxmlformats.org/officeDocument/2006/relationships/tags" Target="../tags/tag1173.xml" /><Relationship Id="rId85" Type="http://schemas.openxmlformats.org/officeDocument/2006/relationships/tags" Target="../tags/tag1174.xml" /><Relationship Id="rId86" Type="http://schemas.openxmlformats.org/officeDocument/2006/relationships/tags" Target="../tags/tag1175.xml" /><Relationship Id="rId87" Type="http://schemas.openxmlformats.org/officeDocument/2006/relationships/tags" Target="../tags/tag1176.xml" /><Relationship Id="rId88" Type="http://schemas.openxmlformats.org/officeDocument/2006/relationships/tags" Target="../tags/tag1177.xml" /><Relationship Id="rId89" Type="http://schemas.openxmlformats.org/officeDocument/2006/relationships/tags" Target="../tags/tag1178.xml" /><Relationship Id="rId9" Type="http://schemas.openxmlformats.org/officeDocument/2006/relationships/tags" Target="../tags/tag1099.xml" /><Relationship Id="rId90" Type="http://schemas.openxmlformats.org/officeDocument/2006/relationships/tags" Target="../tags/tag1179.xml" /><Relationship Id="rId91" Type="http://schemas.openxmlformats.org/officeDocument/2006/relationships/tags" Target="../tags/tag1180.xml" /><Relationship Id="rId92" Type="http://schemas.openxmlformats.org/officeDocument/2006/relationships/tags" Target="../tags/tag1181.xml" /><Relationship Id="rId93" Type="http://schemas.openxmlformats.org/officeDocument/2006/relationships/tags" Target="../tags/tag1182.xml" /><Relationship Id="rId94" Type="http://schemas.openxmlformats.org/officeDocument/2006/relationships/tags" Target="../tags/tag1183.xml" /><Relationship Id="rId95" Type="http://schemas.openxmlformats.org/officeDocument/2006/relationships/tags" Target="../tags/tag1184.xml" /><Relationship Id="rId96" Type="http://schemas.openxmlformats.org/officeDocument/2006/relationships/tags" Target="../tags/tag1185.xml" /><Relationship Id="rId97" Type="http://schemas.openxmlformats.org/officeDocument/2006/relationships/tags" Target="../tags/tag1186.xml" /><Relationship Id="rId98" Type="http://schemas.openxmlformats.org/officeDocument/2006/relationships/tags" Target="../tags/tag1187.xml" /><Relationship Id="rId99" Type="http://schemas.openxmlformats.org/officeDocument/2006/relationships/tags" Target="../tags/tag1188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Freeform 7"/>
          <p:cNvSpPr/>
          <p:nvPr>
            <p:custDataLst>
              <p:tags r:id="rId1"/>
            </p:custDataLst>
          </p:nvPr>
        </p:nvSpPr>
        <p:spPr>
          <a:xfrm>
            <a:off x="5870575" y="2805113"/>
            <a:ext cx="5073650" cy="2911475"/>
          </a:xfrm>
          <a:custGeom>
            <a:cxnLst>
              <a:cxn ang="0">
                <a:pos x="5073650" y="1503310"/>
              </a:cxn>
              <a:cxn ang="0">
                <a:pos x="2905488" y="2791590"/>
              </a:cxn>
              <a:cxn ang="0">
                <a:pos x="2042415" y="2631745"/>
              </a:cxn>
              <a:cxn ang="0">
                <a:pos x="1291751" y="2152207"/>
              </a:cxn>
              <a:cxn ang="0">
                <a:pos x="508698" y="1762108"/>
              </a:cxn>
              <a:cxn ang="0">
                <a:pos x="0" y="1406261"/>
              </a:cxn>
              <a:cxn ang="0">
                <a:pos x="2448231" y="0"/>
              </a:cxn>
              <a:cxn ang="0">
                <a:pos x="5073650" y="1503310"/>
              </a:cxn>
            </a:cxnLst>
            <a:rect l="0" t="0" r="0" b="0"/>
            <a:pathLst>
              <a:path w="2663" h="1530">
                <a:moveTo>
                  <a:pt x="2663" y="790"/>
                </a:moveTo>
                <a:cubicBezTo>
                  <a:pt x="1525" y="1467"/>
                  <a:pt x="1525" y="1467"/>
                  <a:pt x="1525" y="1467"/>
                </a:cubicBezTo>
                <a:cubicBezTo>
                  <a:pt x="1525" y="1467"/>
                  <a:pt x="1309" y="1530"/>
                  <a:pt x="1072" y="1383"/>
                </a:cubicBezTo>
                <a:cubicBezTo>
                  <a:pt x="834" y="1236"/>
                  <a:pt x="821" y="1143"/>
                  <a:pt x="678" y="1131"/>
                </a:cubicBezTo>
                <a:cubicBezTo>
                  <a:pt x="536" y="1119"/>
                  <a:pt x="358" y="1069"/>
                  <a:pt x="267" y="926"/>
                </a:cubicBezTo>
                <a:cubicBezTo>
                  <a:pt x="176" y="784"/>
                  <a:pt x="15" y="851"/>
                  <a:pt x="0" y="739"/>
                </a:cubicBezTo>
                <a:cubicBezTo>
                  <a:pt x="1285" y="0"/>
                  <a:pt x="1285" y="0"/>
                  <a:pt x="1285" y="0"/>
                </a:cubicBezTo>
                <a:cubicBezTo>
                  <a:pt x="2663" y="790"/>
                  <a:pt x="2663" y="790"/>
                  <a:pt x="2663" y="790"/>
                </a:cubicBezTo>
              </a:path>
            </a:pathLst>
          </a:custGeom>
          <a:solidFill>
            <a:srgbClr val="F3F6F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组合 14728"/>
          <p:cNvGrpSpPr/>
          <p:nvPr/>
        </p:nvGrpSpPr>
        <p:grpSpPr>
          <a:xfrm>
            <a:off x="6211888" y="1652588"/>
            <a:ext cx="5465762" cy="3698875"/>
            <a:chOff x="6211888" y="1676400"/>
            <a:chExt cx="5465763" cy="3698875"/>
          </a:xfrm>
        </p:grpSpPr>
        <p:sp>
          <p:nvSpPr>
            <p:cNvPr id="2053" name="Freeform 8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Freeform 9"/>
            <p:cNvSpPr>
              <a:spLocks noEditPoints="1"/>
            </p:cNvSpPr>
            <p:nvPr>
              <p:custDataLst>
                <p:tags r:id="rId3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10"/>
            <p:cNvSpPr/>
            <p:nvPr>
              <p:custDataLst>
                <p:tags r:id="rId4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Freeform 11"/>
            <p:cNvSpPr/>
            <p:nvPr>
              <p:custDataLst>
                <p:tags r:id="rId5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2"/>
            <p:cNvSpPr/>
            <p:nvPr>
              <p:custDataLst>
                <p:tags r:id="rId6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3"/>
            <p:cNvSpPr/>
            <p:nvPr>
              <p:custDataLst>
                <p:tags r:id="rId7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/>
            <p:nvPr>
              <p:custDataLst>
                <p:tags r:id="rId8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5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16"/>
            <p:cNvSpPr>
              <a:spLocks noEditPoints="1"/>
            </p:cNvSpPr>
            <p:nvPr>
              <p:custDataLst>
                <p:tags r:id="rId10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17"/>
            <p:cNvSpPr/>
            <p:nvPr>
              <p:custDataLst>
                <p:tags r:id="rId11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18"/>
            <p:cNvSpPr/>
            <p:nvPr>
              <p:custDataLst>
                <p:tags r:id="rId12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9"/>
            <p:cNvSpPr/>
            <p:nvPr>
              <p:custDataLst>
                <p:tags r:id="rId13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0"/>
            <p:cNvSpPr/>
            <p:nvPr>
              <p:custDataLst>
                <p:tags r:id="rId14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1"/>
            <p:cNvSpPr/>
            <p:nvPr>
              <p:custDataLst>
                <p:tags r:id="rId15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2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3"/>
            <p:cNvSpPr/>
            <p:nvPr>
              <p:custDataLst>
                <p:tags r:id="rId17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4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5"/>
            <p:cNvSpPr/>
            <p:nvPr>
              <p:custDataLst>
                <p:tags r:id="rId19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6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7"/>
            <p:cNvSpPr/>
            <p:nvPr>
              <p:custDataLst>
                <p:tags r:id="rId21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8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9"/>
            <p:cNvSpPr/>
            <p:nvPr>
              <p:custDataLst>
                <p:tags r:id="rId23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30"/>
            <p:cNvSpPr>
              <a:spLocks noEditPoints="1"/>
            </p:cNvSpPr>
            <p:nvPr>
              <p:custDataLst>
                <p:tags r:id="rId24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31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32"/>
            <p:cNvSpPr/>
            <p:nvPr>
              <p:custDataLst>
                <p:tags r:id="rId26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33"/>
            <p:cNvSpPr/>
            <p:nvPr>
              <p:custDataLst>
                <p:tags r:id="rId27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34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35"/>
            <p:cNvSpPr/>
            <p:nvPr>
              <p:custDataLst>
                <p:tags r:id="rId29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36"/>
            <p:cNvSpPr/>
            <p:nvPr>
              <p:custDataLst>
                <p:tags r:id="rId30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37"/>
            <p:cNvSpPr/>
            <p:nvPr>
              <p:custDataLst>
                <p:tags r:id="rId31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3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39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40"/>
            <p:cNvSpPr/>
            <p:nvPr>
              <p:custDataLst>
                <p:tags r:id="rId34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41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42"/>
            <p:cNvSpPr/>
            <p:nvPr>
              <p:custDataLst>
                <p:tags r:id="rId36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43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44"/>
            <p:cNvSpPr/>
            <p:nvPr>
              <p:custDataLst>
                <p:tags r:id="rId38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Freeform 45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Freeform 46"/>
            <p:cNvSpPr/>
            <p:nvPr>
              <p:custDataLst>
                <p:tags r:id="rId40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Freeform 47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Freeform 48"/>
            <p:cNvSpPr/>
            <p:nvPr>
              <p:custDataLst>
                <p:tags r:id="rId42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Freeform 49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Freeform 50"/>
            <p:cNvSpPr/>
            <p:nvPr>
              <p:custDataLst>
                <p:tags r:id="rId44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Freeform 51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52"/>
            <p:cNvSpPr/>
            <p:nvPr>
              <p:custDataLst>
                <p:tags r:id="rId46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53"/>
            <p:cNvSpPr/>
            <p:nvPr>
              <p:custDataLst>
                <p:tags r:id="rId47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54"/>
            <p:cNvSpPr/>
            <p:nvPr>
              <p:custDataLst>
                <p:tags r:id="rId48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55"/>
            <p:cNvSpPr/>
            <p:nvPr>
              <p:custDataLst>
                <p:tags r:id="rId49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56"/>
            <p:cNvSpPr/>
            <p:nvPr>
              <p:custDataLst>
                <p:tags r:id="rId50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57"/>
            <p:cNvSpPr/>
            <p:nvPr>
              <p:custDataLst>
                <p:tags r:id="rId51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58"/>
            <p:cNvSpPr/>
            <p:nvPr>
              <p:custDataLst>
                <p:tags r:id="rId52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Freeform 59"/>
            <p:cNvSpPr/>
            <p:nvPr>
              <p:custDataLst>
                <p:tags r:id="rId53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Freeform 60"/>
            <p:cNvSpPr/>
            <p:nvPr>
              <p:custDataLst>
                <p:tags r:id="rId54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Freeform 61"/>
            <p:cNvSpPr/>
            <p:nvPr>
              <p:custDataLst>
                <p:tags r:id="rId55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Freeform 62"/>
            <p:cNvSpPr/>
            <p:nvPr>
              <p:custDataLst>
                <p:tags r:id="rId56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Freeform 63"/>
            <p:cNvSpPr/>
            <p:nvPr>
              <p:custDataLst>
                <p:tags r:id="rId57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Freeform 64"/>
            <p:cNvSpPr/>
            <p:nvPr>
              <p:custDataLst>
                <p:tags r:id="rId58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Freeform 65"/>
            <p:cNvSpPr/>
            <p:nvPr>
              <p:custDataLst>
                <p:tags r:id="rId59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Freeform 66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Freeform 67"/>
            <p:cNvSpPr/>
            <p:nvPr>
              <p:custDataLst>
                <p:tags r:id="rId61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Freeform 68"/>
            <p:cNvSpPr/>
            <p:nvPr>
              <p:custDataLst>
                <p:tags r:id="rId62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Freeform 69"/>
            <p:cNvSpPr/>
            <p:nvPr>
              <p:custDataLst>
                <p:tags r:id="rId63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Freeform 70"/>
            <p:cNvSpPr/>
            <p:nvPr>
              <p:custDataLst>
                <p:tags r:id="rId64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Freeform 71"/>
            <p:cNvSpPr/>
            <p:nvPr>
              <p:custDataLst>
                <p:tags r:id="rId65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Freeform 72"/>
            <p:cNvSpPr/>
            <p:nvPr>
              <p:custDataLst>
                <p:tags r:id="rId66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Freeform 73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Freeform 74"/>
            <p:cNvSpPr/>
            <p:nvPr>
              <p:custDataLst>
                <p:tags r:id="rId68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20" name="Picture 75"/>
            <p:cNvPicPr>
              <a:picLocks noChangeAspect="1"/>
            </p:cNvPicPr>
            <p:nvPr>
              <p:custDataLst>
                <p:tags r:id="rId70"/>
              </p:custDataLst>
            </p:nvPr>
          </p:nvPicPr>
          <p:blipFill>
            <a:blip r:embed="rId69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1" name="Freeform 76"/>
            <p:cNvSpPr/>
            <p:nvPr>
              <p:custDataLst>
                <p:tags r:id="rId71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Freeform 77"/>
            <p:cNvSpPr/>
            <p:nvPr>
              <p:custDataLst>
                <p:tags r:id="rId72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Freeform 78"/>
            <p:cNvSpPr/>
            <p:nvPr>
              <p:custDataLst>
                <p:tags r:id="rId73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Freeform 79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Freeform 80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Freeform 81"/>
            <p:cNvSpPr/>
            <p:nvPr>
              <p:custDataLst>
                <p:tags r:id="rId76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Freeform 82"/>
            <p:cNvSpPr/>
            <p:nvPr>
              <p:custDataLst>
                <p:tags r:id="rId77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Freeform 83"/>
            <p:cNvSpPr/>
            <p:nvPr>
              <p:custDataLst>
                <p:tags r:id="rId78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Freeform 84"/>
            <p:cNvSpPr/>
            <p:nvPr>
              <p:custDataLst>
                <p:tags r:id="rId79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85"/>
            <p:cNvSpPr/>
            <p:nvPr>
              <p:custDataLst>
                <p:tags r:id="rId80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Freeform 86"/>
            <p:cNvSpPr/>
            <p:nvPr>
              <p:custDataLst>
                <p:tags r:id="rId81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Freeform 87"/>
            <p:cNvSpPr/>
            <p:nvPr>
              <p:custDataLst>
                <p:tags r:id="rId82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Freeform 88"/>
            <p:cNvSpPr/>
            <p:nvPr>
              <p:custDataLst>
                <p:tags r:id="rId83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9"/>
            <p:cNvSpPr/>
            <p:nvPr>
              <p:custDataLst>
                <p:tags r:id="rId84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90"/>
            <p:cNvSpPr/>
            <p:nvPr>
              <p:custDataLst>
                <p:tags r:id="rId85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91"/>
            <p:cNvSpPr/>
            <p:nvPr>
              <p:custDataLst>
                <p:tags r:id="rId86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92"/>
            <p:cNvSpPr/>
            <p:nvPr>
              <p:custDataLst>
                <p:tags r:id="rId87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3"/>
            <p:cNvSpPr/>
            <p:nvPr>
              <p:custDataLst>
                <p:tags r:id="rId88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Freeform 94"/>
            <p:cNvSpPr/>
            <p:nvPr>
              <p:custDataLst>
                <p:tags r:id="rId89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Freeform 95"/>
            <p:cNvSpPr/>
            <p:nvPr>
              <p:custDataLst>
                <p:tags r:id="rId90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6"/>
            <p:cNvSpPr/>
            <p:nvPr>
              <p:custDataLst>
                <p:tags r:id="rId91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Freeform 97"/>
            <p:cNvSpPr/>
            <p:nvPr>
              <p:custDataLst>
                <p:tags r:id="rId92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Freeform 98"/>
            <p:cNvSpPr/>
            <p:nvPr>
              <p:custDataLst>
                <p:tags r:id="rId93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Freeform 99"/>
            <p:cNvSpPr/>
            <p:nvPr>
              <p:custDataLst>
                <p:tags r:id="rId94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Rectangle 100"/>
            <p:cNvSpPr/>
            <p:nvPr>
              <p:custDataLst>
                <p:tags r:id="rId95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6" name="Freeform 101"/>
            <p:cNvSpPr/>
            <p:nvPr>
              <p:custDataLst>
                <p:tags r:id="rId96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Freeform 102"/>
            <p:cNvSpPr/>
            <p:nvPr>
              <p:custDataLst>
                <p:tags r:id="rId97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Freeform 103"/>
            <p:cNvSpPr/>
            <p:nvPr>
              <p:custDataLst>
                <p:tags r:id="rId98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04"/>
            <p:cNvSpPr/>
            <p:nvPr>
              <p:custDataLst>
                <p:tags r:id="rId99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05"/>
            <p:cNvSpPr/>
            <p:nvPr>
              <p:custDataLst>
                <p:tags r:id="rId10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06"/>
            <p:cNvSpPr/>
            <p:nvPr>
              <p:custDataLst>
                <p:tags r:id="rId101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Freeform 107"/>
            <p:cNvSpPr/>
            <p:nvPr>
              <p:custDataLst>
                <p:tags r:id="rId102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Freeform 108"/>
            <p:cNvSpPr/>
            <p:nvPr>
              <p:custDataLst>
                <p:tags r:id="rId103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Freeform 109"/>
            <p:cNvSpPr/>
            <p:nvPr>
              <p:custDataLst>
                <p:tags r:id="rId104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Freeform 110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11"/>
            <p:cNvSpPr/>
            <p:nvPr>
              <p:custDataLst>
                <p:tags r:id="rId106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Freeform 112"/>
            <p:cNvSpPr/>
            <p:nvPr>
              <p:custDataLst>
                <p:tags r:id="rId107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Freeform 113"/>
            <p:cNvSpPr/>
            <p:nvPr>
              <p:custDataLst>
                <p:tags r:id="rId108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114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115"/>
            <p:cNvSpPr/>
            <p:nvPr>
              <p:custDataLst>
                <p:tags r:id="rId110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116"/>
            <p:cNvSpPr/>
            <p:nvPr>
              <p:custDataLst>
                <p:tags r:id="rId111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Freeform 117"/>
            <p:cNvSpPr/>
            <p:nvPr>
              <p:custDataLst>
                <p:tags r:id="rId112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Rectangle 118"/>
            <p:cNvSpPr/>
            <p:nvPr>
              <p:custDataLst>
                <p:tags r:id="rId113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4" name="Freeform 119"/>
            <p:cNvSpPr/>
            <p:nvPr>
              <p:custDataLst>
                <p:tags r:id="rId114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Freeform 120"/>
            <p:cNvSpPr/>
            <p:nvPr>
              <p:custDataLst>
                <p:tags r:id="rId115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Freeform 121"/>
            <p:cNvSpPr/>
            <p:nvPr>
              <p:custDataLst>
                <p:tags r:id="rId116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Freeform 122"/>
            <p:cNvSpPr/>
            <p:nvPr>
              <p:custDataLst>
                <p:tags r:id="rId117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Freeform 123"/>
            <p:cNvSpPr/>
            <p:nvPr>
              <p:custDataLst>
                <p:tags r:id="rId118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Freeform 124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Freeform 125"/>
            <p:cNvSpPr/>
            <p:nvPr>
              <p:custDataLst>
                <p:tags r:id="rId120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Freeform 126"/>
            <p:cNvSpPr/>
            <p:nvPr>
              <p:custDataLst>
                <p:tags r:id="rId121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Freeform 127"/>
            <p:cNvSpPr/>
            <p:nvPr>
              <p:custDataLst>
                <p:tags r:id="rId122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Freeform 128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" name="Freeform 129"/>
            <p:cNvSpPr/>
            <p:nvPr>
              <p:custDataLst>
                <p:tags r:id="rId124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" name="Freeform 130"/>
            <p:cNvSpPr/>
            <p:nvPr>
              <p:custDataLst>
                <p:tags r:id="rId125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Freeform 131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Freeform 132"/>
            <p:cNvSpPr/>
            <p:nvPr>
              <p:custDataLst>
                <p:tags r:id="rId127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Freeform 133"/>
            <p:cNvSpPr/>
            <p:nvPr>
              <p:custDataLst>
                <p:tags r:id="rId128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Freeform 134"/>
            <p:cNvSpPr/>
            <p:nvPr>
              <p:custDataLst>
                <p:tags r:id="rId129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Freeform 135"/>
            <p:cNvSpPr/>
            <p:nvPr>
              <p:custDataLst>
                <p:tags r:id="rId130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Freeform 136"/>
            <p:cNvSpPr/>
            <p:nvPr>
              <p:custDataLst>
                <p:tags r:id="rId131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Freeform 137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Freeform 138"/>
            <p:cNvSpPr/>
            <p:nvPr>
              <p:custDataLst>
                <p:tags r:id="rId133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Freeform 139"/>
            <p:cNvSpPr/>
            <p:nvPr>
              <p:custDataLst>
                <p:tags r:id="rId134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Freeform 140"/>
            <p:cNvSpPr/>
            <p:nvPr>
              <p:custDataLst>
                <p:tags r:id="rId135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Freeform 141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Freeform 142"/>
            <p:cNvSpPr/>
            <p:nvPr>
              <p:custDataLst>
                <p:tags r:id="rId137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Freeform 143"/>
            <p:cNvSpPr/>
            <p:nvPr>
              <p:custDataLst>
                <p:tags r:id="rId138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Freeform 144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Freeform 145"/>
            <p:cNvSpPr/>
            <p:nvPr>
              <p:custDataLst>
                <p:tags r:id="rId140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Freeform 146"/>
            <p:cNvSpPr/>
            <p:nvPr>
              <p:custDataLst>
                <p:tags r:id="rId141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Freeform 147"/>
            <p:cNvSpPr/>
            <p:nvPr>
              <p:custDataLst>
                <p:tags r:id="rId142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Freeform 148"/>
            <p:cNvSpPr/>
            <p:nvPr>
              <p:custDataLst>
                <p:tags r:id="rId143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Freeform 149"/>
            <p:cNvSpPr/>
            <p:nvPr>
              <p:custDataLst>
                <p:tags r:id="rId144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Freeform 150"/>
            <p:cNvSpPr/>
            <p:nvPr>
              <p:custDataLst>
                <p:tags r:id="rId145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Freeform 151"/>
            <p:cNvSpPr/>
            <p:nvPr>
              <p:custDataLst>
                <p:tags r:id="rId146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Freeform 152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Freeform 153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Freeform 154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Freeform 155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Freeform 156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Freeform 157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Freeform 158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Freeform 159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Freeform 160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61"/>
            <p:cNvSpPr/>
            <p:nvPr>
              <p:custDataLst>
                <p:tags r:id="rId156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Freeform 162"/>
            <p:cNvSpPr/>
            <p:nvPr>
              <p:custDataLst>
                <p:tags r:id="rId157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3"/>
            <p:cNvSpPr/>
            <p:nvPr>
              <p:custDataLst>
                <p:tags r:id="rId158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Freeform 164"/>
            <p:cNvSpPr/>
            <p:nvPr>
              <p:custDataLst>
                <p:tags r:id="rId159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0" name="Freeform 165"/>
            <p:cNvSpPr/>
            <p:nvPr>
              <p:custDataLst>
                <p:tags r:id="rId160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" name="Freeform 166"/>
            <p:cNvSpPr/>
            <p:nvPr>
              <p:custDataLst>
                <p:tags r:id="rId161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" name="Freeform 167"/>
            <p:cNvSpPr/>
            <p:nvPr>
              <p:custDataLst>
                <p:tags r:id="rId162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Freeform 168"/>
            <p:cNvSpPr/>
            <p:nvPr>
              <p:custDataLst>
                <p:tags r:id="rId163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Freeform 169"/>
            <p:cNvSpPr/>
            <p:nvPr>
              <p:custDataLst>
                <p:tags r:id="rId164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5" name="Freeform 170"/>
            <p:cNvSpPr/>
            <p:nvPr>
              <p:custDataLst>
                <p:tags r:id="rId165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Freeform 171"/>
            <p:cNvSpPr/>
            <p:nvPr>
              <p:custDataLst>
                <p:tags r:id="rId166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Freeform 172"/>
            <p:cNvSpPr/>
            <p:nvPr>
              <p:custDataLst>
                <p:tags r:id="rId167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Freeform 173"/>
            <p:cNvSpPr/>
            <p:nvPr>
              <p:custDataLst>
                <p:tags r:id="rId168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Freeform 174"/>
            <p:cNvSpPr/>
            <p:nvPr>
              <p:custDataLst>
                <p:tags r:id="rId169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Freeform 175"/>
            <p:cNvSpPr/>
            <p:nvPr>
              <p:custDataLst>
                <p:tags r:id="rId170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Freeform 176"/>
            <p:cNvSpPr/>
            <p:nvPr>
              <p:custDataLst>
                <p:tags r:id="rId171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Freeform 177"/>
            <p:cNvSpPr/>
            <p:nvPr>
              <p:custDataLst>
                <p:tags r:id="rId172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Freeform 178"/>
            <p:cNvSpPr/>
            <p:nvPr>
              <p:custDataLst>
                <p:tags r:id="rId173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4" name="Freeform 179"/>
            <p:cNvSpPr/>
            <p:nvPr>
              <p:custDataLst>
                <p:tags r:id="rId174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5" name="Freeform 180"/>
            <p:cNvSpPr/>
            <p:nvPr>
              <p:custDataLst>
                <p:tags r:id="rId175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6" name="Freeform 181"/>
            <p:cNvSpPr/>
            <p:nvPr>
              <p:custDataLst>
                <p:tags r:id="rId176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7" name="Freeform 182"/>
            <p:cNvSpPr/>
            <p:nvPr>
              <p:custDataLst>
                <p:tags r:id="rId177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8" name="Freeform 183"/>
            <p:cNvSpPr/>
            <p:nvPr>
              <p:custDataLst>
                <p:tags r:id="rId178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9" name="Freeform 184"/>
            <p:cNvSpPr/>
            <p:nvPr>
              <p:custDataLst>
                <p:tags r:id="rId179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0" name="Oval 185"/>
            <p:cNvSpPr/>
            <p:nvPr>
              <p:custDataLst>
                <p:tags r:id="rId180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31" name="Freeform 186"/>
            <p:cNvSpPr>
              <a:spLocks noEditPoints="1"/>
            </p:cNvSpPr>
            <p:nvPr>
              <p:custDataLst>
                <p:tags r:id="rId181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2" name="Freeform 187"/>
            <p:cNvSpPr/>
            <p:nvPr>
              <p:custDataLst>
                <p:tags r:id="rId182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3" name="Freeform 188"/>
            <p:cNvSpPr/>
            <p:nvPr>
              <p:custDataLst>
                <p:tags r:id="rId183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4" name="Freeform 189"/>
            <p:cNvSpPr/>
            <p:nvPr>
              <p:custDataLst>
                <p:tags r:id="rId184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5" name="Freeform 190"/>
            <p:cNvSpPr/>
            <p:nvPr>
              <p:custDataLst>
                <p:tags r:id="rId185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6" name="Freeform 191"/>
            <p:cNvSpPr/>
            <p:nvPr>
              <p:custDataLst>
                <p:tags r:id="rId186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7" name="Freeform 192"/>
            <p:cNvSpPr/>
            <p:nvPr>
              <p:custDataLst>
                <p:tags r:id="rId187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8" name="Freeform 193"/>
            <p:cNvSpPr/>
            <p:nvPr>
              <p:custDataLst>
                <p:tags r:id="rId188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9" name="Freeform 194"/>
            <p:cNvSpPr/>
            <p:nvPr>
              <p:custDataLst>
                <p:tags r:id="rId189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0" name="Freeform 195"/>
            <p:cNvSpPr/>
            <p:nvPr>
              <p:custDataLst>
                <p:tags r:id="rId190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1" name="Freeform 196"/>
            <p:cNvSpPr/>
            <p:nvPr>
              <p:custDataLst>
                <p:tags r:id="rId191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7"/>
            <p:cNvSpPr/>
            <p:nvPr>
              <p:custDataLst>
                <p:tags r:id="rId192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8"/>
            <p:cNvSpPr/>
            <p:nvPr>
              <p:custDataLst>
                <p:tags r:id="rId193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9"/>
            <p:cNvSpPr/>
            <p:nvPr>
              <p:custDataLst>
                <p:tags r:id="rId194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200"/>
            <p:cNvSpPr/>
            <p:nvPr>
              <p:custDataLst>
                <p:tags r:id="rId195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201"/>
            <p:cNvSpPr/>
            <p:nvPr>
              <p:custDataLst>
                <p:tags r:id="rId196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202"/>
            <p:cNvSpPr>
              <a:spLocks noEditPoints="1"/>
            </p:cNvSpPr>
            <p:nvPr>
              <p:custDataLst>
                <p:tags r:id="rId197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3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Freeform 204"/>
            <p:cNvSpPr/>
            <p:nvPr>
              <p:custDataLst>
                <p:tags r:id="rId199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Freeform 206"/>
            <p:cNvSpPr/>
            <p:nvPr>
              <p:custDataLst>
                <p:tags r:id="rId200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Freeform 207"/>
            <p:cNvSpPr/>
            <p:nvPr>
              <p:custDataLst>
                <p:tags r:id="rId201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" name="Freeform 208"/>
            <p:cNvSpPr/>
            <p:nvPr>
              <p:custDataLst>
                <p:tags r:id="rId202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" name="Freeform 209"/>
            <p:cNvSpPr/>
            <p:nvPr>
              <p:custDataLst>
                <p:tags r:id="rId203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" name="Freeform 210"/>
            <p:cNvSpPr/>
            <p:nvPr>
              <p:custDataLst>
                <p:tags r:id="rId204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" name="Freeform 211"/>
            <p:cNvSpPr/>
            <p:nvPr>
              <p:custDataLst>
                <p:tags r:id="rId205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" name="Freeform 212"/>
            <p:cNvSpPr/>
            <p:nvPr>
              <p:custDataLst>
                <p:tags r:id="rId206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" name="Freeform 213"/>
            <p:cNvSpPr/>
            <p:nvPr>
              <p:custDataLst>
                <p:tags r:id="rId207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" name="Freeform 214"/>
            <p:cNvSpPr/>
            <p:nvPr>
              <p:custDataLst>
                <p:tags r:id="rId208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" name="Freeform 215"/>
            <p:cNvSpPr/>
            <p:nvPr>
              <p:custDataLst>
                <p:tags r:id="rId209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" name="Freeform 216"/>
            <p:cNvSpPr/>
            <p:nvPr>
              <p:custDataLst>
                <p:tags r:id="rId210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" name="Freeform 217"/>
            <p:cNvSpPr/>
            <p:nvPr>
              <p:custDataLst>
                <p:tags r:id="rId211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Freeform 218"/>
            <p:cNvSpPr/>
            <p:nvPr>
              <p:custDataLst>
                <p:tags r:id="rId212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" name="Freeform 219"/>
            <p:cNvSpPr/>
            <p:nvPr>
              <p:custDataLst>
                <p:tags r:id="rId213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" name="Freeform 220"/>
            <p:cNvSpPr/>
            <p:nvPr>
              <p:custDataLst>
                <p:tags r:id="rId214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" name="Freeform 221"/>
            <p:cNvSpPr/>
            <p:nvPr>
              <p:custDataLst>
                <p:tags r:id="rId215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" name="Freeform 222"/>
            <p:cNvSpPr/>
            <p:nvPr>
              <p:custDataLst>
                <p:tags r:id="rId216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" name="Freeform 223"/>
            <p:cNvSpPr/>
            <p:nvPr>
              <p:custDataLst>
                <p:tags r:id="rId217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" name="Freeform 224"/>
            <p:cNvSpPr/>
            <p:nvPr>
              <p:custDataLst>
                <p:tags r:id="rId218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" name="Freeform 225"/>
            <p:cNvSpPr/>
            <p:nvPr>
              <p:custDataLst>
                <p:tags r:id="rId219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" name="Freeform 226"/>
            <p:cNvSpPr/>
            <p:nvPr>
              <p:custDataLst>
                <p:tags r:id="rId220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" name="Freeform 227"/>
            <p:cNvSpPr/>
            <p:nvPr>
              <p:custDataLst>
                <p:tags r:id="rId221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" name="Freeform 228"/>
            <p:cNvSpPr/>
            <p:nvPr>
              <p:custDataLst>
                <p:tags r:id="rId222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" name="Freeform 229"/>
            <p:cNvSpPr/>
            <p:nvPr>
              <p:custDataLst>
                <p:tags r:id="rId223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" name="Freeform 230"/>
            <p:cNvSpPr/>
            <p:nvPr>
              <p:custDataLst>
                <p:tags r:id="rId224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" name="Freeform 231"/>
            <p:cNvSpPr/>
            <p:nvPr>
              <p:custDataLst>
                <p:tags r:id="rId225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" name="Freeform 232"/>
            <p:cNvSpPr>
              <a:spLocks noEditPoints="1"/>
            </p:cNvSpPr>
            <p:nvPr>
              <p:custDataLst>
                <p:tags r:id="rId226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" name="Freeform 233"/>
            <p:cNvSpPr/>
            <p:nvPr>
              <p:custDataLst>
                <p:tags r:id="rId227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" name="Freeform 234"/>
            <p:cNvSpPr/>
            <p:nvPr>
              <p:custDataLst>
                <p:tags r:id="rId228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" name="Freeform 235"/>
            <p:cNvSpPr/>
            <p:nvPr>
              <p:custDataLst>
                <p:tags r:id="rId229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" name="Freeform 236"/>
            <p:cNvSpPr/>
            <p:nvPr>
              <p:custDataLst>
                <p:tags r:id="rId230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" name="Freeform 237"/>
            <p:cNvSpPr/>
            <p:nvPr>
              <p:custDataLst>
                <p:tags r:id="rId231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" name="Freeform 238"/>
            <p:cNvSpPr/>
            <p:nvPr>
              <p:custDataLst>
                <p:tags r:id="rId232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3" name="Freeform 239"/>
            <p:cNvSpPr/>
            <p:nvPr>
              <p:custDataLst>
                <p:tags r:id="rId233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4" name="Freeform 240"/>
            <p:cNvSpPr/>
            <p:nvPr>
              <p:custDataLst>
                <p:tags r:id="rId234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5" name="Freeform 241"/>
            <p:cNvSpPr/>
            <p:nvPr>
              <p:custDataLst>
                <p:tags r:id="rId235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6" name="Freeform 242"/>
            <p:cNvSpPr/>
            <p:nvPr>
              <p:custDataLst>
                <p:tags r:id="rId236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" name="Freeform 243"/>
            <p:cNvSpPr/>
            <p:nvPr>
              <p:custDataLst>
                <p:tags r:id="rId237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8" name="Freeform 244"/>
            <p:cNvSpPr/>
            <p:nvPr>
              <p:custDataLst>
                <p:tags r:id="rId238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9" name="Freeform 245"/>
            <p:cNvSpPr/>
            <p:nvPr>
              <p:custDataLst>
                <p:tags r:id="rId239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0" name="Freeform 246"/>
            <p:cNvSpPr/>
            <p:nvPr>
              <p:custDataLst>
                <p:tags r:id="rId240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1" name="Freeform 247"/>
            <p:cNvSpPr/>
            <p:nvPr>
              <p:custDataLst>
                <p:tags r:id="rId241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2" name="Freeform 248"/>
            <p:cNvSpPr/>
            <p:nvPr>
              <p:custDataLst>
                <p:tags r:id="rId242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" name="Freeform 249"/>
            <p:cNvSpPr/>
            <p:nvPr>
              <p:custDataLst>
                <p:tags r:id="rId243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4" name="Freeform 250"/>
            <p:cNvSpPr/>
            <p:nvPr>
              <p:custDataLst>
                <p:tags r:id="rId244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5" name="Freeform 251"/>
            <p:cNvSpPr/>
            <p:nvPr>
              <p:custDataLst>
                <p:tags r:id="rId245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6" name="Freeform 252"/>
            <p:cNvSpPr/>
            <p:nvPr>
              <p:custDataLst>
                <p:tags r:id="rId246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7" name="Freeform 253"/>
            <p:cNvSpPr/>
            <p:nvPr>
              <p:custDataLst>
                <p:tags r:id="rId247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8" name="Freeform 254"/>
            <p:cNvSpPr/>
            <p:nvPr>
              <p:custDataLst>
                <p:tags r:id="rId248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9" name="Freeform 255"/>
            <p:cNvSpPr/>
            <p:nvPr>
              <p:custDataLst>
                <p:tags r:id="rId249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0" name="Freeform 256"/>
            <p:cNvSpPr/>
            <p:nvPr>
              <p:custDataLst>
                <p:tags r:id="rId250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1" name="Freeform 257"/>
            <p:cNvSpPr/>
            <p:nvPr>
              <p:custDataLst>
                <p:tags r:id="rId251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2" name="Freeform 258"/>
            <p:cNvSpPr/>
            <p:nvPr>
              <p:custDataLst>
                <p:tags r:id="rId252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3" name="Freeform 259"/>
            <p:cNvSpPr/>
            <p:nvPr>
              <p:custDataLst>
                <p:tags r:id="rId253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" name="Freeform 260"/>
            <p:cNvSpPr/>
            <p:nvPr>
              <p:custDataLst>
                <p:tags r:id="rId254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" name="Freeform 261"/>
            <p:cNvSpPr/>
            <p:nvPr>
              <p:custDataLst>
                <p:tags r:id="rId255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6" name="Freeform 262"/>
            <p:cNvSpPr/>
            <p:nvPr>
              <p:custDataLst>
                <p:tags r:id="rId256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7" name="Freeform 263"/>
            <p:cNvSpPr/>
            <p:nvPr>
              <p:custDataLst>
                <p:tags r:id="rId257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8" name="Freeform 264"/>
            <p:cNvSpPr/>
            <p:nvPr>
              <p:custDataLst>
                <p:tags r:id="rId258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9" name="Freeform 265"/>
            <p:cNvSpPr/>
            <p:nvPr>
              <p:custDataLst>
                <p:tags r:id="rId259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0" name="Freeform 266"/>
            <p:cNvSpPr/>
            <p:nvPr>
              <p:custDataLst>
                <p:tags r:id="rId260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1" name="Freeform 267"/>
            <p:cNvSpPr/>
            <p:nvPr>
              <p:custDataLst>
                <p:tags r:id="rId261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2" name="Freeform 268"/>
            <p:cNvSpPr/>
            <p:nvPr>
              <p:custDataLst>
                <p:tags r:id="rId262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3" name="Freeform 269"/>
            <p:cNvSpPr/>
            <p:nvPr>
              <p:custDataLst>
                <p:tags r:id="rId263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4" name="Freeform 270"/>
            <p:cNvSpPr/>
            <p:nvPr>
              <p:custDataLst>
                <p:tags r:id="rId264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5" name="Freeform 271"/>
            <p:cNvSpPr/>
            <p:nvPr>
              <p:custDataLst>
                <p:tags r:id="rId265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6" name="Freeform 272"/>
            <p:cNvSpPr/>
            <p:nvPr>
              <p:custDataLst>
                <p:tags r:id="rId266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7" name="Freeform 273"/>
            <p:cNvSpPr>
              <a:spLocks noEditPoints="1"/>
            </p:cNvSpPr>
            <p:nvPr>
              <p:custDataLst>
                <p:tags r:id="rId267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8" name="Freeform 274"/>
            <p:cNvSpPr/>
            <p:nvPr>
              <p:custDataLst>
                <p:tags r:id="rId268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9" name="Freeform 275"/>
            <p:cNvSpPr/>
            <p:nvPr>
              <p:custDataLst>
                <p:tags r:id="rId269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0" name="Freeform 276"/>
            <p:cNvSpPr/>
            <p:nvPr>
              <p:custDataLst>
                <p:tags r:id="rId270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1" name="Freeform 277"/>
            <p:cNvSpPr/>
            <p:nvPr>
              <p:custDataLst>
                <p:tags r:id="rId271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2" name="Freeform 278"/>
            <p:cNvSpPr/>
            <p:nvPr>
              <p:custDataLst>
                <p:tags r:id="rId272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3" name="Freeform 279"/>
            <p:cNvSpPr/>
            <p:nvPr>
              <p:custDataLst>
                <p:tags r:id="rId273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4" name="Freeform 280"/>
            <p:cNvSpPr/>
            <p:nvPr>
              <p:custDataLst>
                <p:tags r:id="rId274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5" name="Freeform 281"/>
            <p:cNvSpPr/>
            <p:nvPr>
              <p:custDataLst>
                <p:tags r:id="rId275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6" name="Freeform 282"/>
            <p:cNvSpPr/>
            <p:nvPr>
              <p:custDataLst>
                <p:tags r:id="rId276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7" name="Freeform 283"/>
            <p:cNvSpPr/>
            <p:nvPr>
              <p:custDataLst>
                <p:tags r:id="rId277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8" name="Freeform 284"/>
            <p:cNvSpPr/>
            <p:nvPr>
              <p:custDataLst>
                <p:tags r:id="rId278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9" name="Freeform 285"/>
            <p:cNvSpPr/>
            <p:nvPr>
              <p:custDataLst>
                <p:tags r:id="rId279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0" name="Freeform 286"/>
            <p:cNvSpPr/>
            <p:nvPr>
              <p:custDataLst>
                <p:tags r:id="rId280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1" name="Freeform 287"/>
            <p:cNvSpPr/>
            <p:nvPr>
              <p:custDataLst>
                <p:tags r:id="rId281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2" name="Freeform 288"/>
            <p:cNvSpPr/>
            <p:nvPr>
              <p:custDataLst>
                <p:tags r:id="rId282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3" name="Freeform 289"/>
            <p:cNvSpPr/>
            <p:nvPr>
              <p:custDataLst>
                <p:tags r:id="rId283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4" name="Freeform 290"/>
            <p:cNvSpPr/>
            <p:nvPr>
              <p:custDataLst>
                <p:tags r:id="rId284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" name="Freeform 291"/>
            <p:cNvSpPr/>
            <p:nvPr>
              <p:custDataLst>
                <p:tags r:id="rId285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6" name="Freeform 292"/>
            <p:cNvSpPr/>
            <p:nvPr>
              <p:custDataLst>
                <p:tags r:id="rId286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7" name="Freeform 293"/>
            <p:cNvSpPr/>
            <p:nvPr>
              <p:custDataLst>
                <p:tags r:id="rId287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8" name="Freeform 294"/>
            <p:cNvSpPr/>
            <p:nvPr>
              <p:custDataLst>
                <p:tags r:id="rId288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9" name="Freeform 295"/>
            <p:cNvSpPr/>
            <p:nvPr>
              <p:custDataLst>
                <p:tags r:id="rId289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" name="Freeform 296"/>
            <p:cNvSpPr/>
            <p:nvPr>
              <p:custDataLst>
                <p:tags r:id="rId290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" name="Freeform 297"/>
            <p:cNvSpPr/>
            <p:nvPr>
              <p:custDataLst>
                <p:tags r:id="rId291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2" name="Freeform 298"/>
            <p:cNvSpPr/>
            <p:nvPr>
              <p:custDataLst>
                <p:tags r:id="rId292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3" name="Freeform 299"/>
            <p:cNvSpPr/>
            <p:nvPr>
              <p:custDataLst>
                <p:tags r:id="rId293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4" name="Freeform 300"/>
            <p:cNvSpPr/>
            <p:nvPr>
              <p:custDataLst>
                <p:tags r:id="rId294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5" name="Freeform 301"/>
            <p:cNvSpPr/>
            <p:nvPr>
              <p:custDataLst>
                <p:tags r:id="rId295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6" name="Freeform 302"/>
            <p:cNvSpPr/>
            <p:nvPr>
              <p:custDataLst>
                <p:tags r:id="rId296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7" name="Freeform 303"/>
            <p:cNvSpPr/>
            <p:nvPr>
              <p:custDataLst>
                <p:tags r:id="rId297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8" name="Freeform 304"/>
            <p:cNvSpPr/>
            <p:nvPr>
              <p:custDataLst>
                <p:tags r:id="rId298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9" name="Freeform 305"/>
            <p:cNvSpPr/>
            <p:nvPr>
              <p:custDataLst>
                <p:tags r:id="rId299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0" name="Freeform 306"/>
            <p:cNvSpPr/>
            <p:nvPr>
              <p:custDataLst>
                <p:tags r:id="rId300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1" name="Freeform 307"/>
            <p:cNvSpPr/>
            <p:nvPr>
              <p:custDataLst>
                <p:tags r:id="rId301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2" name="Freeform 308"/>
            <p:cNvSpPr/>
            <p:nvPr>
              <p:custDataLst>
                <p:tags r:id="rId302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3" name="Freeform 309"/>
            <p:cNvSpPr/>
            <p:nvPr>
              <p:custDataLst>
                <p:tags r:id="rId303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4" name="Freeform 310"/>
            <p:cNvSpPr/>
            <p:nvPr>
              <p:custDataLst>
                <p:tags r:id="rId304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" name="Freeform 311"/>
            <p:cNvSpPr/>
            <p:nvPr>
              <p:custDataLst>
                <p:tags r:id="rId305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" name="Freeform 312"/>
            <p:cNvSpPr/>
            <p:nvPr>
              <p:custDataLst>
                <p:tags r:id="rId306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" name="Freeform 313"/>
            <p:cNvSpPr/>
            <p:nvPr>
              <p:custDataLst>
                <p:tags r:id="rId307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" name="Freeform 314"/>
            <p:cNvSpPr/>
            <p:nvPr>
              <p:custDataLst>
                <p:tags r:id="rId308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" name="Freeform 315"/>
            <p:cNvSpPr/>
            <p:nvPr>
              <p:custDataLst>
                <p:tags r:id="rId309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" name="Freeform 316"/>
            <p:cNvSpPr/>
            <p:nvPr>
              <p:custDataLst>
                <p:tags r:id="rId310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" name="Freeform 317"/>
            <p:cNvSpPr/>
            <p:nvPr>
              <p:custDataLst>
                <p:tags r:id="rId311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" name="Freeform 318"/>
            <p:cNvSpPr/>
            <p:nvPr>
              <p:custDataLst>
                <p:tags r:id="rId312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" name="Freeform 319"/>
            <p:cNvSpPr/>
            <p:nvPr>
              <p:custDataLst>
                <p:tags r:id="rId313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" name="Freeform 320"/>
            <p:cNvSpPr/>
            <p:nvPr>
              <p:custDataLst>
                <p:tags r:id="rId314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" name="Freeform 321"/>
            <p:cNvSpPr/>
            <p:nvPr>
              <p:custDataLst>
                <p:tags r:id="rId315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" name="Freeform 322"/>
            <p:cNvSpPr/>
            <p:nvPr>
              <p:custDataLst>
                <p:tags r:id="rId316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" name="Freeform 323"/>
            <p:cNvSpPr/>
            <p:nvPr>
              <p:custDataLst>
                <p:tags r:id="rId317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" name="Freeform 324"/>
            <p:cNvSpPr/>
            <p:nvPr>
              <p:custDataLst>
                <p:tags r:id="rId318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" name="Freeform 325"/>
            <p:cNvSpPr/>
            <p:nvPr>
              <p:custDataLst>
                <p:tags r:id="rId319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" name="Freeform 326"/>
            <p:cNvSpPr/>
            <p:nvPr>
              <p:custDataLst>
                <p:tags r:id="rId320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" name="Freeform 327"/>
            <p:cNvSpPr>
              <a:spLocks noEditPoints="1"/>
            </p:cNvSpPr>
            <p:nvPr>
              <p:custDataLst>
                <p:tags r:id="rId321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" name="Freeform 328"/>
            <p:cNvSpPr/>
            <p:nvPr>
              <p:custDataLst>
                <p:tags r:id="rId322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" name="Freeform 329"/>
            <p:cNvSpPr/>
            <p:nvPr>
              <p:custDataLst>
                <p:tags r:id="rId323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" name="Freeform 330"/>
            <p:cNvSpPr/>
            <p:nvPr>
              <p:custDataLst>
                <p:tags r:id="rId324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" name="Freeform 331"/>
            <p:cNvSpPr/>
            <p:nvPr>
              <p:custDataLst>
                <p:tags r:id="rId325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" name="Freeform 332"/>
            <p:cNvSpPr/>
            <p:nvPr>
              <p:custDataLst>
                <p:tags r:id="rId326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" name="Freeform 333"/>
            <p:cNvSpPr/>
            <p:nvPr>
              <p:custDataLst>
                <p:tags r:id="rId327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" name="Freeform 334"/>
            <p:cNvSpPr/>
            <p:nvPr>
              <p:custDataLst>
                <p:tags r:id="rId328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" name="Freeform 335"/>
            <p:cNvSpPr/>
            <p:nvPr>
              <p:custDataLst>
                <p:tags r:id="rId329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" name="Freeform 336"/>
            <p:cNvSpPr/>
            <p:nvPr>
              <p:custDataLst>
                <p:tags r:id="rId330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" name="Freeform 337"/>
            <p:cNvSpPr/>
            <p:nvPr>
              <p:custDataLst>
                <p:tags r:id="rId331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" name="Freeform 338"/>
            <p:cNvSpPr/>
            <p:nvPr>
              <p:custDataLst>
                <p:tags r:id="rId332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" name="Freeform 339"/>
            <p:cNvSpPr/>
            <p:nvPr>
              <p:custDataLst>
                <p:tags r:id="rId333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" name="Freeform 340"/>
            <p:cNvSpPr>
              <a:spLocks noEditPoints="1"/>
            </p:cNvSpPr>
            <p:nvPr>
              <p:custDataLst>
                <p:tags r:id="rId334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" name="Freeform 341"/>
            <p:cNvSpPr/>
            <p:nvPr>
              <p:custDataLst>
                <p:tags r:id="rId335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" name="Freeform 342"/>
            <p:cNvSpPr/>
            <p:nvPr>
              <p:custDataLst>
                <p:tags r:id="rId336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" name="Freeform 343"/>
            <p:cNvSpPr/>
            <p:nvPr>
              <p:custDataLst>
                <p:tags r:id="rId337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" name="Freeform 344"/>
            <p:cNvSpPr/>
            <p:nvPr>
              <p:custDataLst>
                <p:tags r:id="rId338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" name="Freeform 345"/>
            <p:cNvSpPr/>
            <p:nvPr>
              <p:custDataLst>
                <p:tags r:id="rId339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" name="Freeform 346"/>
            <p:cNvSpPr/>
            <p:nvPr>
              <p:custDataLst>
                <p:tags r:id="rId340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" name="Freeform 347"/>
            <p:cNvSpPr/>
            <p:nvPr>
              <p:custDataLst>
                <p:tags r:id="rId341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" name="Freeform 348"/>
            <p:cNvSpPr/>
            <p:nvPr>
              <p:custDataLst>
                <p:tags r:id="rId342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" name="Freeform 349"/>
            <p:cNvSpPr/>
            <p:nvPr>
              <p:custDataLst>
                <p:tags r:id="rId343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" name="Freeform 350"/>
            <p:cNvSpPr/>
            <p:nvPr>
              <p:custDataLst>
                <p:tags r:id="rId344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" name="Freeform 351"/>
            <p:cNvSpPr/>
            <p:nvPr>
              <p:custDataLst>
                <p:tags r:id="rId345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" name="Freeform 352"/>
            <p:cNvSpPr/>
            <p:nvPr>
              <p:custDataLst>
                <p:tags r:id="rId346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" name="Freeform 353"/>
            <p:cNvSpPr/>
            <p:nvPr>
              <p:custDataLst>
                <p:tags r:id="rId347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" name="Freeform 354"/>
            <p:cNvSpPr/>
            <p:nvPr>
              <p:custDataLst>
                <p:tags r:id="rId348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" name="Freeform 355"/>
            <p:cNvSpPr/>
            <p:nvPr>
              <p:custDataLst>
                <p:tags r:id="rId349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" name="Freeform 356"/>
            <p:cNvSpPr/>
            <p:nvPr>
              <p:custDataLst>
                <p:tags r:id="rId350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" name="Freeform 357"/>
            <p:cNvSpPr/>
            <p:nvPr>
              <p:custDataLst>
                <p:tags r:id="rId351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" name="Freeform 358"/>
            <p:cNvSpPr/>
            <p:nvPr>
              <p:custDataLst>
                <p:tags r:id="rId352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" name="Freeform 359"/>
            <p:cNvSpPr/>
            <p:nvPr>
              <p:custDataLst>
                <p:tags r:id="rId353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" name="Freeform 360"/>
            <p:cNvSpPr/>
            <p:nvPr>
              <p:custDataLst>
                <p:tags r:id="rId354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" name="Freeform 361"/>
            <p:cNvSpPr>
              <a:spLocks noEditPoints="1"/>
            </p:cNvSpPr>
            <p:nvPr>
              <p:custDataLst>
                <p:tags r:id="rId355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" name="Freeform 362"/>
            <p:cNvSpPr/>
            <p:nvPr>
              <p:custDataLst>
                <p:tags r:id="rId356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" name="Freeform 363"/>
            <p:cNvSpPr/>
            <p:nvPr>
              <p:custDataLst>
                <p:tags r:id="rId357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" name="Freeform 364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" name="Freeform 365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" name="Freeform 366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" name="Freeform 367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" name="Freeform 368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" name="Freeform 369"/>
            <p:cNvSpPr>
              <a:spLocks noEditPoints="1"/>
            </p:cNvSpPr>
            <p:nvPr>
              <p:custDataLst>
                <p:tags r:id="rId363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" name="Freeform 370"/>
            <p:cNvSpPr/>
            <p:nvPr>
              <p:custDataLst>
                <p:tags r:id="rId364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" name="Freeform 371"/>
            <p:cNvSpPr/>
            <p:nvPr>
              <p:custDataLst>
                <p:tags r:id="rId365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6" name="Freeform 372"/>
            <p:cNvSpPr/>
            <p:nvPr>
              <p:custDataLst>
                <p:tags r:id="rId366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" name="Freeform 373"/>
            <p:cNvSpPr/>
            <p:nvPr>
              <p:custDataLst>
                <p:tags r:id="rId367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8" name="Freeform 374"/>
            <p:cNvSpPr/>
            <p:nvPr>
              <p:custDataLst>
                <p:tags r:id="rId368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9" name="Freeform 375"/>
            <p:cNvSpPr/>
            <p:nvPr>
              <p:custDataLst>
                <p:tags r:id="rId369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0" name="Freeform 376"/>
            <p:cNvSpPr/>
            <p:nvPr>
              <p:custDataLst>
                <p:tags r:id="rId370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1" name="Freeform 377"/>
            <p:cNvSpPr/>
            <p:nvPr>
              <p:custDataLst>
                <p:tags r:id="rId371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2" name="Freeform 378"/>
            <p:cNvSpPr/>
            <p:nvPr>
              <p:custDataLst>
                <p:tags r:id="rId372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3" name="Freeform 379"/>
            <p:cNvSpPr/>
            <p:nvPr>
              <p:custDataLst>
                <p:tags r:id="rId373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4" name="Freeform 380"/>
            <p:cNvSpPr/>
            <p:nvPr>
              <p:custDataLst>
                <p:tags r:id="rId374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5" name="Freeform 381"/>
            <p:cNvSpPr/>
            <p:nvPr>
              <p:custDataLst>
                <p:tags r:id="rId375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6" name="Freeform 382"/>
            <p:cNvSpPr/>
            <p:nvPr>
              <p:custDataLst>
                <p:tags r:id="rId376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7" name="Freeform 383"/>
            <p:cNvSpPr/>
            <p:nvPr>
              <p:custDataLst>
                <p:tags r:id="rId377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8" name="Freeform 384"/>
            <p:cNvSpPr/>
            <p:nvPr>
              <p:custDataLst>
                <p:tags r:id="rId378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9" name="Freeform 385"/>
            <p:cNvSpPr/>
            <p:nvPr>
              <p:custDataLst>
                <p:tags r:id="rId379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0" name="Freeform 386"/>
            <p:cNvSpPr/>
            <p:nvPr>
              <p:custDataLst>
                <p:tags r:id="rId380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1" name="Freeform 387"/>
            <p:cNvSpPr/>
            <p:nvPr>
              <p:custDataLst>
                <p:tags r:id="rId381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2" name="Freeform 388"/>
            <p:cNvSpPr/>
            <p:nvPr>
              <p:custDataLst>
                <p:tags r:id="rId382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3" name="Freeform 389"/>
            <p:cNvSpPr/>
            <p:nvPr>
              <p:custDataLst>
                <p:tags r:id="rId383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4" name="Freeform 390"/>
            <p:cNvSpPr/>
            <p:nvPr>
              <p:custDataLst>
                <p:tags r:id="rId384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5" name="Freeform 391"/>
            <p:cNvSpPr/>
            <p:nvPr>
              <p:custDataLst>
                <p:tags r:id="rId385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6" name="Freeform 392"/>
            <p:cNvSpPr/>
            <p:nvPr>
              <p:custDataLst>
                <p:tags r:id="rId386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7" name="Freeform 393"/>
            <p:cNvSpPr/>
            <p:nvPr>
              <p:custDataLst>
                <p:tags r:id="rId387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8" name="Oval 394"/>
            <p:cNvSpPr/>
            <p:nvPr>
              <p:custDataLst>
                <p:tags r:id="rId388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9" name="Freeform 395"/>
            <p:cNvSpPr>
              <a:spLocks noEditPoints="1"/>
            </p:cNvSpPr>
            <p:nvPr>
              <p:custDataLst>
                <p:tags r:id="rId389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0" name="Freeform 396"/>
            <p:cNvSpPr/>
            <p:nvPr>
              <p:custDataLst>
                <p:tags r:id="rId390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1" name="Freeform 397"/>
            <p:cNvSpPr/>
            <p:nvPr>
              <p:custDataLst>
                <p:tags r:id="rId391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2" name="Freeform 398"/>
            <p:cNvSpPr/>
            <p:nvPr>
              <p:custDataLst>
                <p:tags r:id="rId392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3" name="Freeform 399"/>
            <p:cNvSpPr/>
            <p:nvPr>
              <p:custDataLst>
                <p:tags r:id="rId393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4" name="Freeform 400"/>
            <p:cNvSpPr/>
            <p:nvPr>
              <p:custDataLst>
                <p:tags r:id="rId394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5" name="Freeform 401"/>
            <p:cNvSpPr/>
            <p:nvPr>
              <p:custDataLst>
                <p:tags r:id="rId395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6" name="Freeform 402"/>
            <p:cNvSpPr/>
            <p:nvPr>
              <p:custDataLst>
                <p:tags r:id="rId396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7" name="Freeform 403"/>
            <p:cNvSpPr/>
            <p:nvPr>
              <p:custDataLst>
                <p:tags r:id="rId397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8" name="Freeform 404"/>
            <p:cNvSpPr/>
            <p:nvPr>
              <p:custDataLst>
                <p:tags r:id="rId398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9" name="Freeform 405"/>
            <p:cNvSpPr/>
            <p:nvPr>
              <p:custDataLst>
                <p:tags r:id="rId399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0" name="Freeform 407"/>
            <p:cNvSpPr/>
            <p:nvPr>
              <p:custDataLst>
                <p:tags r:id="rId400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1" name="Freeform 408"/>
            <p:cNvSpPr/>
            <p:nvPr>
              <p:custDataLst>
                <p:tags r:id="rId401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2" name="Freeform 409"/>
            <p:cNvSpPr/>
            <p:nvPr>
              <p:custDataLst>
                <p:tags r:id="rId402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3" name="Freeform 410"/>
            <p:cNvSpPr/>
            <p:nvPr>
              <p:custDataLst>
                <p:tags r:id="rId403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4" name="Freeform 411"/>
            <p:cNvSpPr/>
            <p:nvPr>
              <p:custDataLst>
                <p:tags r:id="rId404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5" name="Freeform 412"/>
            <p:cNvSpPr>
              <a:spLocks noEditPoints="1"/>
            </p:cNvSpPr>
            <p:nvPr>
              <p:custDataLst>
                <p:tags r:id="rId405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6" name="Freeform 413"/>
            <p:cNvSpPr/>
            <p:nvPr>
              <p:custDataLst>
                <p:tags r:id="rId406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" name="Freeform 414"/>
            <p:cNvSpPr/>
            <p:nvPr>
              <p:custDataLst>
                <p:tags r:id="rId407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" name="Freeform 415"/>
            <p:cNvSpPr/>
            <p:nvPr>
              <p:custDataLst>
                <p:tags r:id="rId408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" name="Freeform 416"/>
            <p:cNvSpPr/>
            <p:nvPr>
              <p:custDataLst>
                <p:tags r:id="rId409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" name="Freeform 417"/>
            <p:cNvSpPr/>
            <p:nvPr>
              <p:custDataLst>
                <p:tags r:id="rId410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" name="Freeform 418"/>
            <p:cNvSpPr/>
            <p:nvPr>
              <p:custDataLst>
                <p:tags r:id="rId411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" name="Freeform 419"/>
            <p:cNvSpPr/>
            <p:nvPr>
              <p:custDataLst>
                <p:tags r:id="rId412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" name="Freeform 420"/>
            <p:cNvSpPr/>
            <p:nvPr>
              <p:custDataLst>
                <p:tags r:id="rId413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" name="Freeform 421"/>
            <p:cNvSpPr/>
            <p:nvPr>
              <p:custDataLst>
                <p:tags r:id="rId414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" name="Freeform 422"/>
            <p:cNvSpPr/>
            <p:nvPr>
              <p:custDataLst>
                <p:tags r:id="rId415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" name="Freeform 423"/>
            <p:cNvSpPr/>
            <p:nvPr>
              <p:custDataLst>
                <p:tags r:id="rId416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" name="Freeform 424"/>
            <p:cNvSpPr/>
            <p:nvPr>
              <p:custDataLst>
                <p:tags r:id="rId417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" name="Freeform 425"/>
            <p:cNvSpPr/>
            <p:nvPr>
              <p:custDataLst>
                <p:tags r:id="rId418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" name="Freeform 426"/>
            <p:cNvSpPr/>
            <p:nvPr>
              <p:custDataLst>
                <p:tags r:id="rId419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" name="Freeform 427"/>
            <p:cNvSpPr/>
            <p:nvPr>
              <p:custDataLst>
                <p:tags r:id="rId420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" name="Freeform 428"/>
            <p:cNvSpPr/>
            <p:nvPr>
              <p:custDataLst>
                <p:tags r:id="rId421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" name="Freeform 429"/>
            <p:cNvSpPr/>
            <p:nvPr>
              <p:custDataLst>
                <p:tags r:id="rId422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" name="Freeform 430"/>
            <p:cNvSpPr/>
            <p:nvPr>
              <p:custDataLst>
                <p:tags r:id="rId423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" name="Freeform 431"/>
            <p:cNvSpPr/>
            <p:nvPr>
              <p:custDataLst>
                <p:tags r:id="rId424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" name="Freeform 432"/>
            <p:cNvSpPr/>
            <p:nvPr>
              <p:custDataLst>
                <p:tags r:id="rId425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" name="Freeform 433"/>
            <p:cNvSpPr/>
            <p:nvPr>
              <p:custDataLst>
                <p:tags r:id="rId426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" name="Freeform 434"/>
            <p:cNvSpPr/>
            <p:nvPr>
              <p:custDataLst>
                <p:tags r:id="rId427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" name="Freeform 435"/>
            <p:cNvSpPr/>
            <p:nvPr>
              <p:custDataLst>
                <p:tags r:id="rId428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" name="Freeform 436"/>
            <p:cNvSpPr/>
            <p:nvPr>
              <p:custDataLst>
                <p:tags r:id="rId429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" name="Freeform 437"/>
            <p:cNvSpPr/>
            <p:nvPr>
              <p:custDataLst>
                <p:tags r:id="rId430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" name="Freeform 438"/>
            <p:cNvSpPr/>
            <p:nvPr>
              <p:custDataLst>
                <p:tags r:id="rId431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" name="Freeform 439"/>
            <p:cNvSpPr/>
            <p:nvPr>
              <p:custDataLst>
                <p:tags r:id="rId432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" name="Freeform 440"/>
            <p:cNvSpPr/>
            <p:nvPr>
              <p:custDataLst>
                <p:tags r:id="rId433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" name="Freeform 441"/>
            <p:cNvSpPr>
              <a:spLocks noEditPoints="1"/>
            </p:cNvSpPr>
            <p:nvPr>
              <p:custDataLst>
                <p:tags r:id="rId434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" name="Freeform 442"/>
            <p:cNvSpPr/>
            <p:nvPr>
              <p:custDataLst>
                <p:tags r:id="rId435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" name="Freeform 443"/>
            <p:cNvSpPr/>
            <p:nvPr>
              <p:custDataLst>
                <p:tags r:id="rId436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7" name="Freeform 444"/>
            <p:cNvSpPr/>
            <p:nvPr>
              <p:custDataLst>
                <p:tags r:id="rId437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" name="Freeform 445"/>
            <p:cNvSpPr/>
            <p:nvPr>
              <p:custDataLst>
                <p:tags r:id="rId438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9" name="Freeform 446"/>
            <p:cNvSpPr/>
            <p:nvPr>
              <p:custDataLst>
                <p:tags r:id="rId439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0" name="Freeform 447"/>
            <p:cNvSpPr/>
            <p:nvPr>
              <p:custDataLst>
                <p:tags r:id="rId440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1" name="Freeform 448"/>
            <p:cNvSpPr/>
            <p:nvPr>
              <p:custDataLst>
                <p:tags r:id="rId441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2" name="Freeform 449"/>
            <p:cNvSpPr/>
            <p:nvPr>
              <p:custDataLst>
                <p:tags r:id="rId442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3" name="Freeform 450"/>
            <p:cNvSpPr/>
            <p:nvPr>
              <p:custDataLst>
                <p:tags r:id="rId443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4" name="Freeform 451"/>
            <p:cNvSpPr/>
            <p:nvPr>
              <p:custDataLst>
                <p:tags r:id="rId444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5" name="Freeform 452"/>
            <p:cNvSpPr/>
            <p:nvPr>
              <p:custDataLst>
                <p:tags r:id="rId445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6" name="Freeform 453"/>
            <p:cNvSpPr/>
            <p:nvPr>
              <p:custDataLst>
                <p:tags r:id="rId446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7" name="Freeform 454"/>
            <p:cNvSpPr/>
            <p:nvPr>
              <p:custDataLst>
                <p:tags r:id="rId447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8" name="Freeform 455"/>
            <p:cNvSpPr/>
            <p:nvPr>
              <p:custDataLst>
                <p:tags r:id="rId448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9" name="Freeform 456"/>
            <p:cNvSpPr/>
            <p:nvPr>
              <p:custDataLst>
                <p:tags r:id="rId449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0" name="Freeform 457"/>
            <p:cNvSpPr/>
            <p:nvPr>
              <p:custDataLst>
                <p:tags r:id="rId450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1" name="Freeform 458"/>
            <p:cNvSpPr/>
            <p:nvPr>
              <p:custDataLst>
                <p:tags r:id="rId451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2" name="Freeform 459"/>
            <p:cNvSpPr/>
            <p:nvPr>
              <p:custDataLst>
                <p:tags r:id="rId452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3" name="Freeform 460"/>
            <p:cNvSpPr/>
            <p:nvPr>
              <p:custDataLst>
                <p:tags r:id="rId453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4" name="Freeform 461"/>
            <p:cNvSpPr/>
            <p:nvPr>
              <p:custDataLst>
                <p:tags r:id="rId454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5" name="Freeform 462"/>
            <p:cNvSpPr/>
            <p:nvPr>
              <p:custDataLst>
                <p:tags r:id="rId455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6" name="Freeform 463"/>
            <p:cNvSpPr/>
            <p:nvPr>
              <p:custDataLst>
                <p:tags r:id="rId456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7" name="Freeform 464"/>
            <p:cNvSpPr/>
            <p:nvPr>
              <p:custDataLst>
                <p:tags r:id="rId457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8" name="Freeform 465"/>
            <p:cNvSpPr/>
            <p:nvPr>
              <p:custDataLst>
                <p:tags r:id="rId458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" name="Freeform 466"/>
            <p:cNvSpPr/>
            <p:nvPr>
              <p:custDataLst>
                <p:tags r:id="rId459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0" name="Freeform 467"/>
            <p:cNvSpPr/>
            <p:nvPr>
              <p:custDataLst>
                <p:tags r:id="rId460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1" name="Freeform 468"/>
            <p:cNvSpPr/>
            <p:nvPr>
              <p:custDataLst>
                <p:tags r:id="rId461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2" name="Freeform 469"/>
            <p:cNvSpPr/>
            <p:nvPr>
              <p:custDataLst>
                <p:tags r:id="rId462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3" name="Freeform 470"/>
            <p:cNvSpPr/>
            <p:nvPr>
              <p:custDataLst>
                <p:tags r:id="rId463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4" name="Freeform 471"/>
            <p:cNvSpPr/>
            <p:nvPr>
              <p:custDataLst>
                <p:tags r:id="rId464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5" name="Freeform 472"/>
            <p:cNvSpPr/>
            <p:nvPr>
              <p:custDataLst>
                <p:tags r:id="rId465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6" name="Freeform 473"/>
            <p:cNvSpPr/>
            <p:nvPr>
              <p:custDataLst>
                <p:tags r:id="rId466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7" name="Freeform 474"/>
            <p:cNvSpPr/>
            <p:nvPr>
              <p:custDataLst>
                <p:tags r:id="rId467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8" name="Freeform 475"/>
            <p:cNvSpPr/>
            <p:nvPr>
              <p:custDataLst>
                <p:tags r:id="rId468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9" name="Freeform 476"/>
            <p:cNvSpPr/>
            <p:nvPr>
              <p:custDataLst>
                <p:tags r:id="rId469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0" name="Freeform 477"/>
            <p:cNvSpPr/>
            <p:nvPr>
              <p:custDataLst>
                <p:tags r:id="rId470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1" name="Freeform 478"/>
            <p:cNvSpPr/>
            <p:nvPr>
              <p:custDataLst>
                <p:tags r:id="rId471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2" name="Freeform 479"/>
            <p:cNvSpPr/>
            <p:nvPr>
              <p:custDataLst>
                <p:tags r:id="rId472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3" name="Freeform 480"/>
            <p:cNvSpPr/>
            <p:nvPr>
              <p:custDataLst>
                <p:tags r:id="rId473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4" name="Freeform 481"/>
            <p:cNvSpPr/>
            <p:nvPr>
              <p:custDataLst>
                <p:tags r:id="rId474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5" name="Freeform 482"/>
            <p:cNvSpPr>
              <a:spLocks noEditPoints="1"/>
            </p:cNvSpPr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6" name="Freeform 483"/>
            <p:cNvSpPr/>
            <p:nvPr>
              <p:custDataLst>
                <p:tags r:id="rId476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7" name="Freeform 484"/>
            <p:cNvSpPr/>
            <p:nvPr>
              <p:custDataLst>
                <p:tags r:id="rId477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8" name="Freeform 485"/>
            <p:cNvSpPr/>
            <p:nvPr>
              <p:custDataLst>
                <p:tags r:id="rId478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9" name="Freeform 486"/>
            <p:cNvSpPr/>
            <p:nvPr>
              <p:custDataLst>
                <p:tags r:id="rId479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0" name="Freeform 487"/>
            <p:cNvSpPr/>
            <p:nvPr>
              <p:custDataLst>
                <p:tags r:id="rId480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1" name="Freeform 488"/>
            <p:cNvSpPr/>
            <p:nvPr>
              <p:custDataLst>
                <p:tags r:id="rId481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2" name="Freeform 489"/>
            <p:cNvSpPr/>
            <p:nvPr>
              <p:custDataLst>
                <p:tags r:id="rId482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3" name="Freeform 490"/>
            <p:cNvSpPr/>
            <p:nvPr>
              <p:custDataLst>
                <p:tags r:id="rId483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4" name="Freeform 491"/>
            <p:cNvSpPr/>
            <p:nvPr>
              <p:custDataLst>
                <p:tags r:id="rId484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5" name="Freeform 492"/>
            <p:cNvSpPr/>
            <p:nvPr>
              <p:custDataLst>
                <p:tags r:id="rId485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6" name="Freeform 493"/>
            <p:cNvSpPr/>
            <p:nvPr>
              <p:custDataLst>
                <p:tags r:id="rId486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7" name="Freeform 494"/>
            <p:cNvSpPr/>
            <p:nvPr>
              <p:custDataLst>
                <p:tags r:id="rId487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8" name="Freeform 495"/>
            <p:cNvSpPr/>
            <p:nvPr>
              <p:custDataLst>
                <p:tags r:id="rId488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9" name="Freeform 496"/>
            <p:cNvSpPr/>
            <p:nvPr>
              <p:custDataLst>
                <p:tags r:id="rId489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0" name="Freeform 497"/>
            <p:cNvSpPr/>
            <p:nvPr>
              <p:custDataLst>
                <p:tags r:id="rId490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1" name="Freeform 498"/>
            <p:cNvSpPr/>
            <p:nvPr>
              <p:custDataLst>
                <p:tags r:id="rId491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2" name="Freeform 499"/>
            <p:cNvSpPr/>
            <p:nvPr>
              <p:custDataLst>
                <p:tags r:id="rId492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3" name="Freeform 500"/>
            <p:cNvSpPr/>
            <p:nvPr>
              <p:custDataLst>
                <p:tags r:id="rId493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4" name="Freeform 501"/>
            <p:cNvSpPr/>
            <p:nvPr>
              <p:custDataLst>
                <p:tags r:id="rId494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5" name="Freeform 502"/>
            <p:cNvSpPr/>
            <p:nvPr>
              <p:custDataLst>
                <p:tags r:id="rId495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6" name="Freeform 503"/>
            <p:cNvSpPr/>
            <p:nvPr>
              <p:custDataLst>
                <p:tags r:id="rId496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7" name="Freeform 504"/>
            <p:cNvSpPr/>
            <p:nvPr>
              <p:custDataLst>
                <p:tags r:id="rId497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8" name="Freeform 505"/>
            <p:cNvSpPr/>
            <p:nvPr>
              <p:custDataLst>
                <p:tags r:id="rId498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9" name="Freeform 506"/>
            <p:cNvSpPr/>
            <p:nvPr>
              <p:custDataLst>
                <p:tags r:id="rId499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0" name="Freeform 507"/>
            <p:cNvSpPr/>
            <p:nvPr>
              <p:custDataLst>
                <p:tags r:id="rId500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1" name="Freeform 508"/>
            <p:cNvSpPr/>
            <p:nvPr>
              <p:custDataLst>
                <p:tags r:id="rId501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2" name="Freeform 509"/>
            <p:cNvSpPr/>
            <p:nvPr>
              <p:custDataLst>
                <p:tags r:id="rId502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3" name="Freeform 510"/>
            <p:cNvSpPr/>
            <p:nvPr>
              <p:custDataLst>
                <p:tags r:id="rId503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4" name="Freeform 511"/>
            <p:cNvSpPr/>
            <p:nvPr>
              <p:custDataLst>
                <p:tags r:id="rId504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5" name="Freeform 512"/>
            <p:cNvSpPr/>
            <p:nvPr>
              <p:custDataLst>
                <p:tags r:id="rId505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6" name="Freeform 513"/>
            <p:cNvSpPr/>
            <p:nvPr>
              <p:custDataLst>
                <p:tags r:id="rId506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7" name="Freeform 514"/>
            <p:cNvSpPr/>
            <p:nvPr>
              <p:custDataLst>
                <p:tags r:id="rId507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8" name="Freeform 515"/>
            <p:cNvSpPr/>
            <p:nvPr>
              <p:custDataLst>
                <p:tags r:id="rId508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9" name="Freeform 516"/>
            <p:cNvSpPr/>
            <p:nvPr>
              <p:custDataLst>
                <p:tags r:id="rId509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" name="Freeform 517"/>
            <p:cNvSpPr/>
            <p:nvPr>
              <p:custDataLst>
                <p:tags r:id="rId510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" name="Freeform 518"/>
            <p:cNvSpPr/>
            <p:nvPr>
              <p:custDataLst>
                <p:tags r:id="rId511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" name="Freeform 519"/>
            <p:cNvSpPr/>
            <p:nvPr>
              <p:custDataLst>
                <p:tags r:id="rId512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" name="Freeform 520"/>
            <p:cNvSpPr/>
            <p:nvPr>
              <p:custDataLst>
                <p:tags r:id="rId513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" name="Freeform 521"/>
            <p:cNvSpPr/>
            <p:nvPr>
              <p:custDataLst>
                <p:tags r:id="rId514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" name="Freeform 522"/>
            <p:cNvSpPr/>
            <p:nvPr>
              <p:custDataLst>
                <p:tags r:id="rId515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" name="Freeform 523"/>
            <p:cNvSpPr/>
            <p:nvPr>
              <p:custDataLst>
                <p:tags r:id="rId516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" name="Freeform 524"/>
            <p:cNvSpPr/>
            <p:nvPr>
              <p:custDataLst>
                <p:tags r:id="rId517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" name="Freeform 525"/>
            <p:cNvSpPr/>
            <p:nvPr>
              <p:custDataLst>
                <p:tags r:id="rId518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" name="Freeform 526"/>
            <p:cNvSpPr/>
            <p:nvPr>
              <p:custDataLst>
                <p:tags r:id="rId519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" name="Freeform 527"/>
            <p:cNvSpPr/>
            <p:nvPr>
              <p:custDataLst>
                <p:tags r:id="rId520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" name="Freeform 528"/>
            <p:cNvSpPr/>
            <p:nvPr>
              <p:custDataLst>
                <p:tags r:id="rId521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" name="Freeform 529"/>
            <p:cNvSpPr/>
            <p:nvPr>
              <p:custDataLst>
                <p:tags r:id="rId522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" name="Freeform 530"/>
            <p:cNvSpPr/>
            <p:nvPr>
              <p:custDataLst>
                <p:tags r:id="rId523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" name="Freeform 531"/>
            <p:cNvSpPr/>
            <p:nvPr>
              <p:custDataLst>
                <p:tags r:id="rId524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" name="Freeform 532"/>
            <p:cNvSpPr/>
            <p:nvPr>
              <p:custDataLst>
                <p:tags r:id="rId525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" name="Freeform 533"/>
            <p:cNvSpPr/>
            <p:nvPr>
              <p:custDataLst>
                <p:tags r:id="rId526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" name="Freeform 534"/>
            <p:cNvSpPr/>
            <p:nvPr>
              <p:custDataLst>
                <p:tags r:id="rId527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8" name="Freeform 535"/>
            <p:cNvSpPr/>
            <p:nvPr>
              <p:custDataLst>
                <p:tags r:id="rId528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9" name="组合 1"/>
          <p:cNvGrpSpPr/>
          <p:nvPr/>
        </p:nvGrpSpPr>
        <p:grpSpPr>
          <a:xfrm>
            <a:off x="9324975" y="5391150"/>
            <a:ext cx="2789238" cy="1473200"/>
            <a:chOff x="9324975" y="5391603"/>
            <a:chExt cx="2789238" cy="1473201"/>
          </a:xfrm>
        </p:grpSpPr>
        <p:sp>
          <p:nvSpPr>
            <p:cNvPr id="2580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3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4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5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6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7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8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89" name="组合 2"/>
          <p:cNvGrpSpPr/>
          <p:nvPr/>
        </p:nvGrpSpPr>
        <p:grpSpPr>
          <a:xfrm>
            <a:off x="93663" y="171450"/>
            <a:ext cx="2846387" cy="2519363"/>
            <a:chOff x="93663" y="171450"/>
            <a:chExt cx="2846387" cy="2519363"/>
          </a:xfrm>
        </p:grpSpPr>
        <p:sp>
          <p:nvSpPr>
            <p:cNvPr id="2590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1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2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3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4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5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6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7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8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9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821" name="Rectangle 78" hidden="1"/>
          <p:cNvSpPr>
            <a:spLocks noChangeArrowheads="1"/>
          </p:cNvSpPr>
          <p:nvPr>
            <p:custDataLst>
              <p:tags r:id="rId548"/>
            </p:custDataLst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/>
          </a:p>
        </p:txBody>
      </p:sp>
      <p:sp>
        <p:nvSpPr>
          <p:cNvPr id="4" name="矩形 3"/>
          <p:cNvSpPr/>
          <p:nvPr>
            <p:custDataLst>
              <p:tags r:id="rId549"/>
            </p:custDataLst>
          </p:nvPr>
        </p:nvSpPr>
        <p:spPr>
          <a:xfrm>
            <a:off x="981075" y="4364038"/>
            <a:ext cx="887413" cy="6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85825" y="3347733"/>
            <a:ext cx="5357061" cy="731491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en-US" strike="noStrike" noProof="1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885825" y="2026302"/>
            <a:ext cx="5357061" cy="1257932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829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904605" y="5269583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830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4604" y="4785040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en-US" altLang="zh-CN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3"/>
            <p:custDataLst>
              <p:tags r:id="rId550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4"/>
            <p:custDataLst>
              <p:tags r:id="rId551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5"/>
            <p:custDataLst>
              <p:tags r:id="rId552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123" name="组合 2"/>
          <p:cNvGrpSpPr/>
          <p:nvPr/>
        </p:nvGrpSpPr>
        <p:grpSpPr>
          <a:xfrm>
            <a:off x="700088" y="1438275"/>
            <a:ext cx="5807075" cy="4065588"/>
            <a:chOff x="265112" y="1130300"/>
            <a:chExt cx="5807076" cy="4064651"/>
          </a:xfrm>
        </p:grpSpPr>
        <p:sp>
          <p:nvSpPr>
            <p:cNvPr id="5124" name="Freeform 7"/>
            <p:cNvSpPr/>
            <p:nvPr>
              <p:custDataLst>
                <p:tags r:id="rId1"/>
              </p:custDataLst>
            </p:nvPr>
          </p:nvSpPr>
          <p:spPr>
            <a:xfrm>
              <a:off x="265112" y="2283476"/>
              <a:ext cx="5073650" cy="2911475"/>
            </a:xfrm>
            <a:custGeom>
              <a:cxnLst>
                <a:cxn ang="0">
                  <a:pos x="5073650" y="1503310"/>
                </a:cxn>
                <a:cxn ang="0">
                  <a:pos x="2905488" y="2791590"/>
                </a:cxn>
                <a:cxn ang="0">
                  <a:pos x="2042415" y="2631745"/>
                </a:cxn>
                <a:cxn ang="0">
                  <a:pos x="1291751" y="2152207"/>
                </a:cxn>
                <a:cxn ang="0">
                  <a:pos x="508698" y="1762108"/>
                </a:cxn>
                <a:cxn ang="0">
                  <a:pos x="0" y="1406261"/>
                </a:cxn>
                <a:cxn ang="0">
                  <a:pos x="2448231" y="0"/>
                </a:cxn>
                <a:cxn ang="0">
                  <a:pos x="5073650" y="1503310"/>
                </a:cxn>
              </a:cxnLst>
              <a:rect l="0" t="0" r="0" b="0"/>
              <a:pathLst>
                <a:path w="2663" h="1530">
                  <a:moveTo>
                    <a:pt x="2663" y="790"/>
                  </a:moveTo>
                  <a:cubicBezTo>
                    <a:pt x="1525" y="1467"/>
                    <a:pt x="1525" y="1467"/>
                    <a:pt x="1525" y="1467"/>
                  </a:cubicBezTo>
                  <a:cubicBezTo>
                    <a:pt x="1525" y="1467"/>
                    <a:pt x="1309" y="1530"/>
                    <a:pt x="1072" y="1383"/>
                  </a:cubicBezTo>
                  <a:cubicBezTo>
                    <a:pt x="834" y="1236"/>
                    <a:pt x="821" y="1143"/>
                    <a:pt x="678" y="1131"/>
                  </a:cubicBezTo>
                  <a:cubicBezTo>
                    <a:pt x="536" y="1119"/>
                    <a:pt x="358" y="1069"/>
                    <a:pt x="267" y="926"/>
                  </a:cubicBezTo>
                  <a:cubicBezTo>
                    <a:pt x="176" y="784"/>
                    <a:pt x="15" y="851"/>
                    <a:pt x="0" y="739"/>
                  </a:cubicBezTo>
                  <a:cubicBezTo>
                    <a:pt x="1285" y="0"/>
                    <a:pt x="1285" y="0"/>
                    <a:pt x="1285" y="0"/>
                  </a:cubicBezTo>
                  <a:cubicBezTo>
                    <a:pt x="2663" y="790"/>
                    <a:pt x="2663" y="790"/>
                    <a:pt x="2663" y="790"/>
                  </a:cubicBezTo>
                </a:path>
              </a:pathLst>
            </a:custGeom>
            <a:solidFill>
              <a:srgbClr val="F3F6F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5" name="组合 6"/>
            <p:cNvGrpSpPr/>
            <p:nvPr/>
          </p:nvGrpSpPr>
          <p:grpSpPr>
            <a:xfrm>
              <a:off x="606425" y="1130300"/>
              <a:ext cx="5465763" cy="3698875"/>
              <a:chOff x="6211888" y="1676400"/>
              <a:chExt cx="5465763" cy="3698875"/>
            </a:xfrm>
          </p:grpSpPr>
          <p:sp>
            <p:nvSpPr>
              <p:cNvPr id="5126" name="Freeform 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close/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close/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close/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close/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" name="Freeform 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0" t="0" r="0" b="0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6289675" y="4498975"/>
                <a:ext cx="88900" cy="74613"/>
              </a:xfrm>
              <a:custGeom>
                <a:cxnLst>
                  <a:cxn ang="0">
                    <a:pos x="34046" y="0"/>
                  </a:cxn>
                  <a:cxn ang="0">
                    <a:pos x="0" y="11478"/>
                  </a:cxn>
                  <a:cxn ang="0">
                    <a:pos x="75659" y="74613"/>
                  </a:cxn>
                  <a:cxn ang="0">
                    <a:pos x="88900" y="70786"/>
                  </a:cxn>
                  <a:cxn ang="0">
                    <a:pos x="88900" y="68873"/>
                  </a:cxn>
                  <a:cxn ang="0">
                    <a:pos x="34046" y="0"/>
                  </a:cxn>
                </a:cxnLst>
                <a:rect l="0" t="0" r="0" b="0"/>
                <a:pathLst>
                  <a:path w="47" h="39">
                    <a:moveTo>
                      <a:pt x="18" y="0"/>
                    </a:moveTo>
                    <a:cubicBezTo>
                      <a:pt x="11" y="3"/>
                      <a:pt x="5" y="5"/>
                      <a:pt x="0" y="6"/>
                    </a:cubicBezTo>
                    <a:cubicBezTo>
                      <a:pt x="6" y="20"/>
                      <a:pt x="31" y="21"/>
                      <a:pt x="40" y="39"/>
                    </a:cubicBezTo>
                    <a:cubicBezTo>
                      <a:pt x="42" y="38"/>
                      <a:pt x="44" y="38"/>
                      <a:pt x="47" y="37"/>
                    </a:cubicBezTo>
                    <a:cubicBezTo>
                      <a:pt x="47" y="37"/>
                      <a:pt x="47" y="37"/>
                      <a:pt x="47" y="36"/>
                    </a:cubicBezTo>
                    <a:cubicBezTo>
                      <a:pt x="38" y="23"/>
                      <a:pt x="28" y="11"/>
                      <a:pt x="18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6323013" y="4427537"/>
                <a:ext cx="309563" cy="142875"/>
              </a:xfrm>
              <a:custGeom>
                <a:cxnLst>
                  <a:cxn ang="0">
                    <a:pos x="152870" y="0"/>
                  </a:cxn>
                  <a:cxn ang="0">
                    <a:pos x="78346" y="36195"/>
                  </a:cxn>
                  <a:cxn ang="0">
                    <a:pos x="0" y="72390"/>
                  </a:cxn>
                  <a:cxn ang="0">
                    <a:pos x="55415" y="140970"/>
                  </a:cxn>
                  <a:cxn ang="0">
                    <a:pos x="55415" y="142875"/>
                  </a:cxn>
                  <a:cxn ang="0">
                    <a:pos x="89811" y="142875"/>
                  </a:cxn>
                  <a:cxn ang="0">
                    <a:pos x="112742" y="142875"/>
                  </a:cxn>
                  <a:cxn ang="0">
                    <a:pos x="122296" y="142875"/>
                  </a:cxn>
                  <a:cxn ang="0">
                    <a:pos x="309563" y="64770"/>
                  </a:cxn>
                  <a:cxn ang="0">
                    <a:pos x="303830" y="66675"/>
                  </a:cxn>
                  <a:cxn ang="0">
                    <a:pos x="221662" y="30480"/>
                  </a:cxn>
                  <a:cxn ang="0">
                    <a:pos x="152870" y="0"/>
                  </a:cxn>
                </a:cxnLst>
                <a:rect l="0" t="0" r="0" b="0"/>
                <a:pathLst>
                  <a:path w="162" h="75">
                    <a:moveTo>
                      <a:pt x="80" y="0"/>
                    </a:moveTo>
                    <a:cubicBezTo>
                      <a:pt x="70" y="0"/>
                      <a:pt x="62" y="7"/>
                      <a:pt x="41" y="19"/>
                    </a:cubicBezTo>
                    <a:cubicBezTo>
                      <a:pt x="34" y="23"/>
                      <a:pt x="16" y="32"/>
                      <a:pt x="0" y="38"/>
                    </a:cubicBezTo>
                    <a:cubicBezTo>
                      <a:pt x="10" y="49"/>
                      <a:pt x="20" y="61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4" y="75"/>
                      <a:pt x="39" y="75"/>
                      <a:pt x="47" y="75"/>
                    </a:cubicBezTo>
                    <a:cubicBezTo>
                      <a:pt x="50" y="75"/>
                      <a:pt x="55" y="75"/>
                      <a:pt x="59" y="75"/>
                    </a:cubicBezTo>
                    <a:cubicBezTo>
                      <a:pt x="61" y="75"/>
                      <a:pt x="63" y="75"/>
                      <a:pt x="64" y="75"/>
                    </a:cubicBezTo>
                    <a:cubicBezTo>
                      <a:pt x="143" y="75"/>
                      <a:pt x="162" y="34"/>
                      <a:pt x="162" y="34"/>
                    </a:cubicBezTo>
                    <a:cubicBezTo>
                      <a:pt x="162" y="34"/>
                      <a:pt x="161" y="35"/>
                      <a:pt x="159" y="35"/>
                    </a:cubicBezTo>
                    <a:cubicBezTo>
                      <a:pt x="155" y="35"/>
                      <a:pt x="144" y="32"/>
                      <a:pt x="116" y="16"/>
                    </a:cubicBezTo>
                    <a:cubicBezTo>
                      <a:pt x="97" y="5"/>
                      <a:pt x="88" y="0"/>
                      <a:pt x="80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12"/>
              <p:cNvSpPr/>
              <p:nvPr>
                <p:custDataLst>
                  <p:tags r:id="rId6"/>
                </p:custDataLst>
              </p:nvPr>
            </p:nvSpPr>
            <p:spPr>
              <a:xfrm>
                <a:off x="6473825" y="4360862"/>
                <a:ext cx="196850" cy="166688"/>
              </a:xfrm>
              <a:custGeom>
                <a:cxnLst>
                  <a:cxn ang="0">
                    <a:pos x="158626" y="130698"/>
                  </a:cxn>
                  <a:cxn ang="0">
                    <a:pos x="126136" y="159111"/>
                  </a:cxn>
                  <a:cxn ang="0">
                    <a:pos x="49690" y="147746"/>
                  </a:cxn>
                  <a:cxn ang="0">
                    <a:pos x="0" y="11365"/>
                  </a:cxn>
                  <a:cxn ang="0">
                    <a:pos x="196850" y="0"/>
                  </a:cxn>
                  <a:cxn ang="0">
                    <a:pos x="158626" y="130698"/>
                  </a:cxn>
                </a:cxnLst>
                <a:rect l="0" t="0" r="0" b="0"/>
                <a:pathLst>
                  <a:path w="103" h="88">
                    <a:moveTo>
                      <a:pt x="83" y="69"/>
                    </a:moveTo>
                    <a:cubicBezTo>
                      <a:pt x="83" y="69"/>
                      <a:pt x="80" y="80"/>
                      <a:pt x="66" y="84"/>
                    </a:cubicBezTo>
                    <a:cubicBezTo>
                      <a:pt x="52" y="88"/>
                      <a:pt x="29" y="85"/>
                      <a:pt x="26" y="78"/>
                    </a:cubicBezTo>
                    <a:cubicBezTo>
                      <a:pt x="23" y="72"/>
                      <a:pt x="0" y="6"/>
                      <a:pt x="0" y="6"/>
                    </a:cubicBezTo>
                    <a:cubicBezTo>
                      <a:pt x="103" y="0"/>
                      <a:pt x="103" y="0"/>
                      <a:pt x="103" y="0"/>
                    </a:cubicBezTo>
                    <a:lnTo>
                      <a:pt x="83" y="69"/>
                    </a:lnTo>
                    <a:close/>
                  </a:path>
                </a:pathLst>
              </a:custGeom>
              <a:solidFill>
                <a:srgbClr val="B5CEE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Freeform 13"/>
              <p:cNvSpPr/>
              <p:nvPr>
                <p:custDataLst>
                  <p:tags r:id="rId7"/>
                </p:custDataLst>
              </p:nvPr>
            </p:nvSpPr>
            <p:spPr>
              <a:xfrm>
                <a:off x="6464300" y="4322762"/>
                <a:ext cx="212725" cy="98425"/>
              </a:xfrm>
              <a:custGeom>
                <a:cxnLst>
                  <a:cxn ang="0">
                    <a:pos x="22997" y="18927"/>
                  </a:cxn>
                  <a:cxn ang="0">
                    <a:pos x="13415" y="56783"/>
                  </a:cxn>
                  <a:cxn ang="0">
                    <a:pos x="114986" y="98425"/>
                  </a:cxn>
                  <a:cxn ang="0">
                    <a:pos x="206975" y="43534"/>
                  </a:cxn>
                  <a:cxn ang="0">
                    <a:pos x="134150" y="5678"/>
                  </a:cxn>
                  <a:cxn ang="0">
                    <a:pos x="22997" y="18927"/>
                  </a:cxn>
                </a:cxnLst>
                <a:rect l="0" t="0" r="0" b="0"/>
                <a:pathLst>
                  <a:path w="110" h="52">
                    <a:moveTo>
                      <a:pt x="12" y="10"/>
                    </a:moveTo>
                    <a:cubicBezTo>
                      <a:pt x="12" y="10"/>
                      <a:pt x="0" y="21"/>
                      <a:pt x="7" y="30"/>
                    </a:cubicBezTo>
                    <a:cubicBezTo>
                      <a:pt x="13" y="39"/>
                      <a:pt x="38" y="51"/>
                      <a:pt x="60" y="52"/>
                    </a:cubicBezTo>
                    <a:cubicBezTo>
                      <a:pt x="81" y="52"/>
                      <a:pt x="106" y="36"/>
                      <a:pt x="108" y="23"/>
                    </a:cubicBezTo>
                    <a:cubicBezTo>
                      <a:pt x="111" y="11"/>
                      <a:pt x="96" y="0"/>
                      <a:pt x="70" y="3"/>
                    </a:cubicBezTo>
                    <a:cubicBezTo>
                      <a:pt x="44" y="6"/>
                      <a:pt x="12" y="10"/>
                      <a:pt x="12" y="10"/>
                    </a:cubicBezTo>
                    <a:close/>
                  </a:path>
                </a:pathLst>
              </a:custGeom>
              <a:solidFill>
                <a:srgbClr val="A7BBE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Freeform 14"/>
              <p:cNvSpPr/>
              <p:nvPr>
                <p:custDataLst>
                  <p:tags r:id="rId8"/>
                </p:custDataLst>
              </p:nvPr>
            </p:nvSpPr>
            <p:spPr>
              <a:xfrm>
                <a:off x="6421438" y="3738562"/>
                <a:ext cx="285750" cy="673100"/>
              </a:xfrm>
              <a:custGeom>
                <a:cxnLst>
                  <a:cxn ang="0">
                    <a:pos x="129540" y="346057"/>
                  </a:cxn>
                  <a:cxn ang="0">
                    <a:pos x="110490" y="195845"/>
                  </a:cxn>
                  <a:cxn ang="0">
                    <a:pos x="173355" y="41831"/>
                  </a:cxn>
                  <a:cxn ang="0">
                    <a:pos x="200025" y="243380"/>
                  </a:cxn>
                  <a:cxn ang="0">
                    <a:pos x="219075" y="327042"/>
                  </a:cxn>
                  <a:cxn ang="0">
                    <a:pos x="264795" y="342254"/>
                  </a:cxn>
                  <a:cxn ang="0">
                    <a:pos x="219075" y="481057"/>
                  </a:cxn>
                  <a:cxn ang="0">
                    <a:pos x="241935" y="509578"/>
                  </a:cxn>
                  <a:cxn ang="0">
                    <a:pos x="249555" y="597043"/>
                  </a:cxn>
                  <a:cxn ang="0">
                    <a:pos x="110490" y="650283"/>
                  </a:cxn>
                  <a:cxn ang="0">
                    <a:pos x="41910" y="507677"/>
                  </a:cxn>
                  <a:cxn ang="0">
                    <a:pos x="85725" y="503874"/>
                  </a:cxn>
                  <a:cxn ang="0">
                    <a:pos x="41910" y="363169"/>
                  </a:cxn>
                  <a:cxn ang="0">
                    <a:pos x="129540" y="346057"/>
                  </a:cxn>
                </a:cxnLst>
                <a:rect l="0" t="0" r="0" b="0"/>
                <a:pathLst>
                  <a:path w="150" h="354">
                    <a:moveTo>
                      <a:pt x="68" y="182"/>
                    </a:moveTo>
                    <a:cubicBezTo>
                      <a:pt x="68" y="182"/>
                      <a:pt x="59" y="138"/>
                      <a:pt x="58" y="103"/>
                    </a:cubicBezTo>
                    <a:cubicBezTo>
                      <a:pt x="57" y="68"/>
                      <a:pt x="69" y="0"/>
                      <a:pt x="91" y="22"/>
                    </a:cubicBezTo>
                    <a:cubicBezTo>
                      <a:pt x="114" y="45"/>
                      <a:pt x="107" y="88"/>
                      <a:pt x="105" y="128"/>
                    </a:cubicBezTo>
                    <a:cubicBezTo>
                      <a:pt x="102" y="167"/>
                      <a:pt x="103" y="175"/>
                      <a:pt x="115" y="172"/>
                    </a:cubicBezTo>
                    <a:cubicBezTo>
                      <a:pt x="126" y="170"/>
                      <a:pt x="138" y="154"/>
                      <a:pt x="139" y="180"/>
                    </a:cubicBezTo>
                    <a:cubicBezTo>
                      <a:pt x="140" y="205"/>
                      <a:pt x="134" y="230"/>
                      <a:pt x="115" y="253"/>
                    </a:cubicBezTo>
                    <a:cubicBezTo>
                      <a:pt x="97" y="277"/>
                      <a:pt x="116" y="267"/>
                      <a:pt x="127" y="268"/>
                    </a:cubicBezTo>
                    <a:cubicBezTo>
                      <a:pt x="138" y="270"/>
                      <a:pt x="150" y="282"/>
                      <a:pt x="131" y="314"/>
                    </a:cubicBezTo>
                    <a:cubicBezTo>
                      <a:pt x="112" y="347"/>
                      <a:pt x="102" y="354"/>
                      <a:pt x="58" y="342"/>
                    </a:cubicBezTo>
                    <a:cubicBezTo>
                      <a:pt x="13" y="329"/>
                      <a:pt x="0" y="268"/>
                      <a:pt x="22" y="267"/>
                    </a:cubicBezTo>
                    <a:cubicBezTo>
                      <a:pt x="45" y="265"/>
                      <a:pt x="45" y="265"/>
                      <a:pt x="45" y="265"/>
                    </a:cubicBezTo>
                    <a:cubicBezTo>
                      <a:pt x="45" y="265"/>
                      <a:pt x="14" y="216"/>
                      <a:pt x="22" y="191"/>
                    </a:cubicBezTo>
                    <a:cubicBezTo>
                      <a:pt x="30" y="166"/>
                      <a:pt x="42" y="156"/>
                      <a:pt x="68" y="182"/>
                    </a:cubicBezTo>
                    <a:close/>
                  </a:path>
                </a:pathLst>
              </a:custGeom>
              <a:solidFill>
                <a:srgbClr val="9CF7D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5"/>
              <p:cNvSpPr>
                <a:spLocks noEditPoints="1"/>
              </p:cNvSpPr>
              <p:nvPr>
                <p:custDataLst>
                  <p:tags r:id="rId9"/>
                </p:custDataLst>
              </p:nvPr>
            </p:nvSpPr>
            <p:spPr>
              <a:xfrm>
                <a:off x="6724650" y="3859212"/>
                <a:ext cx="3625850" cy="1471613"/>
              </a:xfrm>
              <a:custGeom>
                <a:cxnLst>
                  <a:cxn ang="0">
                    <a:pos x="2901823" y="898578"/>
                  </a:cxn>
                  <a:cxn ang="0">
                    <a:pos x="1972020" y="1439248"/>
                  </a:cxn>
                  <a:cxn ang="0">
                    <a:pos x="2132068" y="1471613"/>
                  </a:cxn>
                  <a:cxn ang="0">
                    <a:pos x="2139689" y="1471613"/>
                  </a:cxn>
                  <a:cxn ang="0">
                    <a:pos x="3080924" y="1003285"/>
                  </a:cxn>
                  <a:cxn ang="0">
                    <a:pos x="2901823" y="898578"/>
                  </a:cxn>
                  <a:cxn ang="0">
                    <a:pos x="754512" y="892867"/>
                  </a:cxn>
                  <a:cxn ang="0">
                    <a:pos x="929802" y="1041361"/>
                  </a:cxn>
                  <a:cxn ang="0">
                    <a:pos x="1065081" y="1069917"/>
                  </a:cxn>
                  <a:cxn ang="0">
                    <a:pos x="754512" y="892867"/>
                  </a:cxn>
                  <a:cxn ang="0">
                    <a:pos x="2768449" y="820524"/>
                  </a:cxn>
                  <a:cxn ang="0">
                    <a:pos x="2459785" y="999478"/>
                  </a:cxn>
                  <a:cxn ang="0">
                    <a:pos x="2562673" y="1060399"/>
                  </a:cxn>
                  <a:cxn ang="0">
                    <a:pos x="2871337" y="881444"/>
                  </a:cxn>
                  <a:cxn ang="0">
                    <a:pos x="2768449" y="820524"/>
                  </a:cxn>
                  <a:cxn ang="0">
                    <a:pos x="3136179" y="607302"/>
                  </a:cxn>
                  <a:cxn ang="0">
                    <a:pos x="2797029" y="803390"/>
                  </a:cxn>
                  <a:cxn ang="0">
                    <a:pos x="2901823" y="864310"/>
                  </a:cxn>
                  <a:cxn ang="0">
                    <a:pos x="3240972" y="666318"/>
                  </a:cxn>
                  <a:cxn ang="0">
                    <a:pos x="3136179" y="607302"/>
                  </a:cxn>
                  <a:cxn ang="0">
                    <a:pos x="689730" y="439770"/>
                  </a:cxn>
                  <a:cxn ang="0">
                    <a:pos x="466806" y="578745"/>
                  </a:cxn>
                  <a:cxn ang="0">
                    <a:pos x="581126" y="668222"/>
                  </a:cxn>
                  <a:cxn ang="0">
                    <a:pos x="706878" y="828139"/>
                  </a:cxn>
                  <a:cxn ang="0">
                    <a:pos x="1131768" y="1071821"/>
                  </a:cxn>
                  <a:cxn ang="0">
                    <a:pos x="1145105" y="1071821"/>
                  </a:cxn>
                  <a:cxn ang="0">
                    <a:pos x="1171780" y="1071821"/>
                  </a:cxn>
                  <a:cxn ang="0">
                    <a:pos x="1324206" y="1085148"/>
                  </a:cxn>
                  <a:cxn ang="0">
                    <a:pos x="1935819" y="1424018"/>
                  </a:cxn>
                  <a:cxn ang="0">
                    <a:pos x="2164459" y="1290754"/>
                  </a:cxn>
                  <a:cxn ang="0">
                    <a:pos x="689730" y="439770"/>
                  </a:cxn>
                  <a:cxn ang="0">
                    <a:pos x="764038" y="392176"/>
                  </a:cxn>
                  <a:cxn ang="0">
                    <a:pos x="720216" y="420732"/>
                  </a:cxn>
                  <a:cxn ang="0">
                    <a:pos x="2194944" y="1273621"/>
                  </a:cxn>
                  <a:cxn ang="0">
                    <a:pos x="2532188" y="1077532"/>
                  </a:cxn>
                  <a:cxn ang="0">
                    <a:pos x="2429300" y="1016612"/>
                  </a:cxn>
                  <a:cxn ang="0">
                    <a:pos x="2139689" y="1186047"/>
                  </a:cxn>
                  <a:cxn ang="0">
                    <a:pos x="764038" y="392176"/>
                  </a:cxn>
                  <a:cxn ang="0">
                    <a:pos x="3564879" y="357908"/>
                  </a:cxn>
                  <a:cxn ang="0">
                    <a:pos x="3166664" y="590168"/>
                  </a:cxn>
                  <a:cxn ang="0">
                    <a:pos x="3300037" y="666318"/>
                  </a:cxn>
                  <a:cxn ang="0">
                    <a:pos x="2930403" y="881444"/>
                  </a:cxn>
                  <a:cxn ang="0">
                    <a:pos x="3109504" y="986152"/>
                  </a:cxn>
                  <a:cxn ang="0">
                    <a:pos x="3551541" y="717720"/>
                  </a:cxn>
                  <a:cxn ang="0">
                    <a:pos x="3612512" y="529247"/>
                  </a:cxn>
                  <a:cxn ang="0">
                    <a:pos x="3564879" y="357908"/>
                  </a:cxn>
                  <a:cxn ang="0">
                    <a:pos x="74308" y="87573"/>
                  </a:cxn>
                  <a:cxn ang="0">
                    <a:pos x="36201" y="211318"/>
                  </a:cxn>
                  <a:cxn ang="0">
                    <a:pos x="440132" y="559707"/>
                  </a:cxn>
                  <a:cxn ang="0">
                    <a:pos x="661150" y="422636"/>
                  </a:cxn>
                  <a:cxn ang="0">
                    <a:pos x="74308" y="87573"/>
                  </a:cxn>
                  <a:cxn ang="0">
                    <a:pos x="81929" y="0"/>
                  </a:cxn>
                  <a:cxn ang="0">
                    <a:pos x="78118" y="55209"/>
                  </a:cxn>
                  <a:cxn ang="0">
                    <a:pos x="689730" y="403598"/>
                  </a:cxn>
                  <a:cxn ang="0">
                    <a:pos x="735458" y="375042"/>
                  </a:cxn>
                  <a:cxn ang="0">
                    <a:pos x="81929" y="0"/>
                  </a:cxn>
                </a:cxnLst>
                <a:rect l="0" t="0" r="0" b="0"/>
                <a:pathLst>
                  <a:path w="1903" h="773">
                    <a:moveTo>
                      <a:pt x="1523" y="472"/>
                    </a:moveTo>
                    <a:cubicBezTo>
                      <a:pt x="1035" y="756"/>
                      <a:pt x="1035" y="756"/>
                      <a:pt x="1035" y="756"/>
                    </a:cubicBezTo>
                    <a:cubicBezTo>
                      <a:pt x="1064" y="766"/>
                      <a:pt x="1093" y="773"/>
                      <a:pt x="1119" y="773"/>
                    </a:cubicBezTo>
                    <a:cubicBezTo>
                      <a:pt x="1120" y="773"/>
                      <a:pt x="1121" y="773"/>
                      <a:pt x="1123" y="773"/>
                    </a:cubicBezTo>
                    <a:cubicBezTo>
                      <a:pt x="1204" y="771"/>
                      <a:pt x="1434" y="638"/>
                      <a:pt x="1617" y="527"/>
                    </a:cubicBezTo>
                    <a:cubicBezTo>
                      <a:pt x="1523" y="472"/>
                      <a:pt x="1523" y="472"/>
                      <a:pt x="1523" y="472"/>
                    </a:cubicBezTo>
                    <a:moveTo>
                      <a:pt x="396" y="469"/>
                    </a:moveTo>
                    <a:cubicBezTo>
                      <a:pt x="421" y="502"/>
                      <a:pt x="450" y="532"/>
                      <a:pt x="488" y="547"/>
                    </a:cubicBezTo>
                    <a:cubicBezTo>
                      <a:pt x="514" y="557"/>
                      <a:pt x="537" y="561"/>
                      <a:pt x="559" y="562"/>
                    </a:cubicBezTo>
                    <a:cubicBezTo>
                      <a:pt x="396" y="469"/>
                      <a:pt x="396" y="469"/>
                      <a:pt x="396" y="469"/>
                    </a:cubicBezTo>
                    <a:moveTo>
                      <a:pt x="1453" y="431"/>
                    </a:moveTo>
                    <a:cubicBezTo>
                      <a:pt x="1291" y="525"/>
                      <a:pt x="1291" y="525"/>
                      <a:pt x="1291" y="525"/>
                    </a:cubicBezTo>
                    <a:cubicBezTo>
                      <a:pt x="1345" y="557"/>
                      <a:pt x="1345" y="557"/>
                      <a:pt x="1345" y="557"/>
                    </a:cubicBezTo>
                    <a:cubicBezTo>
                      <a:pt x="1507" y="463"/>
                      <a:pt x="1507" y="463"/>
                      <a:pt x="1507" y="463"/>
                    </a:cubicBezTo>
                    <a:cubicBezTo>
                      <a:pt x="1453" y="431"/>
                      <a:pt x="1453" y="431"/>
                      <a:pt x="1453" y="431"/>
                    </a:cubicBezTo>
                    <a:moveTo>
                      <a:pt x="1646" y="319"/>
                    </a:moveTo>
                    <a:cubicBezTo>
                      <a:pt x="1468" y="422"/>
                      <a:pt x="1468" y="422"/>
                      <a:pt x="1468" y="422"/>
                    </a:cubicBezTo>
                    <a:cubicBezTo>
                      <a:pt x="1523" y="454"/>
                      <a:pt x="1523" y="454"/>
                      <a:pt x="1523" y="454"/>
                    </a:cubicBezTo>
                    <a:cubicBezTo>
                      <a:pt x="1701" y="350"/>
                      <a:pt x="1701" y="350"/>
                      <a:pt x="1701" y="350"/>
                    </a:cubicBezTo>
                    <a:cubicBezTo>
                      <a:pt x="1646" y="319"/>
                      <a:pt x="1646" y="319"/>
                      <a:pt x="1646" y="319"/>
                    </a:cubicBezTo>
                    <a:moveTo>
                      <a:pt x="362" y="231"/>
                    </a:move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69" y="321"/>
                      <a:pt x="290" y="337"/>
                      <a:pt x="305" y="351"/>
                    </a:cubicBezTo>
                    <a:cubicBezTo>
                      <a:pt x="329" y="374"/>
                      <a:pt x="350" y="405"/>
                      <a:pt x="371" y="435"/>
                    </a:cubicBezTo>
                    <a:cubicBezTo>
                      <a:pt x="594" y="563"/>
                      <a:pt x="594" y="563"/>
                      <a:pt x="594" y="563"/>
                    </a:cubicBezTo>
                    <a:cubicBezTo>
                      <a:pt x="596" y="563"/>
                      <a:pt x="599" y="563"/>
                      <a:pt x="601" y="563"/>
                    </a:cubicBezTo>
                    <a:cubicBezTo>
                      <a:pt x="606" y="563"/>
                      <a:pt x="610" y="563"/>
                      <a:pt x="615" y="563"/>
                    </a:cubicBezTo>
                    <a:cubicBezTo>
                      <a:pt x="639" y="563"/>
                      <a:pt x="665" y="564"/>
                      <a:pt x="695" y="570"/>
                    </a:cubicBezTo>
                    <a:cubicBezTo>
                      <a:pt x="758" y="584"/>
                      <a:pt x="894" y="697"/>
                      <a:pt x="1016" y="748"/>
                    </a:cubicBezTo>
                    <a:cubicBezTo>
                      <a:pt x="1136" y="678"/>
                      <a:pt x="1136" y="678"/>
                      <a:pt x="1136" y="678"/>
                    </a:cubicBezTo>
                    <a:cubicBezTo>
                      <a:pt x="362" y="231"/>
                      <a:pt x="362" y="231"/>
                      <a:pt x="362" y="231"/>
                    </a:cubicBezTo>
                    <a:moveTo>
                      <a:pt x="401" y="206"/>
                    </a:moveTo>
                    <a:cubicBezTo>
                      <a:pt x="378" y="221"/>
                      <a:pt x="378" y="221"/>
                      <a:pt x="378" y="221"/>
                    </a:cubicBezTo>
                    <a:cubicBezTo>
                      <a:pt x="1152" y="669"/>
                      <a:pt x="1152" y="669"/>
                      <a:pt x="1152" y="669"/>
                    </a:cubicBezTo>
                    <a:cubicBezTo>
                      <a:pt x="1329" y="566"/>
                      <a:pt x="1329" y="566"/>
                      <a:pt x="1329" y="566"/>
                    </a:cubicBezTo>
                    <a:cubicBezTo>
                      <a:pt x="1275" y="534"/>
                      <a:pt x="1275" y="534"/>
                      <a:pt x="1275" y="534"/>
                    </a:cubicBezTo>
                    <a:cubicBezTo>
                      <a:pt x="1123" y="623"/>
                      <a:pt x="1123" y="623"/>
                      <a:pt x="1123" y="623"/>
                    </a:cubicBezTo>
                    <a:cubicBezTo>
                      <a:pt x="401" y="206"/>
                      <a:pt x="401" y="206"/>
                      <a:pt x="401" y="206"/>
                    </a:cubicBezTo>
                    <a:moveTo>
                      <a:pt x="1871" y="188"/>
                    </a:moveTo>
                    <a:cubicBezTo>
                      <a:pt x="1662" y="310"/>
                      <a:pt x="1662" y="310"/>
                      <a:pt x="1662" y="310"/>
                    </a:cubicBezTo>
                    <a:cubicBezTo>
                      <a:pt x="1732" y="350"/>
                      <a:pt x="1732" y="350"/>
                      <a:pt x="1732" y="350"/>
                    </a:cubicBezTo>
                    <a:cubicBezTo>
                      <a:pt x="1538" y="463"/>
                      <a:pt x="1538" y="463"/>
                      <a:pt x="1538" y="463"/>
                    </a:cubicBezTo>
                    <a:cubicBezTo>
                      <a:pt x="1632" y="518"/>
                      <a:pt x="1632" y="518"/>
                      <a:pt x="1632" y="518"/>
                    </a:cubicBezTo>
                    <a:cubicBezTo>
                      <a:pt x="1752" y="445"/>
                      <a:pt x="1849" y="383"/>
                      <a:pt x="1864" y="377"/>
                    </a:cubicBezTo>
                    <a:cubicBezTo>
                      <a:pt x="1903" y="363"/>
                      <a:pt x="1896" y="278"/>
                      <a:pt x="1896" y="278"/>
                    </a:cubicBezTo>
                    <a:cubicBezTo>
                      <a:pt x="1871" y="188"/>
                      <a:pt x="1871" y="188"/>
                      <a:pt x="1871" y="188"/>
                    </a:cubicBezTo>
                    <a:moveTo>
                      <a:pt x="39" y="46"/>
                    </a:moveTo>
                    <a:cubicBezTo>
                      <a:pt x="36" y="69"/>
                      <a:pt x="29" y="94"/>
                      <a:pt x="19" y="111"/>
                    </a:cubicBezTo>
                    <a:cubicBezTo>
                      <a:pt x="0" y="141"/>
                      <a:pt x="134" y="225"/>
                      <a:pt x="231" y="294"/>
                    </a:cubicBezTo>
                    <a:cubicBezTo>
                      <a:pt x="347" y="222"/>
                      <a:pt x="347" y="222"/>
                      <a:pt x="347" y="222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43" y="0"/>
                    </a:moveTo>
                    <a:cubicBezTo>
                      <a:pt x="43" y="7"/>
                      <a:pt x="42" y="18"/>
                      <a:pt x="41" y="29"/>
                    </a:cubicBezTo>
                    <a:cubicBezTo>
                      <a:pt x="362" y="212"/>
                      <a:pt x="362" y="212"/>
                      <a:pt x="362" y="212"/>
                    </a:cubicBezTo>
                    <a:cubicBezTo>
                      <a:pt x="386" y="197"/>
                      <a:pt x="386" y="197"/>
                      <a:pt x="386" y="197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6"/>
              <p:cNvSpPr>
                <a:spLocks noEditPoints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6797675" y="3914775"/>
                <a:ext cx="3225800" cy="1384300"/>
              </a:xfrm>
              <a:custGeom>
                <a:cxnLst>
                  <a:cxn ang="0">
                    <a:pos x="632584" y="773075"/>
                  </a:cxn>
                  <a:cxn ang="0">
                    <a:pos x="680218" y="837815"/>
                  </a:cxn>
                  <a:cxn ang="0">
                    <a:pos x="990795" y="1014899"/>
                  </a:cxn>
                  <a:cxn ang="0">
                    <a:pos x="1046050" y="1016803"/>
                  </a:cxn>
                  <a:cxn ang="0">
                    <a:pos x="1057483" y="1016803"/>
                  </a:cxn>
                  <a:cxn ang="0">
                    <a:pos x="632584" y="773075"/>
                  </a:cxn>
                  <a:cxn ang="0">
                    <a:pos x="3810" y="0"/>
                  </a:cxn>
                  <a:cxn ang="0">
                    <a:pos x="0" y="32370"/>
                  </a:cxn>
                  <a:cxn ang="0">
                    <a:pos x="586855" y="367496"/>
                  </a:cxn>
                  <a:cxn ang="0">
                    <a:pos x="365832" y="504593"/>
                  </a:cxn>
                  <a:cxn ang="0">
                    <a:pos x="392507" y="523634"/>
                  </a:cxn>
                  <a:cxn ang="0">
                    <a:pos x="615436" y="384633"/>
                  </a:cxn>
                  <a:cxn ang="0">
                    <a:pos x="2090196" y="1235778"/>
                  </a:cxn>
                  <a:cxn ang="0">
                    <a:pos x="1861551" y="1369066"/>
                  </a:cxn>
                  <a:cxn ang="0">
                    <a:pos x="1897753" y="1384300"/>
                  </a:cxn>
                  <a:cxn ang="0">
                    <a:pos x="2827576" y="843528"/>
                  </a:cxn>
                  <a:cxn ang="0">
                    <a:pos x="3006681" y="948255"/>
                  </a:cxn>
                  <a:cxn ang="0">
                    <a:pos x="3035262" y="931117"/>
                  </a:cxn>
                  <a:cxn ang="0">
                    <a:pos x="2856157" y="826390"/>
                  </a:cxn>
                  <a:cxn ang="0">
                    <a:pos x="3225800" y="611224"/>
                  </a:cxn>
                  <a:cxn ang="0">
                    <a:pos x="3092423" y="535059"/>
                  </a:cxn>
                  <a:cxn ang="0">
                    <a:pos x="3061937" y="552196"/>
                  </a:cxn>
                  <a:cxn ang="0">
                    <a:pos x="3166733" y="611224"/>
                  </a:cxn>
                  <a:cxn ang="0">
                    <a:pos x="2827576" y="809253"/>
                  </a:cxn>
                  <a:cxn ang="0">
                    <a:pos x="2722780" y="748321"/>
                  </a:cxn>
                  <a:cxn ang="0">
                    <a:pos x="2694200" y="765458"/>
                  </a:cxn>
                  <a:cxn ang="0">
                    <a:pos x="2797090" y="826390"/>
                  </a:cxn>
                  <a:cxn ang="0">
                    <a:pos x="2488419" y="1005378"/>
                  </a:cxn>
                  <a:cxn ang="0">
                    <a:pos x="2385529" y="944446"/>
                  </a:cxn>
                  <a:cxn ang="0">
                    <a:pos x="2355043" y="961583"/>
                  </a:cxn>
                  <a:cxn ang="0">
                    <a:pos x="2457933" y="1022515"/>
                  </a:cxn>
                  <a:cxn ang="0">
                    <a:pos x="2120682" y="1218640"/>
                  </a:cxn>
                  <a:cxn ang="0">
                    <a:pos x="645922" y="365592"/>
                  </a:cxn>
                  <a:cxn ang="0">
                    <a:pos x="689745" y="337030"/>
                  </a:cxn>
                  <a:cxn ang="0">
                    <a:pos x="661165" y="319893"/>
                  </a:cxn>
                  <a:cxn ang="0">
                    <a:pos x="615436" y="348455"/>
                  </a:cxn>
                  <a:cxn ang="0">
                    <a:pos x="3810" y="0"/>
                  </a:cxn>
                </a:cxnLst>
                <a:rect l="0" t="0" r="0" b="0"/>
                <a:pathLst>
                  <a:path w="1693" h="727">
                    <a:moveTo>
                      <a:pt x="332" y="406"/>
                    </a:moveTo>
                    <a:cubicBezTo>
                      <a:pt x="340" y="417"/>
                      <a:pt x="348" y="429"/>
                      <a:pt x="357" y="440"/>
                    </a:cubicBezTo>
                    <a:cubicBezTo>
                      <a:pt x="520" y="533"/>
                      <a:pt x="520" y="533"/>
                      <a:pt x="520" y="533"/>
                    </a:cubicBezTo>
                    <a:cubicBezTo>
                      <a:pt x="530" y="534"/>
                      <a:pt x="539" y="534"/>
                      <a:pt x="549" y="534"/>
                    </a:cubicBezTo>
                    <a:cubicBezTo>
                      <a:pt x="551" y="534"/>
                      <a:pt x="553" y="534"/>
                      <a:pt x="555" y="534"/>
                    </a:cubicBezTo>
                    <a:cubicBezTo>
                      <a:pt x="332" y="406"/>
                      <a:pt x="332" y="406"/>
                      <a:pt x="332" y="406"/>
                    </a:cubicBezTo>
                    <a:moveTo>
                      <a:pt x="2" y="0"/>
                    </a:moveTo>
                    <a:cubicBezTo>
                      <a:pt x="2" y="6"/>
                      <a:pt x="1" y="11"/>
                      <a:pt x="0" y="17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192" y="265"/>
                      <a:pt x="192" y="265"/>
                      <a:pt x="192" y="265"/>
                    </a:cubicBezTo>
                    <a:cubicBezTo>
                      <a:pt x="197" y="268"/>
                      <a:pt x="201" y="271"/>
                      <a:pt x="206" y="275"/>
                    </a:cubicBezTo>
                    <a:cubicBezTo>
                      <a:pt x="323" y="202"/>
                      <a:pt x="323" y="202"/>
                      <a:pt x="323" y="202"/>
                    </a:cubicBezTo>
                    <a:cubicBezTo>
                      <a:pt x="1097" y="649"/>
                      <a:pt x="1097" y="649"/>
                      <a:pt x="1097" y="649"/>
                    </a:cubicBezTo>
                    <a:cubicBezTo>
                      <a:pt x="977" y="719"/>
                      <a:pt x="977" y="719"/>
                      <a:pt x="977" y="719"/>
                    </a:cubicBezTo>
                    <a:cubicBezTo>
                      <a:pt x="983" y="722"/>
                      <a:pt x="990" y="724"/>
                      <a:pt x="996" y="727"/>
                    </a:cubicBezTo>
                    <a:cubicBezTo>
                      <a:pt x="1484" y="443"/>
                      <a:pt x="1484" y="443"/>
                      <a:pt x="1484" y="443"/>
                    </a:cubicBezTo>
                    <a:cubicBezTo>
                      <a:pt x="1578" y="498"/>
                      <a:pt x="1578" y="498"/>
                      <a:pt x="1578" y="498"/>
                    </a:cubicBezTo>
                    <a:cubicBezTo>
                      <a:pt x="1583" y="495"/>
                      <a:pt x="1588" y="492"/>
                      <a:pt x="1593" y="489"/>
                    </a:cubicBezTo>
                    <a:cubicBezTo>
                      <a:pt x="1499" y="434"/>
                      <a:pt x="1499" y="434"/>
                      <a:pt x="1499" y="434"/>
                    </a:cubicBezTo>
                    <a:cubicBezTo>
                      <a:pt x="1693" y="321"/>
                      <a:pt x="1693" y="321"/>
                      <a:pt x="1693" y="321"/>
                    </a:cubicBezTo>
                    <a:cubicBezTo>
                      <a:pt x="1623" y="281"/>
                      <a:pt x="1623" y="281"/>
                      <a:pt x="1623" y="281"/>
                    </a:cubicBezTo>
                    <a:cubicBezTo>
                      <a:pt x="1607" y="290"/>
                      <a:pt x="1607" y="290"/>
                      <a:pt x="1607" y="290"/>
                    </a:cubicBezTo>
                    <a:cubicBezTo>
                      <a:pt x="1662" y="321"/>
                      <a:pt x="1662" y="321"/>
                      <a:pt x="1662" y="321"/>
                    </a:cubicBezTo>
                    <a:cubicBezTo>
                      <a:pt x="1484" y="425"/>
                      <a:pt x="1484" y="425"/>
                      <a:pt x="1484" y="425"/>
                    </a:cubicBezTo>
                    <a:cubicBezTo>
                      <a:pt x="1429" y="393"/>
                      <a:pt x="1429" y="393"/>
                      <a:pt x="1429" y="393"/>
                    </a:cubicBezTo>
                    <a:cubicBezTo>
                      <a:pt x="1414" y="402"/>
                      <a:pt x="1414" y="402"/>
                      <a:pt x="1414" y="402"/>
                    </a:cubicBezTo>
                    <a:cubicBezTo>
                      <a:pt x="1468" y="434"/>
                      <a:pt x="1468" y="434"/>
                      <a:pt x="1468" y="434"/>
                    </a:cubicBezTo>
                    <a:cubicBezTo>
                      <a:pt x="1306" y="528"/>
                      <a:pt x="1306" y="528"/>
                      <a:pt x="1306" y="528"/>
                    </a:cubicBezTo>
                    <a:cubicBezTo>
                      <a:pt x="1252" y="496"/>
                      <a:pt x="1252" y="496"/>
                      <a:pt x="1252" y="496"/>
                    </a:cubicBezTo>
                    <a:cubicBezTo>
                      <a:pt x="1236" y="505"/>
                      <a:pt x="1236" y="505"/>
                      <a:pt x="1236" y="505"/>
                    </a:cubicBezTo>
                    <a:cubicBezTo>
                      <a:pt x="1290" y="537"/>
                      <a:pt x="1290" y="537"/>
                      <a:pt x="1290" y="537"/>
                    </a:cubicBezTo>
                    <a:cubicBezTo>
                      <a:pt x="1113" y="640"/>
                      <a:pt x="1113" y="640"/>
                      <a:pt x="1113" y="640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62" y="177"/>
                      <a:pt x="362" y="177"/>
                      <a:pt x="362" y="177"/>
                    </a:cubicBezTo>
                    <a:cubicBezTo>
                      <a:pt x="347" y="168"/>
                      <a:pt x="347" y="168"/>
                      <a:pt x="347" y="168"/>
                    </a:cubicBezTo>
                    <a:cubicBezTo>
                      <a:pt x="323" y="183"/>
                      <a:pt x="323" y="183"/>
                      <a:pt x="323" y="1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17"/>
              <p:cNvSpPr/>
              <p:nvPr>
                <p:custDataLst>
                  <p:tags r:id="rId11"/>
                </p:custDataLst>
              </p:nvPr>
            </p:nvSpPr>
            <p:spPr>
              <a:xfrm>
                <a:off x="6729413" y="385921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19050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18"/>
              <p:cNvSpPr/>
              <p:nvPr>
                <p:custDataLst>
                  <p:tags r:id="rId12"/>
                </p:custDataLst>
              </p:nvPr>
            </p:nvSpPr>
            <p:spPr>
              <a:xfrm>
                <a:off x="8815388" y="5073650"/>
                <a:ext cx="98425" cy="276225"/>
              </a:xfrm>
              <a:custGeom>
                <a:cxnLst>
                  <a:cxn ang="0">
                    <a:pos x="0" y="0"/>
                  </a:cxn>
                  <a:cxn ang="0">
                    <a:pos x="21228" y="251460"/>
                  </a:cxn>
                  <a:cxn ang="0">
                    <a:pos x="75266" y="251460"/>
                  </a:cxn>
                  <a:cxn ang="0">
                    <a:pos x="98425" y="15240"/>
                  </a:cxn>
                  <a:cxn ang="0">
                    <a:pos x="0" y="0"/>
                  </a:cxn>
                </a:cxnLst>
                <a:rect l="0" t="0" r="0" b="0"/>
                <a:pathLst>
                  <a:path w="51" h="145">
                    <a:moveTo>
                      <a:pt x="0" y="0"/>
                    </a:moveTo>
                    <a:cubicBezTo>
                      <a:pt x="11" y="132"/>
                      <a:pt x="11" y="132"/>
                      <a:pt x="11" y="132"/>
                    </a:cubicBezTo>
                    <a:cubicBezTo>
                      <a:pt x="11" y="132"/>
                      <a:pt x="26" y="145"/>
                      <a:pt x="39" y="132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19"/>
              <p:cNvSpPr/>
              <p:nvPr>
                <p:custDataLst>
                  <p:tags r:id="rId13"/>
                </p:custDataLst>
              </p:nvPr>
            </p:nvSpPr>
            <p:spPr>
              <a:xfrm>
                <a:off x="10261600" y="4198937"/>
                <a:ext cx="95250" cy="273050"/>
              </a:xfrm>
              <a:custGeom>
                <a:cxnLst>
                  <a:cxn ang="0">
                    <a:pos x="0" y="0"/>
                  </a:cxn>
                  <a:cxn ang="0">
                    <a:pos x="20955" y="248399"/>
                  </a:cxn>
                  <a:cxn ang="0">
                    <a:pos x="72390" y="248399"/>
                  </a:cxn>
                  <a:cxn ang="0">
                    <a:pos x="95250" y="15169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20"/>
              <p:cNvSpPr/>
              <p:nvPr>
                <p:custDataLst>
                  <p:tags r:id="rId14"/>
                </p:custDataLst>
              </p:nvPr>
            </p:nvSpPr>
            <p:spPr>
              <a:xfrm>
                <a:off x="6634163" y="3760787"/>
                <a:ext cx="2228850" cy="1368425"/>
              </a:xfrm>
              <a:custGeom>
                <a:cxnLst>
                  <a:cxn ang="0">
                    <a:pos x="2228850" y="1284287"/>
                  </a:cxn>
                  <a:cxn ang="0">
                    <a:pos x="2228850" y="1368425"/>
                  </a:cxn>
                  <a:cxn ang="0">
                    <a:pos x="0" y="82550"/>
                  </a:cxn>
                  <a:cxn ang="0">
                    <a:pos x="0" y="0"/>
                  </a:cxn>
                  <a:cxn ang="0">
                    <a:pos x="2228850" y="1284287"/>
                  </a:cxn>
                </a:cxnLst>
                <a:rect l="0" t="0" r="0" b="0"/>
                <a:pathLst>
                  <a:path w="1404" h="862">
                    <a:moveTo>
                      <a:pt x="1404" y="809"/>
                    </a:moveTo>
                    <a:lnTo>
                      <a:pt x="1404" y="86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1404" y="809"/>
                    </a:lnTo>
                    <a:close/>
                  </a:path>
                </a:pathLst>
              </a:custGeom>
              <a:solidFill>
                <a:srgbClr val="9DBE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21"/>
              <p:cNvSpPr/>
              <p:nvPr>
                <p:custDataLst>
                  <p:tags r:id="rId15"/>
                </p:custDataLst>
              </p:nvPr>
            </p:nvSpPr>
            <p:spPr>
              <a:xfrm>
                <a:off x="8863013" y="4144962"/>
                <a:ext cx="1550988" cy="984250"/>
              </a:xfrm>
              <a:custGeom>
                <a:cxnLst>
                  <a:cxn ang="0">
                    <a:pos x="0" y="900112"/>
                  </a:cxn>
                  <a:cxn ang="0">
                    <a:pos x="1550988" y="0"/>
                  </a:cxn>
                  <a:cxn ang="0">
                    <a:pos x="1550988" y="84137"/>
                  </a:cxn>
                  <a:cxn ang="0">
                    <a:pos x="0" y="984250"/>
                  </a:cxn>
                  <a:cxn ang="0">
                    <a:pos x="0" y="900112"/>
                  </a:cxn>
                </a:cxnLst>
                <a:rect l="0" t="0" r="0" b="0"/>
                <a:pathLst>
                  <a:path w="977" h="620">
                    <a:moveTo>
                      <a:pt x="0" y="567"/>
                    </a:moveTo>
                    <a:lnTo>
                      <a:pt x="977" y="0"/>
                    </a:lnTo>
                    <a:lnTo>
                      <a:pt x="977" y="53"/>
                    </a:lnTo>
                    <a:lnTo>
                      <a:pt x="0" y="620"/>
                    </a:lnTo>
                    <a:lnTo>
                      <a:pt x="0" y="567"/>
                    </a:lnTo>
                    <a:close/>
                  </a:path>
                </a:pathLst>
              </a:custGeom>
              <a:solidFill>
                <a:srgbClr val="8DB1F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23"/>
              <p:cNvSpPr/>
              <p:nvPr>
                <p:custDataLst>
                  <p:tags r:id="rId17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0" t="0" r="0" b="0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0" t="0" r="0" b="0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27"/>
              <p:cNvSpPr/>
              <p:nvPr>
                <p:custDataLst>
                  <p:tags r:id="rId21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0" t="0" r="0" b="0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28"/>
              <p:cNvSpPr/>
              <p:nvPr>
                <p:custDataLst>
                  <p:tags r:id="rId22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29"/>
              <p:cNvSpPr/>
              <p:nvPr>
                <p:custDataLst>
                  <p:tags r:id="rId23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0" t="0" r="0" b="0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0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>
              <a:xfrm>
                <a:off x="6924675" y="2039937"/>
                <a:ext cx="1317625" cy="1549400"/>
              </a:xfrm>
              <a:custGeom>
                <a:cxnLst>
                  <a:cxn ang="0">
                    <a:pos x="1317625" y="753762"/>
                  </a:cxn>
                  <a:cxn ang="0">
                    <a:pos x="1237653" y="797541"/>
                  </a:cxn>
                  <a:cxn ang="0">
                    <a:pos x="1237653" y="831803"/>
                  </a:cxn>
                  <a:cxn ang="0">
                    <a:pos x="1260502" y="818479"/>
                  </a:cxn>
                  <a:cxn ang="0">
                    <a:pos x="1281447" y="829899"/>
                  </a:cxn>
                  <a:cxn ang="0">
                    <a:pos x="1317625" y="808961"/>
                  </a:cxn>
                  <a:cxn ang="0">
                    <a:pos x="1317625" y="753762"/>
                  </a:cxn>
                  <a:cxn ang="0">
                    <a:pos x="118053" y="1212491"/>
                  </a:cxn>
                  <a:cxn ang="0">
                    <a:pos x="118053" y="1155387"/>
                  </a:cxn>
                  <a:cxn ang="0">
                    <a:pos x="757824" y="795637"/>
                  </a:cxn>
                  <a:cxn ang="0">
                    <a:pos x="759728" y="852741"/>
                  </a:cxn>
                  <a:cxn ang="0">
                    <a:pos x="118053" y="1212491"/>
                  </a:cxn>
                  <a:cxn ang="0">
                    <a:pos x="118053" y="1077346"/>
                  </a:cxn>
                  <a:cxn ang="0">
                    <a:pos x="118053" y="1020243"/>
                  </a:cxn>
                  <a:cxn ang="0">
                    <a:pos x="757824" y="660493"/>
                  </a:cxn>
                  <a:cxn ang="0">
                    <a:pos x="759728" y="717596"/>
                  </a:cxn>
                  <a:cxn ang="0">
                    <a:pos x="118053" y="1077346"/>
                  </a:cxn>
                  <a:cxn ang="0">
                    <a:pos x="118053" y="930782"/>
                  </a:cxn>
                  <a:cxn ang="0">
                    <a:pos x="118053" y="873678"/>
                  </a:cxn>
                  <a:cxn ang="0">
                    <a:pos x="757824" y="513928"/>
                  </a:cxn>
                  <a:cxn ang="0">
                    <a:pos x="759728" y="571031"/>
                  </a:cxn>
                  <a:cxn ang="0">
                    <a:pos x="118053" y="930782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77639" y="3806"/>
                  </a:cxn>
                  <a:cxn ang="0">
                    <a:pos x="1277639" y="3806"/>
                  </a:cxn>
                  <a:cxn ang="0">
                    <a:pos x="13328" y="721403"/>
                  </a:cxn>
                  <a:cxn ang="0">
                    <a:pos x="0" y="742341"/>
                  </a:cxn>
                  <a:cxn ang="0">
                    <a:pos x="3808" y="1549400"/>
                  </a:cxn>
                  <a:cxn ang="0">
                    <a:pos x="125669" y="1478972"/>
                  </a:cxn>
                  <a:cxn ang="0">
                    <a:pos x="125669" y="1399028"/>
                  </a:cxn>
                  <a:cxn ang="0">
                    <a:pos x="1157682" y="820382"/>
                  </a:cxn>
                  <a:cxn ang="0">
                    <a:pos x="1157682" y="647169"/>
                  </a:cxn>
                  <a:cxn ang="0">
                    <a:pos x="841604" y="826092"/>
                  </a:cxn>
                  <a:cxn ang="0">
                    <a:pos x="841604" y="466342"/>
                  </a:cxn>
                  <a:cxn ang="0">
                    <a:pos x="1222420" y="249350"/>
                  </a:cxn>
                  <a:cxn ang="0">
                    <a:pos x="1224324" y="523445"/>
                  </a:cxn>
                  <a:cxn ang="0">
                    <a:pos x="1315720" y="472053"/>
                  </a:cxn>
                  <a:cxn ang="0">
                    <a:pos x="1313816" y="24744"/>
                  </a:cxn>
                  <a:cxn ang="0">
                    <a:pos x="1289063" y="0"/>
                  </a:cxn>
                </a:cxnLst>
                <a:rect l="0" t="0" r="0" b="0"/>
                <a:pathLst>
                  <a:path w="692" h="814">
                    <a:moveTo>
                      <a:pt x="692" y="396"/>
                    </a:moveTo>
                    <a:cubicBezTo>
                      <a:pt x="650" y="419"/>
                      <a:pt x="650" y="419"/>
                      <a:pt x="650" y="419"/>
                    </a:cubicBezTo>
                    <a:cubicBezTo>
                      <a:pt x="650" y="437"/>
                      <a:pt x="650" y="437"/>
                      <a:pt x="650" y="437"/>
                    </a:cubicBezTo>
                    <a:cubicBezTo>
                      <a:pt x="662" y="430"/>
                      <a:pt x="662" y="430"/>
                      <a:pt x="662" y="430"/>
                    </a:cubicBezTo>
                    <a:cubicBezTo>
                      <a:pt x="673" y="436"/>
                      <a:pt x="673" y="436"/>
                      <a:pt x="673" y="436"/>
                    </a:cubicBezTo>
                    <a:cubicBezTo>
                      <a:pt x="692" y="425"/>
                      <a:pt x="692" y="425"/>
                      <a:pt x="692" y="425"/>
                    </a:cubicBezTo>
                    <a:cubicBezTo>
                      <a:pt x="692" y="396"/>
                      <a:pt x="692" y="396"/>
                      <a:pt x="692" y="396"/>
                    </a:cubicBezTo>
                    <a:moveTo>
                      <a:pt x="62" y="637"/>
                    </a:moveTo>
                    <a:cubicBezTo>
                      <a:pt x="62" y="607"/>
                      <a:pt x="62" y="607"/>
                      <a:pt x="62" y="607"/>
                    </a:cubicBezTo>
                    <a:cubicBezTo>
                      <a:pt x="398" y="418"/>
                      <a:pt x="398" y="418"/>
                      <a:pt x="398" y="418"/>
                    </a:cubicBezTo>
                    <a:cubicBezTo>
                      <a:pt x="399" y="448"/>
                      <a:pt x="399" y="448"/>
                      <a:pt x="399" y="448"/>
                    </a:cubicBezTo>
                    <a:cubicBezTo>
                      <a:pt x="62" y="637"/>
                      <a:pt x="62" y="637"/>
                      <a:pt x="62" y="637"/>
                    </a:cubicBezTo>
                    <a:moveTo>
                      <a:pt x="62" y="566"/>
                    </a:moveTo>
                    <a:cubicBezTo>
                      <a:pt x="62" y="536"/>
                      <a:pt x="62" y="536"/>
                      <a:pt x="62" y="536"/>
                    </a:cubicBezTo>
                    <a:cubicBezTo>
                      <a:pt x="398" y="347"/>
                      <a:pt x="398" y="347"/>
                      <a:pt x="398" y="347"/>
                    </a:cubicBezTo>
                    <a:cubicBezTo>
                      <a:pt x="399" y="377"/>
                      <a:pt x="399" y="377"/>
                      <a:pt x="399" y="377"/>
                    </a:cubicBezTo>
                    <a:cubicBezTo>
                      <a:pt x="62" y="566"/>
                      <a:pt x="62" y="566"/>
                      <a:pt x="62" y="566"/>
                    </a:cubicBezTo>
                    <a:moveTo>
                      <a:pt x="62" y="489"/>
                    </a:moveTo>
                    <a:cubicBezTo>
                      <a:pt x="62" y="459"/>
                      <a:pt x="62" y="459"/>
                      <a:pt x="62" y="459"/>
                    </a:cubicBezTo>
                    <a:cubicBezTo>
                      <a:pt x="398" y="270"/>
                      <a:pt x="398" y="270"/>
                      <a:pt x="398" y="270"/>
                    </a:cubicBezTo>
                    <a:cubicBezTo>
                      <a:pt x="399" y="300"/>
                      <a:pt x="399" y="300"/>
                      <a:pt x="399" y="300"/>
                    </a:cubicBezTo>
                    <a:cubicBezTo>
                      <a:pt x="62" y="489"/>
                      <a:pt x="62" y="489"/>
                      <a:pt x="62" y="489"/>
                    </a:cubicBezTo>
                    <a:moveTo>
                      <a:pt x="677" y="0"/>
                    </a:moveTo>
                    <a:cubicBezTo>
                      <a:pt x="677" y="0"/>
                      <a:pt x="677" y="0"/>
                      <a:pt x="677" y="0"/>
                    </a:cubicBezTo>
                    <a:cubicBezTo>
                      <a:pt x="677" y="0"/>
                      <a:pt x="677" y="0"/>
                      <a:pt x="677" y="0"/>
                    </a:cubicBezTo>
                    <a:cubicBezTo>
                      <a:pt x="675" y="0"/>
                      <a:pt x="673" y="1"/>
                      <a:pt x="671" y="2"/>
                    </a:cubicBezTo>
                    <a:cubicBezTo>
                      <a:pt x="671" y="2"/>
                      <a:pt x="671" y="2"/>
                      <a:pt x="671" y="2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3" y="381"/>
                      <a:pt x="0" y="385"/>
                      <a:pt x="0" y="390"/>
                    </a:cubicBezTo>
                    <a:cubicBezTo>
                      <a:pt x="2" y="814"/>
                      <a:pt x="2" y="814"/>
                      <a:pt x="2" y="814"/>
                    </a:cubicBezTo>
                    <a:cubicBezTo>
                      <a:pt x="66" y="777"/>
                      <a:pt x="66" y="777"/>
                      <a:pt x="66" y="777"/>
                    </a:cubicBezTo>
                    <a:cubicBezTo>
                      <a:pt x="66" y="735"/>
                      <a:pt x="66" y="735"/>
                      <a:pt x="66" y="735"/>
                    </a:cubicBezTo>
                    <a:cubicBezTo>
                      <a:pt x="608" y="431"/>
                      <a:pt x="608" y="431"/>
                      <a:pt x="608" y="431"/>
                    </a:cubicBezTo>
                    <a:cubicBezTo>
                      <a:pt x="608" y="340"/>
                      <a:pt x="608" y="340"/>
                      <a:pt x="608" y="340"/>
                    </a:cubicBezTo>
                    <a:cubicBezTo>
                      <a:pt x="442" y="434"/>
                      <a:pt x="442" y="434"/>
                      <a:pt x="442" y="434"/>
                    </a:cubicBezTo>
                    <a:cubicBezTo>
                      <a:pt x="442" y="245"/>
                      <a:pt x="442" y="245"/>
                      <a:pt x="442" y="245"/>
                    </a:cubicBezTo>
                    <a:cubicBezTo>
                      <a:pt x="642" y="131"/>
                      <a:pt x="642" y="131"/>
                      <a:pt x="642" y="131"/>
                    </a:cubicBezTo>
                    <a:cubicBezTo>
                      <a:pt x="643" y="275"/>
                      <a:pt x="643" y="275"/>
                      <a:pt x="643" y="275"/>
                    </a:cubicBezTo>
                    <a:cubicBezTo>
                      <a:pt x="691" y="248"/>
                      <a:pt x="691" y="248"/>
                      <a:pt x="691" y="248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6"/>
                      <a:pt x="684" y="0"/>
                      <a:pt x="677" y="0"/>
                    </a:cubicBezTo>
                  </a:path>
                </a:pathLst>
              </a:custGeom>
              <a:solidFill>
                <a:srgbClr val="D5F3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31"/>
              <p:cNvSpPr/>
              <p:nvPr>
                <p:custDataLst>
                  <p:tags r:id="rId25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FEFF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32"/>
              <p:cNvSpPr/>
              <p:nvPr>
                <p:custDataLst>
                  <p:tags r:id="rId26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0" t="0" r="0" b="0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33"/>
              <p:cNvSpPr/>
              <p:nvPr>
                <p:custDataLst>
                  <p:tags r:id="rId27"/>
                </p:custDataLst>
              </p:nvPr>
            </p:nvSpPr>
            <p:spPr>
              <a:xfrm>
                <a:off x="6927850" y="2859087"/>
                <a:ext cx="1314450" cy="862013"/>
              </a:xfrm>
              <a:custGeom>
                <a:cxnLst>
                  <a:cxn ang="0">
                    <a:pos x="1257300" y="0"/>
                  </a:cxn>
                  <a:cxn ang="0">
                    <a:pos x="1234440" y="13320"/>
                  </a:cxn>
                  <a:cxn ang="0">
                    <a:pos x="1236345" y="79921"/>
                  </a:cxn>
                  <a:cxn ang="0">
                    <a:pos x="121920" y="702169"/>
                  </a:cxn>
                  <a:cxn ang="0">
                    <a:pos x="121920" y="660305"/>
                  </a:cxn>
                  <a:cxn ang="0">
                    <a:pos x="0" y="730713"/>
                  </a:cxn>
                  <a:cxn ang="0">
                    <a:pos x="0" y="837275"/>
                  </a:cxn>
                  <a:cxn ang="0">
                    <a:pos x="0" y="837275"/>
                  </a:cxn>
                  <a:cxn ang="0">
                    <a:pos x="0" y="839178"/>
                  </a:cxn>
                  <a:cxn ang="0">
                    <a:pos x="1905" y="848692"/>
                  </a:cxn>
                  <a:cxn ang="0">
                    <a:pos x="1905" y="848692"/>
                  </a:cxn>
                  <a:cxn ang="0">
                    <a:pos x="24765" y="862013"/>
                  </a:cxn>
                  <a:cxn ang="0">
                    <a:pos x="36195" y="858207"/>
                  </a:cxn>
                  <a:cxn ang="0">
                    <a:pos x="1301115" y="140814"/>
                  </a:cxn>
                  <a:cxn ang="0">
                    <a:pos x="1314450" y="119882"/>
                  </a:cxn>
                  <a:cxn ang="0">
                    <a:pos x="1314450" y="34252"/>
                  </a:cxn>
                  <a:cxn ang="0">
                    <a:pos x="1278255" y="11417"/>
                  </a:cxn>
                  <a:cxn ang="0">
                    <a:pos x="1257300" y="0"/>
                  </a:cxn>
                </a:cxnLst>
                <a:rect l="0" t="0" r="0" b="0"/>
                <a:pathLst>
                  <a:path w="690" h="452">
                    <a:moveTo>
                      <a:pt x="660" y="0"/>
                    </a:move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42"/>
                      <a:pt x="649" y="42"/>
                      <a:pt x="649" y="42"/>
                    </a:cubicBezTo>
                    <a:cubicBezTo>
                      <a:pt x="64" y="369"/>
                      <a:pt x="64" y="369"/>
                      <a:pt x="64" y="369"/>
                    </a:cubicBezTo>
                    <a:cubicBezTo>
                      <a:pt x="64" y="347"/>
                      <a:pt x="64" y="347"/>
                      <a:pt x="64" y="347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1"/>
                    </a:cubicBezTo>
                    <a:cubicBezTo>
                      <a:pt x="0" y="443"/>
                      <a:pt x="1" y="444"/>
                      <a:pt x="1" y="446"/>
                    </a:cubicBezTo>
                    <a:cubicBezTo>
                      <a:pt x="1" y="446"/>
                      <a:pt x="1" y="446"/>
                      <a:pt x="1" y="446"/>
                    </a:cubicBezTo>
                    <a:cubicBezTo>
                      <a:pt x="4" y="450"/>
                      <a:pt x="8" y="453"/>
                      <a:pt x="13" y="453"/>
                    </a:cubicBezTo>
                    <a:cubicBezTo>
                      <a:pt x="15" y="453"/>
                      <a:pt x="17" y="453"/>
                      <a:pt x="19" y="451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2"/>
                      <a:pt x="690" y="68"/>
                      <a:pt x="690" y="63"/>
                    </a:cubicBezTo>
                    <a:cubicBezTo>
                      <a:pt x="690" y="18"/>
                      <a:pt x="690" y="18"/>
                      <a:pt x="690" y="18"/>
                    </a:cubicBezTo>
                    <a:cubicBezTo>
                      <a:pt x="671" y="6"/>
                      <a:pt x="671" y="6"/>
                      <a:pt x="671" y="6"/>
                    </a:cubicBezTo>
                    <a:cubicBezTo>
                      <a:pt x="660" y="0"/>
                      <a:pt x="660" y="0"/>
                      <a:pt x="660" y="0"/>
                    </a:cubicBezTo>
                  </a:path>
                </a:pathLst>
              </a:custGeom>
              <a:solidFill>
                <a:srgbClr val="B7DF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34"/>
              <p:cNvSpPr/>
              <p:nvPr>
                <p:custDataLst>
                  <p:tags r:id="rId28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B8E9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35"/>
              <p:cNvSpPr/>
              <p:nvPr>
                <p:custDataLst>
                  <p:tags r:id="rId29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0" t="0" r="0" b="0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36"/>
              <p:cNvSpPr/>
              <p:nvPr>
                <p:custDataLst>
                  <p:tags r:id="rId30"/>
                </p:custDataLst>
              </p:nvPr>
            </p:nvSpPr>
            <p:spPr>
              <a:xfrm>
                <a:off x="6902450" y="2027237"/>
                <a:ext cx="1311275" cy="1576388"/>
              </a:xfrm>
              <a:custGeom>
                <a:cxnLst>
                  <a:cxn ang="0">
                    <a:pos x="1290309" y="0"/>
                  </a:cxn>
                  <a:cxn ang="0">
                    <a:pos x="1276968" y="3807"/>
                  </a:cxn>
                  <a:cxn ang="0">
                    <a:pos x="11435" y="721559"/>
                  </a:cxn>
                  <a:cxn ang="0">
                    <a:pos x="0" y="742501"/>
                  </a:cxn>
                  <a:cxn ang="0">
                    <a:pos x="1905" y="1576388"/>
                  </a:cxn>
                  <a:cxn ang="0">
                    <a:pos x="24776" y="1563061"/>
                  </a:cxn>
                  <a:cxn ang="0">
                    <a:pos x="20965" y="755828"/>
                  </a:cxn>
                  <a:cxn ang="0">
                    <a:pos x="34306" y="734886"/>
                  </a:cxn>
                  <a:cxn ang="0">
                    <a:pos x="1299839" y="17134"/>
                  </a:cxn>
                  <a:cxn ang="0">
                    <a:pos x="1299839" y="17134"/>
                  </a:cxn>
                  <a:cxn ang="0">
                    <a:pos x="1311275" y="13326"/>
                  </a:cxn>
                  <a:cxn ang="0">
                    <a:pos x="1311275" y="13326"/>
                  </a:cxn>
                  <a:cxn ang="0">
                    <a:pos x="1290309" y="0"/>
                  </a:cxn>
                </a:cxnLst>
                <a:rect l="0" t="0" r="0" b="0"/>
                <a:pathLst>
                  <a:path w="688" h="826">
                    <a:moveTo>
                      <a:pt x="677" y="0"/>
                    </a:moveTo>
                    <a:cubicBezTo>
                      <a:pt x="675" y="0"/>
                      <a:pt x="672" y="1"/>
                      <a:pt x="670" y="2"/>
                    </a:cubicBezTo>
                    <a:cubicBezTo>
                      <a:pt x="6" y="379"/>
                      <a:pt x="6" y="379"/>
                      <a:pt x="6" y="379"/>
                    </a:cubicBezTo>
                    <a:cubicBezTo>
                      <a:pt x="2" y="381"/>
                      <a:pt x="0" y="385"/>
                      <a:pt x="0" y="390"/>
                    </a:cubicBezTo>
                    <a:cubicBezTo>
                      <a:pt x="1" y="828"/>
                      <a:pt x="1" y="828"/>
                      <a:pt x="1" y="828"/>
                    </a:cubicBezTo>
                    <a:cubicBezTo>
                      <a:pt x="13" y="821"/>
                      <a:pt x="13" y="821"/>
                      <a:pt x="13" y="821"/>
                    </a:cubicBezTo>
                    <a:cubicBezTo>
                      <a:pt x="11" y="397"/>
                      <a:pt x="11" y="397"/>
                      <a:pt x="11" y="397"/>
                    </a:cubicBezTo>
                    <a:cubicBezTo>
                      <a:pt x="11" y="392"/>
                      <a:pt x="14" y="388"/>
                      <a:pt x="18" y="386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4" y="8"/>
                      <a:pt x="686" y="7"/>
                      <a:pt x="688" y="7"/>
                    </a:cubicBezTo>
                    <a:cubicBezTo>
                      <a:pt x="688" y="7"/>
                      <a:pt x="688" y="7"/>
                      <a:pt x="688" y="7"/>
                    </a:cubicBezTo>
                    <a:cubicBezTo>
                      <a:pt x="686" y="3"/>
                      <a:pt x="681" y="0"/>
                      <a:pt x="677" y="0"/>
                    </a:cubicBezTo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37"/>
              <p:cNvSpPr/>
              <p:nvPr>
                <p:custDataLst>
                  <p:tags r:id="rId31"/>
                </p:custDataLst>
              </p:nvPr>
            </p:nvSpPr>
            <p:spPr>
              <a:xfrm>
                <a:off x="6905625" y="3589337"/>
                <a:ext cx="23813" cy="117475"/>
              </a:xfrm>
              <a:custGeom>
                <a:cxnLst>
                  <a:cxn ang="0">
                    <a:pos x="21981" y="0"/>
                  </a:cxn>
                  <a:cxn ang="0">
                    <a:pos x="0" y="13263"/>
                  </a:cxn>
                  <a:cxn ang="0">
                    <a:pos x="0" y="92843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1981" y="108001"/>
                  </a:cxn>
                  <a:cxn ang="0">
                    <a:pos x="21981" y="106106"/>
                  </a:cxn>
                  <a:cxn ang="0">
                    <a:pos x="21981" y="106106"/>
                  </a:cxn>
                  <a:cxn ang="0">
                    <a:pos x="21981" y="0"/>
                  </a:cxn>
                </a:cxnLst>
                <a:rect l="0" t="0" r="0" b="0"/>
                <a:pathLst>
                  <a:path w="13" h="62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7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2" y="59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A6D6E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8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>
              <a:xfrm>
                <a:off x="7766050" y="2289175"/>
                <a:ext cx="382588" cy="577850"/>
              </a:xfrm>
              <a:custGeom>
                <a:cxnLst>
                  <a:cxn ang="0">
                    <a:pos x="171308" y="419561"/>
                  </a:cxn>
                  <a:cxn ang="0">
                    <a:pos x="118012" y="352812"/>
                  </a:cxn>
                  <a:cxn ang="0">
                    <a:pos x="213183" y="188802"/>
                  </a:cxn>
                  <a:cxn ang="0">
                    <a:pos x="256962" y="177359"/>
                  </a:cxn>
                  <a:cxn ang="0">
                    <a:pos x="310257" y="244108"/>
                  </a:cxn>
                  <a:cxn ang="0">
                    <a:pos x="215086" y="406211"/>
                  </a:cxn>
                  <a:cxn ang="0">
                    <a:pos x="171308" y="419561"/>
                  </a:cxn>
                  <a:cxn ang="0">
                    <a:pos x="380684" y="0"/>
                  </a:cxn>
                  <a:cxn ang="0">
                    <a:pos x="0" y="217408"/>
                  </a:cxn>
                  <a:cxn ang="0">
                    <a:pos x="0" y="577850"/>
                  </a:cxn>
                  <a:cxn ang="0">
                    <a:pos x="315968" y="398583"/>
                  </a:cxn>
                  <a:cxn ang="0">
                    <a:pos x="315968" y="312763"/>
                  </a:cxn>
                  <a:cxn ang="0">
                    <a:pos x="382588" y="274621"/>
                  </a:cxn>
                  <a:cxn ang="0">
                    <a:pos x="380684" y="0"/>
                  </a:cxn>
                </a:cxnLst>
                <a:rect l="0" t="0" r="0" b="0"/>
                <a:pathLst>
                  <a:path w="201" h="303">
                    <a:moveTo>
                      <a:pt x="90" y="220"/>
                    </a:moveTo>
                    <a:cubicBezTo>
                      <a:pt x="74" y="220"/>
                      <a:pt x="62" y="207"/>
                      <a:pt x="62" y="185"/>
                    </a:cubicBezTo>
                    <a:cubicBezTo>
                      <a:pt x="62" y="153"/>
                      <a:pt x="85" y="115"/>
                      <a:pt x="112" y="99"/>
                    </a:cubicBezTo>
                    <a:cubicBezTo>
                      <a:pt x="120" y="95"/>
                      <a:pt x="128" y="93"/>
                      <a:pt x="135" y="93"/>
                    </a:cubicBezTo>
                    <a:cubicBezTo>
                      <a:pt x="151" y="93"/>
                      <a:pt x="163" y="105"/>
                      <a:pt x="163" y="128"/>
                    </a:cubicBezTo>
                    <a:cubicBezTo>
                      <a:pt x="163" y="159"/>
                      <a:pt x="140" y="197"/>
                      <a:pt x="113" y="213"/>
                    </a:cubicBezTo>
                    <a:cubicBezTo>
                      <a:pt x="105" y="218"/>
                      <a:pt x="97" y="220"/>
                      <a:pt x="90" y="220"/>
                    </a:cubicBezTo>
                    <a:moveTo>
                      <a:pt x="20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66" y="209"/>
                      <a:pt x="166" y="209"/>
                      <a:pt x="166" y="209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0" y="0"/>
                      <a:pt x="200" y="0"/>
                      <a:pt x="200" y="0"/>
                    </a:cubicBezTo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9"/>
              <p:cNvSpPr/>
              <p:nvPr>
                <p:custDataLst>
                  <p:tags r:id="rId33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DEFE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40"/>
              <p:cNvSpPr/>
              <p:nvPr>
                <p:custDataLst>
                  <p:tags r:id="rId34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0" t="0" r="0" b="0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41"/>
              <p:cNvSpPr/>
              <p:nvPr>
                <p:custDataLst>
                  <p:tags r:id="rId35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42"/>
              <p:cNvSpPr/>
              <p:nvPr>
                <p:custDataLst>
                  <p:tags r:id="rId36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43"/>
              <p:cNvSpPr/>
              <p:nvPr>
                <p:custDataLst>
                  <p:tags r:id="rId37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44"/>
              <p:cNvSpPr/>
              <p:nvPr>
                <p:custDataLst>
                  <p:tags r:id="rId38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45"/>
              <p:cNvSpPr/>
              <p:nvPr>
                <p:custDataLst>
                  <p:tags r:id="rId39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46"/>
              <p:cNvSpPr/>
              <p:nvPr>
                <p:custDataLst>
                  <p:tags r:id="rId40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0" t="0" r="0" b="0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Freeform 47"/>
              <p:cNvSpPr/>
              <p:nvPr>
                <p:custDataLst>
                  <p:tags r:id="rId41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EAF9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48"/>
              <p:cNvSpPr/>
              <p:nvPr>
                <p:custDataLst>
                  <p:tags r:id="rId42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0" t="0" r="0" b="0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49"/>
              <p:cNvSpPr/>
              <p:nvPr>
                <p:custDataLst>
                  <p:tags r:id="rId43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DBEF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50"/>
              <p:cNvSpPr/>
              <p:nvPr>
                <p:custDataLst>
                  <p:tags r:id="rId44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0" t="0" r="0" b="0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51"/>
              <p:cNvSpPr/>
              <p:nvPr>
                <p:custDataLst>
                  <p:tags r:id="rId45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CF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52"/>
              <p:cNvSpPr/>
              <p:nvPr>
                <p:custDataLst>
                  <p:tags r:id="rId46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0" t="0" r="0" b="0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53"/>
              <p:cNvSpPr/>
              <p:nvPr>
                <p:custDataLst>
                  <p:tags r:id="rId47"/>
                </p:custDataLst>
              </p:nvPr>
            </p:nvSpPr>
            <p:spPr>
              <a:xfrm>
                <a:off x="7883525" y="2466975"/>
                <a:ext cx="193675" cy="241300"/>
              </a:xfrm>
              <a:custGeom>
                <a:cxnLst>
                  <a:cxn ang="0">
                    <a:pos x="139982" y="0"/>
                  </a:cxn>
                  <a:cxn ang="0">
                    <a:pos x="95878" y="11400"/>
                  </a:cxn>
                  <a:cxn ang="0">
                    <a:pos x="0" y="174800"/>
                  </a:cxn>
                  <a:cxn ang="0">
                    <a:pos x="53692" y="241300"/>
                  </a:cxn>
                  <a:cxn ang="0">
                    <a:pos x="97796" y="228000"/>
                  </a:cxn>
                  <a:cxn ang="0">
                    <a:pos x="193675" y="66500"/>
                  </a:cxn>
                  <a:cxn ang="0">
                    <a:pos x="139982" y="0"/>
                  </a:cxn>
                </a:cxnLst>
                <a:rect l="0" t="0" r="0" b="0"/>
                <a:pathLst>
                  <a:path w="100" h="127">
                    <a:moveTo>
                      <a:pt x="73" y="0"/>
                    </a:moveTo>
                    <a:cubicBezTo>
                      <a:pt x="66" y="0"/>
                      <a:pt x="58" y="2"/>
                      <a:pt x="50" y="6"/>
                    </a:cubicBezTo>
                    <a:cubicBezTo>
                      <a:pt x="23" y="22"/>
                      <a:pt x="0" y="60"/>
                      <a:pt x="0" y="92"/>
                    </a:cubicBezTo>
                    <a:cubicBezTo>
                      <a:pt x="0" y="114"/>
                      <a:pt x="12" y="127"/>
                      <a:pt x="28" y="127"/>
                    </a:cubicBezTo>
                    <a:cubicBezTo>
                      <a:pt x="35" y="127"/>
                      <a:pt x="43" y="125"/>
                      <a:pt x="51" y="120"/>
                    </a:cubicBezTo>
                    <a:cubicBezTo>
                      <a:pt x="78" y="104"/>
                      <a:pt x="101" y="66"/>
                      <a:pt x="101" y="35"/>
                    </a:cubicBezTo>
                    <a:cubicBezTo>
                      <a:pt x="101" y="12"/>
                      <a:pt x="89" y="0"/>
                      <a:pt x="73" y="0"/>
                    </a:cubicBezTo>
                  </a:path>
                </a:pathLst>
              </a:custGeom>
              <a:solidFill>
                <a:srgbClr val="CBF0E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54"/>
              <p:cNvSpPr/>
              <p:nvPr>
                <p:custDataLst>
                  <p:tags r:id="rId48"/>
                </p:custDataLst>
              </p:nvPr>
            </p:nvSpPr>
            <p:spPr>
              <a:xfrm>
                <a:off x="6421438" y="3251200"/>
                <a:ext cx="279400" cy="373063"/>
              </a:xfrm>
              <a:custGeom>
                <a:cxnLst>
                  <a:cxn ang="0">
                    <a:pos x="30410" y="135140"/>
                  </a:cxn>
                  <a:cxn ang="0">
                    <a:pos x="0" y="190338"/>
                  </a:cxn>
                  <a:cxn ang="0">
                    <a:pos x="0" y="344512"/>
                  </a:cxn>
                  <a:cxn ang="0">
                    <a:pos x="32311" y="361642"/>
                  </a:cxn>
                  <a:cxn ang="0">
                    <a:pos x="247088" y="237922"/>
                  </a:cxn>
                  <a:cxn ang="0">
                    <a:pos x="279400" y="182724"/>
                  </a:cxn>
                  <a:cxn ang="0">
                    <a:pos x="279400" y="28550"/>
                  </a:cxn>
                  <a:cxn ang="0">
                    <a:pos x="247088" y="11420"/>
                  </a:cxn>
                  <a:cxn ang="0">
                    <a:pos x="30410" y="135140"/>
                  </a:cxn>
                </a:cxnLst>
                <a:rect l="0" t="0" r="0" b="0"/>
                <a:pathLst>
                  <a:path w="147" h="196">
                    <a:moveTo>
                      <a:pt x="16" y="71"/>
                    </a:moveTo>
                    <a:cubicBezTo>
                      <a:pt x="7" y="77"/>
                      <a:pt x="0" y="89"/>
                      <a:pt x="0" y="10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91"/>
                      <a:pt x="8" y="196"/>
                      <a:pt x="17" y="190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40" y="119"/>
                      <a:pt x="147" y="107"/>
                      <a:pt x="147" y="96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7" y="5"/>
                      <a:pt x="139" y="0"/>
                      <a:pt x="130" y="6"/>
                    </a:cubicBezTo>
                    <a:lnTo>
                      <a:pt x="16" y="71"/>
                    </a:lnTo>
                    <a:close/>
                  </a:path>
                </a:pathLst>
              </a:custGeom>
              <a:solidFill>
                <a:srgbClr val="F6E1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55"/>
              <p:cNvSpPr/>
              <p:nvPr>
                <p:custDataLst>
                  <p:tags r:id="rId49"/>
                </p:custDataLst>
              </p:nvPr>
            </p:nvSpPr>
            <p:spPr>
              <a:xfrm>
                <a:off x="6607175" y="3352800"/>
                <a:ext cx="69850" cy="79375"/>
              </a:xfrm>
              <a:custGeom>
                <a:cxnLst>
                  <a:cxn ang="0">
                    <a:pos x="0" y="41275"/>
                  </a:cxn>
                  <a:cxn ang="0">
                    <a:pos x="0" y="79375"/>
                  </a:cxn>
                  <a:cxn ang="0">
                    <a:pos x="69850" y="38100"/>
                  </a:cxn>
                  <a:cxn ang="0">
                    <a:pos x="69850" y="0"/>
                  </a:cxn>
                  <a:cxn ang="0">
                    <a:pos x="0" y="41275"/>
                  </a:cxn>
                </a:cxnLst>
                <a:rect l="0" t="0" r="0" b="0"/>
                <a:pathLst>
                  <a:path w="44" h="50">
                    <a:moveTo>
                      <a:pt x="0" y="26"/>
                    </a:moveTo>
                    <a:lnTo>
                      <a:pt x="0" y="50"/>
                    </a:lnTo>
                    <a:lnTo>
                      <a:pt x="44" y="24"/>
                    </a:lnTo>
                    <a:lnTo>
                      <a:pt x="44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6A5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56"/>
              <p:cNvSpPr/>
              <p:nvPr>
                <p:custDataLst>
                  <p:tags r:id="rId50"/>
                </p:custDataLst>
              </p:nvPr>
            </p:nvSpPr>
            <p:spPr>
              <a:xfrm>
                <a:off x="6464300" y="3394075"/>
                <a:ext cx="142875" cy="119063"/>
              </a:xfrm>
              <a:custGeom>
                <a:cxnLst>
                  <a:cxn ang="0">
                    <a:pos x="0" y="80962"/>
                  </a:cxn>
                  <a:cxn ang="0">
                    <a:pos x="0" y="119063"/>
                  </a:cxn>
                  <a:cxn ang="0">
                    <a:pos x="142875" y="38100"/>
                  </a:cxn>
                  <a:cxn ang="0">
                    <a:pos x="142875" y="0"/>
                  </a:cxn>
                  <a:cxn ang="0">
                    <a:pos x="0" y="80962"/>
                  </a:cxn>
                </a:cxnLst>
                <a:rect l="0" t="0" r="0" b="0"/>
                <a:pathLst>
                  <a:path w="90" h="75">
                    <a:moveTo>
                      <a:pt x="0" y="51"/>
                    </a:moveTo>
                    <a:lnTo>
                      <a:pt x="0" y="75"/>
                    </a:lnTo>
                    <a:lnTo>
                      <a:pt x="90" y="24"/>
                    </a:lnTo>
                    <a:lnTo>
                      <a:pt x="9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57"/>
              <p:cNvSpPr/>
              <p:nvPr>
                <p:custDataLst>
                  <p:tags r:id="rId51"/>
                </p:custDataLst>
              </p:nvPr>
            </p:nvSpPr>
            <p:spPr>
              <a:xfrm>
                <a:off x="9080500" y="3186112"/>
                <a:ext cx="58738" cy="82550"/>
              </a:xfrm>
              <a:custGeom>
                <a:cxnLst>
                  <a:cxn ang="0">
                    <a:pos x="43579" y="11518"/>
                  </a:cxn>
                  <a:cxn ang="0">
                    <a:pos x="51158" y="47994"/>
                  </a:cxn>
                  <a:cxn ang="0">
                    <a:pos x="28421" y="82550"/>
                  </a:cxn>
                  <a:cxn ang="0">
                    <a:pos x="17052" y="69111"/>
                  </a:cxn>
                  <a:cxn ang="0">
                    <a:pos x="13263" y="59512"/>
                  </a:cxn>
                  <a:cxn ang="0">
                    <a:pos x="13263" y="26876"/>
                  </a:cxn>
                  <a:cxn ang="0">
                    <a:pos x="43579" y="11518"/>
                  </a:cxn>
                </a:cxnLst>
                <a:rect l="0" t="0" r="0" b="0"/>
                <a:pathLst>
                  <a:path w="31" h="43">
                    <a:moveTo>
                      <a:pt x="23" y="6"/>
                    </a:moveTo>
                    <a:cubicBezTo>
                      <a:pt x="23" y="6"/>
                      <a:pt x="31" y="14"/>
                      <a:pt x="27" y="25"/>
                    </a:cubicBezTo>
                    <a:cubicBezTo>
                      <a:pt x="24" y="36"/>
                      <a:pt x="20" y="43"/>
                      <a:pt x="15" y="43"/>
                    </a:cubicBezTo>
                    <a:cubicBezTo>
                      <a:pt x="10" y="43"/>
                      <a:pt x="9" y="42"/>
                      <a:pt x="9" y="36"/>
                    </a:cubicBezTo>
                    <a:cubicBezTo>
                      <a:pt x="9" y="29"/>
                      <a:pt x="8" y="29"/>
                      <a:pt x="7" y="31"/>
                    </a:cubicBezTo>
                    <a:cubicBezTo>
                      <a:pt x="6" y="33"/>
                      <a:pt x="0" y="29"/>
                      <a:pt x="7" y="14"/>
                    </a:cubicBezTo>
                    <a:cubicBezTo>
                      <a:pt x="14" y="0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58"/>
              <p:cNvSpPr/>
              <p:nvPr>
                <p:custDataLst>
                  <p:tags r:id="rId52"/>
                </p:custDataLst>
              </p:nvPr>
            </p:nvSpPr>
            <p:spPr>
              <a:xfrm>
                <a:off x="8564563" y="2965450"/>
                <a:ext cx="68263" cy="77788"/>
              </a:xfrm>
              <a:custGeom>
                <a:cxnLst>
                  <a:cxn ang="0">
                    <a:pos x="68263" y="49328"/>
                  </a:cxn>
                  <a:cxn ang="0">
                    <a:pos x="39820" y="17075"/>
                  </a:cxn>
                  <a:cxn ang="0">
                    <a:pos x="28442" y="20869"/>
                  </a:cxn>
                  <a:cxn ang="0">
                    <a:pos x="7584" y="13280"/>
                  </a:cxn>
                  <a:cxn ang="0">
                    <a:pos x="18961" y="60712"/>
                  </a:cxn>
                  <a:cxn ang="0">
                    <a:pos x="54989" y="75890"/>
                  </a:cxn>
                  <a:cxn ang="0">
                    <a:pos x="68263" y="49328"/>
                  </a:cxn>
                </a:cxnLst>
                <a:rect l="0" t="0" r="0" b="0"/>
                <a:pathLst>
                  <a:path w="36" h="41">
                    <a:moveTo>
                      <a:pt x="36" y="26"/>
                    </a:moveTo>
                    <a:cubicBezTo>
                      <a:pt x="36" y="26"/>
                      <a:pt x="27" y="7"/>
                      <a:pt x="21" y="9"/>
                    </a:cubicBezTo>
                    <a:cubicBezTo>
                      <a:pt x="15" y="11"/>
                      <a:pt x="21" y="14"/>
                      <a:pt x="15" y="11"/>
                    </a:cubicBezTo>
                    <a:cubicBezTo>
                      <a:pt x="8" y="8"/>
                      <a:pt x="9" y="0"/>
                      <a:pt x="4" y="7"/>
                    </a:cubicBezTo>
                    <a:cubicBezTo>
                      <a:pt x="0" y="15"/>
                      <a:pt x="4" y="27"/>
                      <a:pt x="10" y="32"/>
                    </a:cubicBezTo>
                    <a:cubicBezTo>
                      <a:pt x="15" y="36"/>
                      <a:pt x="28" y="41"/>
                      <a:pt x="29" y="40"/>
                    </a:cubicBezTo>
                    <a:cubicBezTo>
                      <a:pt x="31" y="40"/>
                      <a:pt x="36" y="26"/>
                      <a:pt x="36" y="2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59"/>
              <p:cNvSpPr/>
              <p:nvPr>
                <p:custDataLst>
                  <p:tags r:id="rId53"/>
                </p:custDataLst>
              </p:nvPr>
            </p:nvSpPr>
            <p:spPr>
              <a:xfrm>
                <a:off x="8974138" y="3194050"/>
                <a:ext cx="96838" cy="512763"/>
              </a:xfrm>
              <a:custGeom>
                <a:cxnLst>
                  <a:cxn ang="0">
                    <a:pos x="75951" y="0"/>
                  </a:cxn>
                  <a:cxn ang="0">
                    <a:pos x="85445" y="87359"/>
                  </a:cxn>
                  <a:cxn ang="0">
                    <a:pos x="75951" y="296263"/>
                  </a:cxn>
                  <a:cxn ang="0">
                    <a:pos x="89242" y="484276"/>
                  </a:cxn>
                  <a:cxn ang="0">
                    <a:pos x="45570" y="488074"/>
                  </a:cxn>
                  <a:cxn ang="0">
                    <a:pos x="1898" y="246885"/>
                  </a:cxn>
                  <a:cxn ang="0">
                    <a:pos x="9493" y="106350"/>
                  </a:cxn>
                  <a:cxn ang="0">
                    <a:pos x="75951" y="0"/>
                  </a:cxn>
                </a:cxnLst>
                <a:rect l="0" t="0" r="0" b="0"/>
                <a:pathLst>
                  <a:path w="51" h="270">
                    <a:moveTo>
                      <a:pt x="40" y="0"/>
                    </a:moveTo>
                    <a:cubicBezTo>
                      <a:pt x="40" y="0"/>
                      <a:pt x="48" y="4"/>
                      <a:pt x="45" y="46"/>
                    </a:cubicBezTo>
                    <a:cubicBezTo>
                      <a:pt x="41" y="88"/>
                      <a:pt x="35" y="116"/>
                      <a:pt x="40" y="156"/>
                    </a:cubicBezTo>
                    <a:cubicBezTo>
                      <a:pt x="46" y="195"/>
                      <a:pt x="51" y="240"/>
                      <a:pt x="47" y="255"/>
                    </a:cubicBezTo>
                    <a:cubicBezTo>
                      <a:pt x="44" y="270"/>
                      <a:pt x="35" y="269"/>
                      <a:pt x="24" y="257"/>
                    </a:cubicBezTo>
                    <a:cubicBezTo>
                      <a:pt x="14" y="246"/>
                      <a:pt x="2" y="151"/>
                      <a:pt x="1" y="130"/>
                    </a:cubicBezTo>
                    <a:cubicBezTo>
                      <a:pt x="0" y="109"/>
                      <a:pt x="1" y="78"/>
                      <a:pt x="5" y="56"/>
                    </a:cubicBezTo>
                    <a:cubicBezTo>
                      <a:pt x="8" y="34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3E82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0"/>
              <p:cNvSpPr/>
              <p:nvPr>
                <p:custDataLst>
                  <p:tags r:id="rId54"/>
                </p:custDataLst>
              </p:nvPr>
            </p:nvSpPr>
            <p:spPr>
              <a:xfrm>
                <a:off x="8851900" y="3201987"/>
                <a:ext cx="207963" cy="558800"/>
              </a:xfrm>
              <a:custGeom>
                <a:cxnLst>
                  <a:cxn ang="0">
                    <a:pos x="198423" y="0"/>
                  </a:cxn>
                  <a:cxn ang="0">
                    <a:pos x="160265" y="95034"/>
                  </a:cxn>
                  <a:cxn ang="0">
                    <a:pos x="110659" y="148253"/>
                  </a:cxn>
                  <a:cxn ang="0">
                    <a:pos x="95395" y="363029"/>
                  </a:cxn>
                  <a:cxn ang="0">
                    <a:pos x="110659" y="526488"/>
                  </a:cxn>
                  <a:cxn ang="0">
                    <a:pos x="66777" y="534091"/>
                  </a:cxn>
                  <a:cxn ang="0">
                    <a:pos x="19079" y="307910"/>
                  </a:cxn>
                  <a:cxn ang="0">
                    <a:pos x="20987" y="53219"/>
                  </a:cxn>
                  <a:cxn ang="0">
                    <a:pos x="198423" y="0"/>
                  </a:cxn>
                </a:cxnLst>
                <a:rect l="0" t="0" r="0" b="0"/>
                <a:pathLst>
                  <a:path w="109" h="294">
                    <a:moveTo>
                      <a:pt x="104" y="0"/>
                    </a:moveTo>
                    <a:cubicBezTo>
                      <a:pt x="104" y="0"/>
                      <a:pt x="109" y="30"/>
                      <a:pt x="84" y="50"/>
                    </a:cubicBezTo>
                    <a:cubicBezTo>
                      <a:pt x="84" y="50"/>
                      <a:pt x="62" y="64"/>
                      <a:pt x="58" y="78"/>
                    </a:cubicBezTo>
                    <a:cubicBezTo>
                      <a:pt x="55" y="92"/>
                      <a:pt x="45" y="159"/>
                      <a:pt x="50" y="191"/>
                    </a:cubicBezTo>
                    <a:cubicBezTo>
                      <a:pt x="55" y="223"/>
                      <a:pt x="58" y="277"/>
                      <a:pt x="58" y="277"/>
                    </a:cubicBezTo>
                    <a:cubicBezTo>
                      <a:pt x="58" y="277"/>
                      <a:pt x="47" y="294"/>
                      <a:pt x="35" y="281"/>
                    </a:cubicBezTo>
                    <a:cubicBezTo>
                      <a:pt x="35" y="281"/>
                      <a:pt x="11" y="198"/>
                      <a:pt x="10" y="162"/>
                    </a:cubicBezTo>
                    <a:cubicBezTo>
                      <a:pt x="9" y="126"/>
                      <a:pt x="0" y="50"/>
                      <a:pt x="11" y="28"/>
                    </a:cubicBezTo>
                    <a:cubicBezTo>
                      <a:pt x="21" y="6"/>
                      <a:pt x="104" y="0"/>
                      <a:pt x="104" y="0"/>
                    </a:cubicBezTo>
                    <a:close/>
                  </a:path>
                </a:pathLst>
              </a:custGeom>
              <a:solidFill>
                <a:srgbClr val="6591E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1"/>
              <p:cNvSpPr/>
              <p:nvPr>
                <p:custDataLst>
                  <p:tags r:id="rId55"/>
                </p:custDataLst>
              </p:nvPr>
            </p:nvSpPr>
            <p:spPr>
              <a:xfrm>
                <a:off x="9039225" y="2867025"/>
                <a:ext cx="93663" cy="355600"/>
              </a:xfrm>
              <a:custGeom>
                <a:cxnLst>
                  <a:cxn ang="0">
                    <a:pos x="93663" y="336583"/>
                  </a:cxn>
                  <a:cxn ang="0">
                    <a:pos x="43964" y="344190"/>
                  </a:cxn>
                  <a:cxn ang="0">
                    <a:pos x="0" y="214881"/>
                  </a:cxn>
                  <a:cxn ang="0">
                    <a:pos x="13380" y="0"/>
                  </a:cxn>
                  <a:cxn ang="0">
                    <a:pos x="84105" y="209176"/>
                  </a:cxn>
                  <a:cxn ang="0">
                    <a:pos x="93663" y="336583"/>
                  </a:cxn>
                </a:cxnLst>
                <a:rect l="0" t="0" r="0" b="0"/>
                <a:pathLst>
                  <a:path w="49" h="187">
                    <a:moveTo>
                      <a:pt x="49" y="177"/>
                    </a:moveTo>
                    <a:cubicBezTo>
                      <a:pt x="49" y="177"/>
                      <a:pt x="34" y="187"/>
                      <a:pt x="23" y="181"/>
                    </a:cubicBezTo>
                    <a:cubicBezTo>
                      <a:pt x="23" y="181"/>
                      <a:pt x="24" y="116"/>
                      <a:pt x="0" y="1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43" y="60"/>
                      <a:pt x="44" y="110"/>
                    </a:cubicBezTo>
                    <a:cubicBezTo>
                      <a:pt x="45" y="160"/>
                      <a:pt x="49" y="177"/>
                      <a:pt x="49" y="177"/>
                    </a:cubicBezTo>
                    <a:close/>
                  </a:path>
                </a:pathLst>
              </a:custGeom>
              <a:solidFill>
                <a:srgbClr val="3F427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2"/>
              <p:cNvSpPr/>
              <p:nvPr>
                <p:custDataLst>
                  <p:tags r:id="rId56"/>
                </p:custDataLst>
              </p:nvPr>
            </p:nvSpPr>
            <p:spPr>
              <a:xfrm>
                <a:off x="8837613" y="2740025"/>
                <a:ext cx="142875" cy="174625"/>
              </a:xfrm>
              <a:custGeom>
                <a:cxnLst>
                  <a:cxn ang="0">
                    <a:pos x="24765" y="0"/>
                  </a:cxn>
                  <a:cxn ang="0">
                    <a:pos x="36195" y="143921"/>
                  </a:cxn>
                  <a:cxn ang="0">
                    <a:pos x="81915" y="143921"/>
                  </a:cxn>
                  <a:cxn ang="0">
                    <a:pos x="97155" y="174625"/>
                  </a:cxn>
                  <a:cxn ang="0">
                    <a:pos x="142875" y="151597"/>
                  </a:cxn>
                  <a:cxn ang="0">
                    <a:pos x="135255" y="109380"/>
                  </a:cxn>
                  <a:cxn ang="0">
                    <a:pos x="83820" y="9594"/>
                  </a:cxn>
                  <a:cxn ang="0">
                    <a:pos x="24765" y="0"/>
                  </a:cxn>
                </a:cxnLst>
                <a:rect l="0" t="0" r="0" b="0"/>
                <a:pathLst>
                  <a:path w="75" h="91">
                    <a:moveTo>
                      <a:pt x="13" y="0"/>
                    </a:moveTo>
                    <a:cubicBezTo>
                      <a:pt x="13" y="0"/>
                      <a:pt x="0" y="71"/>
                      <a:pt x="19" y="75"/>
                    </a:cubicBezTo>
                    <a:cubicBezTo>
                      <a:pt x="37" y="80"/>
                      <a:pt x="33" y="67"/>
                      <a:pt x="43" y="75"/>
                    </a:cubicBezTo>
                    <a:cubicBezTo>
                      <a:pt x="52" y="84"/>
                      <a:pt x="51" y="91"/>
                      <a:pt x="51" y="91"/>
                    </a:cubicBezTo>
                    <a:cubicBezTo>
                      <a:pt x="51" y="91"/>
                      <a:pt x="69" y="77"/>
                      <a:pt x="75" y="79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44" y="5"/>
                      <a:pt x="44" y="5"/>
                      <a:pt x="44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3"/>
              <p:cNvSpPr/>
              <p:nvPr>
                <p:custDataLst>
                  <p:tags r:id="rId57"/>
                </p:custDataLst>
              </p:nvPr>
            </p:nvSpPr>
            <p:spPr>
              <a:xfrm>
                <a:off x="8851900" y="2695575"/>
                <a:ext cx="161925" cy="173038"/>
              </a:xfrm>
              <a:custGeom>
                <a:cxnLst>
                  <a:cxn ang="0">
                    <a:pos x="102870" y="22818"/>
                  </a:cxn>
                  <a:cxn ang="0">
                    <a:pos x="80010" y="1901"/>
                  </a:cxn>
                  <a:cxn ang="0">
                    <a:pos x="5715" y="26621"/>
                  </a:cxn>
                  <a:cxn ang="0">
                    <a:pos x="22860" y="62750"/>
                  </a:cxn>
                  <a:cxn ang="0">
                    <a:pos x="36195" y="83666"/>
                  </a:cxn>
                  <a:cxn ang="0">
                    <a:pos x="70485" y="114090"/>
                  </a:cxn>
                  <a:cxn ang="0">
                    <a:pos x="80010" y="152121"/>
                  </a:cxn>
                  <a:cxn ang="0">
                    <a:pos x="139065" y="146416"/>
                  </a:cxn>
                  <a:cxn ang="0">
                    <a:pos x="154305" y="53242"/>
                  </a:cxn>
                  <a:cxn ang="0">
                    <a:pos x="102870" y="22818"/>
                  </a:cxn>
                </a:cxnLst>
                <a:rect l="0" t="0" r="0" b="0"/>
                <a:pathLst>
                  <a:path w="85" h="91">
                    <a:moveTo>
                      <a:pt x="54" y="12"/>
                    </a:moveTo>
                    <a:cubicBezTo>
                      <a:pt x="54" y="12"/>
                      <a:pt x="53" y="1"/>
                      <a:pt x="42" y="1"/>
                    </a:cubicBezTo>
                    <a:cubicBezTo>
                      <a:pt x="31" y="0"/>
                      <a:pt x="6" y="3"/>
                      <a:pt x="3" y="14"/>
                    </a:cubicBezTo>
                    <a:cubicBezTo>
                      <a:pt x="0" y="25"/>
                      <a:pt x="1" y="28"/>
                      <a:pt x="12" y="33"/>
                    </a:cubicBezTo>
                    <a:cubicBezTo>
                      <a:pt x="23" y="39"/>
                      <a:pt x="15" y="41"/>
                      <a:pt x="19" y="44"/>
                    </a:cubicBezTo>
                    <a:cubicBezTo>
                      <a:pt x="23" y="47"/>
                      <a:pt x="39" y="50"/>
                      <a:pt x="37" y="60"/>
                    </a:cubicBezTo>
                    <a:cubicBezTo>
                      <a:pt x="36" y="70"/>
                      <a:pt x="33" y="75"/>
                      <a:pt x="42" y="80"/>
                    </a:cubicBezTo>
                    <a:cubicBezTo>
                      <a:pt x="51" y="84"/>
                      <a:pt x="67" y="91"/>
                      <a:pt x="73" y="77"/>
                    </a:cubicBezTo>
                    <a:cubicBezTo>
                      <a:pt x="79" y="62"/>
                      <a:pt x="85" y="36"/>
                      <a:pt x="81" y="28"/>
                    </a:cubicBezTo>
                    <a:cubicBezTo>
                      <a:pt x="77" y="17"/>
                      <a:pt x="69" y="7"/>
                      <a:pt x="54" y="12"/>
                    </a:cubicBezTo>
                    <a:close/>
                  </a:path>
                </a:pathLst>
              </a:custGeom>
              <a:solidFill>
                <a:srgbClr val="AE5A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4"/>
              <p:cNvSpPr/>
              <p:nvPr>
                <p:custDataLst>
                  <p:tags r:id="rId58"/>
                </p:custDataLst>
              </p:nvPr>
            </p:nvSpPr>
            <p:spPr>
              <a:xfrm>
                <a:off x="8596313" y="2857500"/>
                <a:ext cx="490538" cy="434975"/>
              </a:xfrm>
              <a:custGeom>
                <a:cxnLst>
                  <a:cxn ang="0">
                    <a:pos x="448546" y="3798"/>
                  </a:cxn>
                  <a:cxn ang="0">
                    <a:pos x="404646" y="13296"/>
                  </a:cxn>
                  <a:cxn ang="0">
                    <a:pos x="320662" y="53184"/>
                  </a:cxn>
                  <a:cxn ang="0">
                    <a:pos x="244314" y="112067"/>
                  </a:cxn>
                  <a:cxn ang="0">
                    <a:pos x="146970" y="235532"/>
                  </a:cxn>
                  <a:cxn ang="0">
                    <a:pos x="36265" y="157654"/>
                  </a:cxn>
                  <a:cxn ang="0">
                    <a:pos x="7634" y="174749"/>
                  </a:cxn>
                  <a:cxn ang="0">
                    <a:pos x="34356" y="216537"/>
                  </a:cxn>
                  <a:cxn ang="0">
                    <a:pos x="139335" y="292515"/>
                  </a:cxn>
                  <a:cxn ang="0">
                    <a:pos x="179418" y="283018"/>
                  </a:cxn>
                  <a:cxn ang="0">
                    <a:pos x="265310" y="169051"/>
                  </a:cxn>
                  <a:cxn ang="0">
                    <a:pos x="265310" y="332404"/>
                  </a:cxn>
                  <a:cxn ang="0">
                    <a:pos x="261493" y="417879"/>
                  </a:cxn>
                  <a:cxn ang="0">
                    <a:pos x="435185" y="391287"/>
                  </a:cxn>
                  <a:cxn ang="0">
                    <a:pos x="480994" y="326706"/>
                  </a:cxn>
                  <a:cxn ang="0">
                    <a:pos x="448546" y="3798"/>
                  </a:cxn>
                </a:cxnLst>
                <a:rect l="0" t="0" r="0" b="0"/>
                <a:pathLst>
                  <a:path w="257" h="229">
                    <a:moveTo>
                      <a:pt x="235" y="2"/>
                    </a:moveTo>
                    <a:cubicBezTo>
                      <a:pt x="229" y="0"/>
                      <a:pt x="220" y="4"/>
                      <a:pt x="212" y="7"/>
                    </a:cubicBezTo>
                    <a:cubicBezTo>
                      <a:pt x="199" y="11"/>
                      <a:pt x="197" y="9"/>
                      <a:pt x="168" y="28"/>
                    </a:cubicBezTo>
                    <a:cubicBezTo>
                      <a:pt x="142" y="44"/>
                      <a:pt x="139" y="46"/>
                      <a:pt x="128" y="59"/>
                    </a:cubicBezTo>
                    <a:cubicBezTo>
                      <a:pt x="117" y="71"/>
                      <a:pt x="77" y="124"/>
                      <a:pt x="77" y="12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7" y="81"/>
                      <a:pt x="4" y="92"/>
                    </a:cubicBezTo>
                    <a:cubicBezTo>
                      <a:pt x="0" y="103"/>
                      <a:pt x="12" y="108"/>
                      <a:pt x="18" y="114"/>
                    </a:cubicBezTo>
                    <a:cubicBezTo>
                      <a:pt x="23" y="120"/>
                      <a:pt x="73" y="154"/>
                      <a:pt x="73" y="154"/>
                    </a:cubicBezTo>
                    <a:cubicBezTo>
                      <a:pt x="73" y="154"/>
                      <a:pt x="80" y="161"/>
                      <a:pt x="94" y="149"/>
                    </a:cubicBezTo>
                    <a:cubicBezTo>
                      <a:pt x="107" y="136"/>
                      <a:pt x="139" y="89"/>
                      <a:pt x="139" y="89"/>
                    </a:cubicBezTo>
                    <a:cubicBezTo>
                      <a:pt x="139" y="89"/>
                      <a:pt x="143" y="154"/>
                      <a:pt x="139" y="175"/>
                    </a:cubicBezTo>
                    <a:cubicBezTo>
                      <a:pt x="136" y="196"/>
                      <a:pt x="130" y="211"/>
                      <a:pt x="137" y="220"/>
                    </a:cubicBezTo>
                    <a:cubicBezTo>
                      <a:pt x="145" y="229"/>
                      <a:pt x="200" y="229"/>
                      <a:pt x="228" y="206"/>
                    </a:cubicBezTo>
                    <a:cubicBezTo>
                      <a:pt x="256" y="182"/>
                      <a:pt x="252" y="172"/>
                      <a:pt x="252" y="172"/>
                    </a:cubicBezTo>
                    <a:cubicBezTo>
                      <a:pt x="252" y="172"/>
                      <a:pt x="257" y="6"/>
                      <a:pt x="235" y="2"/>
                    </a:cubicBezTo>
                    <a:close/>
                  </a:path>
                </a:pathLst>
              </a:custGeom>
              <a:solidFill>
                <a:srgbClr val="54559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"/>
              <p:cNvSpPr/>
              <p:nvPr>
                <p:custDataLst>
                  <p:tags r:id="rId59"/>
                </p:custDataLst>
              </p:nvPr>
            </p:nvSpPr>
            <p:spPr>
              <a:xfrm>
                <a:off x="8596313" y="2954337"/>
                <a:ext cx="285750" cy="209550"/>
              </a:xfrm>
              <a:custGeom>
                <a:cxnLst>
                  <a:cxn ang="0">
                    <a:pos x="243840" y="15240"/>
                  </a:cxn>
                  <a:cxn ang="0">
                    <a:pos x="146685" y="139065"/>
                  </a:cxn>
                  <a:cxn ang="0">
                    <a:pos x="36195" y="60960"/>
                  </a:cxn>
                  <a:cxn ang="0">
                    <a:pos x="7620" y="78105"/>
                  </a:cxn>
                  <a:cxn ang="0">
                    <a:pos x="34290" y="120015"/>
                  </a:cxn>
                  <a:cxn ang="0">
                    <a:pos x="139065" y="196215"/>
                  </a:cxn>
                  <a:cxn ang="0">
                    <a:pos x="179070" y="186690"/>
                  </a:cxn>
                  <a:cxn ang="0">
                    <a:pos x="264795" y="72390"/>
                  </a:cxn>
                  <a:cxn ang="0">
                    <a:pos x="264795" y="74295"/>
                  </a:cxn>
                  <a:cxn ang="0">
                    <a:pos x="280035" y="15240"/>
                  </a:cxn>
                  <a:cxn ang="0">
                    <a:pos x="260985" y="0"/>
                  </a:cxn>
                  <a:cxn ang="0">
                    <a:pos x="243840" y="15240"/>
                  </a:cxn>
                </a:cxnLst>
                <a:rect l="0" t="0" r="0" b="0"/>
                <a:pathLst>
                  <a:path w="150" h="110">
                    <a:moveTo>
                      <a:pt x="128" y="8"/>
                    </a:moveTo>
                    <a:cubicBezTo>
                      <a:pt x="117" y="20"/>
                      <a:pt x="77" y="73"/>
                      <a:pt x="77" y="7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7" y="30"/>
                      <a:pt x="4" y="41"/>
                    </a:cubicBezTo>
                    <a:cubicBezTo>
                      <a:pt x="0" y="52"/>
                      <a:pt x="12" y="57"/>
                      <a:pt x="18" y="63"/>
                    </a:cubicBezTo>
                    <a:cubicBezTo>
                      <a:pt x="23" y="69"/>
                      <a:pt x="73" y="103"/>
                      <a:pt x="73" y="103"/>
                    </a:cubicBezTo>
                    <a:cubicBezTo>
                      <a:pt x="73" y="103"/>
                      <a:pt x="80" y="110"/>
                      <a:pt x="94" y="98"/>
                    </a:cubicBezTo>
                    <a:cubicBezTo>
                      <a:pt x="107" y="85"/>
                      <a:pt x="139" y="38"/>
                      <a:pt x="139" y="38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5" y="28"/>
                      <a:pt x="150" y="15"/>
                      <a:pt x="147" y="8"/>
                    </a:cubicBezTo>
                    <a:cubicBezTo>
                      <a:pt x="145" y="3"/>
                      <a:pt x="141" y="1"/>
                      <a:pt x="137" y="0"/>
                    </a:cubicBezTo>
                    <a:cubicBezTo>
                      <a:pt x="134" y="2"/>
                      <a:pt x="132" y="4"/>
                      <a:pt x="128" y="8"/>
                    </a:cubicBezTo>
                    <a:close/>
                  </a:path>
                </a:pathLst>
              </a:custGeom>
              <a:solidFill>
                <a:srgbClr val="5E63A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6"/>
              <p:cNvSpPr/>
              <p:nvPr>
                <p:custDataLst>
                  <p:tags r:id="rId60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67"/>
              <p:cNvSpPr/>
              <p:nvPr>
                <p:custDataLst>
                  <p:tags r:id="rId61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0" t="0" r="0" b="0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6" name="Freeform 68"/>
              <p:cNvSpPr/>
              <p:nvPr>
                <p:custDataLst>
                  <p:tags r:id="rId62"/>
                </p:custDataLst>
              </p:nvPr>
            </p:nvSpPr>
            <p:spPr>
              <a:xfrm>
                <a:off x="7537450" y="3654425"/>
                <a:ext cx="96838" cy="274638"/>
              </a:xfrm>
              <a:custGeom>
                <a:cxnLst>
                  <a:cxn ang="0">
                    <a:pos x="0" y="0"/>
                  </a:cxn>
                  <a:cxn ang="0">
                    <a:pos x="20886" y="249844"/>
                  </a:cxn>
                  <a:cxn ang="0">
                    <a:pos x="74052" y="249844"/>
                  </a:cxn>
                  <a:cxn ang="0">
                    <a:pos x="96838" y="15257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7" name="Freeform 69"/>
              <p:cNvSpPr/>
              <p:nvPr>
                <p:custDataLst>
                  <p:tags r:id="rId63"/>
                </p:custDataLst>
              </p:nvPr>
            </p:nvSpPr>
            <p:spPr>
              <a:xfrm>
                <a:off x="8723313" y="4313237"/>
                <a:ext cx="96838" cy="273050"/>
              </a:xfrm>
              <a:custGeom>
                <a:cxnLst>
                  <a:cxn ang="0">
                    <a:pos x="0" y="0"/>
                  </a:cxn>
                  <a:cxn ang="0">
                    <a:pos x="20886" y="248399"/>
                  </a:cxn>
                  <a:cxn ang="0">
                    <a:pos x="74052" y="248399"/>
                  </a:cxn>
                  <a:cxn ang="0">
                    <a:pos x="96838" y="15169"/>
                  </a:cxn>
                  <a:cxn ang="0">
                    <a:pos x="0" y="0"/>
                  </a:cxn>
                </a:cxnLst>
                <a:rect l="0" t="0" r="0" b="0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8" name="Freeform 70"/>
              <p:cNvSpPr/>
              <p:nvPr>
                <p:custDataLst>
                  <p:tags r:id="rId64"/>
                </p:custDataLst>
              </p:nvPr>
            </p:nvSpPr>
            <p:spPr>
              <a:xfrm>
                <a:off x="9507538" y="3878262"/>
                <a:ext cx="95250" cy="274638"/>
              </a:xfrm>
              <a:custGeom>
                <a:cxnLst>
                  <a:cxn ang="0">
                    <a:pos x="0" y="0"/>
                  </a:cxn>
                  <a:cxn ang="0">
                    <a:pos x="20955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0" t="0" r="0" b="0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Freeform 71"/>
              <p:cNvSpPr/>
              <p:nvPr>
                <p:custDataLst>
                  <p:tags r:id="rId65"/>
                </p:custDataLst>
              </p:nvPr>
            </p:nvSpPr>
            <p:spPr>
              <a:xfrm>
                <a:off x="7502525" y="3627437"/>
                <a:ext cx="1268413" cy="777875"/>
              </a:xfrm>
              <a:custGeom>
                <a:cxnLst>
                  <a:cxn ang="0">
                    <a:pos x="1268413" y="730250"/>
                  </a:cxn>
                  <a:cxn ang="0">
                    <a:pos x="1268413" y="777875"/>
                  </a:cxn>
                  <a:cxn ang="0">
                    <a:pos x="0" y="47625"/>
                  </a:cxn>
                  <a:cxn ang="0">
                    <a:pos x="0" y="0"/>
                  </a:cxn>
                  <a:cxn ang="0">
                    <a:pos x="1268413" y="730250"/>
                  </a:cxn>
                </a:cxnLst>
                <a:rect l="0" t="0" r="0" b="0"/>
                <a:pathLst>
                  <a:path w="799" h="490">
                    <a:moveTo>
                      <a:pt x="799" y="460"/>
                    </a:moveTo>
                    <a:lnTo>
                      <a:pt x="799" y="49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799" y="460"/>
                    </a:lnTo>
                    <a:close/>
                  </a:path>
                </a:pathLst>
              </a:custGeom>
              <a:solidFill>
                <a:srgbClr val="A7C4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72"/>
              <p:cNvSpPr/>
              <p:nvPr>
                <p:custDataLst>
                  <p:tags r:id="rId66"/>
                </p:custDataLst>
              </p:nvPr>
            </p:nvSpPr>
            <p:spPr>
              <a:xfrm>
                <a:off x="8770938" y="3846512"/>
                <a:ext cx="881063" cy="558800"/>
              </a:xfrm>
              <a:custGeom>
                <a:cxnLst>
                  <a:cxn ang="0">
                    <a:pos x="0" y="511175"/>
                  </a:cxn>
                  <a:cxn ang="0">
                    <a:pos x="881063" y="0"/>
                  </a:cxn>
                  <a:cxn ang="0">
                    <a:pos x="881063" y="47625"/>
                  </a:cxn>
                  <a:cxn ang="0">
                    <a:pos x="0" y="558800"/>
                  </a:cxn>
                  <a:cxn ang="0">
                    <a:pos x="0" y="511175"/>
                  </a:cxn>
                </a:cxnLst>
                <a:rect l="0" t="0" r="0" b="0"/>
                <a:pathLst>
                  <a:path w="555" h="352">
                    <a:moveTo>
                      <a:pt x="0" y="322"/>
                    </a:moveTo>
                    <a:lnTo>
                      <a:pt x="555" y="0"/>
                    </a:lnTo>
                    <a:lnTo>
                      <a:pt x="555" y="30"/>
                    </a:lnTo>
                    <a:lnTo>
                      <a:pt x="0" y="3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94B3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Freeform 73"/>
              <p:cNvSpPr/>
              <p:nvPr>
                <p:custDataLst>
                  <p:tags r:id="rId67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E6F0F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Freeform 74"/>
              <p:cNvSpPr/>
              <p:nvPr>
                <p:custDataLst>
                  <p:tags r:id="rId68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0" t="0" r="0" b="0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193" name="Picture 75"/>
              <p:cNvPicPr>
                <a:picLocks noChangeAspect="1"/>
              </p:cNvPicPr>
              <p:nvPr>
                <p:custDataLst>
                  <p:tags r:id="rId70"/>
                </p:custDataLst>
              </p:nvPr>
            </p:nvPicPr>
            <p:blipFill>
              <a:blip r:embed="rId69"/>
              <a:stretch>
                <a:fillRect/>
              </a:stretch>
            </p:blipFill>
            <p:spPr>
              <a:xfrm>
                <a:off x="7820025" y="3175000"/>
                <a:ext cx="947738" cy="6397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4" name="Freeform 76"/>
              <p:cNvSpPr/>
              <p:nvPr>
                <p:custDataLst>
                  <p:tags r:id="rId71"/>
                </p:custDataLst>
              </p:nvPr>
            </p:nvSpPr>
            <p:spPr>
              <a:xfrm>
                <a:off x="8609013" y="3830637"/>
                <a:ext cx="168275" cy="160338"/>
              </a:xfrm>
              <a:custGeom>
                <a:cxnLst>
                  <a:cxn ang="0">
                    <a:pos x="168275" y="98425"/>
                  </a:cxn>
                  <a:cxn ang="0">
                    <a:pos x="168275" y="160338"/>
                  </a:cxn>
                  <a:cxn ang="0">
                    <a:pos x="0" y="63500"/>
                  </a:cxn>
                  <a:cxn ang="0">
                    <a:pos x="0" y="0"/>
                  </a:cxn>
                  <a:cxn ang="0">
                    <a:pos x="168275" y="98425"/>
                  </a:cxn>
                </a:cxnLst>
                <a:rect l="0" t="0" r="0" b="0"/>
                <a:pathLst>
                  <a:path w="105" h="100">
                    <a:moveTo>
                      <a:pt x="106" y="62"/>
                    </a:moveTo>
                    <a:lnTo>
                      <a:pt x="106" y="101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106" y="62"/>
                    </a:lnTo>
                    <a:close/>
                  </a:path>
                </a:pathLst>
              </a:custGeom>
              <a:solidFill>
                <a:srgbClr val="FF83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5" name="Freeform 77"/>
              <p:cNvSpPr/>
              <p:nvPr>
                <p:custDataLst>
                  <p:tags r:id="rId72"/>
                </p:custDataLst>
              </p:nvPr>
            </p:nvSpPr>
            <p:spPr>
              <a:xfrm>
                <a:off x="8777288" y="3806825"/>
                <a:ext cx="209550" cy="184150"/>
              </a:xfrm>
              <a:custGeom>
                <a:cxnLst>
                  <a:cxn ang="0">
                    <a:pos x="0" y="122237"/>
                  </a:cxn>
                  <a:cxn ang="0">
                    <a:pos x="209550" y="0"/>
                  </a:cxn>
                  <a:cxn ang="0">
                    <a:pos x="209550" y="61912"/>
                  </a:cxn>
                  <a:cxn ang="0">
                    <a:pos x="0" y="184150"/>
                  </a:cxn>
                  <a:cxn ang="0">
                    <a:pos x="0" y="122237"/>
                  </a:cxn>
                </a:cxnLst>
                <a:rect l="0" t="0" r="0" b="0"/>
                <a:pathLst>
                  <a:path w="132" h="115">
                    <a:moveTo>
                      <a:pt x="0" y="77"/>
                    </a:moveTo>
                    <a:lnTo>
                      <a:pt x="132" y="0"/>
                    </a:lnTo>
                    <a:lnTo>
                      <a:pt x="132" y="39"/>
                    </a:lnTo>
                    <a:lnTo>
                      <a:pt x="0" y="116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761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6" name="Freeform 78"/>
              <p:cNvSpPr/>
              <p:nvPr>
                <p:custDataLst>
                  <p:tags r:id="rId73"/>
                </p:custDataLst>
              </p:nvPr>
            </p:nvSpPr>
            <p:spPr>
              <a:xfrm>
                <a:off x="8609013" y="3709987"/>
                <a:ext cx="377825" cy="219075"/>
              </a:xfrm>
              <a:custGeom>
                <a:cxnLst>
                  <a:cxn ang="0">
                    <a:pos x="0" y="120650"/>
                  </a:cxn>
                  <a:cxn ang="0">
                    <a:pos x="209550" y="0"/>
                  </a:cxn>
                  <a:cxn ang="0">
                    <a:pos x="377825" y="96837"/>
                  </a:cxn>
                  <a:cxn ang="0">
                    <a:pos x="168275" y="219075"/>
                  </a:cxn>
                  <a:cxn ang="0">
                    <a:pos x="0" y="120650"/>
                  </a:cxn>
                </a:cxnLst>
                <a:rect l="0" t="0" r="0" b="0"/>
                <a:pathLst>
                  <a:path w="238" h="138">
                    <a:moveTo>
                      <a:pt x="0" y="76"/>
                    </a:moveTo>
                    <a:lnTo>
                      <a:pt x="132" y="0"/>
                    </a:lnTo>
                    <a:lnTo>
                      <a:pt x="238" y="61"/>
                    </a:lnTo>
                    <a:lnTo>
                      <a:pt x="106" y="138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CA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Freeform 79"/>
              <p:cNvSpPr>
                <a:spLocks noEditPoints="1"/>
              </p:cNvSpPr>
              <p:nvPr>
                <p:custDataLst>
                  <p:tags r:id="rId74"/>
                </p:custDataLst>
              </p:nvPr>
            </p:nvSpPr>
            <p:spPr>
              <a:xfrm>
                <a:off x="9201150" y="3857625"/>
                <a:ext cx="176213" cy="101600"/>
              </a:xfrm>
              <a:custGeom>
                <a:cxnLst>
                  <a:cxn ang="0">
                    <a:pos x="176213" y="55592"/>
                  </a:cxn>
                  <a:cxn ang="0">
                    <a:pos x="145896" y="86264"/>
                  </a:cxn>
                  <a:cxn ang="0">
                    <a:pos x="90948" y="99683"/>
                  </a:cxn>
                  <a:cxn ang="0">
                    <a:pos x="30316" y="82430"/>
                  </a:cxn>
                  <a:cxn ang="0">
                    <a:pos x="1894" y="46007"/>
                  </a:cxn>
                  <a:cxn ang="0">
                    <a:pos x="22737" y="13418"/>
                  </a:cxn>
                  <a:cxn ang="0">
                    <a:pos x="73895" y="1916"/>
                  </a:cxn>
                  <a:cxn ang="0">
                    <a:pos x="128843" y="17252"/>
                  </a:cxn>
                  <a:cxn ang="0">
                    <a:pos x="140212" y="24920"/>
                  </a:cxn>
                  <a:cxn ang="0">
                    <a:pos x="56842" y="72845"/>
                  </a:cxn>
                  <a:cxn ang="0">
                    <a:pos x="96632" y="84347"/>
                  </a:cxn>
                  <a:cxn ang="0">
                    <a:pos x="134528" y="72845"/>
                  </a:cxn>
                  <a:cxn ang="0">
                    <a:pos x="157265" y="44090"/>
                  </a:cxn>
                  <a:cxn ang="0">
                    <a:pos x="176213" y="55592"/>
                  </a:cxn>
                  <a:cxn ang="0">
                    <a:pos x="39790" y="63260"/>
                  </a:cxn>
                  <a:cxn ang="0">
                    <a:pos x="102317" y="26837"/>
                  </a:cxn>
                  <a:cxn ang="0">
                    <a:pos x="70106" y="17252"/>
                  </a:cxn>
                  <a:cxn ang="0">
                    <a:pos x="39790" y="23003"/>
                  </a:cxn>
                  <a:cxn ang="0">
                    <a:pos x="26526" y="42173"/>
                  </a:cxn>
                  <a:cxn ang="0">
                    <a:pos x="39790" y="63260"/>
                  </a:cxn>
                </a:cxnLst>
                <a:rect l="0" t="0" r="0" b="0"/>
                <a:pathLst>
                  <a:path w="93" h="52">
                    <a:moveTo>
                      <a:pt x="93" y="29"/>
                    </a:moveTo>
                    <a:cubicBezTo>
                      <a:pt x="92" y="35"/>
                      <a:pt x="86" y="40"/>
                      <a:pt x="77" y="45"/>
                    </a:cubicBezTo>
                    <a:cubicBezTo>
                      <a:pt x="68" y="50"/>
                      <a:pt x="58" y="53"/>
                      <a:pt x="48" y="52"/>
                    </a:cubicBezTo>
                    <a:cubicBezTo>
                      <a:pt x="37" y="52"/>
                      <a:pt x="26" y="49"/>
                      <a:pt x="16" y="43"/>
                    </a:cubicBezTo>
                    <a:cubicBezTo>
                      <a:pt x="7" y="37"/>
                      <a:pt x="2" y="31"/>
                      <a:pt x="1" y="24"/>
                    </a:cubicBezTo>
                    <a:cubicBezTo>
                      <a:pt x="0" y="18"/>
                      <a:pt x="4" y="12"/>
                      <a:pt x="12" y="7"/>
                    </a:cubicBezTo>
                    <a:cubicBezTo>
                      <a:pt x="20" y="2"/>
                      <a:pt x="29" y="0"/>
                      <a:pt x="39" y="1"/>
                    </a:cubicBezTo>
                    <a:cubicBezTo>
                      <a:pt x="49" y="1"/>
                      <a:pt x="59" y="4"/>
                      <a:pt x="68" y="9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7" y="42"/>
                      <a:pt x="44" y="44"/>
                      <a:pt x="51" y="44"/>
                    </a:cubicBezTo>
                    <a:cubicBezTo>
                      <a:pt x="58" y="44"/>
                      <a:pt x="65" y="42"/>
                      <a:pt x="71" y="38"/>
                    </a:cubicBezTo>
                    <a:cubicBezTo>
                      <a:pt x="78" y="34"/>
                      <a:pt x="82" y="29"/>
                      <a:pt x="83" y="23"/>
                    </a:cubicBezTo>
                    <a:lnTo>
                      <a:pt x="93" y="29"/>
                    </a:lnTo>
                    <a:close/>
                    <a:moveTo>
                      <a:pt x="21" y="33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48" y="11"/>
                      <a:pt x="42" y="9"/>
                      <a:pt x="37" y="9"/>
                    </a:cubicBezTo>
                    <a:cubicBezTo>
                      <a:pt x="31" y="8"/>
                      <a:pt x="26" y="10"/>
                      <a:pt x="21" y="12"/>
                    </a:cubicBezTo>
                    <a:cubicBezTo>
                      <a:pt x="16" y="15"/>
                      <a:pt x="14" y="18"/>
                      <a:pt x="14" y="22"/>
                    </a:cubicBezTo>
                    <a:cubicBezTo>
                      <a:pt x="14" y="26"/>
                      <a:pt x="17" y="29"/>
                      <a:pt x="21" y="33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80"/>
              <p:cNvSpPr>
                <a:spLocks noEditPoints="1"/>
              </p:cNvSpPr>
              <p:nvPr>
                <p:custDataLst>
                  <p:tags r:id="rId75"/>
                </p:custDataLst>
              </p:nvPr>
            </p:nvSpPr>
            <p:spPr>
              <a:xfrm>
                <a:off x="9059863" y="3887787"/>
                <a:ext cx="201613" cy="152400"/>
              </a:xfrm>
              <a:custGeom>
                <a:cxnLst>
                  <a:cxn ang="0">
                    <a:pos x="159768" y="102870"/>
                  </a:cxn>
                  <a:cxn ang="0">
                    <a:pos x="142650" y="140970"/>
                  </a:cxn>
                  <a:cxn ang="0">
                    <a:pos x="91296" y="152400"/>
                  </a:cxn>
                  <a:cxn ang="0">
                    <a:pos x="34236" y="133350"/>
                  </a:cxn>
                  <a:cxn ang="0">
                    <a:pos x="1902" y="97155"/>
                  </a:cxn>
                  <a:cxn ang="0">
                    <a:pos x="22824" y="64770"/>
                  </a:cxn>
                  <a:cxn ang="0">
                    <a:pos x="76080" y="55245"/>
                  </a:cxn>
                  <a:cxn ang="0">
                    <a:pos x="3804" y="13335"/>
                  </a:cxn>
                  <a:cxn ang="0">
                    <a:pos x="24726" y="0"/>
                  </a:cxn>
                  <a:cxn ang="0">
                    <a:pos x="201613" y="102870"/>
                  </a:cxn>
                  <a:cxn ang="0">
                    <a:pos x="180690" y="114300"/>
                  </a:cxn>
                  <a:cxn ang="0">
                    <a:pos x="159768" y="102870"/>
                  </a:cxn>
                  <a:cxn ang="0">
                    <a:pos x="95100" y="133350"/>
                  </a:cxn>
                  <a:cxn ang="0">
                    <a:pos x="131238" y="125730"/>
                  </a:cxn>
                  <a:cxn ang="0">
                    <a:pos x="144552" y="104775"/>
                  </a:cxn>
                  <a:cxn ang="0">
                    <a:pos x="125532" y="83820"/>
                  </a:cxn>
                  <a:cxn ang="0">
                    <a:pos x="110316" y="74295"/>
                  </a:cxn>
                  <a:cxn ang="0">
                    <a:pos x="76080" y="64770"/>
                  </a:cxn>
                  <a:cxn ang="0">
                    <a:pos x="43746" y="72390"/>
                  </a:cxn>
                  <a:cxn ang="0">
                    <a:pos x="30432" y="95250"/>
                  </a:cxn>
                  <a:cxn ang="0">
                    <a:pos x="55158" y="121920"/>
                  </a:cxn>
                  <a:cxn ang="0">
                    <a:pos x="95100" y="133350"/>
                  </a:cxn>
                </a:cxnLst>
                <a:rect l="0" t="0" r="0" b="0"/>
                <a:pathLst>
                  <a:path w="105" h="80">
                    <a:moveTo>
                      <a:pt x="84" y="54"/>
                    </a:moveTo>
                    <a:cubicBezTo>
                      <a:pt x="87" y="62"/>
                      <a:pt x="84" y="68"/>
                      <a:pt x="75" y="74"/>
                    </a:cubicBezTo>
                    <a:cubicBezTo>
                      <a:pt x="67" y="78"/>
                      <a:pt x="58" y="80"/>
                      <a:pt x="48" y="80"/>
                    </a:cubicBezTo>
                    <a:cubicBezTo>
                      <a:pt x="37" y="79"/>
                      <a:pt x="27" y="76"/>
                      <a:pt x="18" y="70"/>
                    </a:cubicBezTo>
                    <a:cubicBezTo>
                      <a:pt x="8" y="64"/>
                      <a:pt x="2" y="58"/>
                      <a:pt x="1" y="51"/>
                    </a:cubicBezTo>
                    <a:cubicBezTo>
                      <a:pt x="0" y="45"/>
                      <a:pt x="4" y="39"/>
                      <a:pt x="12" y="34"/>
                    </a:cubicBezTo>
                    <a:cubicBezTo>
                      <a:pt x="21" y="29"/>
                      <a:pt x="30" y="28"/>
                      <a:pt x="40" y="2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95" y="60"/>
                      <a:pt x="95" y="60"/>
                      <a:pt x="95" y="60"/>
                    </a:cubicBezTo>
                    <a:lnTo>
                      <a:pt x="84" y="54"/>
                    </a:lnTo>
                    <a:close/>
                    <a:moveTo>
                      <a:pt x="50" y="70"/>
                    </a:moveTo>
                    <a:cubicBezTo>
                      <a:pt x="57" y="71"/>
                      <a:pt x="64" y="69"/>
                      <a:pt x="69" y="66"/>
                    </a:cubicBezTo>
                    <a:cubicBezTo>
                      <a:pt x="74" y="63"/>
                      <a:pt x="77" y="60"/>
                      <a:pt x="76" y="55"/>
                    </a:cubicBezTo>
                    <a:cubicBezTo>
                      <a:pt x="75" y="51"/>
                      <a:pt x="72" y="47"/>
                      <a:pt x="66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3" y="36"/>
                      <a:pt x="47" y="34"/>
                      <a:pt x="40" y="34"/>
                    </a:cubicBezTo>
                    <a:cubicBezTo>
                      <a:pt x="33" y="34"/>
                      <a:pt x="28" y="36"/>
                      <a:pt x="23" y="38"/>
                    </a:cubicBezTo>
                    <a:cubicBezTo>
                      <a:pt x="17" y="42"/>
                      <a:pt x="15" y="46"/>
                      <a:pt x="16" y="50"/>
                    </a:cubicBezTo>
                    <a:cubicBezTo>
                      <a:pt x="17" y="55"/>
                      <a:pt x="21" y="59"/>
                      <a:pt x="29" y="64"/>
                    </a:cubicBezTo>
                    <a:cubicBezTo>
                      <a:pt x="36" y="68"/>
                      <a:pt x="43" y="70"/>
                      <a:pt x="50" y="70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81"/>
              <p:cNvSpPr/>
              <p:nvPr>
                <p:custDataLst>
                  <p:tags r:id="rId76"/>
                </p:custDataLst>
              </p:nvPr>
            </p:nvSpPr>
            <p:spPr>
              <a:xfrm>
                <a:off x="8982075" y="4003675"/>
                <a:ext cx="138113" cy="80963"/>
              </a:xfrm>
              <a:custGeom>
                <a:cxnLst>
                  <a:cxn ang="0">
                    <a:pos x="20637" y="0"/>
                  </a:cxn>
                  <a:cxn ang="0">
                    <a:pos x="138113" y="69850"/>
                  </a:cxn>
                  <a:cxn ang="0">
                    <a:pos x="117475" y="80963"/>
                  </a:cxn>
                  <a:cxn ang="0">
                    <a:pos x="0" y="12700"/>
                  </a:cxn>
                  <a:cxn ang="0">
                    <a:pos x="20637" y="0"/>
                  </a:cxn>
                </a:cxnLst>
                <a:rect l="0" t="0" r="0" b="0"/>
                <a:pathLst>
                  <a:path w="87" h="51">
                    <a:moveTo>
                      <a:pt x="13" y="0"/>
                    </a:moveTo>
                    <a:lnTo>
                      <a:pt x="87" y="44"/>
                    </a:lnTo>
                    <a:lnTo>
                      <a:pt x="74" y="51"/>
                    </a:lnTo>
                    <a:lnTo>
                      <a:pt x="0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82"/>
              <p:cNvSpPr/>
              <p:nvPr>
                <p:custDataLst>
                  <p:tags r:id="rId77"/>
                </p:custDataLst>
              </p:nvPr>
            </p:nvSpPr>
            <p:spPr>
              <a:xfrm>
                <a:off x="8929688" y="3973512"/>
                <a:ext cx="38100" cy="23813"/>
              </a:xfrm>
              <a:custGeom>
                <a:cxnLst>
                  <a:cxn ang="0">
                    <a:pos x="32385" y="3968"/>
                  </a:cxn>
                  <a:cxn ang="0">
                    <a:pos x="38100" y="11906"/>
                  </a:cxn>
                  <a:cxn ang="0">
                    <a:pos x="32385" y="19844"/>
                  </a:cxn>
                  <a:cxn ang="0">
                    <a:pos x="19050" y="23813"/>
                  </a:cxn>
                  <a:cxn ang="0">
                    <a:pos x="5715" y="19844"/>
                  </a:cxn>
                  <a:cxn ang="0">
                    <a:pos x="0" y="11906"/>
                  </a:cxn>
                  <a:cxn ang="0">
                    <a:pos x="5715" y="3968"/>
                  </a:cxn>
                  <a:cxn ang="0">
                    <a:pos x="19050" y="0"/>
                  </a:cxn>
                  <a:cxn ang="0">
                    <a:pos x="32385" y="3968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20" y="6"/>
                    </a:cubicBezTo>
                    <a:cubicBezTo>
                      <a:pt x="20" y="7"/>
                      <a:pt x="19" y="9"/>
                      <a:pt x="17" y="10"/>
                    </a:cubicBezTo>
                    <a:cubicBezTo>
                      <a:pt x="15" y="11"/>
                      <a:pt x="13" y="12"/>
                      <a:pt x="10" y="12"/>
                    </a:cubicBezTo>
                    <a:cubicBezTo>
                      <a:pt x="8" y="12"/>
                      <a:pt x="5" y="11"/>
                      <a:pt x="3" y="10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5" y="1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83"/>
              <p:cNvSpPr/>
              <p:nvPr>
                <p:custDataLst>
                  <p:tags r:id="rId78"/>
                </p:custDataLst>
              </p:nvPr>
            </p:nvSpPr>
            <p:spPr>
              <a:xfrm>
                <a:off x="8866188" y="4003675"/>
                <a:ext cx="196850" cy="114300"/>
              </a:xfrm>
              <a:custGeom>
                <a:cxnLst>
                  <a:cxn ang="0">
                    <a:pos x="196850" y="101600"/>
                  </a:cxn>
                  <a:cxn ang="0">
                    <a:pos x="176212" y="114300"/>
                  </a:cxn>
                  <a:cxn ang="0">
                    <a:pos x="0" y="12700"/>
                  </a:cxn>
                  <a:cxn ang="0">
                    <a:pos x="20637" y="0"/>
                  </a:cxn>
                  <a:cxn ang="0">
                    <a:pos x="196850" y="101600"/>
                  </a:cxn>
                </a:cxnLst>
                <a:rect l="0" t="0" r="0" b="0"/>
                <a:pathLst>
                  <a:path w="124" h="72">
                    <a:moveTo>
                      <a:pt x="124" y="64"/>
                    </a:moveTo>
                    <a:lnTo>
                      <a:pt x="111" y="72"/>
                    </a:lnTo>
                    <a:lnTo>
                      <a:pt x="0" y="8"/>
                    </a:lnTo>
                    <a:lnTo>
                      <a:pt x="13" y="0"/>
                    </a:lnTo>
                    <a:lnTo>
                      <a:pt x="124" y="64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84"/>
              <p:cNvSpPr/>
              <p:nvPr>
                <p:custDataLst>
                  <p:tags r:id="rId79"/>
                </p:custDataLst>
              </p:nvPr>
            </p:nvSpPr>
            <p:spPr>
              <a:xfrm>
                <a:off x="8766175" y="4044950"/>
                <a:ext cx="223838" cy="146050"/>
              </a:xfrm>
              <a:custGeom>
                <a:cxnLst>
                  <a:cxn ang="0">
                    <a:pos x="204706" y="66386"/>
                  </a:cxn>
                  <a:cxn ang="0">
                    <a:pos x="221924" y="94837"/>
                  </a:cxn>
                  <a:cxn ang="0">
                    <a:pos x="189401" y="127082"/>
                  </a:cxn>
                  <a:cxn ang="0">
                    <a:pos x="164530" y="138462"/>
                  </a:cxn>
                  <a:cxn ang="0">
                    <a:pos x="137746" y="146050"/>
                  </a:cxn>
                  <a:cxn ang="0">
                    <a:pos x="112875" y="130875"/>
                  </a:cxn>
                  <a:cxn ang="0">
                    <a:pos x="145399" y="127082"/>
                  </a:cxn>
                  <a:cxn ang="0">
                    <a:pos x="174096" y="113805"/>
                  </a:cxn>
                  <a:cxn ang="0">
                    <a:pos x="183661" y="79663"/>
                  </a:cxn>
                  <a:cxn ang="0">
                    <a:pos x="166443" y="75870"/>
                  </a:cxn>
                  <a:cxn ang="0">
                    <a:pos x="147312" y="75870"/>
                  </a:cxn>
                  <a:cxn ang="0">
                    <a:pos x="109049" y="81560"/>
                  </a:cxn>
                  <a:cxn ang="0">
                    <a:pos x="51654" y="87250"/>
                  </a:cxn>
                  <a:cxn ang="0">
                    <a:pos x="19131" y="77766"/>
                  </a:cxn>
                  <a:cxn ang="0">
                    <a:pos x="3826" y="49315"/>
                  </a:cxn>
                  <a:cxn ang="0">
                    <a:pos x="32523" y="18967"/>
                  </a:cxn>
                  <a:cxn ang="0">
                    <a:pos x="74612" y="0"/>
                  </a:cxn>
                  <a:cxn ang="0">
                    <a:pos x="99483" y="13277"/>
                  </a:cxn>
                  <a:cxn ang="0">
                    <a:pos x="49741" y="30348"/>
                  </a:cxn>
                  <a:cxn ang="0">
                    <a:pos x="32523" y="47418"/>
                  </a:cxn>
                  <a:cxn ang="0">
                    <a:pos x="40176" y="64489"/>
                  </a:cxn>
                  <a:cxn ang="0">
                    <a:pos x="63133" y="70179"/>
                  </a:cxn>
                  <a:cxn ang="0">
                    <a:pos x="109049" y="62592"/>
                  </a:cxn>
                  <a:cxn ang="0">
                    <a:pos x="168356" y="56902"/>
                  </a:cxn>
                  <a:cxn ang="0">
                    <a:pos x="204706" y="66386"/>
                  </a:cxn>
                </a:cxnLst>
                <a:rect l="0" t="0" r="0" b="0"/>
                <a:pathLst>
                  <a:path w="117" h="77">
                    <a:moveTo>
                      <a:pt x="107" y="35"/>
                    </a:moveTo>
                    <a:cubicBezTo>
                      <a:pt x="114" y="39"/>
                      <a:pt x="117" y="44"/>
                      <a:pt x="116" y="50"/>
                    </a:cubicBezTo>
                    <a:cubicBezTo>
                      <a:pt x="115" y="56"/>
                      <a:pt x="109" y="61"/>
                      <a:pt x="99" y="67"/>
                    </a:cubicBezTo>
                    <a:cubicBezTo>
                      <a:pt x="96" y="69"/>
                      <a:pt x="91" y="71"/>
                      <a:pt x="86" y="73"/>
                    </a:cubicBezTo>
                    <a:cubicBezTo>
                      <a:pt x="80" y="75"/>
                      <a:pt x="76" y="76"/>
                      <a:pt x="72" y="77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4" y="69"/>
                      <a:pt x="70" y="68"/>
                      <a:pt x="76" y="67"/>
                    </a:cubicBezTo>
                    <a:cubicBezTo>
                      <a:pt x="82" y="65"/>
                      <a:pt x="86" y="63"/>
                      <a:pt x="91" y="60"/>
                    </a:cubicBezTo>
                    <a:cubicBezTo>
                      <a:pt x="103" y="53"/>
                      <a:pt x="104" y="47"/>
                      <a:pt x="96" y="42"/>
                    </a:cubicBezTo>
                    <a:cubicBezTo>
                      <a:pt x="93" y="41"/>
                      <a:pt x="90" y="40"/>
                      <a:pt x="87" y="40"/>
                    </a:cubicBezTo>
                    <a:cubicBezTo>
                      <a:pt x="84" y="39"/>
                      <a:pt x="80" y="39"/>
                      <a:pt x="77" y="40"/>
                    </a:cubicBezTo>
                    <a:cubicBezTo>
                      <a:pt x="73" y="40"/>
                      <a:pt x="66" y="41"/>
                      <a:pt x="57" y="43"/>
                    </a:cubicBezTo>
                    <a:cubicBezTo>
                      <a:pt x="44" y="46"/>
                      <a:pt x="34" y="47"/>
                      <a:pt x="27" y="46"/>
                    </a:cubicBezTo>
                    <a:cubicBezTo>
                      <a:pt x="21" y="46"/>
                      <a:pt x="15" y="44"/>
                      <a:pt x="10" y="41"/>
                    </a:cubicBezTo>
                    <a:cubicBezTo>
                      <a:pt x="3" y="37"/>
                      <a:pt x="0" y="32"/>
                      <a:pt x="2" y="26"/>
                    </a:cubicBezTo>
                    <a:cubicBezTo>
                      <a:pt x="3" y="20"/>
                      <a:pt x="8" y="15"/>
                      <a:pt x="17" y="10"/>
                    </a:cubicBezTo>
                    <a:cubicBezTo>
                      <a:pt x="26" y="5"/>
                      <a:pt x="33" y="2"/>
                      <a:pt x="39" y="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3" y="8"/>
                      <a:pt x="34" y="11"/>
                      <a:pt x="26" y="16"/>
                    </a:cubicBezTo>
                    <a:cubicBezTo>
                      <a:pt x="21" y="19"/>
                      <a:pt x="18" y="22"/>
                      <a:pt x="17" y="25"/>
                    </a:cubicBezTo>
                    <a:cubicBezTo>
                      <a:pt x="16" y="29"/>
                      <a:pt x="17" y="31"/>
                      <a:pt x="21" y="34"/>
                    </a:cubicBezTo>
                    <a:cubicBezTo>
                      <a:pt x="25" y="36"/>
                      <a:pt x="29" y="37"/>
                      <a:pt x="33" y="37"/>
                    </a:cubicBezTo>
                    <a:cubicBezTo>
                      <a:pt x="38" y="37"/>
                      <a:pt x="46" y="35"/>
                      <a:pt x="57" y="33"/>
                    </a:cubicBezTo>
                    <a:cubicBezTo>
                      <a:pt x="70" y="31"/>
                      <a:pt x="80" y="29"/>
                      <a:pt x="88" y="30"/>
                    </a:cubicBezTo>
                    <a:cubicBezTo>
                      <a:pt x="95" y="30"/>
                      <a:pt x="102" y="32"/>
                      <a:pt x="107" y="35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85"/>
              <p:cNvSpPr/>
              <p:nvPr>
                <p:custDataLst>
                  <p:tags r:id="rId80"/>
                </p:custDataLst>
              </p:nvPr>
            </p:nvSpPr>
            <p:spPr>
              <a:xfrm>
                <a:off x="8737600" y="4144962"/>
                <a:ext cx="141288" cy="80963"/>
              </a:xfrm>
              <a:custGeom>
                <a:cxnLst>
                  <a:cxn ang="0">
                    <a:pos x="20637" y="0"/>
                  </a:cxn>
                  <a:cxn ang="0">
                    <a:pos x="141288" y="68262"/>
                  </a:cxn>
                  <a:cxn ang="0">
                    <a:pos x="120650" y="80963"/>
                  </a:cxn>
                  <a:cxn ang="0">
                    <a:pos x="0" y="11112"/>
                  </a:cxn>
                  <a:cxn ang="0">
                    <a:pos x="20637" y="0"/>
                  </a:cxn>
                </a:cxnLst>
                <a:rect l="0" t="0" r="0" b="0"/>
                <a:pathLst>
                  <a:path w="89" h="51">
                    <a:moveTo>
                      <a:pt x="13" y="0"/>
                    </a:moveTo>
                    <a:lnTo>
                      <a:pt x="89" y="43"/>
                    </a:lnTo>
                    <a:lnTo>
                      <a:pt x="76" y="51"/>
                    </a:lnTo>
                    <a:lnTo>
                      <a:pt x="0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86"/>
              <p:cNvSpPr/>
              <p:nvPr>
                <p:custDataLst>
                  <p:tags r:id="rId81"/>
                </p:custDataLst>
              </p:nvPr>
            </p:nvSpPr>
            <p:spPr>
              <a:xfrm>
                <a:off x="8688388" y="4114800"/>
                <a:ext cx="38100" cy="22225"/>
              </a:xfrm>
              <a:custGeom>
                <a:cxnLst>
                  <a:cxn ang="0">
                    <a:pos x="32385" y="3704"/>
                  </a:cxn>
                  <a:cxn ang="0">
                    <a:pos x="36195" y="11112"/>
                  </a:cxn>
                  <a:cxn ang="0">
                    <a:pos x="30480" y="18520"/>
                  </a:cxn>
                  <a:cxn ang="0">
                    <a:pos x="19050" y="22225"/>
                  </a:cxn>
                  <a:cxn ang="0">
                    <a:pos x="5715" y="18520"/>
                  </a:cxn>
                  <a:cxn ang="0">
                    <a:pos x="0" y="11112"/>
                  </a:cxn>
                  <a:cxn ang="0">
                    <a:pos x="5715" y="3704"/>
                  </a:cxn>
                  <a:cxn ang="0">
                    <a:pos x="19050" y="0"/>
                  </a:cxn>
                  <a:cxn ang="0">
                    <a:pos x="32385" y="3704"/>
                  </a:cxn>
                </a:cxnLst>
                <a:rect l="0" t="0" r="0" b="0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19" y="6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2"/>
                      <a:pt x="10" y="12"/>
                    </a:cubicBezTo>
                    <a:cubicBezTo>
                      <a:pt x="7" y="12"/>
                      <a:pt x="5" y="11"/>
                      <a:pt x="3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2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87"/>
              <p:cNvSpPr/>
              <p:nvPr>
                <p:custDataLst>
                  <p:tags r:id="rId82"/>
                </p:custDataLst>
              </p:nvPr>
            </p:nvSpPr>
            <p:spPr>
              <a:xfrm>
                <a:off x="8083550" y="4630737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6512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88"/>
              <p:cNvSpPr/>
              <p:nvPr>
                <p:custDataLst>
                  <p:tags r:id="rId83"/>
                </p:custDataLst>
              </p:nvPr>
            </p:nvSpPr>
            <p:spPr>
              <a:xfrm>
                <a:off x="7832725" y="4519612"/>
                <a:ext cx="250825" cy="215900"/>
              </a:xfrm>
              <a:custGeom>
                <a:cxnLst>
                  <a:cxn ang="0">
                    <a:pos x="250825" y="215900"/>
                  </a:cxn>
                  <a:cxn ang="0">
                    <a:pos x="1587" y="71437"/>
                  </a:cxn>
                  <a:cxn ang="0">
                    <a:pos x="0" y="0"/>
                  </a:cxn>
                  <a:cxn ang="0">
                    <a:pos x="250825" y="147637"/>
                  </a:cxn>
                  <a:cxn ang="0">
                    <a:pos x="250825" y="215900"/>
                  </a:cxn>
                </a:cxnLst>
                <a:rect l="0" t="0" r="0" b="0"/>
                <a:pathLst>
                  <a:path w="158" h="136">
                    <a:moveTo>
                      <a:pt x="158" y="136"/>
                    </a:moveTo>
                    <a:lnTo>
                      <a:pt x="1" y="45"/>
                    </a:lnTo>
                    <a:lnTo>
                      <a:pt x="0" y="0"/>
                    </a:lnTo>
                    <a:lnTo>
                      <a:pt x="158" y="93"/>
                    </a:lnTo>
                    <a:lnTo>
                      <a:pt x="158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Freeform 89"/>
              <p:cNvSpPr/>
              <p:nvPr>
                <p:custDataLst>
                  <p:tags r:id="rId84"/>
                </p:custDataLst>
              </p:nvPr>
            </p:nvSpPr>
            <p:spPr>
              <a:xfrm>
                <a:off x="7832725" y="4486275"/>
                <a:ext cx="311150" cy="180975"/>
              </a:xfrm>
              <a:custGeom>
                <a:cxnLst>
                  <a:cxn ang="0">
                    <a:pos x="250825" y="180975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11150" y="144462"/>
                  </a:cxn>
                  <a:cxn ang="0">
                    <a:pos x="250825" y="180975"/>
                  </a:cxn>
                </a:cxnLst>
                <a:rect l="0" t="0" r="0" b="0"/>
                <a:pathLst>
                  <a:path w="196" h="114">
                    <a:moveTo>
                      <a:pt x="158" y="114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6" y="91"/>
                    </a:lnTo>
                    <a:lnTo>
                      <a:pt x="158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8" name="Freeform 90"/>
              <p:cNvSpPr/>
              <p:nvPr>
                <p:custDataLst>
                  <p:tags r:id="rId85"/>
                </p:custDataLst>
              </p:nvPr>
            </p:nvSpPr>
            <p:spPr>
              <a:xfrm>
                <a:off x="8023225" y="4735512"/>
                <a:ext cx="60325" cy="103188"/>
              </a:xfrm>
              <a:custGeom>
                <a:cxnLst>
                  <a:cxn ang="0">
                    <a:pos x="60325" y="0"/>
                  </a:cxn>
                  <a:cxn ang="0">
                    <a:pos x="60325" y="68262"/>
                  </a:cxn>
                  <a:cxn ang="0">
                    <a:pos x="0" y="103188"/>
                  </a:cxn>
                  <a:cxn ang="0">
                    <a:pos x="0" y="33337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5">
                    <a:moveTo>
                      <a:pt x="38" y="0"/>
                    </a:moveTo>
                    <a:lnTo>
                      <a:pt x="38" y="43"/>
                    </a:lnTo>
                    <a:lnTo>
                      <a:pt x="0" y="65"/>
                    </a:lnTo>
                    <a:lnTo>
                      <a:pt x="0" y="2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9" name="Freeform 91"/>
              <p:cNvSpPr/>
              <p:nvPr>
                <p:custDataLst>
                  <p:tags r:id="rId86"/>
                </p:custDataLst>
              </p:nvPr>
            </p:nvSpPr>
            <p:spPr>
              <a:xfrm>
                <a:off x="7773988" y="4624387"/>
                <a:ext cx="249238" cy="214313"/>
              </a:xfrm>
              <a:custGeom>
                <a:cxnLst>
                  <a:cxn ang="0">
                    <a:pos x="249238" y="214313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49238" y="144462"/>
                  </a:cxn>
                  <a:cxn ang="0">
                    <a:pos x="249238" y="214313"/>
                  </a:cxn>
                </a:cxnLst>
                <a:rect l="0" t="0" r="0" b="0"/>
                <a:pathLst>
                  <a:path w="157" h="135">
                    <a:moveTo>
                      <a:pt x="157" y="135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7" y="91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92"/>
              <p:cNvSpPr/>
              <p:nvPr>
                <p:custDataLst>
                  <p:tags r:id="rId87"/>
                </p:custDataLst>
              </p:nvPr>
            </p:nvSpPr>
            <p:spPr>
              <a:xfrm>
                <a:off x="7773988" y="4591050"/>
                <a:ext cx="309563" cy="177800"/>
              </a:xfrm>
              <a:custGeom>
                <a:cxnLst>
                  <a:cxn ang="0">
                    <a:pos x="249237" y="177800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09563" y="144462"/>
                  </a:cxn>
                  <a:cxn ang="0">
                    <a:pos x="249237" y="177800"/>
                  </a:cxn>
                </a:cxnLst>
                <a:rect l="0" t="0" r="0" b="0"/>
                <a:pathLst>
                  <a:path w="195" h="112">
                    <a:moveTo>
                      <a:pt x="157" y="112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5" y="91"/>
                    </a:lnTo>
                    <a:lnTo>
                      <a:pt x="157" y="112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93"/>
              <p:cNvSpPr/>
              <p:nvPr>
                <p:custDataLst>
                  <p:tags r:id="rId88"/>
                </p:custDataLst>
              </p:nvPr>
            </p:nvSpPr>
            <p:spPr>
              <a:xfrm>
                <a:off x="7964488" y="4838700"/>
                <a:ext cx="60325" cy="104775"/>
              </a:xfrm>
              <a:custGeom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4925"/>
                  </a:cxn>
                  <a:cxn ang="0">
                    <a:pos x="60325" y="0"/>
                  </a:cxn>
                </a:cxnLst>
                <a:rect l="0" t="0" r="0" b="0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94"/>
              <p:cNvSpPr/>
              <p:nvPr>
                <p:custDataLst>
                  <p:tags r:id="rId89"/>
                </p:custDataLst>
              </p:nvPr>
            </p:nvSpPr>
            <p:spPr>
              <a:xfrm>
                <a:off x="7715250" y="4727575"/>
                <a:ext cx="249238" cy="215900"/>
              </a:xfrm>
              <a:custGeom>
                <a:cxnLst>
                  <a:cxn ang="0">
                    <a:pos x="249238" y="215900"/>
                  </a:cxn>
                  <a:cxn ang="0">
                    <a:pos x="0" y="69850"/>
                  </a:cxn>
                  <a:cxn ang="0">
                    <a:pos x="0" y="0"/>
                  </a:cxn>
                  <a:cxn ang="0">
                    <a:pos x="249238" y="146050"/>
                  </a:cxn>
                  <a:cxn ang="0">
                    <a:pos x="249238" y="215900"/>
                  </a:cxn>
                </a:cxnLst>
                <a:rect l="0" t="0" r="0" b="0"/>
                <a:pathLst>
                  <a:path w="157" h="136">
                    <a:moveTo>
                      <a:pt x="157" y="136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57" y="92"/>
                    </a:lnTo>
                    <a:lnTo>
                      <a:pt x="157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95"/>
              <p:cNvSpPr/>
              <p:nvPr>
                <p:custDataLst>
                  <p:tags r:id="rId90"/>
                </p:custDataLst>
              </p:nvPr>
            </p:nvSpPr>
            <p:spPr>
              <a:xfrm>
                <a:off x="7715250" y="4692650"/>
                <a:ext cx="309563" cy="180975"/>
              </a:xfrm>
              <a:custGeom>
                <a:cxnLst>
                  <a:cxn ang="0">
                    <a:pos x="249237" y="180975"/>
                  </a:cxn>
                  <a:cxn ang="0">
                    <a:pos x="0" y="34925"/>
                  </a:cxn>
                  <a:cxn ang="0">
                    <a:pos x="58737" y="0"/>
                  </a:cxn>
                  <a:cxn ang="0">
                    <a:pos x="309563" y="146050"/>
                  </a:cxn>
                  <a:cxn ang="0">
                    <a:pos x="249237" y="180975"/>
                  </a:cxn>
                </a:cxnLst>
                <a:rect l="0" t="0" r="0" b="0"/>
                <a:pathLst>
                  <a:path w="195" h="114">
                    <a:moveTo>
                      <a:pt x="157" y="114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195" y="92"/>
                    </a:lnTo>
                    <a:lnTo>
                      <a:pt x="157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96"/>
              <p:cNvSpPr/>
              <p:nvPr>
                <p:custDataLst>
                  <p:tags r:id="rId91"/>
                </p:custDataLst>
              </p:nvPr>
            </p:nvSpPr>
            <p:spPr>
              <a:xfrm>
                <a:off x="7905750" y="4943475"/>
                <a:ext cx="58738" cy="101600"/>
              </a:xfrm>
              <a:custGeom>
                <a:cxnLst>
                  <a:cxn ang="0">
                    <a:pos x="58738" y="0"/>
                  </a:cxn>
                  <a:cxn ang="0">
                    <a:pos x="58738" y="68262"/>
                  </a:cxn>
                  <a:cxn ang="0">
                    <a:pos x="0" y="101600"/>
                  </a:cxn>
                  <a:cxn ang="0">
                    <a:pos x="0" y="33337"/>
                  </a:cxn>
                  <a:cxn ang="0">
                    <a:pos x="58738" y="0"/>
                  </a:cxn>
                </a:cxnLst>
                <a:rect l="0" t="0" r="0" b="0"/>
                <a:pathLst>
                  <a:path w="37" h="64">
                    <a:moveTo>
                      <a:pt x="37" y="0"/>
                    </a:moveTo>
                    <a:lnTo>
                      <a:pt x="37" y="43"/>
                    </a:lnTo>
                    <a:lnTo>
                      <a:pt x="0" y="64"/>
                    </a:lnTo>
                    <a:lnTo>
                      <a:pt x="0" y="2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97"/>
              <p:cNvSpPr/>
              <p:nvPr>
                <p:custDataLst>
                  <p:tags r:id="rId92"/>
                </p:custDataLst>
              </p:nvPr>
            </p:nvSpPr>
            <p:spPr>
              <a:xfrm>
                <a:off x="7653338" y="4832350"/>
                <a:ext cx="252413" cy="212725"/>
              </a:xfrm>
              <a:custGeom>
                <a:cxnLst>
                  <a:cxn ang="0">
                    <a:pos x="252413" y="212725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52413" y="144462"/>
                  </a:cxn>
                  <a:cxn ang="0">
                    <a:pos x="252413" y="212725"/>
                  </a:cxn>
                </a:cxnLst>
                <a:rect l="0" t="0" r="0" b="0"/>
                <a:pathLst>
                  <a:path w="159" h="134">
                    <a:moveTo>
                      <a:pt x="159" y="134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9" y="91"/>
                    </a:lnTo>
                    <a:lnTo>
                      <a:pt x="159" y="134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98"/>
              <p:cNvSpPr/>
              <p:nvPr>
                <p:custDataLst>
                  <p:tags r:id="rId93"/>
                </p:custDataLst>
              </p:nvPr>
            </p:nvSpPr>
            <p:spPr>
              <a:xfrm>
                <a:off x="7653338" y="4797425"/>
                <a:ext cx="311150" cy="179388"/>
              </a:xfrm>
              <a:custGeom>
                <a:cxnLst>
                  <a:cxn ang="0">
                    <a:pos x="252412" y="179388"/>
                  </a:cxn>
                  <a:cxn ang="0">
                    <a:pos x="0" y="34925"/>
                  </a:cxn>
                  <a:cxn ang="0">
                    <a:pos x="61912" y="0"/>
                  </a:cxn>
                  <a:cxn ang="0">
                    <a:pos x="311150" y="146050"/>
                  </a:cxn>
                  <a:cxn ang="0">
                    <a:pos x="252412" y="179388"/>
                  </a:cxn>
                </a:cxnLst>
                <a:rect l="0" t="0" r="0" b="0"/>
                <a:pathLst>
                  <a:path w="196" h="113">
                    <a:moveTo>
                      <a:pt x="159" y="113"/>
                    </a:moveTo>
                    <a:lnTo>
                      <a:pt x="0" y="22"/>
                    </a:lnTo>
                    <a:lnTo>
                      <a:pt x="39" y="0"/>
                    </a:lnTo>
                    <a:lnTo>
                      <a:pt x="196" y="92"/>
                    </a:lnTo>
                    <a:lnTo>
                      <a:pt x="159" y="113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99"/>
              <p:cNvSpPr/>
              <p:nvPr>
                <p:custDataLst>
                  <p:tags r:id="rId94"/>
                </p:custDataLst>
              </p:nvPr>
            </p:nvSpPr>
            <p:spPr>
              <a:xfrm>
                <a:off x="7905750" y="4630737"/>
                <a:ext cx="238125" cy="414338"/>
              </a:xfrm>
              <a:custGeom>
                <a:cxnLst>
                  <a:cxn ang="0">
                    <a:pos x="238125" y="0"/>
                  </a:cxn>
                  <a:cxn ang="0">
                    <a:pos x="238125" y="279400"/>
                  </a:cxn>
                  <a:cxn ang="0">
                    <a:pos x="0" y="414338"/>
                  </a:cxn>
                  <a:cxn ang="0">
                    <a:pos x="238125" y="0"/>
                  </a:cxn>
                </a:cxnLst>
                <a:rect l="0" t="0" r="0" b="0"/>
                <a:pathLst>
                  <a:path w="150" h="261">
                    <a:moveTo>
                      <a:pt x="150" y="0"/>
                    </a:moveTo>
                    <a:lnTo>
                      <a:pt x="150" y="176"/>
                    </a:lnTo>
                    <a:lnTo>
                      <a:pt x="0" y="261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Rectangle 100"/>
              <p:cNvSpPr/>
              <p:nvPr>
                <p:custDataLst>
                  <p:tags r:id="rId95"/>
                </p:custDataLst>
              </p:nvPr>
            </p:nvSpPr>
            <p:spPr>
              <a:xfrm>
                <a:off x="9990138" y="3346450"/>
                <a:ext cx="30163" cy="90488"/>
              </a:xfrm>
              <a:prstGeom prst="rect">
                <a:avLst/>
              </a:prstGeom>
              <a:solidFill>
                <a:srgbClr val="474762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19" name="Freeform 101"/>
              <p:cNvSpPr/>
              <p:nvPr>
                <p:custDataLst>
                  <p:tags r:id="rId96"/>
                </p:custDataLst>
              </p:nvPr>
            </p:nvSpPr>
            <p:spPr>
              <a:xfrm>
                <a:off x="10004425" y="3094037"/>
                <a:ext cx="95250" cy="271463"/>
              </a:xfrm>
              <a:custGeom>
                <a:cxnLst>
                  <a:cxn ang="0">
                    <a:pos x="0" y="0"/>
                  </a:cxn>
                  <a:cxn ang="0">
                    <a:pos x="0" y="271463"/>
                  </a:cxn>
                  <a:cxn ang="0">
                    <a:pos x="95250" y="215900"/>
                  </a:cxn>
                  <a:cxn ang="0">
                    <a:pos x="0" y="0"/>
                  </a:cxn>
                </a:cxnLst>
                <a:rect l="0" t="0" r="0" b="0"/>
                <a:pathLst>
                  <a:path w="60" h="171">
                    <a:moveTo>
                      <a:pt x="0" y="0"/>
                    </a:moveTo>
                    <a:lnTo>
                      <a:pt x="0" y="171"/>
                    </a:lnTo>
                    <a:lnTo>
                      <a:pt x="60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D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102"/>
              <p:cNvSpPr/>
              <p:nvPr>
                <p:custDataLst>
                  <p:tags r:id="rId97"/>
                </p:custDataLst>
              </p:nvPr>
            </p:nvSpPr>
            <p:spPr>
              <a:xfrm>
                <a:off x="9909175" y="3094037"/>
                <a:ext cx="95250" cy="271463"/>
              </a:xfrm>
              <a:custGeom>
                <a:cxnLst>
                  <a:cxn ang="0">
                    <a:pos x="95250" y="0"/>
                  </a:cxn>
                  <a:cxn ang="0">
                    <a:pos x="95250" y="271463"/>
                  </a:cxn>
                  <a:cxn ang="0">
                    <a:pos x="0" y="215900"/>
                  </a:cxn>
                  <a:cxn ang="0">
                    <a:pos x="95250" y="0"/>
                  </a:cxn>
                </a:cxnLst>
                <a:rect l="0" t="0" r="0" b="0"/>
                <a:pathLst>
                  <a:path w="60" h="171">
                    <a:moveTo>
                      <a:pt x="60" y="0"/>
                    </a:moveTo>
                    <a:lnTo>
                      <a:pt x="60" y="171"/>
                    </a:lnTo>
                    <a:lnTo>
                      <a:pt x="0" y="136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9BF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103"/>
              <p:cNvSpPr/>
              <p:nvPr>
                <p:custDataLst>
                  <p:tags r:id="rId98"/>
                </p:custDataLst>
              </p:nvPr>
            </p:nvSpPr>
            <p:spPr>
              <a:xfrm>
                <a:off x="10391775" y="3214687"/>
                <a:ext cx="546100" cy="606425"/>
              </a:xfrm>
              <a:custGeom>
                <a:cxnLst>
                  <a:cxn ang="0">
                    <a:pos x="281612" y="20911"/>
                  </a:cxn>
                  <a:cxn ang="0">
                    <a:pos x="195987" y="129269"/>
                  </a:cxn>
                  <a:cxn ang="0">
                    <a:pos x="154125" y="95050"/>
                  </a:cxn>
                  <a:cxn ang="0">
                    <a:pos x="15222" y="96951"/>
                  </a:cxn>
                  <a:cxn ang="0">
                    <a:pos x="26639" y="165388"/>
                  </a:cxn>
                  <a:cxn ang="0">
                    <a:pos x="85625" y="288954"/>
                  </a:cxn>
                  <a:cxn ang="0">
                    <a:pos x="83722" y="307965"/>
                  </a:cxn>
                  <a:cxn ang="0">
                    <a:pos x="83722" y="307965"/>
                  </a:cxn>
                  <a:cxn ang="0">
                    <a:pos x="53278" y="326975"/>
                  </a:cxn>
                  <a:cxn ang="0">
                    <a:pos x="24736" y="366896"/>
                  </a:cxn>
                  <a:cxn ang="0">
                    <a:pos x="36152" y="437234"/>
                  </a:cxn>
                  <a:cxn ang="0">
                    <a:pos x="253070" y="589315"/>
                  </a:cxn>
                  <a:cxn ang="0">
                    <a:pos x="321571" y="577909"/>
                  </a:cxn>
                  <a:cxn ang="0">
                    <a:pos x="350112" y="537988"/>
                  </a:cxn>
                  <a:cxn ang="0">
                    <a:pos x="352015" y="484759"/>
                  </a:cxn>
                  <a:cxn ang="0">
                    <a:pos x="353918" y="484759"/>
                  </a:cxn>
                  <a:cxn ang="0">
                    <a:pos x="355821" y="482858"/>
                  </a:cxn>
                  <a:cxn ang="0">
                    <a:pos x="357724" y="480957"/>
                  </a:cxn>
                  <a:cxn ang="0">
                    <a:pos x="409099" y="435333"/>
                  </a:cxn>
                  <a:cxn ang="0">
                    <a:pos x="475696" y="363094"/>
                  </a:cxn>
                  <a:cxn ang="0">
                    <a:pos x="527072" y="288954"/>
                  </a:cxn>
                  <a:cxn ang="0">
                    <a:pos x="536586" y="222419"/>
                  </a:cxn>
                  <a:cxn ang="0">
                    <a:pos x="525169" y="205310"/>
                  </a:cxn>
                  <a:cxn ang="0">
                    <a:pos x="502335" y="188200"/>
                  </a:cxn>
                  <a:cxn ang="0">
                    <a:pos x="483308" y="142576"/>
                  </a:cxn>
                  <a:cxn ang="0">
                    <a:pos x="445252" y="115962"/>
                  </a:cxn>
                  <a:cxn ang="0">
                    <a:pos x="422418" y="72238"/>
                  </a:cxn>
                  <a:cxn ang="0">
                    <a:pos x="386265" y="55129"/>
                  </a:cxn>
                  <a:cxn ang="0">
                    <a:pos x="365335" y="22812"/>
                  </a:cxn>
                  <a:cxn ang="0">
                    <a:pos x="361529" y="19010"/>
                  </a:cxn>
                  <a:cxn ang="0">
                    <a:pos x="355821" y="15208"/>
                  </a:cxn>
                  <a:cxn ang="0">
                    <a:pos x="281612" y="20911"/>
                  </a:cxn>
                </a:cxnLst>
                <a:rect l="0" t="0" r="0" b="0"/>
                <a:pathLst>
                  <a:path w="287" h="319">
                    <a:moveTo>
                      <a:pt x="148" y="11"/>
                    </a:moveTo>
                    <a:cubicBezTo>
                      <a:pt x="140" y="18"/>
                      <a:pt x="125" y="39"/>
                      <a:pt x="103" y="68"/>
                    </a:cubicBezTo>
                    <a:cubicBezTo>
                      <a:pt x="97" y="62"/>
                      <a:pt x="91" y="58"/>
                      <a:pt x="81" y="50"/>
                    </a:cubicBezTo>
                    <a:cubicBezTo>
                      <a:pt x="55" y="32"/>
                      <a:pt x="20" y="35"/>
                      <a:pt x="8" y="51"/>
                    </a:cubicBezTo>
                    <a:cubicBezTo>
                      <a:pt x="0" y="63"/>
                      <a:pt x="2" y="79"/>
                      <a:pt x="14" y="87"/>
                    </a:cubicBezTo>
                    <a:cubicBezTo>
                      <a:pt x="28" y="98"/>
                      <a:pt x="50" y="119"/>
                      <a:pt x="45" y="152"/>
                    </a:cubicBezTo>
                    <a:cubicBezTo>
                      <a:pt x="45" y="155"/>
                      <a:pt x="44" y="161"/>
                      <a:pt x="44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38" y="163"/>
                      <a:pt x="32" y="167"/>
                      <a:pt x="28" y="172"/>
                    </a:cubicBezTo>
                    <a:cubicBezTo>
                      <a:pt x="13" y="193"/>
                      <a:pt x="13" y="193"/>
                      <a:pt x="13" y="193"/>
                    </a:cubicBezTo>
                    <a:cubicBezTo>
                      <a:pt x="5" y="205"/>
                      <a:pt x="8" y="221"/>
                      <a:pt x="19" y="230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44" y="319"/>
                      <a:pt x="161" y="316"/>
                      <a:pt x="169" y="304"/>
                    </a:cubicBezTo>
                    <a:cubicBezTo>
                      <a:pt x="184" y="283"/>
                      <a:pt x="184" y="283"/>
                      <a:pt x="184" y="283"/>
                    </a:cubicBezTo>
                    <a:cubicBezTo>
                      <a:pt x="190" y="274"/>
                      <a:pt x="190" y="264"/>
                      <a:pt x="185" y="255"/>
                    </a:cubicBezTo>
                    <a:cubicBezTo>
                      <a:pt x="186" y="255"/>
                      <a:pt x="186" y="255"/>
                      <a:pt x="186" y="255"/>
                    </a:cubicBezTo>
                    <a:cubicBezTo>
                      <a:pt x="186" y="255"/>
                      <a:pt x="187" y="254"/>
                      <a:pt x="187" y="254"/>
                    </a:cubicBezTo>
                    <a:cubicBezTo>
                      <a:pt x="188" y="253"/>
                      <a:pt x="188" y="253"/>
                      <a:pt x="188" y="253"/>
                    </a:cubicBezTo>
                    <a:cubicBezTo>
                      <a:pt x="192" y="250"/>
                      <a:pt x="199" y="243"/>
                      <a:pt x="215" y="229"/>
                    </a:cubicBezTo>
                    <a:cubicBezTo>
                      <a:pt x="218" y="226"/>
                      <a:pt x="236" y="210"/>
                      <a:pt x="250" y="191"/>
                    </a:cubicBezTo>
                    <a:cubicBezTo>
                      <a:pt x="277" y="152"/>
                      <a:pt x="277" y="152"/>
                      <a:pt x="277" y="152"/>
                    </a:cubicBezTo>
                    <a:cubicBezTo>
                      <a:pt x="286" y="140"/>
                      <a:pt x="287" y="128"/>
                      <a:pt x="282" y="117"/>
                    </a:cubicBezTo>
                    <a:cubicBezTo>
                      <a:pt x="281" y="117"/>
                      <a:pt x="279" y="113"/>
                      <a:pt x="276" y="108"/>
                    </a:cubicBezTo>
                    <a:cubicBezTo>
                      <a:pt x="274" y="105"/>
                      <a:pt x="269" y="102"/>
                      <a:pt x="264" y="99"/>
                    </a:cubicBezTo>
                    <a:cubicBezTo>
                      <a:pt x="264" y="88"/>
                      <a:pt x="258" y="80"/>
                      <a:pt x="254" y="75"/>
                    </a:cubicBezTo>
                    <a:cubicBezTo>
                      <a:pt x="247" y="66"/>
                      <a:pt x="240" y="62"/>
                      <a:pt x="234" y="61"/>
                    </a:cubicBezTo>
                    <a:cubicBezTo>
                      <a:pt x="233" y="54"/>
                      <a:pt x="230" y="46"/>
                      <a:pt x="222" y="38"/>
                    </a:cubicBezTo>
                    <a:cubicBezTo>
                      <a:pt x="217" y="33"/>
                      <a:pt x="210" y="29"/>
                      <a:pt x="203" y="29"/>
                    </a:cubicBezTo>
                    <a:cubicBezTo>
                      <a:pt x="201" y="21"/>
                      <a:pt x="197" y="15"/>
                      <a:pt x="192" y="12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89" y="10"/>
                      <a:pt x="189" y="9"/>
                      <a:pt x="187" y="8"/>
                    </a:cubicBezTo>
                    <a:cubicBezTo>
                      <a:pt x="178" y="1"/>
                      <a:pt x="162" y="0"/>
                      <a:pt x="148" y="11"/>
                    </a:cubicBezTo>
                    <a:close/>
                  </a:path>
                </a:pathLst>
              </a:custGeom>
              <a:solidFill>
                <a:srgbClr val="F4BD5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104"/>
              <p:cNvSpPr/>
              <p:nvPr>
                <p:custDataLst>
                  <p:tags r:id="rId99"/>
                </p:custDataLst>
              </p:nvPr>
            </p:nvSpPr>
            <p:spPr>
              <a:xfrm>
                <a:off x="10398125" y="3255962"/>
                <a:ext cx="509588" cy="563563"/>
              </a:xfrm>
              <a:custGeom>
                <a:cxnLst>
                  <a:cxn ang="0">
                    <a:pos x="498179" y="224663"/>
                  </a:cxn>
                  <a:cxn ang="0">
                    <a:pos x="488672" y="207528"/>
                  </a:cxn>
                  <a:cxn ang="0">
                    <a:pos x="463953" y="190392"/>
                  </a:cxn>
                  <a:cxn ang="0">
                    <a:pos x="444938" y="144698"/>
                  </a:cxn>
                  <a:cxn ang="0">
                    <a:pos x="408811" y="118043"/>
                  </a:cxn>
                  <a:cxn ang="0">
                    <a:pos x="384092" y="74253"/>
                  </a:cxn>
                  <a:cxn ang="0">
                    <a:pos x="349866" y="55213"/>
                  </a:cxn>
                  <a:cxn ang="0">
                    <a:pos x="327049" y="24751"/>
                  </a:cxn>
                  <a:cxn ang="0">
                    <a:pos x="325147" y="20943"/>
                  </a:cxn>
                  <a:cxn ang="0">
                    <a:pos x="319443" y="17135"/>
                  </a:cxn>
                  <a:cxn ang="0">
                    <a:pos x="245286" y="22847"/>
                  </a:cxn>
                  <a:cxn ang="0">
                    <a:pos x="157820" y="131371"/>
                  </a:cxn>
                  <a:cxn ang="0">
                    <a:pos x="115988" y="97100"/>
                  </a:cxn>
                  <a:cxn ang="0">
                    <a:pos x="0" y="81868"/>
                  </a:cxn>
                  <a:cxn ang="0">
                    <a:pos x="20915" y="123755"/>
                  </a:cxn>
                  <a:cxn ang="0">
                    <a:pos x="79860" y="247510"/>
                  </a:cxn>
                  <a:cxn ang="0">
                    <a:pos x="77959" y="266550"/>
                  </a:cxn>
                  <a:cxn ang="0">
                    <a:pos x="77959" y="266550"/>
                  </a:cxn>
                  <a:cxn ang="0">
                    <a:pos x="49437" y="283685"/>
                  </a:cxn>
                  <a:cxn ang="0">
                    <a:pos x="49437" y="291301"/>
                  </a:cxn>
                  <a:cxn ang="0">
                    <a:pos x="45634" y="310340"/>
                  </a:cxn>
                  <a:cxn ang="0">
                    <a:pos x="47536" y="310340"/>
                  </a:cxn>
                  <a:cxn ang="0">
                    <a:pos x="19014" y="327475"/>
                  </a:cxn>
                  <a:cxn ang="0">
                    <a:pos x="30423" y="396017"/>
                  </a:cxn>
                  <a:cxn ang="0">
                    <a:pos x="247188" y="548331"/>
                  </a:cxn>
                  <a:cxn ang="0">
                    <a:pos x="315640" y="538811"/>
                  </a:cxn>
                  <a:cxn ang="0">
                    <a:pos x="315640" y="487405"/>
                  </a:cxn>
                  <a:cxn ang="0">
                    <a:pos x="315640" y="487405"/>
                  </a:cxn>
                  <a:cxn ang="0">
                    <a:pos x="319443" y="485501"/>
                  </a:cxn>
                  <a:cxn ang="0">
                    <a:pos x="319443" y="483597"/>
                  </a:cxn>
                  <a:cxn ang="0">
                    <a:pos x="351767" y="456942"/>
                  </a:cxn>
                  <a:cxn ang="0">
                    <a:pos x="346063" y="443615"/>
                  </a:cxn>
                  <a:cxn ang="0">
                    <a:pos x="347964" y="443615"/>
                  </a:cxn>
                  <a:cxn ang="0">
                    <a:pos x="349866" y="441711"/>
                  </a:cxn>
                  <a:cxn ang="0">
                    <a:pos x="351767" y="439807"/>
                  </a:cxn>
                  <a:cxn ang="0">
                    <a:pos x="403106" y="394113"/>
                  </a:cxn>
                  <a:cxn ang="0">
                    <a:pos x="469657" y="321764"/>
                  </a:cxn>
                  <a:cxn ang="0">
                    <a:pos x="490573" y="291301"/>
                  </a:cxn>
                  <a:cxn ang="0">
                    <a:pos x="498179" y="224663"/>
                  </a:cxn>
                </a:cxnLst>
                <a:rect l="0" t="0" r="0" b="0"/>
                <a:pathLst>
                  <a:path w="268" h="296">
                    <a:moveTo>
                      <a:pt x="262" y="118"/>
                    </a:moveTo>
                    <a:cubicBezTo>
                      <a:pt x="262" y="118"/>
                      <a:pt x="260" y="114"/>
                      <a:pt x="257" y="109"/>
                    </a:cubicBezTo>
                    <a:cubicBezTo>
                      <a:pt x="254" y="106"/>
                      <a:pt x="250" y="102"/>
                      <a:pt x="244" y="100"/>
                    </a:cubicBezTo>
                    <a:cubicBezTo>
                      <a:pt x="245" y="89"/>
                      <a:pt x="238" y="81"/>
                      <a:pt x="234" y="76"/>
                    </a:cubicBezTo>
                    <a:cubicBezTo>
                      <a:pt x="228" y="67"/>
                      <a:pt x="221" y="63"/>
                      <a:pt x="215" y="62"/>
                    </a:cubicBezTo>
                    <a:cubicBezTo>
                      <a:pt x="214" y="55"/>
                      <a:pt x="211" y="47"/>
                      <a:pt x="202" y="39"/>
                    </a:cubicBezTo>
                    <a:cubicBezTo>
                      <a:pt x="197" y="34"/>
                      <a:pt x="190" y="30"/>
                      <a:pt x="184" y="29"/>
                    </a:cubicBezTo>
                    <a:cubicBezTo>
                      <a:pt x="182" y="22"/>
                      <a:pt x="178" y="16"/>
                      <a:pt x="172" y="13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0" y="11"/>
                      <a:pt x="170" y="10"/>
                      <a:pt x="168" y="9"/>
                    </a:cubicBezTo>
                    <a:cubicBezTo>
                      <a:pt x="159" y="2"/>
                      <a:pt x="143" y="0"/>
                      <a:pt x="129" y="12"/>
                    </a:cubicBezTo>
                    <a:cubicBezTo>
                      <a:pt x="120" y="19"/>
                      <a:pt x="106" y="40"/>
                      <a:pt x="83" y="69"/>
                    </a:cubicBezTo>
                    <a:cubicBezTo>
                      <a:pt x="78" y="63"/>
                      <a:pt x="72" y="59"/>
                      <a:pt x="61" y="51"/>
                    </a:cubicBezTo>
                    <a:cubicBezTo>
                      <a:pt x="42" y="37"/>
                      <a:pt x="16" y="36"/>
                      <a:pt x="0" y="43"/>
                    </a:cubicBezTo>
                    <a:cubicBezTo>
                      <a:pt x="0" y="51"/>
                      <a:pt x="4" y="60"/>
                      <a:pt x="11" y="65"/>
                    </a:cubicBezTo>
                    <a:cubicBezTo>
                      <a:pt x="25" y="76"/>
                      <a:pt x="47" y="97"/>
                      <a:pt x="42" y="130"/>
                    </a:cubicBezTo>
                    <a:cubicBezTo>
                      <a:pt x="42" y="133"/>
                      <a:pt x="41" y="139"/>
                      <a:pt x="41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36" y="141"/>
                      <a:pt x="30" y="144"/>
                      <a:pt x="26" y="149"/>
                    </a:cubicBezTo>
                    <a:cubicBezTo>
                      <a:pt x="26" y="150"/>
                      <a:pt x="26" y="152"/>
                      <a:pt x="26" y="153"/>
                    </a:cubicBezTo>
                    <a:cubicBezTo>
                      <a:pt x="26" y="155"/>
                      <a:pt x="24" y="162"/>
                      <a:pt x="24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19" y="164"/>
                      <a:pt x="14" y="168"/>
                      <a:pt x="10" y="172"/>
                    </a:cubicBezTo>
                    <a:cubicBezTo>
                      <a:pt x="2" y="184"/>
                      <a:pt x="5" y="200"/>
                      <a:pt x="16" y="208"/>
                    </a:cubicBezTo>
                    <a:cubicBezTo>
                      <a:pt x="130" y="288"/>
                      <a:pt x="130" y="288"/>
                      <a:pt x="130" y="288"/>
                    </a:cubicBezTo>
                    <a:cubicBezTo>
                      <a:pt x="141" y="296"/>
                      <a:pt x="157" y="294"/>
                      <a:pt x="166" y="283"/>
                    </a:cubicBezTo>
                    <a:cubicBezTo>
                      <a:pt x="171" y="275"/>
                      <a:pt x="171" y="264"/>
                      <a:pt x="166" y="256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167" y="256"/>
                      <a:pt x="167" y="255"/>
                      <a:pt x="168" y="255"/>
                    </a:cubicBezTo>
                    <a:cubicBezTo>
                      <a:pt x="168" y="254"/>
                      <a:pt x="168" y="254"/>
                      <a:pt x="168" y="254"/>
                    </a:cubicBezTo>
                    <a:cubicBezTo>
                      <a:pt x="171" y="252"/>
                      <a:pt x="176" y="248"/>
                      <a:pt x="185" y="240"/>
                    </a:cubicBezTo>
                    <a:cubicBezTo>
                      <a:pt x="184" y="238"/>
                      <a:pt x="183" y="235"/>
                      <a:pt x="182" y="233"/>
                    </a:cubicBezTo>
                    <a:cubicBezTo>
                      <a:pt x="183" y="233"/>
                      <a:pt x="183" y="233"/>
                      <a:pt x="183" y="233"/>
                    </a:cubicBezTo>
                    <a:cubicBezTo>
                      <a:pt x="183" y="233"/>
                      <a:pt x="184" y="232"/>
                      <a:pt x="184" y="232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9" y="228"/>
                      <a:pt x="196" y="221"/>
                      <a:pt x="212" y="207"/>
                    </a:cubicBezTo>
                    <a:cubicBezTo>
                      <a:pt x="215" y="204"/>
                      <a:pt x="233" y="188"/>
                      <a:pt x="247" y="169"/>
                    </a:cubicBezTo>
                    <a:cubicBezTo>
                      <a:pt x="258" y="153"/>
                      <a:pt x="258" y="153"/>
                      <a:pt x="258" y="153"/>
                    </a:cubicBezTo>
                    <a:cubicBezTo>
                      <a:pt x="266" y="141"/>
                      <a:pt x="268" y="129"/>
                      <a:pt x="262" y="118"/>
                    </a:cubicBezTo>
                    <a:close/>
                  </a:path>
                </a:pathLst>
              </a:custGeom>
              <a:solidFill>
                <a:srgbClr val="F9D18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105"/>
              <p:cNvSpPr/>
              <p:nvPr>
                <p:custDataLst>
                  <p:tags r:id="rId10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0"/>
                  </a:cxn>
                  <a:cxn ang="0">
                    <a:pos x="41275" y="50800"/>
                  </a:cxn>
                  <a:cxn ang="0">
                    <a:pos x="0" y="52388"/>
                  </a:cxn>
                  <a:cxn ang="0">
                    <a:pos x="0" y="0"/>
                  </a:cxn>
                </a:cxnLst>
                <a:rect l="0" t="0" r="0" b="0"/>
                <a:pathLst>
                  <a:path w="26" h="33">
                    <a:moveTo>
                      <a:pt x="0" y="0"/>
                    </a:moveTo>
                    <a:lnTo>
                      <a:pt x="26" y="32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A7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106"/>
              <p:cNvSpPr/>
              <p:nvPr>
                <p:custDataLst>
                  <p:tags r:id="rId101"/>
                </p:custDataLst>
              </p:nvPr>
            </p:nvSpPr>
            <p:spPr>
              <a:xfrm>
                <a:off x="9088438" y="2343150"/>
                <a:ext cx="400050" cy="384175"/>
              </a:xfrm>
              <a:custGeom>
                <a:cxnLst>
                  <a:cxn ang="0">
                    <a:pos x="241300" y="0"/>
                  </a:cxn>
                  <a:cxn ang="0">
                    <a:pos x="400050" y="314325"/>
                  </a:cxn>
                  <a:cxn ang="0">
                    <a:pos x="315912" y="384175"/>
                  </a:cxn>
                  <a:cxn ang="0">
                    <a:pos x="0" y="201612"/>
                  </a:cxn>
                  <a:cxn ang="0">
                    <a:pos x="241300" y="0"/>
                  </a:cxn>
                </a:cxnLst>
                <a:rect l="0" t="0" r="0" b="0"/>
                <a:pathLst>
                  <a:path w="251" h="241">
                    <a:moveTo>
                      <a:pt x="152" y="0"/>
                    </a:moveTo>
                    <a:lnTo>
                      <a:pt x="252" y="198"/>
                    </a:lnTo>
                    <a:lnTo>
                      <a:pt x="199" y="242"/>
                    </a:lnTo>
                    <a:lnTo>
                      <a:pt x="0" y="127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677A8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107"/>
              <p:cNvSpPr/>
              <p:nvPr>
                <p:custDataLst>
                  <p:tags r:id="rId102"/>
                </p:custDataLst>
              </p:nvPr>
            </p:nvSpPr>
            <p:spPr>
              <a:xfrm>
                <a:off x="9137650" y="2641600"/>
                <a:ext cx="582613" cy="344488"/>
              </a:xfrm>
              <a:custGeom>
                <a:cxnLst>
                  <a:cxn ang="0">
                    <a:pos x="573093" y="321649"/>
                  </a:cxn>
                  <a:cxn ang="0">
                    <a:pos x="582613" y="336875"/>
                  </a:cxn>
                  <a:cxn ang="0">
                    <a:pos x="573093" y="342584"/>
                  </a:cxn>
                  <a:cxn ang="0">
                    <a:pos x="7615" y="17129"/>
                  </a:cxn>
                  <a:cxn ang="0">
                    <a:pos x="0" y="0"/>
                  </a:cxn>
                  <a:cxn ang="0">
                    <a:pos x="7615" y="17129"/>
                  </a:cxn>
                  <a:cxn ang="0">
                    <a:pos x="203724" y="129420"/>
                  </a:cxn>
                  <a:cxn ang="0">
                    <a:pos x="211340" y="123711"/>
                  </a:cxn>
                  <a:cxn ang="0">
                    <a:pos x="203724" y="108485"/>
                  </a:cxn>
                  <a:cxn ang="0">
                    <a:pos x="573093" y="321649"/>
                  </a:cxn>
                </a:cxnLst>
                <a:rect l="0" t="0" r="0" b="0"/>
                <a:pathLst>
                  <a:path w="306" h="181">
                    <a:moveTo>
                      <a:pt x="301" y="169"/>
                    </a:moveTo>
                    <a:cubicBezTo>
                      <a:pt x="304" y="170"/>
                      <a:pt x="306" y="174"/>
                      <a:pt x="306" y="177"/>
                    </a:cubicBezTo>
                    <a:cubicBezTo>
                      <a:pt x="306" y="180"/>
                      <a:pt x="304" y="181"/>
                      <a:pt x="301" y="18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7"/>
                      <a:pt x="0" y="3"/>
                      <a:pt x="0" y="0"/>
                    </a:cubicBezTo>
                    <a:cubicBezTo>
                      <a:pt x="0" y="3"/>
                      <a:pt x="2" y="7"/>
                      <a:pt x="4" y="9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9" y="69"/>
                      <a:pt x="111" y="68"/>
                      <a:pt x="111" y="65"/>
                    </a:cubicBezTo>
                    <a:cubicBezTo>
                      <a:pt x="111" y="62"/>
                      <a:pt x="109" y="58"/>
                      <a:pt x="107" y="57"/>
                    </a:cubicBezTo>
                    <a:lnTo>
                      <a:pt x="301" y="169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108"/>
              <p:cNvSpPr/>
              <p:nvPr>
                <p:custDataLst>
                  <p:tags r:id="rId103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111125" y="116873"/>
                  </a:cxn>
                  <a:cxn ang="0">
                    <a:pos x="54620" y="149444"/>
                  </a:cxn>
                  <a:cxn ang="0">
                    <a:pos x="0" y="49814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46" y="19"/>
                      <a:pt x="59" y="42"/>
                      <a:pt x="59" y="61"/>
                    </a:cubicBezTo>
                    <a:cubicBezTo>
                      <a:pt x="59" y="80"/>
                      <a:pt x="46" y="87"/>
                      <a:pt x="29" y="78"/>
                    </a:cubicBezTo>
                    <a:cubicBezTo>
                      <a:pt x="13" y="68"/>
                      <a:pt x="0" y="45"/>
                      <a:pt x="0" y="26"/>
                    </a:cubicBezTo>
                    <a:cubicBezTo>
                      <a:pt x="0" y="8"/>
                      <a:pt x="13" y="0"/>
                      <a:pt x="30" y="9"/>
                    </a:cubicBezTo>
                    <a:close/>
                  </a:path>
                </a:pathLst>
              </a:custGeom>
              <a:solidFill>
                <a:srgbClr val="8670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109"/>
              <p:cNvSpPr/>
              <p:nvPr>
                <p:custDataLst>
                  <p:tags r:id="rId104"/>
                </p:custDataLst>
              </p:nvPr>
            </p:nvSpPr>
            <p:spPr>
              <a:xfrm>
                <a:off x="9013825" y="2116137"/>
                <a:ext cx="758825" cy="917575"/>
              </a:xfrm>
              <a:custGeom>
                <a:cxnLst>
                  <a:cxn ang="0">
                    <a:pos x="49571" y="13325"/>
                  </a:cxn>
                  <a:cxn ang="0">
                    <a:pos x="743572" y="413099"/>
                  </a:cxn>
                  <a:cxn ang="0">
                    <a:pos x="758825" y="439750"/>
                  </a:cxn>
                  <a:cxn ang="0">
                    <a:pos x="756918" y="877597"/>
                  </a:cxn>
                  <a:cxn ang="0">
                    <a:pos x="709253" y="906152"/>
                  </a:cxn>
                  <a:cxn ang="0">
                    <a:pos x="17159" y="506379"/>
                  </a:cxn>
                  <a:cxn ang="0">
                    <a:pos x="0" y="477824"/>
                  </a:cxn>
                  <a:cxn ang="0">
                    <a:pos x="1906" y="41881"/>
                  </a:cxn>
                  <a:cxn ang="0">
                    <a:pos x="49571" y="13325"/>
                  </a:cxn>
                </a:cxnLst>
                <a:rect l="0" t="0" r="0" b="0"/>
                <a:pathLst>
                  <a:path w="398" h="482">
                    <a:moveTo>
                      <a:pt x="26" y="7"/>
                    </a:moveTo>
                    <a:cubicBezTo>
                      <a:pt x="390" y="217"/>
                      <a:pt x="390" y="217"/>
                      <a:pt x="390" y="217"/>
                    </a:cubicBezTo>
                    <a:cubicBezTo>
                      <a:pt x="395" y="220"/>
                      <a:pt x="398" y="225"/>
                      <a:pt x="398" y="231"/>
                    </a:cubicBezTo>
                    <a:cubicBezTo>
                      <a:pt x="397" y="461"/>
                      <a:pt x="397" y="461"/>
                      <a:pt x="397" y="461"/>
                    </a:cubicBezTo>
                    <a:cubicBezTo>
                      <a:pt x="397" y="474"/>
                      <a:pt x="383" y="482"/>
                      <a:pt x="372" y="476"/>
                    </a:cubicBezTo>
                    <a:cubicBezTo>
                      <a:pt x="9" y="266"/>
                      <a:pt x="9" y="266"/>
                      <a:pt x="9" y="266"/>
                    </a:cubicBezTo>
                    <a:cubicBezTo>
                      <a:pt x="3" y="263"/>
                      <a:pt x="0" y="257"/>
                      <a:pt x="0" y="25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9"/>
                      <a:pt x="15" y="0"/>
                      <a:pt x="26" y="7"/>
                    </a:cubicBezTo>
                    <a:close/>
                  </a:path>
                </a:pathLst>
              </a:custGeom>
              <a:solidFill>
                <a:srgbClr val="DAF1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110"/>
              <p:cNvSpPr/>
              <p:nvPr>
                <p:custDataLst>
                  <p:tags r:id="rId105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9AD7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111"/>
              <p:cNvSpPr/>
              <p:nvPr>
                <p:custDataLst>
                  <p:tags r:id="rId106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0" t="0" r="0" b="0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112"/>
              <p:cNvSpPr/>
              <p:nvPr>
                <p:custDataLst>
                  <p:tags r:id="rId107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cxnLst>
                  <a:cxn ang="0">
                    <a:pos x="56504" y="17243"/>
                  </a:cxn>
                  <a:cxn ang="0">
                    <a:pos x="0" y="49814"/>
                  </a:cxn>
                  <a:cxn ang="0">
                    <a:pos x="54620" y="149444"/>
                  </a:cxn>
                  <a:cxn ang="0">
                    <a:pos x="111125" y="116873"/>
                  </a:cxn>
                  <a:cxn ang="0">
                    <a:pos x="56504" y="17243"/>
                  </a:cxn>
                </a:cxnLst>
                <a:rect l="0" t="0" r="0" b="0"/>
                <a:pathLst>
                  <a:path w="59" h="87">
                    <a:moveTo>
                      <a:pt x="30" y="9"/>
                    </a:moveTo>
                    <a:cubicBezTo>
                      <a:pt x="13" y="0"/>
                      <a:pt x="0" y="8"/>
                      <a:pt x="0" y="26"/>
                    </a:cubicBezTo>
                    <a:cubicBezTo>
                      <a:pt x="0" y="45"/>
                      <a:pt x="13" y="68"/>
                      <a:pt x="29" y="78"/>
                    </a:cubicBezTo>
                    <a:cubicBezTo>
                      <a:pt x="46" y="87"/>
                      <a:pt x="59" y="80"/>
                      <a:pt x="59" y="61"/>
                    </a:cubicBezTo>
                    <a:cubicBezTo>
                      <a:pt x="59" y="42"/>
                      <a:pt x="46" y="19"/>
                      <a:pt x="30" y="9"/>
                    </a:cubicBezTo>
                  </a:path>
                </a:pathLst>
              </a:custGeom>
              <a:solidFill>
                <a:srgbClr val="F9E6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113"/>
              <p:cNvSpPr/>
              <p:nvPr>
                <p:custDataLst>
                  <p:tags r:id="rId108"/>
                </p:custDataLst>
              </p:nvPr>
            </p:nvSpPr>
            <p:spPr>
              <a:xfrm>
                <a:off x="9137650" y="2633662"/>
                <a:ext cx="582613" cy="352425"/>
              </a:xfrm>
              <a:custGeom>
                <a:cxnLst>
                  <a:cxn ang="0">
                    <a:pos x="573093" y="350520"/>
                  </a:cxn>
                  <a:cxn ang="0">
                    <a:pos x="582613" y="344805"/>
                  </a:cxn>
                  <a:cxn ang="0">
                    <a:pos x="573093" y="329565"/>
                  </a:cxn>
                  <a:cxn ang="0">
                    <a:pos x="203724" y="116205"/>
                  </a:cxn>
                  <a:cxn ang="0">
                    <a:pos x="9519" y="3810"/>
                  </a:cxn>
                  <a:cxn ang="0">
                    <a:pos x="0" y="7620"/>
                  </a:cxn>
                  <a:cxn ang="0">
                    <a:pos x="7615" y="24765"/>
                  </a:cxn>
                  <a:cxn ang="0">
                    <a:pos x="573093" y="350520"/>
                  </a:cxn>
                </a:cxnLst>
                <a:rect l="0" t="0" r="0" b="0"/>
                <a:pathLst>
                  <a:path w="306" h="185">
                    <a:moveTo>
                      <a:pt x="301" y="184"/>
                    </a:moveTo>
                    <a:cubicBezTo>
                      <a:pt x="304" y="185"/>
                      <a:pt x="306" y="184"/>
                      <a:pt x="306" y="181"/>
                    </a:cubicBezTo>
                    <a:cubicBezTo>
                      <a:pt x="306" y="178"/>
                      <a:pt x="304" y="174"/>
                      <a:pt x="301" y="173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7"/>
                      <a:pt x="2" y="11"/>
                      <a:pt x="4" y="13"/>
                    </a:cubicBezTo>
                    <a:cubicBezTo>
                      <a:pt x="301" y="184"/>
                      <a:pt x="301" y="184"/>
                      <a:pt x="301" y="18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114"/>
              <p:cNvSpPr/>
              <p:nvPr>
                <p:custDataLst>
                  <p:tags r:id="rId109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A7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Freeform 115"/>
              <p:cNvSpPr/>
              <p:nvPr>
                <p:custDataLst>
                  <p:tags r:id="rId11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0" t="0" r="0" b="0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4" name="Freeform 116"/>
              <p:cNvSpPr/>
              <p:nvPr>
                <p:custDataLst>
                  <p:tags r:id="rId111"/>
                </p:custDataLst>
              </p:nvPr>
            </p:nvSpPr>
            <p:spPr>
              <a:xfrm>
                <a:off x="9404350" y="2605087"/>
                <a:ext cx="293688" cy="292100"/>
              </a:xfrm>
              <a:custGeom>
                <a:cxnLst>
                  <a:cxn ang="0">
                    <a:pos x="147637" y="0"/>
                  </a:cxn>
                  <a:cxn ang="0">
                    <a:pos x="293688" y="292100"/>
                  </a:cxn>
                  <a:cxn ang="0">
                    <a:pos x="0" y="122237"/>
                  </a:cxn>
                  <a:cxn ang="0">
                    <a:pos x="84137" y="52387"/>
                  </a:cxn>
                  <a:cxn ang="0">
                    <a:pos x="147637" y="0"/>
                  </a:cxn>
                </a:cxnLst>
                <a:rect l="0" t="0" r="0" b="0"/>
                <a:pathLst>
                  <a:path w="185" h="184">
                    <a:moveTo>
                      <a:pt x="93" y="0"/>
                    </a:moveTo>
                    <a:lnTo>
                      <a:pt x="185" y="184"/>
                    </a:lnTo>
                    <a:lnTo>
                      <a:pt x="0" y="77"/>
                    </a:lnTo>
                    <a:lnTo>
                      <a:pt x="53" y="33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C0C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5" name="Freeform 117"/>
              <p:cNvSpPr/>
              <p:nvPr>
                <p:custDataLst>
                  <p:tags r:id="rId112"/>
                </p:custDataLst>
              </p:nvPr>
            </p:nvSpPr>
            <p:spPr>
              <a:xfrm>
                <a:off x="9137650" y="2633662"/>
                <a:ext cx="211138" cy="139700"/>
              </a:xfrm>
              <a:custGeom>
                <a:cxnLst>
                  <a:cxn ang="0">
                    <a:pos x="203529" y="116735"/>
                  </a:cxn>
                  <a:cxn ang="0">
                    <a:pos x="211138" y="132045"/>
                  </a:cxn>
                  <a:cxn ang="0">
                    <a:pos x="203529" y="137786"/>
                  </a:cxn>
                  <a:cxn ang="0">
                    <a:pos x="7608" y="24878"/>
                  </a:cxn>
                  <a:cxn ang="0">
                    <a:pos x="0" y="7654"/>
                  </a:cxn>
                  <a:cxn ang="0">
                    <a:pos x="9510" y="3827"/>
                  </a:cxn>
                  <a:cxn ang="0">
                    <a:pos x="203529" y="116735"/>
                  </a:cxn>
                </a:cxnLst>
                <a:rect l="0" t="0" r="0" b="0"/>
                <a:pathLst>
                  <a:path w="110" h="73">
                    <a:moveTo>
                      <a:pt x="107" y="61"/>
                    </a:moveTo>
                    <a:cubicBezTo>
                      <a:pt x="109" y="62"/>
                      <a:pt x="111" y="66"/>
                      <a:pt x="111" y="69"/>
                    </a:cubicBezTo>
                    <a:cubicBezTo>
                      <a:pt x="111" y="72"/>
                      <a:pt x="109" y="73"/>
                      <a:pt x="107" y="7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1"/>
                      <a:pt x="0" y="7"/>
                      <a:pt x="0" y="4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107" y="61"/>
                    </a:lnTo>
                    <a:close/>
                  </a:path>
                </a:pathLst>
              </a:custGeom>
              <a:solidFill>
                <a:srgbClr val="8AD6C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Rectangle 118"/>
              <p:cNvSpPr/>
              <p:nvPr>
                <p:custDataLst>
                  <p:tags r:id="rId113"/>
                </p:custDataLst>
              </p:nvPr>
            </p:nvSpPr>
            <p:spPr>
              <a:xfrm>
                <a:off x="11229975" y="3856037"/>
                <a:ext cx="17463" cy="1588"/>
              </a:xfrm>
              <a:prstGeom prst="rect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37" name="Freeform 119"/>
              <p:cNvSpPr/>
              <p:nvPr>
                <p:custDataLst>
                  <p:tags r:id="rId114"/>
                </p:custDataLst>
              </p:nvPr>
            </p:nvSpPr>
            <p:spPr>
              <a:xfrm>
                <a:off x="11229975" y="384810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3880" y="7620"/>
                  </a:cxn>
                  <a:cxn ang="0">
                    <a:pos x="17463" y="0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8" name="Freeform 120"/>
              <p:cNvSpPr/>
              <p:nvPr>
                <p:custDataLst>
                  <p:tags r:id="rId115"/>
                </p:custDataLst>
              </p:nvPr>
            </p:nvSpPr>
            <p:spPr>
              <a:xfrm>
                <a:off x="11233150" y="3848100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Freeform 121"/>
              <p:cNvSpPr/>
              <p:nvPr>
                <p:custDataLst>
                  <p:tags r:id="rId116"/>
                </p:custDataLst>
              </p:nvPr>
            </p:nvSpPr>
            <p:spPr>
              <a:xfrm>
                <a:off x="11236325" y="3848100"/>
                <a:ext cx="11113" cy="7938"/>
              </a:xfrm>
              <a:custGeom>
                <a:cxnLst>
                  <a:cxn ang="0">
                    <a:pos x="11113" y="0"/>
                  </a:cxn>
                  <a:cxn ang="0">
                    <a:pos x="0" y="7938"/>
                  </a:cxn>
                  <a:cxn ang="0">
                    <a:pos x="1852" y="7938"/>
                  </a:cxn>
                  <a:cxn ang="0">
                    <a:pos x="11113" y="1984"/>
                  </a:cxn>
                  <a:cxn ang="0">
                    <a:pos x="11113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122"/>
              <p:cNvSpPr/>
              <p:nvPr>
                <p:custDataLst>
                  <p:tags r:id="rId117"/>
                </p:custDataLst>
              </p:nvPr>
            </p:nvSpPr>
            <p:spPr>
              <a:xfrm>
                <a:off x="11237913" y="3849687"/>
                <a:ext cx="11113" cy="6350"/>
              </a:xfrm>
              <a:custGeom>
                <a:cxnLst>
                  <a:cxn ang="0">
                    <a:pos x="9260" y="0"/>
                  </a:cxn>
                  <a:cxn ang="0">
                    <a:pos x="0" y="6350"/>
                  </a:cxn>
                  <a:cxn ang="0">
                    <a:pos x="1852" y="6350"/>
                  </a:cxn>
                  <a:cxn ang="0">
                    <a:pos x="11113" y="0"/>
                  </a:cxn>
                  <a:cxn ang="0">
                    <a:pos x="9260" y="0"/>
                  </a:cxn>
                </a:cxnLst>
                <a:rect l="0" t="0" r="0" b="0"/>
                <a:pathLst>
                  <a:path w="6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123"/>
              <p:cNvSpPr/>
              <p:nvPr>
                <p:custDataLst>
                  <p:tags r:id="rId118"/>
                </p:custDataLst>
              </p:nvPr>
            </p:nvSpPr>
            <p:spPr>
              <a:xfrm>
                <a:off x="11239500" y="3849687"/>
                <a:ext cx="9525" cy="6350"/>
              </a:xfrm>
              <a:custGeom>
                <a:cxnLst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1905" y="6350"/>
                  </a:cxn>
                  <a:cxn ang="0">
                    <a:pos x="9525" y="2116"/>
                  </a:cxn>
                  <a:cxn ang="0">
                    <a:pos x="9525" y="0"/>
                  </a:cxn>
                </a:cxnLst>
                <a:rect l="0" t="0" r="0" b="0"/>
                <a:pathLst>
                  <a:path w="5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124"/>
              <p:cNvSpPr/>
              <p:nvPr>
                <p:custDataLst>
                  <p:tags r:id="rId119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7938" y="0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125"/>
              <p:cNvSpPr/>
              <p:nvPr>
                <p:custDataLst>
                  <p:tags r:id="rId120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3175"/>
                  </a:cxn>
                  <a:cxn ang="0">
                    <a:pos x="1984" y="3175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126"/>
              <p:cNvSpPr/>
              <p:nvPr>
                <p:custDataLst>
                  <p:tags r:id="rId121"/>
                </p:custDataLst>
              </p:nvPr>
            </p:nvSpPr>
            <p:spPr>
              <a:xfrm>
                <a:off x="11242675" y="3854450"/>
                <a:ext cx="6350" cy="1588"/>
              </a:xfrm>
              <a:custGeom>
                <a:cxnLst>
                  <a:cxn ang="0">
                    <a:pos x="6350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2116" y="1588"/>
                  </a:cxn>
                  <a:cxn ang="0">
                    <a:pos x="6350" y="0"/>
                  </a:cxn>
                  <a:cxn ang="0">
                    <a:pos x="6350" y="0"/>
                  </a:cxn>
                </a:cxnLst>
                <a:rect l="0" t="0" r="0" b="0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Freeform 127"/>
              <p:cNvSpPr/>
              <p:nvPr>
                <p:custDataLst>
                  <p:tags r:id="rId122"/>
                </p:custDataLst>
              </p:nvPr>
            </p:nvSpPr>
            <p:spPr>
              <a:xfrm>
                <a:off x="11245850" y="3854450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6" name="Freeform 128"/>
              <p:cNvSpPr/>
              <p:nvPr>
                <p:custDataLst>
                  <p:tags r:id="rId123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0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Freeform 129"/>
              <p:cNvSpPr/>
              <p:nvPr>
                <p:custDataLst>
                  <p:tags r:id="rId124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1588"/>
                  </a:cxn>
                  <a:cxn ang="0">
                    <a:pos x="1588" y="1588"/>
                  </a:cxn>
                  <a:cxn ang="0">
                    <a:pos x="1588" y="0"/>
                  </a:cxn>
                </a:cxnLst>
                <a:rect l="0" t="0" r="0" b="0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Freeform 130"/>
              <p:cNvSpPr/>
              <p:nvPr>
                <p:custDataLst>
                  <p:tags r:id="rId125"/>
                </p:custDataLst>
              </p:nvPr>
            </p:nvSpPr>
            <p:spPr>
              <a:xfrm flipH="1">
                <a:off x="11249025" y="3857625"/>
                <a:ext cx="0" cy="0"/>
              </a:xfrm>
              <a:custGeom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9" name="Freeform 131"/>
              <p:cNvSpPr>
                <a:spLocks noEditPoints="1"/>
              </p:cNvSpPr>
              <p:nvPr>
                <p:custDataLst>
                  <p:tags r:id="rId126"/>
                </p:custDataLst>
              </p:nvPr>
            </p:nvSpPr>
            <p:spPr>
              <a:xfrm>
                <a:off x="11258550" y="3798887"/>
                <a:ext cx="73025" cy="46038"/>
              </a:xfrm>
              <a:custGeom>
                <a:cxnLst>
                  <a:cxn ang="0">
                    <a:pos x="40355" y="46038"/>
                  </a:cxn>
                  <a:cxn ang="0">
                    <a:pos x="40355" y="46038"/>
                  </a:cxn>
                  <a:cxn ang="0">
                    <a:pos x="36512" y="40283"/>
                  </a:cxn>
                  <a:cxn ang="0">
                    <a:pos x="36512" y="40283"/>
                  </a:cxn>
                  <a:cxn ang="0">
                    <a:pos x="34590" y="40283"/>
                  </a:cxn>
                  <a:cxn ang="0">
                    <a:pos x="34590" y="40283"/>
                  </a:cxn>
                  <a:cxn ang="0">
                    <a:pos x="30747" y="36446"/>
                  </a:cxn>
                  <a:cxn ang="0">
                    <a:pos x="30747" y="34528"/>
                  </a:cxn>
                  <a:cxn ang="0">
                    <a:pos x="1921" y="26855"/>
                  </a:cxn>
                  <a:cxn ang="0">
                    <a:pos x="0" y="26855"/>
                  </a:cxn>
                  <a:cxn ang="0">
                    <a:pos x="1921" y="26855"/>
                  </a:cxn>
                  <a:cxn ang="0">
                    <a:pos x="1921" y="26855"/>
                  </a:cxn>
                  <a:cxn ang="0">
                    <a:pos x="5765" y="24937"/>
                  </a:cxn>
                  <a:cxn ang="0">
                    <a:pos x="5765" y="24937"/>
                  </a:cxn>
                  <a:cxn ang="0">
                    <a:pos x="73025" y="11509"/>
                  </a:cxn>
                  <a:cxn ang="0">
                    <a:pos x="73025" y="11509"/>
                  </a:cxn>
                  <a:cxn ang="0">
                    <a:pos x="71103" y="9591"/>
                  </a:cxn>
                  <a:cxn ang="0">
                    <a:pos x="69181" y="7673"/>
                  </a:cxn>
                  <a:cxn ang="0">
                    <a:pos x="69181" y="7673"/>
                  </a:cxn>
                  <a:cxn ang="0">
                    <a:pos x="65338" y="5754"/>
                  </a:cxn>
                  <a:cxn ang="0">
                    <a:pos x="67259" y="7673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59573" y="1918"/>
                  </a:cxn>
                  <a:cxn ang="0">
                    <a:pos x="59573" y="1918"/>
                  </a:cxn>
                  <a:cxn ang="0">
                    <a:pos x="57651" y="1918"/>
                  </a:cxn>
                  <a:cxn ang="0">
                    <a:pos x="55729" y="1918"/>
                  </a:cxn>
                  <a:cxn ang="0">
                    <a:pos x="55729" y="1918"/>
                  </a:cxn>
                  <a:cxn ang="0">
                    <a:pos x="40355" y="3836"/>
                  </a:cxn>
                  <a:cxn ang="0">
                    <a:pos x="44199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49964" y="0"/>
                  </a:cxn>
                  <a:cxn ang="0">
                    <a:pos x="48042" y="0"/>
                  </a:cxn>
                  <a:cxn ang="0">
                    <a:pos x="49964" y="0"/>
                  </a:cxn>
                  <a:cxn ang="0">
                    <a:pos x="51886" y="0"/>
                  </a:cxn>
                  <a:cxn ang="0">
                    <a:pos x="49964" y="0"/>
                  </a:cxn>
                </a:cxnLst>
                <a:rect l="0" t="0" r="0" b="0"/>
                <a:pathLst>
                  <a:path w="38" h="24"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moveTo>
                      <a:pt x="19" y="21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moveTo>
                      <a:pt x="1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moveTo>
                      <a:pt x="16" y="18"/>
                    </a:move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moveTo>
                      <a:pt x="36" y="4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5"/>
                      <a:pt x="37" y="5"/>
                      <a:pt x="36" y="4"/>
                    </a:cubicBezTo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34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5" y="3"/>
                      <a:pt x="34" y="3"/>
                    </a:cubicBezTo>
                    <a:moveTo>
                      <a:pt x="33" y="2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2"/>
                    </a:cubicBezTo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1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moveTo>
                      <a:pt x="31" y="1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9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moveTo>
                      <a:pt x="24" y="1"/>
                    </a:moveTo>
                    <a:cubicBezTo>
                      <a:pt x="23" y="1"/>
                      <a:pt x="22" y="1"/>
                      <a:pt x="21" y="2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moveTo>
                      <a:pt x="28" y="1"/>
                    </a:move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moveTo>
                      <a:pt x="28" y="0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moveTo>
                      <a:pt x="26" y="0"/>
                    </a:moveTo>
                    <a:cubicBezTo>
                      <a:pt x="25" y="0"/>
                      <a:pt x="25" y="0"/>
                      <a:pt x="2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132"/>
              <p:cNvSpPr/>
              <p:nvPr>
                <p:custDataLst>
                  <p:tags r:id="rId127"/>
                </p:custDataLst>
              </p:nvPr>
            </p:nvSpPr>
            <p:spPr>
              <a:xfrm>
                <a:off x="11256963" y="3800475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133"/>
              <p:cNvSpPr/>
              <p:nvPr>
                <p:custDataLst>
                  <p:tags r:id="rId128"/>
                </p:custDataLst>
              </p:nvPr>
            </p:nvSpPr>
            <p:spPr>
              <a:xfrm>
                <a:off x="11260138" y="3800475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446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2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134"/>
              <p:cNvSpPr/>
              <p:nvPr>
                <p:custDataLst>
                  <p:tags r:id="rId129"/>
                </p:custDataLst>
              </p:nvPr>
            </p:nvSpPr>
            <p:spPr>
              <a:xfrm>
                <a:off x="1126172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2517" y="1953"/>
                  </a:cxn>
                  <a:cxn ang="0">
                    <a:pos x="42517" y="1953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135"/>
              <p:cNvSpPr/>
              <p:nvPr>
                <p:custDataLst>
                  <p:tags r:id="rId130"/>
                </p:custDataLst>
              </p:nvPr>
            </p:nvSpPr>
            <p:spPr>
              <a:xfrm>
                <a:off x="11264900" y="3798887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136"/>
              <p:cNvSpPr/>
              <p:nvPr>
                <p:custDataLst>
                  <p:tags r:id="rId131"/>
                </p:custDataLst>
              </p:nvPr>
            </p:nvSpPr>
            <p:spPr>
              <a:xfrm>
                <a:off x="11266488" y="379888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137"/>
              <p:cNvSpPr/>
              <p:nvPr>
                <p:custDataLst>
                  <p:tags r:id="rId132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138"/>
              <p:cNvSpPr/>
              <p:nvPr>
                <p:custDataLst>
                  <p:tags r:id="rId133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139"/>
              <p:cNvSpPr/>
              <p:nvPr>
                <p:custDataLst>
                  <p:tags r:id="rId134"/>
                </p:custDataLst>
              </p:nvPr>
            </p:nvSpPr>
            <p:spPr>
              <a:xfrm>
                <a:off x="11269663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446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140"/>
              <p:cNvSpPr/>
              <p:nvPr>
                <p:custDataLst>
                  <p:tags r:id="rId135"/>
                </p:custDataLst>
              </p:nvPr>
            </p:nvSpPr>
            <p:spPr>
              <a:xfrm>
                <a:off x="11271250" y="38004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141"/>
              <p:cNvSpPr/>
              <p:nvPr>
                <p:custDataLst>
                  <p:tags r:id="rId136"/>
                </p:custDataLst>
              </p:nvPr>
            </p:nvSpPr>
            <p:spPr>
              <a:xfrm>
                <a:off x="11274425" y="3800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142"/>
              <p:cNvSpPr/>
              <p:nvPr>
                <p:custDataLst>
                  <p:tags r:id="rId137"/>
                </p:custDataLst>
              </p:nvPr>
            </p:nvSpPr>
            <p:spPr>
              <a:xfrm>
                <a:off x="11274425" y="3800475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143"/>
              <p:cNvSpPr/>
              <p:nvPr>
                <p:custDataLst>
                  <p:tags r:id="rId138"/>
                </p:custDataLst>
              </p:nvPr>
            </p:nvSpPr>
            <p:spPr>
              <a:xfrm>
                <a:off x="11276013" y="38004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144"/>
              <p:cNvSpPr/>
              <p:nvPr>
                <p:custDataLst>
                  <p:tags r:id="rId139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145"/>
              <p:cNvSpPr/>
              <p:nvPr>
                <p:custDataLst>
                  <p:tags r:id="rId140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146"/>
              <p:cNvSpPr/>
              <p:nvPr>
                <p:custDataLst>
                  <p:tags r:id="rId141"/>
                </p:custDataLst>
              </p:nvPr>
            </p:nvSpPr>
            <p:spPr>
              <a:xfrm>
                <a:off x="11279188" y="3802062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147"/>
              <p:cNvSpPr/>
              <p:nvPr>
                <p:custDataLst>
                  <p:tags r:id="rId142"/>
                </p:custDataLst>
              </p:nvPr>
            </p:nvSpPr>
            <p:spPr>
              <a:xfrm>
                <a:off x="11280775" y="3805237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148"/>
              <p:cNvSpPr/>
              <p:nvPr>
                <p:custDataLst>
                  <p:tags r:id="rId143"/>
                </p:custDataLst>
              </p:nvPr>
            </p:nvSpPr>
            <p:spPr>
              <a:xfrm>
                <a:off x="11283950" y="3805237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0999" y="1814"/>
                  </a:cxn>
                  <a:cxn ang="0">
                    <a:pos x="40999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149"/>
              <p:cNvSpPr/>
              <p:nvPr>
                <p:custDataLst>
                  <p:tags r:id="rId144"/>
                </p:custDataLst>
              </p:nvPr>
            </p:nvSpPr>
            <p:spPr>
              <a:xfrm>
                <a:off x="11283950" y="38068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150"/>
              <p:cNvSpPr/>
              <p:nvPr>
                <p:custDataLst>
                  <p:tags r:id="rId145"/>
                </p:custDataLst>
              </p:nvPr>
            </p:nvSpPr>
            <p:spPr>
              <a:xfrm>
                <a:off x="11285538" y="38068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151"/>
              <p:cNvSpPr/>
              <p:nvPr>
                <p:custDataLst>
                  <p:tags r:id="rId146"/>
                </p:custDataLst>
              </p:nvPr>
            </p:nvSpPr>
            <p:spPr>
              <a:xfrm>
                <a:off x="11287125" y="3808412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152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>
              <a:xfrm>
                <a:off x="11288713" y="3810000"/>
                <a:ext cx="42863" cy="25400"/>
              </a:xfrm>
              <a:custGeom>
                <a:cxnLst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25328" y="11723"/>
                  </a:cxn>
                  <a:cxn ang="0">
                    <a:pos x="42863" y="0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5586" y="17584"/>
                  </a:cxn>
                  <a:cxn ang="0">
                    <a:pos x="19483" y="13676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3" y="6"/>
                    </a:moveTo>
                    <a:cubicBezTo>
                      <a:pt x="12" y="6"/>
                      <a:pt x="11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9" y="8"/>
                      <a:pt x="10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153"/>
              <p:cNvSpPr>
                <a:spLocks noEditPoints="1"/>
              </p:cNvSpPr>
              <p:nvPr>
                <p:custDataLst>
                  <p:tags r:id="rId148"/>
                </p:custDataLst>
              </p:nvPr>
            </p:nvSpPr>
            <p:spPr>
              <a:xfrm>
                <a:off x="11288713" y="3821112"/>
                <a:ext cx="28575" cy="15875"/>
              </a:xfrm>
              <a:custGeom>
                <a:cxnLst>
                  <a:cxn ang="0">
                    <a:pos x="15240" y="5953"/>
                  </a:cxn>
                  <a:cxn ang="0">
                    <a:pos x="0" y="13890"/>
                  </a:cxn>
                  <a:cxn ang="0">
                    <a:pos x="1905" y="15875"/>
                  </a:cxn>
                  <a:cxn ang="0">
                    <a:pos x="11430" y="9921"/>
                  </a:cxn>
                  <a:cxn ang="0">
                    <a:pos x="15240" y="5953"/>
                  </a:cxn>
                  <a:cxn ang="0">
                    <a:pos x="28575" y="0"/>
                  </a:cxn>
                  <a:cxn ang="0">
                    <a:pos x="24765" y="0"/>
                  </a:cxn>
                  <a:cxn ang="0">
                    <a:pos x="2476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</a:cxnLst>
                <a:rect l="0" t="0" r="0" b="0"/>
                <a:pathLst>
                  <a:path w="15" h="8">
                    <a:moveTo>
                      <a:pt x="8" y="3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8" y="3"/>
                    </a:cubicBezTo>
                    <a:moveTo>
                      <a:pt x="15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154"/>
              <p:cNvSpPr>
                <a:spLocks noEditPoints="1"/>
              </p:cNvSpPr>
              <p:nvPr>
                <p:custDataLst>
                  <p:tags r:id="rId149"/>
                </p:custDataLst>
              </p:nvPr>
            </p:nvSpPr>
            <p:spPr>
              <a:xfrm>
                <a:off x="11290300" y="3821112"/>
                <a:ext cx="31750" cy="17463"/>
              </a:xfrm>
              <a:custGeom>
                <a:cxnLst>
                  <a:cxn ang="0">
                    <a:pos x="9921" y="9701"/>
                  </a:cxn>
                  <a:cxn ang="0">
                    <a:pos x="0" y="15522"/>
                  </a:cxn>
                  <a:cxn ang="0">
                    <a:pos x="1984" y="17463"/>
                  </a:cxn>
                  <a:cxn ang="0">
                    <a:pos x="1984" y="17463"/>
                  </a:cxn>
                  <a:cxn ang="0">
                    <a:pos x="9921" y="11642"/>
                  </a:cxn>
                  <a:cxn ang="0">
                    <a:pos x="9921" y="9701"/>
                  </a:cxn>
                  <a:cxn ang="0">
                    <a:pos x="27781" y="0"/>
                  </a:cxn>
                  <a:cxn ang="0">
                    <a:pos x="27781" y="0"/>
                  </a:cxn>
                  <a:cxn ang="0">
                    <a:pos x="31750" y="0"/>
                  </a:cxn>
                  <a:cxn ang="0">
                    <a:pos x="31750" y="0"/>
                  </a:cxn>
                  <a:cxn ang="0">
                    <a:pos x="27781" y="0"/>
                  </a:cxn>
                </a:cxnLst>
                <a:rect l="0" t="0" r="0" b="0"/>
                <a:pathLst>
                  <a:path w="16" h="9">
                    <a:moveTo>
                      <a:pt x="5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155"/>
              <p:cNvSpPr>
                <a:spLocks noEditPoints="1"/>
              </p:cNvSpPr>
              <p:nvPr>
                <p:custDataLst>
                  <p:tags r:id="rId150"/>
                </p:custDataLst>
              </p:nvPr>
            </p:nvSpPr>
            <p:spPr>
              <a:xfrm>
                <a:off x="11293475" y="3821112"/>
                <a:ext cx="30163" cy="17463"/>
              </a:xfrm>
              <a:custGeom>
                <a:cxnLst>
                  <a:cxn ang="0">
                    <a:pos x="7540" y="11642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1885" y="17463"/>
                  </a:cxn>
                  <a:cxn ang="0">
                    <a:pos x="1885" y="17463"/>
                  </a:cxn>
                  <a:cxn ang="0">
                    <a:pos x="5655" y="15522"/>
                  </a:cxn>
                  <a:cxn ang="0">
                    <a:pos x="7540" y="11642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0"/>
                  </a:cxn>
                  <a:cxn ang="0">
                    <a:pos x="30163" y="0"/>
                  </a:cxn>
                  <a:cxn ang="0">
                    <a:pos x="28277" y="0"/>
                  </a:cxn>
                </a:cxnLst>
                <a:rect l="0" t="0" r="0" b="0"/>
                <a:pathLst>
                  <a:path w="16" h="9">
                    <a:moveTo>
                      <a:pt x="4" y="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4" y="6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156"/>
              <p:cNvSpPr>
                <a:spLocks noEditPoints="1"/>
              </p:cNvSpPr>
              <p:nvPr>
                <p:custDataLst>
                  <p:tags r:id="rId151"/>
                </p:custDataLst>
              </p:nvPr>
            </p:nvSpPr>
            <p:spPr>
              <a:xfrm>
                <a:off x="11295063" y="3821112"/>
                <a:ext cx="30163" cy="19050"/>
              </a:xfrm>
              <a:custGeom>
                <a:cxnLst>
                  <a:cxn ang="0">
                    <a:pos x="3770" y="1524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0" y="19050"/>
                  </a:cxn>
                  <a:cxn ang="0">
                    <a:pos x="3770" y="17145"/>
                  </a:cxn>
                  <a:cxn ang="0">
                    <a:pos x="3770" y="15240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1905"/>
                  </a:cxn>
                  <a:cxn ang="0">
                    <a:pos x="30163" y="1905"/>
                  </a:cxn>
                  <a:cxn ang="0">
                    <a:pos x="28277" y="0"/>
                  </a:cxn>
                </a:cxnLst>
                <a:rect l="0" t="0" r="0" b="0"/>
                <a:pathLst>
                  <a:path w="16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157"/>
              <p:cNvSpPr>
                <a:spLocks noEditPoints="1"/>
              </p:cNvSpPr>
              <p:nvPr>
                <p:custDataLst>
                  <p:tags r:id="rId152"/>
                </p:custDataLst>
              </p:nvPr>
            </p:nvSpPr>
            <p:spPr>
              <a:xfrm>
                <a:off x="11295063" y="3824287"/>
                <a:ext cx="33338" cy="19050"/>
              </a:xfrm>
              <a:custGeom>
                <a:cxnLst>
                  <a:cxn ang="0">
                    <a:pos x="3704" y="15240"/>
                  </a:cxn>
                  <a:cxn ang="0">
                    <a:pos x="0" y="17145"/>
                  </a:cxn>
                  <a:cxn ang="0">
                    <a:pos x="1852" y="19050"/>
                  </a:cxn>
                  <a:cxn ang="0">
                    <a:pos x="3704" y="17145"/>
                  </a:cxn>
                  <a:cxn ang="0">
                    <a:pos x="3704" y="15240"/>
                  </a:cxn>
                  <a:cxn ang="0">
                    <a:pos x="29633" y="0"/>
                  </a:cxn>
                  <a:cxn ang="0">
                    <a:pos x="29633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29633" y="0"/>
                  </a:cxn>
                </a:cxnLst>
                <a:rect l="0" t="0" r="0" b="0"/>
                <a:pathLst>
                  <a:path w="18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158"/>
              <p:cNvSpPr>
                <a:spLocks noEditPoints="1"/>
              </p:cNvSpPr>
              <p:nvPr>
                <p:custDataLst>
                  <p:tags r:id="rId153"/>
                </p:custDataLst>
              </p:nvPr>
            </p:nvSpPr>
            <p:spPr>
              <a:xfrm>
                <a:off x="11296650" y="3824287"/>
                <a:ext cx="34925" cy="20638"/>
              </a:xfrm>
              <a:custGeom>
                <a:cxnLst>
                  <a:cxn ang="0">
                    <a:pos x="1940" y="16885"/>
                  </a:cxn>
                  <a:cxn ang="0">
                    <a:pos x="0" y="18761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16885"/>
                  </a:cxn>
                  <a:cxn ang="0">
                    <a:pos x="32984" y="0"/>
                  </a:cxn>
                  <a:cxn ang="0">
                    <a:pos x="32984" y="0"/>
                  </a:cxn>
                  <a:cxn ang="0">
                    <a:pos x="34925" y="1876"/>
                  </a:cxn>
                  <a:cxn ang="0">
                    <a:pos x="34925" y="1876"/>
                  </a:cxn>
                  <a:cxn ang="0">
                    <a:pos x="32984" y="0"/>
                  </a:cxn>
                </a:cxnLst>
                <a:rect l="0" t="0" r="0" b="0"/>
                <a:pathLst>
                  <a:path w="18" h="11">
                    <a:moveTo>
                      <a:pt x="1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Freeform 159"/>
              <p:cNvSpPr>
                <a:spLocks noEditPoints="1"/>
              </p:cNvSpPr>
              <p:nvPr>
                <p:custDataLst>
                  <p:tags r:id="rId154"/>
                </p:custDataLst>
              </p:nvPr>
            </p:nvSpPr>
            <p:spPr>
              <a:xfrm>
                <a:off x="11298238" y="3825875"/>
                <a:ext cx="33338" cy="19050"/>
              </a:xfrm>
              <a:custGeom>
                <a:cxnLst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8" name="Freeform 160"/>
              <p:cNvSpPr>
                <a:spLocks noEditPoints="1"/>
              </p:cNvSpPr>
              <p:nvPr>
                <p:custDataLst>
                  <p:tags r:id="rId155"/>
                </p:custDataLst>
              </p:nvPr>
            </p:nvSpPr>
            <p:spPr>
              <a:xfrm>
                <a:off x="11307763" y="3797300"/>
                <a:ext cx="52388" cy="41275"/>
              </a:xfrm>
              <a:custGeom>
                <a:cxnLst>
                  <a:cxn ang="0">
                    <a:pos x="40746" y="41275"/>
                  </a:cxn>
                  <a:cxn ang="0">
                    <a:pos x="40746" y="41275"/>
                  </a:cxn>
                  <a:cxn ang="0">
                    <a:pos x="38805" y="39398"/>
                  </a:cxn>
                  <a:cxn ang="0">
                    <a:pos x="38805" y="39398"/>
                  </a:cxn>
                  <a:cxn ang="0">
                    <a:pos x="36865" y="37522"/>
                  </a:cxn>
                  <a:cxn ang="0">
                    <a:pos x="36865" y="37522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0" y="26265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820" y="24389"/>
                  </a:cxn>
                  <a:cxn ang="0">
                    <a:pos x="5820" y="24389"/>
                  </a:cxn>
                  <a:cxn ang="0">
                    <a:pos x="1940" y="24389"/>
                  </a:cxn>
                  <a:cxn ang="0">
                    <a:pos x="194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5820" y="24389"/>
                  </a:cxn>
                  <a:cxn ang="0">
                    <a:pos x="9701" y="24389"/>
                  </a:cxn>
                  <a:cxn ang="0">
                    <a:pos x="15522" y="24389"/>
                  </a:cxn>
                  <a:cxn ang="0">
                    <a:pos x="21343" y="26265"/>
                  </a:cxn>
                  <a:cxn ang="0">
                    <a:pos x="23283" y="28142"/>
                  </a:cxn>
                  <a:cxn ang="0">
                    <a:pos x="25223" y="30018"/>
                  </a:cxn>
                  <a:cxn ang="0">
                    <a:pos x="25223" y="28142"/>
                  </a:cxn>
                  <a:cxn ang="0">
                    <a:pos x="23283" y="28142"/>
                  </a:cxn>
                  <a:cxn ang="0">
                    <a:pos x="21343" y="26265"/>
                  </a:cxn>
                  <a:cxn ang="0">
                    <a:pos x="19402" y="26265"/>
                  </a:cxn>
                  <a:cxn ang="0">
                    <a:pos x="19402" y="26265"/>
                  </a:cxn>
                  <a:cxn ang="0">
                    <a:pos x="15522" y="24389"/>
                  </a:cxn>
                  <a:cxn ang="0">
                    <a:pos x="13582" y="24389"/>
                  </a:cxn>
                  <a:cxn ang="0">
                    <a:pos x="11641" y="24389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0447" y="0"/>
                  </a:cxn>
                  <a:cxn ang="0">
                    <a:pos x="50447" y="0"/>
                  </a:cxn>
                  <a:cxn ang="0">
                    <a:pos x="52388" y="0"/>
                  </a:cxn>
                  <a:cxn ang="0">
                    <a:pos x="52388" y="0"/>
                  </a:cxn>
                </a:cxnLst>
                <a:rect l="0" t="0" r="0" b="0"/>
                <a:pathLst>
                  <a:path w="27" h="22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moveTo>
                      <a:pt x="19" y="20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moveTo>
                      <a:pt x="18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moveTo>
                      <a:pt x="17" y="18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17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9" name="Freeform 161"/>
              <p:cNvSpPr/>
              <p:nvPr>
                <p:custDataLst>
                  <p:tags r:id="rId156"/>
                </p:custDataLst>
              </p:nvPr>
            </p:nvSpPr>
            <p:spPr>
              <a:xfrm>
                <a:off x="11307763" y="3798887"/>
                <a:ext cx="46038" cy="25400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23019" y="11723"/>
                  </a:cxn>
                  <a:cxn ang="0">
                    <a:pos x="23019" y="11723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3446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162"/>
              <p:cNvSpPr/>
              <p:nvPr>
                <p:custDataLst>
                  <p:tags r:id="rId157"/>
                </p:custDataLst>
              </p:nvPr>
            </p:nvSpPr>
            <p:spPr>
              <a:xfrm>
                <a:off x="11309350" y="3797300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1831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3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163"/>
              <p:cNvSpPr/>
              <p:nvPr>
                <p:custDataLst>
                  <p:tags r:id="rId158"/>
                </p:custDataLst>
              </p:nvPr>
            </p:nvSpPr>
            <p:spPr>
              <a:xfrm>
                <a:off x="11314113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164"/>
              <p:cNvSpPr/>
              <p:nvPr>
                <p:custDataLst>
                  <p:tags r:id="rId159"/>
                </p:custDataLst>
              </p:nvPr>
            </p:nvSpPr>
            <p:spPr>
              <a:xfrm>
                <a:off x="11315700" y="3797300"/>
                <a:ext cx="44450" cy="23813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165"/>
              <p:cNvSpPr/>
              <p:nvPr>
                <p:custDataLst>
                  <p:tags r:id="rId160"/>
                </p:custDataLst>
              </p:nvPr>
            </p:nvSpPr>
            <p:spPr>
              <a:xfrm>
                <a:off x="11317288" y="3797300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48" y="23813"/>
                  </a:cxn>
                  <a:cxn ang="0">
                    <a:pos x="42863" y="1831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166"/>
              <p:cNvSpPr/>
              <p:nvPr>
                <p:custDataLst>
                  <p:tags r:id="rId161"/>
                </p:custDataLst>
              </p:nvPr>
            </p:nvSpPr>
            <p:spPr>
              <a:xfrm>
                <a:off x="11318875" y="3798887"/>
                <a:ext cx="41275" cy="22225"/>
              </a:xfrm>
              <a:custGeom>
                <a:cxnLst>
                  <a:cxn ang="0">
                    <a:pos x="41275" y="0"/>
                  </a:cxn>
                  <a:cxn ang="0">
                    <a:pos x="0" y="22225"/>
                  </a:cxn>
                  <a:cxn ang="0">
                    <a:pos x="0" y="22225"/>
                  </a:cxn>
                  <a:cxn ang="0">
                    <a:pos x="39309" y="1852"/>
                  </a:cxn>
                  <a:cxn ang="0">
                    <a:pos x="41275" y="0"/>
                  </a:cxn>
                </a:cxnLst>
                <a:rect l="0" t="0" r="0" b="0"/>
                <a:pathLst>
                  <a:path w="21" h="12">
                    <a:moveTo>
                      <a:pt x="21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Freeform 167"/>
              <p:cNvSpPr/>
              <p:nvPr>
                <p:custDataLst>
                  <p:tags r:id="rId162"/>
                </p:custDataLst>
              </p:nvPr>
            </p:nvSpPr>
            <p:spPr>
              <a:xfrm>
                <a:off x="11318875" y="3800475"/>
                <a:ext cx="38100" cy="20638"/>
              </a:xfrm>
              <a:custGeom>
                <a:cxnLst>
                  <a:cxn ang="0">
                    <a:pos x="38100" y="0"/>
                  </a:cxn>
                  <a:cxn ang="0">
                    <a:pos x="0" y="20638"/>
                  </a:cxn>
                  <a:cxn ang="0">
                    <a:pos x="1905" y="20638"/>
                  </a:cxn>
                  <a:cxn ang="0">
                    <a:pos x="1905" y="20638"/>
                  </a:cxn>
                  <a:cxn ang="0">
                    <a:pos x="38100" y="0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1">
                    <a:moveTo>
                      <a:pt x="2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6" name="Freeform 168"/>
              <p:cNvSpPr/>
              <p:nvPr>
                <p:custDataLst>
                  <p:tags r:id="rId163"/>
                </p:custDataLst>
              </p:nvPr>
            </p:nvSpPr>
            <p:spPr>
              <a:xfrm>
                <a:off x="11322050" y="3800475"/>
                <a:ext cx="34925" cy="20638"/>
              </a:xfrm>
              <a:custGeom>
                <a:cxnLst>
                  <a:cxn ang="0">
                    <a:pos x="34925" y="0"/>
                  </a:cxn>
                  <a:cxn ang="0">
                    <a:pos x="0" y="20638"/>
                  </a:cxn>
                  <a:cxn ang="0">
                    <a:pos x="0" y="20638"/>
                  </a:cxn>
                  <a:cxn ang="0">
                    <a:pos x="1838" y="20638"/>
                  </a:cxn>
                  <a:cxn ang="0">
                    <a:pos x="33086" y="1876"/>
                  </a:cxn>
                  <a:cxn ang="0">
                    <a:pos x="34925" y="0"/>
                  </a:cxn>
                </a:cxnLst>
                <a:rect l="0" t="0" r="0" b="0"/>
                <a:pathLst>
                  <a:path w="19" h="11">
                    <a:moveTo>
                      <a:pt x="19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7" name="Freeform 169"/>
              <p:cNvSpPr/>
              <p:nvPr>
                <p:custDataLst>
                  <p:tags r:id="rId164"/>
                </p:custDataLst>
              </p:nvPr>
            </p:nvSpPr>
            <p:spPr>
              <a:xfrm>
                <a:off x="11323638" y="3802062"/>
                <a:ext cx="31750" cy="22225"/>
              </a:xfrm>
              <a:custGeom>
                <a:cxnLst>
                  <a:cxn ang="0">
                    <a:pos x="31750" y="0"/>
                  </a:cxn>
                  <a:cxn ang="0">
                    <a:pos x="0" y="20204"/>
                  </a:cxn>
                  <a:cxn ang="0">
                    <a:pos x="1867" y="22225"/>
                  </a:cxn>
                  <a:cxn ang="0">
                    <a:pos x="31750" y="2020"/>
                  </a:cxn>
                  <a:cxn ang="0">
                    <a:pos x="31750" y="0"/>
                  </a:cxn>
                </a:cxnLst>
                <a:rect l="0" t="0" r="0" b="0"/>
                <a:pathLst>
                  <a:path w="17" h="11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170"/>
              <p:cNvSpPr/>
              <p:nvPr>
                <p:custDataLst>
                  <p:tags r:id="rId165"/>
                </p:custDataLst>
              </p:nvPr>
            </p:nvSpPr>
            <p:spPr>
              <a:xfrm>
                <a:off x="11325225" y="3805237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9050"/>
                  </a:cxn>
                  <a:cxn ang="0">
                    <a:pos x="1885" y="19050"/>
                  </a:cxn>
                  <a:cxn ang="0">
                    <a:pos x="28277" y="1905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171"/>
              <p:cNvSpPr/>
              <p:nvPr>
                <p:custDataLst>
                  <p:tags r:id="rId166"/>
                </p:custDataLst>
              </p:nvPr>
            </p:nvSpPr>
            <p:spPr>
              <a:xfrm>
                <a:off x="11326813" y="3806825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26988" y="194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172"/>
              <p:cNvSpPr/>
              <p:nvPr>
                <p:custDataLst>
                  <p:tags r:id="rId167"/>
                </p:custDataLst>
              </p:nvPr>
            </p:nvSpPr>
            <p:spPr>
              <a:xfrm>
                <a:off x="11326813" y="3808412"/>
                <a:ext cx="26988" cy="15875"/>
              </a:xfrm>
              <a:custGeom>
                <a:cxnLst>
                  <a:cxn ang="0">
                    <a:pos x="26988" y="0"/>
                  </a:cxn>
                  <a:cxn ang="0">
                    <a:pos x="0" y="15875"/>
                  </a:cxn>
                  <a:cxn ang="0">
                    <a:pos x="0" y="15875"/>
                  </a:cxn>
                  <a:cxn ang="0">
                    <a:pos x="1927" y="15875"/>
                  </a:cxn>
                  <a:cxn ang="0">
                    <a:pos x="25060" y="1984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173"/>
              <p:cNvSpPr/>
              <p:nvPr>
                <p:custDataLst>
                  <p:tags r:id="rId168"/>
                </p:custDataLst>
              </p:nvPr>
            </p:nvSpPr>
            <p:spPr>
              <a:xfrm>
                <a:off x="11328400" y="3810000"/>
                <a:ext cx="23813" cy="15875"/>
              </a:xfrm>
              <a:custGeom>
                <a:cxnLst>
                  <a:cxn ang="0">
                    <a:pos x="23813" y="0"/>
                  </a:cxn>
                  <a:cxn ang="0">
                    <a:pos x="0" y="13890"/>
                  </a:cxn>
                  <a:cxn ang="0">
                    <a:pos x="1984" y="15875"/>
                  </a:cxn>
                  <a:cxn ang="0">
                    <a:pos x="1984" y="15875"/>
                  </a:cxn>
                  <a:cxn ang="0">
                    <a:pos x="23813" y="198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174"/>
              <p:cNvSpPr/>
              <p:nvPr>
                <p:custDataLst>
                  <p:tags r:id="rId169"/>
                </p:custDataLst>
              </p:nvPr>
            </p:nvSpPr>
            <p:spPr>
              <a:xfrm>
                <a:off x="11331575" y="3811587"/>
                <a:ext cx="20638" cy="14288"/>
              </a:xfrm>
              <a:custGeom>
                <a:cxnLst>
                  <a:cxn ang="0">
                    <a:pos x="20638" y="0"/>
                  </a:cxn>
                  <a:cxn ang="0">
                    <a:pos x="0" y="14288"/>
                  </a:cxn>
                  <a:cxn ang="0">
                    <a:pos x="0" y="14288"/>
                  </a:cxn>
                  <a:cxn ang="0">
                    <a:pos x="1876" y="14288"/>
                  </a:cxn>
                  <a:cxn ang="0">
                    <a:pos x="20638" y="2041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175"/>
              <p:cNvSpPr/>
              <p:nvPr>
                <p:custDataLst>
                  <p:tags r:id="rId170"/>
                </p:custDataLst>
              </p:nvPr>
            </p:nvSpPr>
            <p:spPr>
              <a:xfrm>
                <a:off x="11333163" y="3814762"/>
                <a:ext cx="19050" cy="12700"/>
              </a:xfrm>
              <a:custGeom>
                <a:cxnLst>
                  <a:cxn ang="0">
                    <a:pos x="19050" y="0"/>
                  </a:cxn>
                  <a:cxn ang="0">
                    <a:pos x="0" y="10885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7145" y="1814"/>
                  </a:cxn>
                  <a:cxn ang="0">
                    <a:pos x="19050" y="0"/>
                  </a:cxn>
                </a:cxnLst>
                <a:rect l="0" t="0" r="0" b="0"/>
                <a:pathLst>
                  <a:path w="10" h="7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176"/>
              <p:cNvSpPr/>
              <p:nvPr>
                <p:custDataLst>
                  <p:tags r:id="rId171"/>
                </p:custDataLst>
              </p:nvPr>
            </p:nvSpPr>
            <p:spPr>
              <a:xfrm>
                <a:off x="11333163" y="3816350"/>
                <a:ext cx="17463" cy="11113"/>
              </a:xfrm>
              <a:custGeom>
                <a:cxnLst>
                  <a:cxn ang="0">
                    <a:pos x="17463" y="0"/>
                  </a:cxn>
                  <a:cxn ang="0">
                    <a:pos x="0" y="11113"/>
                  </a:cxn>
                  <a:cxn ang="0">
                    <a:pos x="1940" y="11113"/>
                  </a:cxn>
                  <a:cxn ang="0">
                    <a:pos x="17463" y="3704"/>
                  </a:cxn>
                  <a:cxn ang="0">
                    <a:pos x="17463" y="0"/>
                  </a:cxn>
                </a:cxnLst>
                <a:rect l="0" t="0" r="0" b="0"/>
                <a:pathLst>
                  <a:path w="9" h="6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177"/>
              <p:cNvSpPr/>
              <p:nvPr>
                <p:custDataLst>
                  <p:tags r:id="rId172"/>
                </p:custDataLst>
              </p:nvPr>
            </p:nvSpPr>
            <p:spPr>
              <a:xfrm>
                <a:off x="11334750" y="3819525"/>
                <a:ext cx="15875" cy="9525"/>
              </a:xfrm>
              <a:custGeom>
                <a:cxnLst>
                  <a:cxn ang="0">
                    <a:pos x="15875" y="0"/>
                  </a:cxn>
                  <a:cxn ang="0">
                    <a:pos x="0" y="7620"/>
                  </a:cxn>
                  <a:cxn ang="0">
                    <a:pos x="1984" y="9525"/>
                  </a:cxn>
                  <a:cxn ang="0">
                    <a:pos x="15875" y="1905"/>
                  </a:cxn>
                  <a:cxn ang="0">
                    <a:pos x="15875" y="0"/>
                  </a:cxn>
                </a:cxnLst>
                <a:rect l="0" t="0" r="0" b="0"/>
                <a:pathLst>
                  <a:path w="8" h="5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178"/>
              <p:cNvSpPr/>
              <p:nvPr>
                <p:custDataLst>
                  <p:tags r:id="rId173"/>
                </p:custDataLst>
              </p:nvPr>
            </p:nvSpPr>
            <p:spPr>
              <a:xfrm>
                <a:off x="11336338" y="3821112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14288" y="1984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179"/>
              <p:cNvSpPr/>
              <p:nvPr>
                <p:custDataLst>
                  <p:tags r:id="rId174"/>
                </p:custDataLst>
              </p:nvPr>
            </p:nvSpPr>
            <p:spPr>
              <a:xfrm>
                <a:off x="11337925" y="3824287"/>
                <a:ext cx="12700" cy="6350"/>
              </a:xfrm>
              <a:custGeom>
                <a:cxnLst>
                  <a:cxn ang="0">
                    <a:pos x="12700" y="0"/>
                  </a:cxn>
                  <a:cxn ang="0">
                    <a:pos x="0" y="4762"/>
                  </a:cxn>
                  <a:cxn ang="0">
                    <a:pos x="2116" y="6350"/>
                  </a:cxn>
                  <a:cxn ang="0">
                    <a:pos x="2116" y="6350"/>
                  </a:cxn>
                  <a:cxn ang="0">
                    <a:pos x="10583" y="1587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180"/>
              <p:cNvSpPr/>
              <p:nvPr>
                <p:custDataLst>
                  <p:tags r:id="rId175"/>
                </p:custDataLst>
              </p:nvPr>
            </p:nvSpPr>
            <p:spPr>
              <a:xfrm>
                <a:off x="11341100" y="3825875"/>
                <a:ext cx="6350" cy="7938"/>
              </a:xfrm>
              <a:custGeom>
                <a:cxnLst>
                  <a:cxn ang="0">
                    <a:pos x="6350" y="0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1587" y="7938"/>
                  </a:cxn>
                  <a:cxn ang="0">
                    <a:pos x="6350" y="1984"/>
                  </a:cxn>
                  <a:cxn ang="0">
                    <a:pos x="6350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181"/>
              <p:cNvSpPr/>
              <p:nvPr>
                <p:custDataLst>
                  <p:tags r:id="rId176"/>
                </p:custDataLst>
              </p:nvPr>
            </p:nvSpPr>
            <p:spPr>
              <a:xfrm>
                <a:off x="11342688" y="3827462"/>
                <a:ext cx="4763" cy="6350"/>
              </a:xfrm>
              <a:custGeom>
                <a:cxnLst>
                  <a:cxn ang="0">
                    <a:pos x="4763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4763" y="4233"/>
                  </a:cxn>
                  <a:cxn ang="0">
                    <a:pos x="4763" y="0"/>
                  </a:cxn>
                </a:cxnLst>
                <a:rect l="0" t="0" r="0" b="0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182"/>
              <p:cNvSpPr/>
              <p:nvPr>
                <p:custDataLst>
                  <p:tags r:id="rId177"/>
                </p:custDataLst>
              </p:nvPr>
            </p:nvSpPr>
            <p:spPr>
              <a:xfrm>
                <a:off x="11342688" y="3830637"/>
                <a:ext cx="4763" cy="4763"/>
              </a:xfrm>
              <a:custGeom>
                <a:cxnLst>
                  <a:cxn ang="0">
                    <a:pos x="4763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7" y="4763"/>
                  </a:cxn>
                  <a:cxn ang="0">
                    <a:pos x="1587" y="4763"/>
                  </a:cxn>
                  <a:cxn ang="0">
                    <a:pos x="4763" y="2381"/>
                  </a:cxn>
                  <a:cxn ang="0">
                    <a:pos x="4763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183"/>
              <p:cNvSpPr/>
              <p:nvPr>
                <p:custDataLst>
                  <p:tags r:id="rId178"/>
                </p:custDataLst>
              </p:nvPr>
            </p:nvSpPr>
            <p:spPr>
              <a:xfrm>
                <a:off x="11344275" y="3833812"/>
                <a:ext cx="3175" cy="3175"/>
              </a:xfrm>
              <a:custGeom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7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0" t="0" r="0" b="0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184"/>
              <p:cNvSpPr/>
              <p:nvPr>
                <p:custDataLst>
                  <p:tags r:id="rId179"/>
                </p:custDataLst>
              </p:nvPr>
            </p:nvSpPr>
            <p:spPr>
              <a:xfrm>
                <a:off x="11345863" y="3835400"/>
                <a:ext cx="1588" cy="3175"/>
              </a:xfrm>
              <a:custGeom>
                <a:cxnLst>
                  <a:cxn ang="0">
                    <a:pos x="1588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Oval 185"/>
              <p:cNvSpPr/>
              <p:nvPr>
                <p:custDataLst>
                  <p:tags r:id="rId180"/>
                </p:custDataLst>
              </p:nvPr>
            </p:nvSpPr>
            <p:spPr>
              <a:xfrm>
                <a:off x="11347450" y="383857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04" name="Freeform 186"/>
              <p:cNvSpPr>
                <a:spLocks noEditPoints="1"/>
              </p:cNvSpPr>
              <p:nvPr>
                <p:custDataLst>
                  <p:tags r:id="rId181"/>
                </p:custDataLst>
              </p:nvPr>
            </p:nvSpPr>
            <p:spPr>
              <a:xfrm>
                <a:off x="11414125" y="3757612"/>
                <a:ext cx="61913" cy="11113"/>
              </a:xfrm>
              <a:custGeom>
                <a:cxnLst>
                  <a:cxn ang="0">
                    <a:pos x="61913" y="11113"/>
                  </a:cxn>
                  <a:cxn ang="0">
                    <a:pos x="59978" y="9260"/>
                  </a:cxn>
                  <a:cxn ang="0">
                    <a:pos x="58043" y="9260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7739" y="1852"/>
                  </a:cxn>
                  <a:cxn ang="0">
                    <a:pos x="5804" y="1852"/>
                  </a:cxn>
                  <a:cxn ang="0">
                    <a:pos x="7739" y="1852"/>
                  </a:cxn>
                  <a:cxn ang="0">
                    <a:pos x="7739" y="1852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15478" y="0"/>
                  </a:cxn>
                  <a:cxn ang="0">
                    <a:pos x="17413" y="0"/>
                  </a:cxn>
                </a:cxnLst>
                <a:rect l="0" t="0" r="0" b="0"/>
                <a:pathLst>
                  <a:path w="32" h="6">
                    <a:moveTo>
                      <a:pt x="31" y="5"/>
                    </a:moveTo>
                    <a:cubicBezTo>
                      <a:pt x="31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5"/>
                    </a:cubicBezTo>
                    <a:moveTo>
                      <a:pt x="29" y="4"/>
                    </a:moveTo>
                    <a:cubicBezTo>
                      <a:pt x="29" y="4"/>
                      <a:pt x="30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7" y="3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3"/>
                    </a:cubicBezTo>
                    <a:moveTo>
                      <a:pt x="26" y="3"/>
                    </a:move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6" y="3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4" y="1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187"/>
              <p:cNvSpPr/>
              <p:nvPr>
                <p:custDataLst>
                  <p:tags r:id="rId182"/>
                </p:custDataLst>
              </p:nvPr>
            </p:nvSpPr>
            <p:spPr>
              <a:xfrm>
                <a:off x="11372850" y="3759200"/>
                <a:ext cx="47625" cy="26988"/>
              </a:xfrm>
              <a:custGeom>
                <a:cxnLst>
                  <a:cxn ang="0">
                    <a:pos x="47625" y="0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0" y="26988"/>
                  </a:cxn>
                  <a:cxn ang="0">
                    <a:pos x="5715" y="25060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4" y="0"/>
                      <a:pt x="23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188"/>
              <p:cNvSpPr/>
              <p:nvPr>
                <p:custDataLst>
                  <p:tags r:id="rId183"/>
                </p:custDataLst>
              </p:nvPr>
            </p:nvSpPr>
            <p:spPr>
              <a:xfrm>
                <a:off x="11379200" y="3757612"/>
                <a:ext cx="47625" cy="25400"/>
              </a:xfrm>
              <a:custGeom>
                <a:cxnLst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1910" y="1814"/>
                  </a:cxn>
                  <a:cxn ang="0">
                    <a:pos x="41910" y="1814"/>
                  </a:cxn>
                  <a:cxn ang="0">
                    <a:pos x="0" y="25400"/>
                  </a:cxn>
                  <a:cxn ang="0">
                    <a:pos x="5715" y="23585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4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189"/>
              <p:cNvSpPr/>
              <p:nvPr>
                <p:custDataLst>
                  <p:tags r:id="rId184"/>
                </p:custDataLst>
              </p:nvPr>
            </p:nvSpPr>
            <p:spPr>
              <a:xfrm>
                <a:off x="11383963" y="3757612"/>
                <a:ext cx="47625" cy="23813"/>
              </a:xfrm>
              <a:custGeom>
                <a:cxnLst>
                  <a:cxn ang="0">
                    <a:pos x="47625" y="0"/>
                  </a:cxn>
                  <a:cxn ang="0">
                    <a:pos x="45720" y="0"/>
                  </a:cxn>
                  <a:cxn ang="0">
                    <a:pos x="45720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3813"/>
                  </a:cxn>
                  <a:cxn ang="0">
                    <a:pos x="5715" y="23813"/>
                  </a:cxn>
                  <a:cxn ang="0">
                    <a:pos x="47625" y="0"/>
                  </a:cxn>
                </a:cxnLst>
                <a:rect l="0" t="0" r="0" b="0"/>
                <a:pathLst>
                  <a:path w="25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190"/>
              <p:cNvSpPr/>
              <p:nvPr>
                <p:custDataLst>
                  <p:tags r:id="rId185"/>
                </p:custDataLst>
              </p:nvPr>
            </p:nvSpPr>
            <p:spPr>
              <a:xfrm>
                <a:off x="11390313" y="3757612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1981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191"/>
              <p:cNvSpPr/>
              <p:nvPr>
                <p:custDataLst>
                  <p:tags r:id="rId186"/>
                </p:custDataLst>
              </p:nvPr>
            </p:nvSpPr>
            <p:spPr>
              <a:xfrm>
                <a:off x="11393488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192"/>
              <p:cNvSpPr/>
              <p:nvPr>
                <p:custDataLst>
                  <p:tags r:id="rId187"/>
                </p:custDataLst>
              </p:nvPr>
            </p:nvSpPr>
            <p:spPr>
              <a:xfrm>
                <a:off x="11398250" y="3757612"/>
                <a:ext cx="44450" cy="23813"/>
              </a:xfrm>
              <a:custGeom>
                <a:cxnLst>
                  <a:cxn ang="0">
                    <a:pos x="40745" y="0"/>
                  </a:cxn>
                  <a:cxn ang="0">
                    <a:pos x="0" y="23813"/>
                  </a:cxn>
                  <a:cxn ang="0">
                    <a:pos x="3704" y="23813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193"/>
              <p:cNvSpPr/>
              <p:nvPr>
                <p:custDataLst>
                  <p:tags r:id="rId188"/>
                </p:custDataLst>
              </p:nvPr>
            </p:nvSpPr>
            <p:spPr>
              <a:xfrm>
                <a:off x="11401425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194"/>
              <p:cNvSpPr/>
              <p:nvPr>
                <p:custDataLst>
                  <p:tags r:id="rId189"/>
                </p:custDataLst>
              </p:nvPr>
            </p:nvSpPr>
            <p:spPr>
              <a:xfrm>
                <a:off x="11404600" y="3757612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1831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195"/>
              <p:cNvSpPr/>
              <p:nvPr>
                <p:custDataLst>
                  <p:tags r:id="rId190"/>
                </p:custDataLst>
              </p:nvPr>
            </p:nvSpPr>
            <p:spPr>
              <a:xfrm>
                <a:off x="11409363" y="3759200"/>
                <a:ext cx="46038" cy="23813"/>
              </a:xfrm>
              <a:custGeom>
                <a:cxnLst>
                  <a:cxn ang="0">
                    <a:pos x="42201" y="0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196"/>
              <p:cNvSpPr/>
              <p:nvPr>
                <p:custDataLst>
                  <p:tags r:id="rId191"/>
                </p:custDataLst>
              </p:nvPr>
            </p:nvSpPr>
            <p:spPr>
              <a:xfrm>
                <a:off x="11412538" y="3759200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197"/>
              <p:cNvSpPr/>
              <p:nvPr>
                <p:custDataLst>
                  <p:tags r:id="rId192"/>
                </p:custDataLst>
              </p:nvPr>
            </p:nvSpPr>
            <p:spPr>
              <a:xfrm>
                <a:off x="11417300" y="3760787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5400"/>
                  </a:cxn>
                  <a:cxn ang="0">
                    <a:pos x="3704" y="25400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198"/>
              <p:cNvSpPr/>
              <p:nvPr>
                <p:custDataLst>
                  <p:tags r:id="rId193"/>
                </p:custDataLst>
              </p:nvPr>
            </p:nvSpPr>
            <p:spPr>
              <a:xfrm>
                <a:off x="11420475" y="3760787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Freeform 199"/>
              <p:cNvSpPr/>
              <p:nvPr>
                <p:custDataLst>
                  <p:tags r:id="rId194"/>
                </p:custDataLst>
              </p:nvPr>
            </p:nvSpPr>
            <p:spPr>
              <a:xfrm>
                <a:off x="11422063" y="376237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8" name="Freeform 200"/>
              <p:cNvSpPr/>
              <p:nvPr>
                <p:custDataLst>
                  <p:tags r:id="rId195"/>
                </p:custDataLst>
              </p:nvPr>
            </p:nvSpPr>
            <p:spPr>
              <a:xfrm>
                <a:off x="11426825" y="3763962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3704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9" name="Freeform 201"/>
              <p:cNvSpPr/>
              <p:nvPr>
                <p:custDataLst>
                  <p:tags r:id="rId196"/>
                </p:custDataLst>
              </p:nvPr>
            </p:nvSpPr>
            <p:spPr>
              <a:xfrm>
                <a:off x="11430000" y="3767137"/>
                <a:ext cx="46038" cy="25400"/>
              </a:xfrm>
              <a:custGeom>
                <a:cxnLst>
                  <a:cxn ang="0">
                    <a:pos x="42201" y="0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202"/>
              <p:cNvSpPr>
                <a:spLocks noEditPoints="1"/>
              </p:cNvSpPr>
              <p:nvPr>
                <p:custDataLst>
                  <p:tags r:id="rId197"/>
                </p:custDataLst>
              </p:nvPr>
            </p:nvSpPr>
            <p:spPr>
              <a:xfrm>
                <a:off x="11437938" y="3768725"/>
                <a:ext cx="117475" cy="134938"/>
              </a:xfrm>
              <a:custGeom>
                <a:cxnLst>
                  <a:cxn ang="0">
                    <a:pos x="75790" y="134938"/>
                  </a:cxn>
                  <a:cxn ang="0">
                    <a:pos x="70106" y="117833"/>
                  </a:cxn>
                  <a:cxn ang="0">
                    <a:pos x="70106" y="117833"/>
                  </a:cxn>
                  <a:cxn ang="0">
                    <a:pos x="117475" y="110231"/>
                  </a:cxn>
                  <a:cxn ang="0">
                    <a:pos x="117475" y="110231"/>
                  </a:cxn>
                  <a:cxn ang="0">
                    <a:pos x="64421" y="102628"/>
                  </a:cxn>
                  <a:cxn ang="0">
                    <a:pos x="62527" y="100728"/>
                  </a:cxn>
                  <a:cxn ang="0">
                    <a:pos x="113685" y="96927"/>
                  </a:cxn>
                  <a:cxn ang="0">
                    <a:pos x="113685" y="100728"/>
                  </a:cxn>
                  <a:cxn ang="0">
                    <a:pos x="60632" y="96927"/>
                  </a:cxn>
                  <a:cxn ang="0">
                    <a:pos x="60632" y="95026"/>
                  </a:cxn>
                  <a:cxn ang="0">
                    <a:pos x="109895" y="89325"/>
                  </a:cxn>
                  <a:cxn ang="0">
                    <a:pos x="109895" y="89325"/>
                  </a:cxn>
                  <a:cxn ang="0">
                    <a:pos x="54947" y="87424"/>
                  </a:cxn>
                  <a:cxn ang="0">
                    <a:pos x="102316" y="70319"/>
                  </a:cxn>
                  <a:cxn ang="0">
                    <a:pos x="89053" y="49413"/>
                  </a:cxn>
                  <a:cxn ang="0">
                    <a:pos x="92843" y="55115"/>
                  </a:cxn>
                  <a:cxn ang="0">
                    <a:pos x="89053" y="49413"/>
                  </a:cxn>
                  <a:cxn ang="0">
                    <a:pos x="85264" y="43712"/>
                  </a:cxn>
                  <a:cxn ang="0">
                    <a:pos x="85264" y="43712"/>
                  </a:cxn>
                  <a:cxn ang="0">
                    <a:pos x="11368" y="34209"/>
                  </a:cxn>
                  <a:cxn ang="0">
                    <a:pos x="75790" y="32309"/>
                  </a:cxn>
                  <a:cxn ang="0">
                    <a:pos x="81474" y="38010"/>
                  </a:cxn>
                  <a:cxn ang="0">
                    <a:pos x="75790" y="32309"/>
                  </a:cxn>
                  <a:cxn ang="0">
                    <a:pos x="72000" y="28508"/>
                  </a:cxn>
                  <a:cxn ang="0">
                    <a:pos x="75790" y="32309"/>
                  </a:cxn>
                  <a:cxn ang="0">
                    <a:pos x="0" y="26607"/>
                  </a:cxn>
                  <a:cxn ang="0">
                    <a:pos x="0" y="26607"/>
                  </a:cxn>
                  <a:cxn ang="0">
                    <a:pos x="68211" y="24706"/>
                  </a:cxn>
                  <a:cxn ang="0">
                    <a:pos x="68211" y="24706"/>
                  </a:cxn>
                  <a:cxn ang="0">
                    <a:pos x="66316" y="20905"/>
                  </a:cxn>
                  <a:cxn ang="0">
                    <a:pos x="64421" y="20905"/>
                  </a:cxn>
                  <a:cxn ang="0">
                    <a:pos x="64421" y="20905"/>
                  </a:cxn>
                  <a:cxn ang="0">
                    <a:pos x="58737" y="13303"/>
                  </a:cxn>
                  <a:cxn ang="0">
                    <a:pos x="53053" y="11403"/>
                  </a:cxn>
                  <a:cxn ang="0">
                    <a:pos x="51158" y="9502"/>
                  </a:cxn>
                  <a:cxn ang="0">
                    <a:pos x="49263" y="7602"/>
                  </a:cxn>
                  <a:cxn ang="0">
                    <a:pos x="45474" y="3801"/>
                  </a:cxn>
                  <a:cxn ang="0">
                    <a:pos x="45474" y="5701"/>
                  </a:cxn>
                  <a:cxn ang="0">
                    <a:pos x="45474" y="3801"/>
                  </a:cxn>
                  <a:cxn ang="0">
                    <a:pos x="43579" y="3801"/>
                  </a:cxn>
                  <a:cxn ang="0">
                    <a:pos x="37895" y="0"/>
                  </a:cxn>
                  <a:cxn ang="0">
                    <a:pos x="43579" y="3801"/>
                  </a:cxn>
                </a:cxnLst>
                <a:rect l="0" t="0" r="0" b="0"/>
                <a:pathLst>
                  <a:path w="62" h="71">
                    <a:moveTo>
                      <a:pt x="40" y="71"/>
                    </a:move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moveTo>
                      <a:pt x="37" y="62"/>
                    </a:move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moveTo>
                      <a:pt x="62" y="58"/>
                    </a:move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9"/>
                    </a:cubicBezTo>
                    <a:cubicBezTo>
                      <a:pt x="62" y="58"/>
                      <a:pt x="62" y="58"/>
                      <a:pt x="62" y="58"/>
                    </a:cubicBezTo>
                    <a:moveTo>
                      <a:pt x="33" y="53"/>
                    </a:moveTo>
                    <a:cubicBezTo>
                      <a:pt x="33" y="53"/>
                      <a:pt x="33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3"/>
                      <a:pt x="33" y="53"/>
                    </a:cubicBezTo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60" y="53"/>
                      <a:pt x="60" y="53"/>
                    </a:cubicBezTo>
                    <a:cubicBezTo>
                      <a:pt x="60" y="52"/>
                      <a:pt x="60" y="51"/>
                      <a:pt x="60" y="51"/>
                    </a:cubicBezTo>
                    <a:moveTo>
                      <a:pt x="32" y="51"/>
                    </a:move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moveTo>
                      <a:pt x="32" y="50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5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8"/>
                      <a:pt x="59" y="48"/>
                      <a:pt x="59" y="49"/>
                    </a:cubicBezTo>
                    <a:cubicBezTo>
                      <a:pt x="59" y="48"/>
                      <a:pt x="59" y="48"/>
                      <a:pt x="58" y="47"/>
                    </a:cubicBezTo>
                    <a:moveTo>
                      <a:pt x="29" y="45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5"/>
                      <a:pt x="29" y="45"/>
                      <a:pt x="29" y="45"/>
                    </a:cubicBezTo>
                    <a:moveTo>
                      <a:pt x="54" y="37"/>
                    </a:moveTo>
                    <a:cubicBezTo>
                      <a:pt x="54" y="37"/>
                      <a:pt x="54" y="38"/>
                      <a:pt x="54" y="38"/>
                    </a:cubicBezTo>
                    <a:cubicBezTo>
                      <a:pt x="54" y="38"/>
                      <a:pt x="54" y="37"/>
                      <a:pt x="54" y="37"/>
                    </a:cubicBezTo>
                    <a:moveTo>
                      <a:pt x="47" y="26"/>
                    </a:moveTo>
                    <a:cubicBezTo>
                      <a:pt x="47" y="26"/>
                      <a:pt x="47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9" y="28"/>
                      <a:pt x="49" y="29"/>
                    </a:cubicBezTo>
                    <a:cubicBezTo>
                      <a:pt x="48" y="28"/>
                      <a:pt x="48" y="27"/>
                      <a:pt x="47" y="26"/>
                    </a:cubicBezTo>
                    <a:moveTo>
                      <a:pt x="47" y="25"/>
                    </a:moveTo>
                    <a:cubicBezTo>
                      <a:pt x="47" y="25"/>
                      <a:pt x="47" y="25"/>
                      <a:pt x="47" y="26"/>
                    </a:cubicBezTo>
                    <a:cubicBezTo>
                      <a:pt x="47" y="25"/>
                      <a:pt x="47" y="25"/>
                      <a:pt x="47" y="25"/>
                    </a:cubicBezTo>
                    <a:moveTo>
                      <a:pt x="45" y="23"/>
                    </a:move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4"/>
                      <a:pt x="46" y="25"/>
                      <a:pt x="46" y="25"/>
                    </a:cubicBezTo>
                    <a:cubicBezTo>
                      <a:pt x="46" y="24"/>
                      <a:pt x="45" y="24"/>
                      <a:pt x="45" y="23"/>
                    </a:cubicBezTo>
                    <a:moveTo>
                      <a:pt x="6" y="18"/>
                    </a:moveTo>
                    <a:cubicBezTo>
                      <a:pt x="6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moveTo>
                      <a:pt x="40" y="17"/>
                    </a:move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2" y="19"/>
                      <a:pt x="42" y="20"/>
                      <a:pt x="43" y="20"/>
                    </a:cubicBezTo>
                    <a:cubicBezTo>
                      <a:pt x="42" y="19"/>
                      <a:pt x="41" y="18"/>
                      <a:pt x="40" y="17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38" y="14"/>
                    </a:move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6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6"/>
                      <a:pt x="38" y="15"/>
                      <a:pt x="38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36" y="13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4"/>
                      <a:pt x="38" y="14"/>
                    </a:cubicBezTo>
                    <a:cubicBezTo>
                      <a:pt x="37" y="14"/>
                      <a:pt x="37" y="13"/>
                      <a:pt x="36" y="13"/>
                    </a:cubicBezTo>
                    <a:moveTo>
                      <a:pt x="35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moveTo>
                      <a:pt x="34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4" y="11"/>
                    </a:cubicBezTo>
                    <a:moveTo>
                      <a:pt x="34" y="11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moveTo>
                      <a:pt x="31" y="7"/>
                    </a:moveTo>
                    <a:cubicBezTo>
                      <a:pt x="31" y="8"/>
                      <a:pt x="32" y="8"/>
                      <a:pt x="32" y="9"/>
                    </a:cubicBezTo>
                    <a:cubicBezTo>
                      <a:pt x="32" y="8"/>
                      <a:pt x="31" y="8"/>
                      <a:pt x="31" y="7"/>
                    </a:cubicBezTo>
                    <a:moveTo>
                      <a:pt x="27" y="5"/>
                    </a:moveTo>
                    <a:cubicBezTo>
                      <a:pt x="27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29" y="6"/>
                      <a:pt x="28" y="5"/>
                      <a:pt x="27" y="5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moveTo>
                      <a:pt x="24" y="2"/>
                    </a:move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203"/>
              <p:cNvSpPr/>
              <p:nvPr>
                <p:custDataLst>
                  <p:tags r:id="rId198"/>
                </p:custDataLst>
              </p:nvPr>
            </p:nvSpPr>
            <p:spPr>
              <a:xfrm>
                <a:off x="11433175" y="37687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204"/>
              <p:cNvSpPr/>
              <p:nvPr>
                <p:custDataLst>
                  <p:tags r:id="rId199"/>
                </p:custDataLst>
              </p:nvPr>
            </p:nvSpPr>
            <p:spPr>
              <a:xfrm>
                <a:off x="11433175" y="3768725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206"/>
              <p:cNvSpPr/>
              <p:nvPr>
                <p:custDataLst>
                  <p:tags r:id="rId200"/>
                </p:custDataLst>
              </p:nvPr>
            </p:nvSpPr>
            <p:spPr>
              <a:xfrm>
                <a:off x="11437938" y="3770313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3855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207"/>
              <p:cNvSpPr/>
              <p:nvPr>
                <p:custDataLst>
                  <p:tags r:id="rId201"/>
                </p:custDataLst>
              </p:nvPr>
            </p:nvSpPr>
            <p:spPr>
              <a:xfrm>
                <a:off x="11441113" y="377348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208"/>
              <p:cNvSpPr/>
              <p:nvPr>
                <p:custDataLst>
                  <p:tags r:id="rId202"/>
                </p:custDataLst>
              </p:nvPr>
            </p:nvSpPr>
            <p:spPr>
              <a:xfrm>
                <a:off x="11445876" y="3776663"/>
                <a:ext cx="44450" cy="25400"/>
              </a:xfrm>
              <a:custGeom>
                <a:cxnLst>
                  <a:cxn ang="0">
                    <a:pos x="40745" y="0"/>
                  </a:cxn>
                  <a:cxn ang="0">
                    <a:pos x="0" y="23585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44450" y="3628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209"/>
              <p:cNvSpPr/>
              <p:nvPr>
                <p:custDataLst>
                  <p:tags r:id="rId203"/>
                </p:custDataLst>
              </p:nvPr>
            </p:nvSpPr>
            <p:spPr>
              <a:xfrm>
                <a:off x="11449051" y="37798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210"/>
              <p:cNvSpPr/>
              <p:nvPr>
                <p:custDataLst>
                  <p:tags r:id="rId204"/>
                </p:custDataLst>
              </p:nvPr>
            </p:nvSpPr>
            <p:spPr>
              <a:xfrm>
                <a:off x="11452226" y="37814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211"/>
              <p:cNvSpPr/>
              <p:nvPr>
                <p:custDataLst>
                  <p:tags r:id="rId205"/>
                </p:custDataLst>
              </p:nvPr>
            </p:nvSpPr>
            <p:spPr>
              <a:xfrm>
                <a:off x="11456988" y="3786188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212"/>
              <p:cNvSpPr/>
              <p:nvPr>
                <p:custDataLst>
                  <p:tags r:id="rId206"/>
                </p:custDataLst>
              </p:nvPr>
            </p:nvSpPr>
            <p:spPr>
              <a:xfrm>
                <a:off x="11460163" y="378936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213"/>
              <p:cNvSpPr/>
              <p:nvPr>
                <p:custDataLst>
                  <p:tags r:id="rId207"/>
                </p:custDataLst>
              </p:nvPr>
            </p:nvSpPr>
            <p:spPr>
              <a:xfrm>
                <a:off x="11464926" y="37925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Freeform 214"/>
              <p:cNvSpPr/>
              <p:nvPr>
                <p:custDataLst>
                  <p:tags r:id="rId208"/>
                </p:custDataLst>
              </p:nvPr>
            </p:nvSpPr>
            <p:spPr>
              <a:xfrm>
                <a:off x="11468101" y="3797300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2" name="Freeform 215"/>
              <p:cNvSpPr/>
              <p:nvPr>
                <p:custDataLst>
                  <p:tags r:id="rId209"/>
                </p:custDataLst>
              </p:nvPr>
            </p:nvSpPr>
            <p:spPr>
              <a:xfrm>
                <a:off x="11471276" y="38004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3" name="Freeform 216"/>
              <p:cNvSpPr/>
              <p:nvPr>
                <p:custDataLst>
                  <p:tags r:id="rId210"/>
                </p:custDataLst>
              </p:nvPr>
            </p:nvSpPr>
            <p:spPr>
              <a:xfrm>
                <a:off x="11474451" y="38052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4" name="Freeform 217"/>
              <p:cNvSpPr/>
              <p:nvPr>
                <p:custDataLst>
                  <p:tags r:id="rId211"/>
                </p:custDataLst>
              </p:nvPr>
            </p:nvSpPr>
            <p:spPr>
              <a:xfrm>
                <a:off x="11477626" y="3808413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5" name="Freeform 218"/>
              <p:cNvSpPr/>
              <p:nvPr>
                <p:custDataLst>
                  <p:tags r:id="rId212"/>
                </p:custDataLst>
              </p:nvPr>
            </p:nvSpPr>
            <p:spPr>
              <a:xfrm>
                <a:off x="11480801" y="3811588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3922"/>
                  </a:cxn>
                  <a:cxn ang="0">
                    <a:pos x="45720" y="3922"/>
                  </a:cxn>
                  <a:cxn ang="0">
                    <a:pos x="43815" y="3922"/>
                  </a:cxn>
                  <a:cxn ang="0">
                    <a:pos x="43815" y="3922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6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6" name="Freeform 219"/>
              <p:cNvSpPr/>
              <p:nvPr>
                <p:custDataLst>
                  <p:tags r:id="rId213"/>
                </p:custDataLst>
              </p:nvPr>
            </p:nvSpPr>
            <p:spPr>
              <a:xfrm>
                <a:off x="11487151" y="3819525"/>
                <a:ext cx="47625" cy="36513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4982"/>
                  </a:cxn>
                  <a:cxn ang="0">
                    <a:pos x="5715" y="34591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47625" y="11530"/>
                  </a:cxn>
                  <a:cxn ang="0">
                    <a:pos x="43815" y="3843"/>
                  </a:cxn>
                  <a:cxn ang="0">
                    <a:pos x="43815" y="3843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9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2" y="16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7" name="Freeform 220"/>
              <p:cNvSpPr/>
              <p:nvPr>
                <p:custDataLst>
                  <p:tags r:id="rId214"/>
                </p:custDataLst>
              </p:nvPr>
            </p:nvSpPr>
            <p:spPr>
              <a:xfrm>
                <a:off x="11493501" y="3830638"/>
                <a:ext cx="44450" cy="31750"/>
              </a:xfrm>
              <a:custGeom>
                <a:cxnLst>
                  <a:cxn ang="0">
                    <a:pos x="40745" y="0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3704" y="31750"/>
                  </a:cxn>
                  <a:cxn ang="0">
                    <a:pos x="44450" y="5953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221"/>
              <p:cNvSpPr/>
              <p:nvPr>
                <p:custDataLst>
                  <p:tags r:id="rId215"/>
                </p:custDataLst>
              </p:nvPr>
            </p:nvSpPr>
            <p:spPr>
              <a:xfrm>
                <a:off x="11496676" y="383698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0" y="24507"/>
                  </a:cxn>
                  <a:cxn ang="0">
                    <a:pos x="1918" y="26392"/>
                  </a:cxn>
                  <a:cxn ang="0">
                    <a:pos x="1918" y="26392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4119" y="3770"/>
                  </a:cxn>
                  <a:cxn ang="0">
                    <a:pos x="44119" y="3770"/>
                  </a:cxn>
                  <a:cxn ang="0">
                    <a:pos x="44119" y="1885"/>
                  </a:cxn>
                  <a:cxn ang="0">
                    <a:pos x="44119" y="188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Freeform 222"/>
              <p:cNvSpPr/>
              <p:nvPr>
                <p:custDataLst>
                  <p:tags r:id="rId216"/>
                </p:custDataLst>
              </p:nvPr>
            </p:nvSpPr>
            <p:spPr>
              <a:xfrm>
                <a:off x="11499851" y="3843338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0" name="Freeform 223"/>
              <p:cNvSpPr/>
              <p:nvPr>
                <p:custDataLst>
                  <p:tags r:id="rId217"/>
                </p:custDataLst>
              </p:nvPr>
            </p:nvSpPr>
            <p:spPr>
              <a:xfrm>
                <a:off x="11503026" y="384651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1" name="Freeform 224"/>
              <p:cNvSpPr/>
              <p:nvPr>
                <p:custDataLst>
                  <p:tags r:id="rId218"/>
                </p:custDataLst>
              </p:nvPr>
            </p:nvSpPr>
            <p:spPr>
              <a:xfrm>
                <a:off x="11504613" y="38496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2" name="Freeform 225"/>
              <p:cNvSpPr/>
              <p:nvPr>
                <p:custDataLst>
                  <p:tags r:id="rId219"/>
                </p:custDataLst>
              </p:nvPr>
            </p:nvSpPr>
            <p:spPr>
              <a:xfrm>
                <a:off x="11504613" y="38544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226"/>
              <p:cNvSpPr/>
              <p:nvPr>
                <p:custDataLst>
                  <p:tags r:id="rId220"/>
                </p:custDataLst>
              </p:nvPr>
            </p:nvSpPr>
            <p:spPr>
              <a:xfrm>
                <a:off x="11506201" y="385762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227"/>
              <p:cNvSpPr/>
              <p:nvPr>
                <p:custDataLst>
                  <p:tags r:id="rId221"/>
                </p:custDataLst>
              </p:nvPr>
            </p:nvSpPr>
            <p:spPr>
              <a:xfrm>
                <a:off x="11507788" y="3863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2860"/>
                  </a:cxn>
                  <a:cxn ang="0">
                    <a:pos x="0" y="2286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228"/>
              <p:cNvSpPr/>
              <p:nvPr>
                <p:custDataLst>
                  <p:tags r:id="rId222"/>
                </p:custDataLst>
              </p:nvPr>
            </p:nvSpPr>
            <p:spPr>
              <a:xfrm>
                <a:off x="11509376" y="38671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229"/>
              <p:cNvSpPr/>
              <p:nvPr>
                <p:custDataLst>
                  <p:tags r:id="rId223"/>
                </p:custDataLst>
              </p:nvPr>
            </p:nvSpPr>
            <p:spPr>
              <a:xfrm>
                <a:off x="11509376" y="38719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Freeform 230"/>
              <p:cNvSpPr/>
              <p:nvPr>
                <p:custDataLst>
                  <p:tags r:id="rId224"/>
                </p:custDataLst>
              </p:nvPr>
            </p:nvSpPr>
            <p:spPr>
              <a:xfrm>
                <a:off x="11512551" y="3875088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8" name="Freeform 231"/>
              <p:cNvSpPr/>
              <p:nvPr>
                <p:custDataLst>
                  <p:tags r:id="rId225"/>
                </p:custDataLst>
              </p:nvPr>
            </p:nvSpPr>
            <p:spPr>
              <a:xfrm>
                <a:off x="11514138" y="387826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9" name="Freeform 232"/>
              <p:cNvSpPr>
                <a:spLocks noEditPoints="1"/>
              </p:cNvSpPr>
              <p:nvPr>
                <p:custDataLst>
                  <p:tags r:id="rId226"/>
                </p:custDataLst>
              </p:nvPr>
            </p:nvSpPr>
            <p:spPr>
              <a:xfrm>
                <a:off x="11598276" y="3978275"/>
                <a:ext cx="79375" cy="146050"/>
              </a:xfrm>
              <a:custGeom>
                <a:cxnLst>
                  <a:cxn ang="0">
                    <a:pos x="30238" y="138462"/>
                  </a:cxn>
                  <a:cxn ang="0">
                    <a:pos x="32127" y="136566"/>
                  </a:cxn>
                  <a:cxn ang="0">
                    <a:pos x="32127" y="136566"/>
                  </a:cxn>
                  <a:cxn ang="0">
                    <a:pos x="32127" y="134669"/>
                  </a:cxn>
                  <a:cxn ang="0">
                    <a:pos x="35907" y="128979"/>
                  </a:cxn>
                  <a:cxn ang="0">
                    <a:pos x="35907" y="127082"/>
                  </a:cxn>
                  <a:cxn ang="0">
                    <a:pos x="37797" y="121392"/>
                  </a:cxn>
                  <a:cxn ang="0">
                    <a:pos x="37797" y="115701"/>
                  </a:cxn>
                  <a:cxn ang="0">
                    <a:pos x="37797" y="113805"/>
                  </a:cxn>
                  <a:cxn ang="0">
                    <a:pos x="37797" y="113805"/>
                  </a:cxn>
                  <a:cxn ang="0">
                    <a:pos x="37797" y="111908"/>
                  </a:cxn>
                  <a:cxn ang="0">
                    <a:pos x="37797" y="111908"/>
                  </a:cxn>
                  <a:cxn ang="0">
                    <a:pos x="37797" y="110011"/>
                  </a:cxn>
                  <a:cxn ang="0">
                    <a:pos x="37797" y="104321"/>
                  </a:cxn>
                  <a:cxn ang="0">
                    <a:pos x="37797" y="100527"/>
                  </a:cxn>
                  <a:cxn ang="0">
                    <a:pos x="35907" y="91044"/>
                  </a:cxn>
                  <a:cxn ang="0">
                    <a:pos x="34017" y="89147"/>
                  </a:cxn>
                  <a:cxn ang="0">
                    <a:pos x="79375" y="91044"/>
                  </a:cxn>
                  <a:cxn ang="0">
                    <a:pos x="79375" y="92940"/>
                  </a:cxn>
                  <a:cxn ang="0">
                    <a:pos x="79375" y="98631"/>
                  </a:cxn>
                  <a:cxn ang="0">
                    <a:pos x="77485" y="106218"/>
                  </a:cxn>
                  <a:cxn ang="0">
                    <a:pos x="73705" y="111908"/>
                  </a:cxn>
                  <a:cxn ang="0">
                    <a:pos x="71815" y="115701"/>
                  </a:cxn>
                  <a:cxn ang="0">
                    <a:pos x="71815" y="115701"/>
                  </a:cxn>
                  <a:cxn ang="0">
                    <a:pos x="69925" y="117598"/>
                  </a:cxn>
                  <a:cxn ang="0">
                    <a:pos x="69925" y="117598"/>
                  </a:cxn>
                  <a:cxn ang="0">
                    <a:pos x="69925" y="119495"/>
                  </a:cxn>
                  <a:cxn ang="0">
                    <a:pos x="22678" y="146050"/>
                  </a:cxn>
                  <a:cxn ang="0">
                    <a:pos x="34017" y="87250"/>
                  </a:cxn>
                  <a:cxn ang="0">
                    <a:pos x="34017" y="85353"/>
                  </a:cxn>
                  <a:cxn ang="0">
                    <a:pos x="79375" y="87250"/>
                  </a:cxn>
                  <a:cxn ang="0">
                    <a:pos x="79375" y="81560"/>
                  </a:cxn>
                  <a:cxn ang="0">
                    <a:pos x="32127" y="79663"/>
                  </a:cxn>
                  <a:cxn ang="0">
                    <a:pos x="79375" y="77766"/>
                  </a:cxn>
                  <a:cxn ang="0">
                    <a:pos x="30238" y="75870"/>
                  </a:cxn>
                  <a:cxn ang="0">
                    <a:pos x="79375" y="72076"/>
                  </a:cxn>
                  <a:cxn ang="0">
                    <a:pos x="24568" y="64489"/>
                  </a:cxn>
                  <a:cxn ang="0">
                    <a:pos x="26458" y="66386"/>
                  </a:cxn>
                  <a:cxn ang="0">
                    <a:pos x="77485" y="64489"/>
                  </a:cxn>
                  <a:cxn ang="0">
                    <a:pos x="22678" y="58799"/>
                  </a:cxn>
                  <a:cxn ang="0">
                    <a:pos x="75595" y="58799"/>
                  </a:cxn>
                  <a:cxn ang="0">
                    <a:pos x="71815" y="51212"/>
                  </a:cxn>
                  <a:cxn ang="0">
                    <a:pos x="20788" y="58799"/>
                  </a:cxn>
                  <a:cxn ang="0">
                    <a:pos x="15119" y="47418"/>
                  </a:cxn>
                  <a:cxn ang="0">
                    <a:pos x="11339" y="43625"/>
                  </a:cxn>
                  <a:cxn ang="0">
                    <a:pos x="9449" y="41728"/>
                  </a:cxn>
                  <a:cxn ang="0">
                    <a:pos x="66145" y="37935"/>
                  </a:cxn>
                  <a:cxn ang="0">
                    <a:pos x="66145" y="37935"/>
                  </a:cxn>
                  <a:cxn ang="0">
                    <a:pos x="1889" y="34141"/>
                  </a:cxn>
                  <a:cxn ang="0">
                    <a:pos x="0" y="30348"/>
                  </a:cxn>
                  <a:cxn ang="0">
                    <a:pos x="0" y="30348"/>
                  </a:cxn>
                  <a:cxn ang="0">
                    <a:pos x="58586" y="26554"/>
                  </a:cxn>
                  <a:cxn ang="0">
                    <a:pos x="58586" y="24657"/>
                  </a:cxn>
                  <a:cxn ang="0">
                    <a:pos x="54806" y="18967"/>
                  </a:cxn>
                  <a:cxn ang="0">
                    <a:pos x="41577" y="5690"/>
                  </a:cxn>
                  <a:cxn ang="0">
                    <a:pos x="39687" y="3793"/>
                  </a:cxn>
                  <a:cxn ang="0">
                    <a:pos x="37797" y="3793"/>
                  </a:cxn>
                  <a:cxn ang="0">
                    <a:pos x="37797" y="1896"/>
                  </a:cxn>
                </a:cxnLst>
                <a:rect l="0" t="0" r="0" b="0"/>
                <a:pathLst>
                  <a:path w="42" h="77"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7" y="72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6" y="73"/>
                    </a:cubicBezTo>
                    <a:cubicBezTo>
                      <a:pt x="17" y="73"/>
                      <a:pt x="17" y="73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moveTo>
                      <a:pt x="17" y="71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1"/>
                    </a:cubicBezTo>
                    <a:moveTo>
                      <a:pt x="19" y="68"/>
                    </a:move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8"/>
                    </a:cubicBezTo>
                    <a:moveTo>
                      <a:pt x="19" y="68"/>
                    </a:move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moveTo>
                      <a:pt x="20" y="65"/>
                    </a:moveTo>
                    <a:cubicBezTo>
                      <a:pt x="19" y="66"/>
                      <a:pt x="19" y="67"/>
                      <a:pt x="19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0" y="66"/>
                      <a:pt x="20" y="65"/>
                      <a:pt x="20" y="65"/>
                    </a:cubicBezTo>
                    <a:moveTo>
                      <a:pt x="20" y="63"/>
                    </a:moveTo>
                    <a:cubicBezTo>
                      <a:pt x="20" y="63"/>
                      <a:pt x="20" y="63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20" y="61"/>
                    </a:move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moveTo>
                      <a:pt x="20" y="60"/>
                    </a:move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0"/>
                      <a:pt x="20" y="60"/>
                      <a:pt x="20" y="60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7"/>
                    </a:moveTo>
                    <a:cubicBezTo>
                      <a:pt x="20" y="58"/>
                      <a:pt x="20" y="58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7"/>
                    </a:cubicBezTo>
                    <a:moveTo>
                      <a:pt x="20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moveTo>
                      <a:pt x="20" y="54"/>
                    </a:moveTo>
                    <a:cubicBezTo>
                      <a:pt x="20" y="54"/>
                      <a:pt x="20" y="54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moveTo>
                      <a:pt x="20" y="53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moveTo>
                      <a:pt x="18" y="47"/>
                    </a:moveTo>
                    <a:cubicBezTo>
                      <a:pt x="19" y="48"/>
                      <a:pt x="19" y="48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8" y="47"/>
                    </a:cubicBezTo>
                    <a:moveTo>
                      <a:pt x="18" y="47"/>
                    </a:move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moveTo>
                      <a:pt x="42" y="46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0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2" y="52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4"/>
                      <a:pt x="41" y="54"/>
                      <a:pt x="41" y="55"/>
                    </a:cubicBezTo>
                    <a:cubicBezTo>
                      <a:pt x="41" y="55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7"/>
                      <a:pt x="40" y="57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60"/>
                    </a:cubicBezTo>
                    <a:cubicBezTo>
                      <a:pt x="39" y="60"/>
                      <a:pt x="39" y="60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6" y="63"/>
                      <a:pt x="35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9" y="61"/>
                      <a:pt x="42" y="55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moveTo>
                      <a:pt x="18" y="46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moveTo>
                      <a:pt x="18" y="45"/>
                    </a:moveTo>
                    <a:cubicBezTo>
                      <a:pt x="18" y="45"/>
                      <a:pt x="18" y="45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moveTo>
                      <a:pt x="42" y="44"/>
                    </a:moveTo>
                    <a:cubicBezTo>
                      <a:pt x="42" y="44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6"/>
                      <a:pt x="42" y="46"/>
                    </a:cubicBezTo>
                    <a:cubicBezTo>
                      <a:pt x="42" y="45"/>
                      <a:pt x="42" y="45"/>
                      <a:pt x="42" y="44"/>
                    </a:cubicBezTo>
                    <a:moveTo>
                      <a:pt x="17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moveTo>
                      <a:pt x="42" y="43"/>
                    </a:moveTo>
                    <a:cubicBezTo>
                      <a:pt x="42" y="43"/>
                      <a:pt x="42" y="43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moveTo>
                      <a:pt x="17" y="42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moveTo>
                      <a:pt x="42" y="40"/>
                    </a:moveTo>
                    <a:cubicBezTo>
                      <a:pt x="42" y="40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moveTo>
                      <a:pt x="16" y="40"/>
                    </a:moveTo>
                    <a:cubicBezTo>
                      <a:pt x="16" y="40"/>
                      <a:pt x="16" y="40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moveTo>
                      <a:pt x="41" y="36"/>
                    </a:moveTo>
                    <a:cubicBezTo>
                      <a:pt x="41" y="36"/>
                      <a:pt x="41" y="36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9"/>
                      <a:pt x="42" y="39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39"/>
                      <a:pt x="41" y="37"/>
                      <a:pt x="41" y="36"/>
                    </a:cubicBezTo>
                    <a:moveTo>
                      <a:pt x="13" y="34"/>
                    </a:moveTo>
                    <a:cubicBezTo>
                      <a:pt x="14" y="35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3" y="34"/>
                    </a:cubicBezTo>
                    <a:moveTo>
                      <a:pt x="40" y="33"/>
                    </a:moveTo>
                    <a:cubicBezTo>
                      <a:pt x="40" y="33"/>
                      <a:pt x="40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3"/>
                    </a:cubicBezTo>
                    <a:moveTo>
                      <a:pt x="11" y="31"/>
                    </a:moveTo>
                    <a:cubicBezTo>
                      <a:pt x="12" y="31"/>
                      <a:pt x="12" y="32"/>
                      <a:pt x="13" y="33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moveTo>
                      <a:pt x="39" y="30"/>
                    </a:move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0"/>
                      <a:pt x="39" y="30"/>
                    </a:cubicBezTo>
                    <a:moveTo>
                      <a:pt x="37" y="25"/>
                    </a:move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6"/>
                      <a:pt x="38" y="26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6"/>
                      <a:pt x="37" y="25"/>
                    </a:cubicBezTo>
                    <a:moveTo>
                      <a:pt x="8" y="25"/>
                    </a:moveTo>
                    <a:cubicBezTo>
                      <a:pt x="9" y="27"/>
                      <a:pt x="10" y="29"/>
                      <a:pt x="11" y="31"/>
                    </a:cubicBezTo>
                    <a:cubicBezTo>
                      <a:pt x="11" y="29"/>
                      <a:pt x="10" y="28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8" y="26"/>
                      <a:pt x="8" y="25"/>
                    </a:cubicBezTo>
                    <a:moveTo>
                      <a:pt x="7" y="24"/>
                    </a:moveTo>
                    <a:cubicBezTo>
                      <a:pt x="7" y="24"/>
                      <a:pt x="7" y="24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2"/>
                    </a:cubicBezTo>
                    <a:moveTo>
                      <a:pt x="5" y="22"/>
                    </a:move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1" y="17"/>
                    </a:moveTo>
                    <a:cubicBezTo>
                      <a:pt x="2" y="18"/>
                      <a:pt x="2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31" y="13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1" y="14"/>
                      <a:pt x="31" y="13"/>
                    </a:cubicBezTo>
                    <a:moveTo>
                      <a:pt x="31" y="13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27" y="9"/>
                    </a:move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9" y="10"/>
                      <a:pt x="29" y="10"/>
                    </a:cubicBezTo>
                    <a:cubicBezTo>
                      <a:pt x="28" y="10"/>
                      <a:pt x="28" y="9"/>
                      <a:pt x="27" y="9"/>
                    </a:cubicBezTo>
                    <a:moveTo>
                      <a:pt x="27" y="8"/>
                    </a:moveTo>
                    <a:cubicBezTo>
                      <a:pt x="27" y="8"/>
                      <a:pt x="27" y="8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1" y="2"/>
                    </a:moveTo>
                    <a:cubicBezTo>
                      <a:pt x="21" y="2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moveTo>
                      <a:pt x="20" y="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moveTo>
                      <a:pt x="20" y="1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moveTo>
                      <a:pt x="19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233"/>
              <p:cNvSpPr/>
              <p:nvPr>
                <p:custDataLst>
                  <p:tags r:id="rId227"/>
                </p:custDataLst>
              </p:nvPr>
            </p:nvSpPr>
            <p:spPr>
              <a:xfrm>
                <a:off x="11591926" y="3978275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234"/>
              <p:cNvSpPr/>
              <p:nvPr>
                <p:custDataLst>
                  <p:tags r:id="rId228"/>
                </p:custDataLst>
              </p:nvPr>
            </p:nvSpPr>
            <p:spPr>
              <a:xfrm>
                <a:off x="11591926" y="397986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235"/>
              <p:cNvSpPr/>
              <p:nvPr>
                <p:custDataLst>
                  <p:tags r:id="rId229"/>
                </p:custDataLst>
              </p:nvPr>
            </p:nvSpPr>
            <p:spPr>
              <a:xfrm>
                <a:off x="11595101" y="39814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236"/>
              <p:cNvSpPr/>
              <p:nvPr>
                <p:custDataLst>
                  <p:tags r:id="rId230"/>
                </p:custDataLst>
              </p:nvPr>
            </p:nvSpPr>
            <p:spPr>
              <a:xfrm>
                <a:off x="11598276" y="3983038"/>
                <a:ext cx="44450" cy="28575"/>
              </a:xfrm>
              <a:custGeom>
                <a:cxnLst>
                  <a:cxn ang="0">
                    <a:pos x="4074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52" y="26670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44450" y="381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237"/>
              <p:cNvSpPr/>
              <p:nvPr>
                <p:custDataLst>
                  <p:tags r:id="rId231"/>
                </p:custDataLst>
              </p:nvPr>
            </p:nvSpPr>
            <p:spPr>
              <a:xfrm>
                <a:off x="11599863" y="3987800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238"/>
              <p:cNvSpPr/>
              <p:nvPr>
                <p:custDataLst>
                  <p:tags r:id="rId232"/>
                </p:custDataLst>
              </p:nvPr>
            </p:nvSpPr>
            <p:spPr>
              <a:xfrm>
                <a:off x="11603038" y="39893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239"/>
              <p:cNvSpPr/>
              <p:nvPr>
                <p:custDataLst>
                  <p:tags r:id="rId233"/>
                </p:custDataLst>
              </p:nvPr>
            </p:nvSpPr>
            <p:spPr>
              <a:xfrm>
                <a:off x="11604626" y="3990975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240"/>
              <p:cNvSpPr/>
              <p:nvPr>
                <p:custDataLst>
                  <p:tags r:id="rId234"/>
                </p:custDataLst>
              </p:nvPr>
            </p:nvSpPr>
            <p:spPr>
              <a:xfrm>
                <a:off x="11607801" y="39941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5060"/>
                  </a:cxn>
                  <a:cxn ang="0">
                    <a:pos x="1863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241"/>
              <p:cNvSpPr/>
              <p:nvPr>
                <p:custDataLst>
                  <p:tags r:id="rId235"/>
                </p:custDataLst>
              </p:nvPr>
            </p:nvSpPr>
            <p:spPr>
              <a:xfrm>
                <a:off x="11609388" y="399732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1918" y="26670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242"/>
              <p:cNvSpPr/>
              <p:nvPr>
                <p:custDataLst>
                  <p:tags r:id="rId236"/>
                </p:custDataLst>
              </p:nvPr>
            </p:nvSpPr>
            <p:spPr>
              <a:xfrm>
                <a:off x="11610976" y="4000500"/>
                <a:ext cx="46038" cy="28575"/>
              </a:xfrm>
              <a:custGeom>
                <a:cxnLst>
                  <a:cxn ang="0">
                    <a:pos x="4411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18" y="24765"/>
                  </a:cxn>
                  <a:cxn ang="0">
                    <a:pos x="1918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243"/>
              <p:cNvSpPr/>
              <p:nvPr>
                <p:custDataLst>
                  <p:tags r:id="rId237"/>
                </p:custDataLst>
              </p:nvPr>
            </p:nvSpPr>
            <p:spPr>
              <a:xfrm>
                <a:off x="11614151" y="4003675"/>
                <a:ext cx="47625" cy="33338"/>
              </a:xfrm>
              <a:custGeom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0" y="25493"/>
                  </a:cxn>
                  <a:cxn ang="0">
                    <a:pos x="3810" y="33338"/>
                  </a:cxn>
                  <a:cxn ang="0">
                    <a:pos x="3810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3815" y="1961"/>
                  </a:cxn>
                  <a:cxn ang="0">
                    <a:pos x="43815" y="1961"/>
                  </a:cxn>
                  <a:cxn ang="0">
                    <a:pos x="41910" y="0"/>
                  </a:cxn>
                </a:cxnLst>
                <a:rect l="0" t="0" r="0" b="0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244"/>
              <p:cNvSpPr/>
              <p:nvPr>
                <p:custDataLst>
                  <p:tags r:id="rId238"/>
                </p:custDataLst>
              </p:nvPr>
            </p:nvSpPr>
            <p:spPr>
              <a:xfrm>
                <a:off x="11620501" y="4011613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245"/>
              <p:cNvSpPr/>
              <p:nvPr>
                <p:custDataLst>
                  <p:tags r:id="rId239"/>
                </p:custDataLst>
              </p:nvPr>
            </p:nvSpPr>
            <p:spPr>
              <a:xfrm>
                <a:off x="11622088" y="401796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246"/>
              <p:cNvSpPr/>
              <p:nvPr>
                <p:custDataLst>
                  <p:tags r:id="rId240"/>
                </p:custDataLst>
              </p:nvPr>
            </p:nvSpPr>
            <p:spPr>
              <a:xfrm>
                <a:off x="11623676" y="40195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247"/>
              <p:cNvSpPr/>
              <p:nvPr>
                <p:custDataLst>
                  <p:tags r:id="rId241"/>
                </p:custDataLst>
              </p:nvPr>
            </p:nvSpPr>
            <p:spPr>
              <a:xfrm>
                <a:off x="11626851" y="402272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248"/>
              <p:cNvSpPr/>
              <p:nvPr>
                <p:custDataLst>
                  <p:tags r:id="rId242"/>
                </p:custDataLst>
              </p:nvPr>
            </p:nvSpPr>
            <p:spPr>
              <a:xfrm>
                <a:off x="11626851" y="402590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249"/>
              <p:cNvSpPr/>
              <p:nvPr>
                <p:custDataLst>
                  <p:tags r:id="rId243"/>
                </p:custDataLst>
              </p:nvPr>
            </p:nvSpPr>
            <p:spPr>
              <a:xfrm>
                <a:off x="11628438" y="4029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Freeform 250"/>
              <p:cNvSpPr/>
              <p:nvPr>
                <p:custDataLst>
                  <p:tags r:id="rId244"/>
                </p:custDataLst>
              </p:nvPr>
            </p:nvSpPr>
            <p:spPr>
              <a:xfrm>
                <a:off x="11628438" y="40306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8" name="Freeform 251"/>
              <p:cNvSpPr/>
              <p:nvPr>
                <p:custDataLst>
                  <p:tags r:id="rId245"/>
                </p:custDataLst>
              </p:nvPr>
            </p:nvSpPr>
            <p:spPr>
              <a:xfrm>
                <a:off x="11630026" y="403225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9" name="Freeform 252"/>
              <p:cNvSpPr/>
              <p:nvPr>
                <p:custDataLst>
                  <p:tags r:id="rId246"/>
                </p:custDataLst>
              </p:nvPr>
            </p:nvSpPr>
            <p:spPr>
              <a:xfrm>
                <a:off x="11630026" y="40370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253"/>
              <p:cNvSpPr/>
              <p:nvPr>
                <p:custDataLst>
                  <p:tags r:id="rId247"/>
                </p:custDataLst>
              </p:nvPr>
            </p:nvSpPr>
            <p:spPr>
              <a:xfrm>
                <a:off x="11631613" y="4038600"/>
                <a:ext cx="44450" cy="28575"/>
              </a:xfrm>
              <a:custGeom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Freeform 254"/>
              <p:cNvSpPr/>
              <p:nvPr>
                <p:custDataLst>
                  <p:tags r:id="rId248"/>
                </p:custDataLst>
              </p:nvPr>
            </p:nvSpPr>
            <p:spPr>
              <a:xfrm>
                <a:off x="11631613" y="4041775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2" name="Freeform 255"/>
              <p:cNvSpPr/>
              <p:nvPr>
                <p:custDataLst>
                  <p:tags r:id="rId249"/>
                </p:custDataLst>
              </p:nvPr>
            </p:nvSpPr>
            <p:spPr>
              <a:xfrm>
                <a:off x="11633201" y="4044950"/>
                <a:ext cx="42863" cy="28575"/>
              </a:xfrm>
              <a:custGeom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2863" y="1905"/>
                  </a:cxn>
                  <a:cxn ang="0">
                    <a:pos x="42863" y="1905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3" name="Freeform 256"/>
              <p:cNvSpPr/>
              <p:nvPr>
                <p:custDataLst>
                  <p:tags r:id="rId250"/>
                </p:custDataLst>
              </p:nvPr>
            </p:nvSpPr>
            <p:spPr>
              <a:xfrm>
                <a:off x="11633201" y="40481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257"/>
              <p:cNvSpPr/>
              <p:nvPr>
                <p:custDataLst>
                  <p:tags r:id="rId251"/>
                </p:custDataLst>
              </p:nvPr>
            </p:nvSpPr>
            <p:spPr>
              <a:xfrm>
                <a:off x="11633201" y="4049713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258"/>
              <p:cNvSpPr/>
              <p:nvPr>
                <p:custDataLst>
                  <p:tags r:id="rId252"/>
                </p:custDataLst>
              </p:nvPr>
            </p:nvSpPr>
            <p:spPr>
              <a:xfrm>
                <a:off x="11636376" y="4054475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259"/>
              <p:cNvSpPr/>
              <p:nvPr>
                <p:custDataLst>
                  <p:tags r:id="rId253"/>
                </p:custDataLst>
              </p:nvPr>
            </p:nvSpPr>
            <p:spPr>
              <a:xfrm>
                <a:off x="11636376" y="40560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260"/>
              <p:cNvSpPr/>
              <p:nvPr>
                <p:custDataLst>
                  <p:tags r:id="rId254"/>
                </p:custDataLst>
              </p:nvPr>
            </p:nvSpPr>
            <p:spPr>
              <a:xfrm>
                <a:off x="11636376" y="4057650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261"/>
              <p:cNvSpPr/>
              <p:nvPr>
                <p:custDataLst>
                  <p:tags r:id="rId255"/>
                </p:custDataLst>
              </p:nvPr>
            </p:nvSpPr>
            <p:spPr>
              <a:xfrm>
                <a:off x="11636376" y="40608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262"/>
              <p:cNvSpPr/>
              <p:nvPr>
                <p:custDataLst>
                  <p:tags r:id="rId256"/>
                </p:custDataLst>
              </p:nvPr>
            </p:nvSpPr>
            <p:spPr>
              <a:xfrm>
                <a:off x="11636376" y="406400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263"/>
              <p:cNvSpPr/>
              <p:nvPr>
                <p:custDataLst>
                  <p:tags r:id="rId257"/>
                </p:custDataLst>
              </p:nvPr>
            </p:nvSpPr>
            <p:spPr>
              <a:xfrm>
                <a:off x="11636376" y="4065588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264"/>
              <p:cNvSpPr/>
              <p:nvPr>
                <p:custDataLst>
                  <p:tags r:id="rId258"/>
                </p:custDataLst>
              </p:nvPr>
            </p:nvSpPr>
            <p:spPr>
              <a:xfrm>
                <a:off x="11636376" y="406876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265"/>
              <p:cNvSpPr/>
              <p:nvPr>
                <p:custDataLst>
                  <p:tags r:id="rId259"/>
                </p:custDataLst>
              </p:nvPr>
            </p:nvSpPr>
            <p:spPr>
              <a:xfrm>
                <a:off x="11636376" y="407035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266"/>
              <p:cNvSpPr/>
              <p:nvPr>
                <p:custDataLst>
                  <p:tags r:id="rId260"/>
                </p:custDataLst>
              </p:nvPr>
            </p:nvSpPr>
            <p:spPr>
              <a:xfrm>
                <a:off x="11636376" y="4073525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267"/>
              <p:cNvSpPr/>
              <p:nvPr>
                <p:custDataLst>
                  <p:tags r:id="rId261"/>
                </p:custDataLst>
              </p:nvPr>
            </p:nvSpPr>
            <p:spPr>
              <a:xfrm>
                <a:off x="11633201" y="4076700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268"/>
              <p:cNvSpPr/>
              <p:nvPr>
                <p:custDataLst>
                  <p:tags r:id="rId262"/>
                </p:custDataLst>
              </p:nvPr>
            </p:nvSpPr>
            <p:spPr>
              <a:xfrm>
                <a:off x="11633201" y="4078288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269"/>
              <p:cNvSpPr/>
              <p:nvPr>
                <p:custDataLst>
                  <p:tags r:id="rId263"/>
                </p:custDataLst>
              </p:nvPr>
            </p:nvSpPr>
            <p:spPr>
              <a:xfrm>
                <a:off x="11633201" y="4083050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1771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270"/>
              <p:cNvSpPr/>
              <p:nvPr>
                <p:custDataLst>
                  <p:tags r:id="rId264"/>
                </p:custDataLst>
              </p:nvPr>
            </p:nvSpPr>
            <p:spPr>
              <a:xfrm>
                <a:off x="11631613" y="4084638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1932" y="24765"/>
                  </a:cxn>
                  <a:cxn ang="0">
                    <a:pos x="0" y="28575"/>
                  </a:cxn>
                  <a:cxn ang="0">
                    <a:pos x="42517" y="3810"/>
                  </a:cxn>
                  <a:cxn ang="0">
                    <a:pos x="42517" y="381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5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271"/>
              <p:cNvSpPr/>
              <p:nvPr>
                <p:custDataLst>
                  <p:tags r:id="rId265"/>
                </p:custDataLst>
              </p:nvPr>
            </p:nvSpPr>
            <p:spPr>
              <a:xfrm>
                <a:off x="11630026" y="4087813"/>
                <a:ext cx="44450" cy="26988"/>
              </a:xfrm>
              <a:custGeom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Freeform 272"/>
              <p:cNvSpPr/>
              <p:nvPr>
                <p:custDataLst>
                  <p:tags r:id="rId266"/>
                </p:custDataLst>
              </p:nvPr>
            </p:nvSpPr>
            <p:spPr>
              <a:xfrm>
                <a:off x="11620501" y="4092575"/>
                <a:ext cx="50800" cy="31750"/>
              </a:xfrm>
              <a:custGeom>
                <a:cxnLst>
                  <a:cxn ang="0">
                    <a:pos x="50800" y="0"/>
                  </a:cxn>
                  <a:cxn ang="0">
                    <a:pos x="9407" y="22411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0" y="31750"/>
                  </a:cxn>
                  <a:cxn ang="0">
                    <a:pos x="0" y="3175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7037" y="5602"/>
                  </a:cxn>
                  <a:cxn ang="0">
                    <a:pos x="47037" y="5602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8918" y="3735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50800" y="0"/>
                  </a:cxn>
                </a:cxnLst>
                <a:rect l="0" t="0" r="0" b="0"/>
                <a:pathLst>
                  <a:path w="27" h="17">
                    <a:moveTo>
                      <a:pt x="27" y="0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5"/>
                      <a:pt x="2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0" name="Freeform 273"/>
              <p:cNvSpPr>
                <a:spLocks noEditPoints="1"/>
              </p:cNvSpPr>
              <p:nvPr>
                <p:custDataLst>
                  <p:tags r:id="rId267"/>
                </p:custDataLst>
              </p:nvPr>
            </p:nvSpPr>
            <p:spPr>
              <a:xfrm>
                <a:off x="11514138" y="3881438"/>
                <a:ext cx="119063" cy="120650"/>
              </a:xfrm>
              <a:custGeom>
                <a:cxnLst>
                  <a:cxn ang="0">
                    <a:pos x="77485" y="118764"/>
                  </a:cxn>
                  <a:cxn ang="0">
                    <a:pos x="77485" y="113109"/>
                  </a:cxn>
                  <a:cxn ang="0">
                    <a:pos x="77485" y="113109"/>
                  </a:cxn>
                  <a:cxn ang="0">
                    <a:pos x="77485" y="103683"/>
                  </a:cxn>
                  <a:cxn ang="0">
                    <a:pos x="77485" y="101798"/>
                  </a:cxn>
                  <a:cxn ang="0">
                    <a:pos x="75595" y="96142"/>
                  </a:cxn>
                  <a:cxn ang="0">
                    <a:pos x="119063" y="88602"/>
                  </a:cxn>
                  <a:cxn ang="0">
                    <a:pos x="119063" y="90487"/>
                  </a:cxn>
                  <a:cxn ang="0">
                    <a:pos x="119063" y="94257"/>
                  </a:cxn>
                  <a:cxn ang="0">
                    <a:pos x="77485" y="120650"/>
                  </a:cxn>
                  <a:cxn ang="0">
                    <a:pos x="73705" y="90487"/>
                  </a:cxn>
                  <a:cxn ang="0">
                    <a:pos x="71815" y="86717"/>
                  </a:cxn>
                  <a:cxn ang="0">
                    <a:pos x="119063" y="84832"/>
                  </a:cxn>
                  <a:cxn ang="0">
                    <a:pos x="69925" y="81061"/>
                  </a:cxn>
                  <a:cxn ang="0">
                    <a:pos x="119063" y="81061"/>
                  </a:cxn>
                  <a:cxn ang="0">
                    <a:pos x="119063" y="79176"/>
                  </a:cxn>
                  <a:cxn ang="0">
                    <a:pos x="69925" y="79176"/>
                  </a:cxn>
                  <a:cxn ang="0">
                    <a:pos x="68036" y="75406"/>
                  </a:cxn>
                  <a:cxn ang="0">
                    <a:pos x="117173" y="73521"/>
                  </a:cxn>
                  <a:cxn ang="0">
                    <a:pos x="117173" y="69750"/>
                  </a:cxn>
                  <a:cxn ang="0">
                    <a:pos x="66146" y="71635"/>
                  </a:cxn>
                  <a:cxn ang="0">
                    <a:pos x="62366" y="65980"/>
                  </a:cxn>
                  <a:cxn ang="0">
                    <a:pos x="115283" y="65980"/>
                  </a:cxn>
                  <a:cxn ang="0">
                    <a:pos x="115283" y="65980"/>
                  </a:cxn>
                  <a:cxn ang="0">
                    <a:pos x="56696" y="58439"/>
                  </a:cxn>
                  <a:cxn ang="0">
                    <a:pos x="113393" y="60325"/>
                  </a:cxn>
                  <a:cxn ang="0">
                    <a:pos x="109613" y="52784"/>
                  </a:cxn>
                  <a:cxn ang="0">
                    <a:pos x="54806" y="54669"/>
                  </a:cxn>
                  <a:cxn ang="0">
                    <a:pos x="51027" y="50899"/>
                  </a:cxn>
                  <a:cxn ang="0">
                    <a:pos x="45357" y="43358"/>
                  </a:cxn>
                  <a:cxn ang="0">
                    <a:pos x="39687" y="39588"/>
                  </a:cxn>
                  <a:cxn ang="0">
                    <a:pos x="37797" y="37703"/>
                  </a:cxn>
                  <a:cxn ang="0">
                    <a:pos x="102054" y="37703"/>
                  </a:cxn>
                  <a:cxn ang="0">
                    <a:pos x="100164" y="35817"/>
                  </a:cxn>
                  <a:cxn ang="0">
                    <a:pos x="34018" y="33932"/>
                  </a:cxn>
                  <a:cxn ang="0">
                    <a:pos x="96384" y="30162"/>
                  </a:cxn>
                  <a:cxn ang="0">
                    <a:pos x="96384" y="30162"/>
                  </a:cxn>
                  <a:cxn ang="0">
                    <a:pos x="94494" y="28277"/>
                  </a:cxn>
                  <a:cxn ang="0">
                    <a:pos x="15119" y="26392"/>
                  </a:cxn>
                  <a:cxn ang="0">
                    <a:pos x="13229" y="26392"/>
                  </a:cxn>
                  <a:cxn ang="0">
                    <a:pos x="9449" y="24507"/>
                  </a:cxn>
                  <a:cxn ang="0">
                    <a:pos x="3779" y="24507"/>
                  </a:cxn>
                  <a:cxn ang="0">
                    <a:pos x="0" y="26392"/>
                  </a:cxn>
                  <a:cxn ang="0">
                    <a:pos x="90714" y="24507"/>
                  </a:cxn>
                  <a:cxn ang="0">
                    <a:pos x="85045" y="16966"/>
                  </a:cxn>
                  <a:cxn ang="0">
                    <a:pos x="83155" y="15081"/>
                  </a:cxn>
                  <a:cxn ang="0">
                    <a:pos x="79375" y="13196"/>
                  </a:cxn>
                  <a:cxn ang="0">
                    <a:pos x="77485" y="11310"/>
                  </a:cxn>
                  <a:cxn ang="0">
                    <a:pos x="71815" y="7540"/>
                  </a:cxn>
                  <a:cxn ang="0">
                    <a:pos x="64256" y="3770"/>
                  </a:cxn>
                  <a:cxn ang="0">
                    <a:pos x="56696" y="1885"/>
                  </a:cxn>
                  <a:cxn ang="0">
                    <a:pos x="43467" y="1885"/>
                  </a:cxn>
                  <a:cxn ang="0">
                    <a:pos x="45357" y="1885"/>
                  </a:cxn>
                  <a:cxn ang="0">
                    <a:pos x="51027" y="0"/>
                  </a:cxn>
                  <a:cxn ang="0">
                    <a:pos x="45357" y="0"/>
                  </a:cxn>
                  <a:cxn ang="0">
                    <a:pos x="51027" y="0"/>
                  </a:cxn>
                </a:cxnLst>
                <a:rect l="0" t="0" r="0" b="0"/>
                <a:pathLst>
                  <a:path w="62" h="64">
                    <a:moveTo>
                      <a:pt x="41" y="63"/>
                    </a:moveTo>
                    <a:cubicBezTo>
                      <a:pt x="41" y="63"/>
                      <a:pt x="41" y="63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moveTo>
                      <a:pt x="41" y="62"/>
                    </a:moveTo>
                    <a:cubicBezTo>
                      <a:pt x="41" y="62"/>
                      <a:pt x="41" y="63"/>
                      <a:pt x="41" y="63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1" y="55"/>
                    </a:move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moveTo>
                      <a:pt x="41" y="54"/>
                    </a:moveTo>
                    <a:cubicBezTo>
                      <a:pt x="41" y="54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moveTo>
                      <a:pt x="39" y="49"/>
                    </a:move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50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0"/>
                      <a:pt x="63" y="49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moveTo>
                      <a:pt x="38" y="46"/>
                    </a:moveTo>
                    <a:cubicBezTo>
                      <a:pt x="38" y="46"/>
                      <a:pt x="39" y="47"/>
                      <a:pt x="39" y="48"/>
                    </a:cubicBezTo>
                    <a:cubicBezTo>
                      <a:pt x="39" y="48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moveTo>
                      <a:pt x="63" y="45"/>
                    </a:move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6"/>
                      <a:pt x="63" y="45"/>
                    </a:cubicBezTo>
                    <a:moveTo>
                      <a:pt x="37" y="43"/>
                    </a:moveTo>
                    <a:cubicBezTo>
                      <a:pt x="38" y="44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7" y="44"/>
                      <a:pt x="37" y="43"/>
                    </a:cubicBezTo>
                    <a:moveTo>
                      <a:pt x="37" y="42"/>
                    </a:moveTo>
                    <a:cubicBezTo>
                      <a:pt x="37" y="42"/>
                      <a:pt x="37" y="43"/>
                      <a:pt x="37" y="43"/>
                    </a:cubicBezTo>
                    <a:cubicBezTo>
                      <a:pt x="37" y="43"/>
                      <a:pt x="37" y="42"/>
                      <a:pt x="37" y="42"/>
                    </a:cubicBezTo>
                    <a:moveTo>
                      <a:pt x="63" y="42"/>
                    </a:moveTo>
                    <a:cubicBezTo>
                      <a:pt x="63" y="42"/>
                      <a:pt x="63" y="42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3" y="44"/>
                      <a:pt x="63" y="43"/>
                      <a:pt x="63" y="42"/>
                    </a:cubicBezTo>
                    <a:moveTo>
                      <a:pt x="63" y="41"/>
                    </a:move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moveTo>
                      <a:pt x="36" y="40"/>
                    </a:moveTo>
                    <a:cubicBezTo>
                      <a:pt x="36" y="41"/>
                      <a:pt x="36" y="41"/>
                      <a:pt x="37" y="42"/>
                    </a:cubicBezTo>
                    <a:cubicBezTo>
                      <a:pt x="37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0"/>
                    </a:cubicBezTo>
                    <a:moveTo>
                      <a:pt x="35" y="39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39"/>
                      <a:pt x="35" y="39"/>
                      <a:pt x="35" y="39"/>
                    </a:cubicBezTo>
                    <a:moveTo>
                      <a:pt x="62" y="38"/>
                    </a:moveTo>
                    <a:cubicBezTo>
                      <a:pt x="62" y="38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9"/>
                      <a:pt x="62" y="40"/>
                      <a:pt x="63" y="40"/>
                    </a:cubicBezTo>
                    <a:cubicBezTo>
                      <a:pt x="62" y="39"/>
                      <a:pt x="62" y="39"/>
                      <a:pt x="62" y="38"/>
                    </a:cubicBezTo>
                    <a:moveTo>
                      <a:pt x="62" y="37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34" y="36"/>
                    </a:moveTo>
                    <a:cubicBezTo>
                      <a:pt x="34" y="37"/>
                      <a:pt x="35" y="38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4" y="37"/>
                      <a:pt x="34" y="36"/>
                    </a:cubicBezTo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6"/>
                      <a:pt x="61" y="36"/>
                      <a:pt x="62" y="36"/>
                    </a:cubicBezTo>
                    <a:cubicBezTo>
                      <a:pt x="61" y="36"/>
                      <a:pt x="61" y="35"/>
                      <a:pt x="61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moveTo>
                      <a:pt x="30" y="31"/>
                    </a:moveTo>
                    <a:cubicBezTo>
                      <a:pt x="31" y="32"/>
                      <a:pt x="32" y="34"/>
                      <a:pt x="33" y="35"/>
                    </a:cubicBezTo>
                    <a:cubicBezTo>
                      <a:pt x="33" y="34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2"/>
                      <a:pt x="31" y="31"/>
                      <a:pt x="30" y="31"/>
                    </a:cubicBezTo>
                    <a:moveTo>
                      <a:pt x="59" y="30"/>
                    </a:moveTo>
                    <a:cubicBezTo>
                      <a:pt x="59" y="30"/>
                      <a:pt x="59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1"/>
                      <a:pt x="60" y="31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59" y="30"/>
                    </a:cubicBezTo>
                    <a:moveTo>
                      <a:pt x="58" y="27"/>
                    </a:moveTo>
                    <a:cubicBezTo>
                      <a:pt x="58" y="27"/>
                      <a:pt x="58" y="28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28"/>
                      <a:pt x="59" y="29"/>
                      <a:pt x="59" y="29"/>
                    </a:cubicBezTo>
                    <a:cubicBezTo>
                      <a:pt x="59" y="28"/>
                      <a:pt x="58" y="28"/>
                      <a:pt x="58" y="27"/>
                    </a:cubicBezTo>
                    <a:moveTo>
                      <a:pt x="26" y="26"/>
                    </a:moveTo>
                    <a:cubicBezTo>
                      <a:pt x="28" y="27"/>
                      <a:pt x="29" y="29"/>
                      <a:pt x="30" y="30"/>
                    </a:cubicBezTo>
                    <a:cubicBezTo>
                      <a:pt x="30" y="30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6"/>
                      <a:pt x="27" y="26"/>
                      <a:pt x="26" y="26"/>
                    </a:cubicBezTo>
                    <a:moveTo>
                      <a:pt x="23" y="23"/>
                    </a:moveTo>
                    <a:cubicBezTo>
                      <a:pt x="24" y="23"/>
                      <a:pt x="24" y="24"/>
                      <a:pt x="25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3" y="23"/>
                    </a:cubicBezTo>
                    <a:moveTo>
                      <a:pt x="22" y="21"/>
                    </a:moveTo>
                    <a:cubicBezTo>
                      <a:pt x="22" y="21"/>
                      <a:pt x="22" y="22"/>
                      <a:pt x="22" y="22"/>
                    </a:cubicBezTo>
                    <a:cubicBezTo>
                      <a:pt x="22" y="22"/>
                      <a:pt x="22" y="21"/>
                      <a:pt x="22" y="21"/>
                    </a:cubicBezTo>
                    <a:moveTo>
                      <a:pt x="21" y="21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moveTo>
                      <a:pt x="19" y="19"/>
                    </a:moveTo>
                    <a:cubicBezTo>
                      <a:pt x="20" y="20"/>
                      <a:pt x="20" y="20"/>
                      <a:pt x="21" y="21"/>
                    </a:cubicBezTo>
                    <a:cubicBezTo>
                      <a:pt x="21" y="21"/>
                      <a:pt x="21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19"/>
                    </a:cubicBezTo>
                    <a:moveTo>
                      <a:pt x="53" y="19"/>
                    </a:moveTo>
                    <a:cubicBezTo>
                      <a:pt x="53" y="19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1"/>
                      <a:pt x="55" y="22"/>
                      <a:pt x="56" y="23"/>
                    </a:cubicBezTo>
                    <a:cubicBezTo>
                      <a:pt x="55" y="22"/>
                      <a:pt x="54" y="20"/>
                      <a:pt x="53" y="19"/>
                    </a:cubicBezTo>
                    <a:moveTo>
                      <a:pt x="53" y="19"/>
                    </a:move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moveTo>
                      <a:pt x="18" y="18"/>
                    </a:moveTo>
                    <a:cubicBezTo>
                      <a:pt x="18" y="19"/>
                      <a:pt x="18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moveTo>
                      <a:pt x="53" y="18"/>
                    </a:move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51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7"/>
                      <a:pt x="51" y="16"/>
                      <a:pt x="51" y="16"/>
                    </a:cubicBezTo>
                    <a:moveTo>
                      <a:pt x="51" y="15"/>
                    </a:move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moveTo>
                      <a:pt x="50" y="14"/>
                    </a:moveTo>
                    <a:cubicBezTo>
                      <a:pt x="50" y="14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4" y="13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moveTo>
                      <a:pt x="4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moveTo>
                      <a:pt x="47" y="12"/>
                    </a:moveTo>
                    <a:cubicBezTo>
                      <a:pt x="48" y="12"/>
                      <a:pt x="48" y="12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2"/>
                      <a:pt x="47" y="12"/>
                    </a:cubicBezTo>
                    <a:moveTo>
                      <a:pt x="45" y="9"/>
                    </a:move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10"/>
                      <a:pt x="45" y="10"/>
                      <a:pt x="46" y="10"/>
                    </a:cubicBezTo>
                    <a:cubicBezTo>
                      <a:pt x="45" y="10"/>
                      <a:pt x="45" y="9"/>
                      <a:pt x="45" y="9"/>
                    </a:cubicBezTo>
                    <a:moveTo>
                      <a:pt x="43" y="8"/>
                    </a:moveTo>
                    <a:cubicBezTo>
                      <a:pt x="43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3" y="8"/>
                    </a:cubicBezTo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7"/>
                      <a:pt x="42" y="7"/>
                      <a:pt x="42" y="7"/>
                    </a:cubicBezTo>
                    <a:moveTo>
                      <a:pt x="41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7"/>
                      <a:pt x="42" y="7"/>
                    </a:cubicBezTo>
                    <a:cubicBezTo>
                      <a:pt x="41" y="6"/>
                      <a:pt x="41" y="6"/>
                      <a:pt x="41" y="6"/>
                    </a:cubicBezTo>
                    <a:moveTo>
                      <a:pt x="36" y="3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6" y="3"/>
                      <a:pt x="36" y="3"/>
                    </a:cubicBezTo>
                    <a:moveTo>
                      <a:pt x="34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4" y="2"/>
                      <a:pt x="34" y="2"/>
                    </a:cubicBezTo>
                    <a:moveTo>
                      <a:pt x="32" y="1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2" y="2"/>
                      <a:pt x="32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4" y="1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moveTo>
                      <a:pt x="25" y="0"/>
                    </a:moveTo>
                    <a:cubicBezTo>
                      <a:pt x="25" y="0"/>
                      <a:pt x="24" y="0"/>
                      <a:pt x="24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1" name="Freeform 274"/>
              <p:cNvSpPr/>
              <p:nvPr>
                <p:custDataLst>
                  <p:tags r:id="rId268"/>
                </p:custDataLst>
              </p:nvPr>
            </p:nvSpPr>
            <p:spPr>
              <a:xfrm>
                <a:off x="11514138" y="3883025"/>
                <a:ext cx="42863" cy="23813"/>
              </a:xfrm>
              <a:custGeom>
                <a:cxnLst>
                  <a:cxn ang="0">
                    <a:pos x="42863" y="0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3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275"/>
              <p:cNvSpPr/>
              <p:nvPr>
                <p:custDataLst>
                  <p:tags r:id="rId269"/>
                </p:custDataLst>
              </p:nvPr>
            </p:nvSpPr>
            <p:spPr>
              <a:xfrm>
                <a:off x="11515726" y="388143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276"/>
              <p:cNvSpPr/>
              <p:nvPr>
                <p:custDataLst>
                  <p:tags r:id="rId270"/>
                </p:custDataLst>
              </p:nvPr>
            </p:nvSpPr>
            <p:spPr>
              <a:xfrm>
                <a:off x="11517313" y="3881438"/>
                <a:ext cx="46038" cy="23813"/>
              </a:xfrm>
              <a:custGeom>
                <a:cxnLst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18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0" t="0" r="0" b="0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277"/>
              <p:cNvSpPr/>
              <p:nvPr>
                <p:custDataLst>
                  <p:tags r:id="rId271"/>
                </p:custDataLst>
              </p:nvPr>
            </p:nvSpPr>
            <p:spPr>
              <a:xfrm>
                <a:off x="11522076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278"/>
              <p:cNvSpPr/>
              <p:nvPr>
                <p:custDataLst>
                  <p:tags r:id="rId272"/>
                </p:custDataLst>
              </p:nvPr>
            </p:nvSpPr>
            <p:spPr>
              <a:xfrm>
                <a:off x="11523663" y="3881438"/>
                <a:ext cx="42863" cy="23813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279"/>
              <p:cNvSpPr/>
              <p:nvPr>
                <p:custDataLst>
                  <p:tags r:id="rId273"/>
                </p:custDataLst>
              </p:nvPr>
            </p:nvSpPr>
            <p:spPr>
              <a:xfrm>
                <a:off x="11525251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280"/>
              <p:cNvSpPr/>
              <p:nvPr>
                <p:custDataLst>
                  <p:tags r:id="rId274"/>
                </p:custDataLst>
              </p:nvPr>
            </p:nvSpPr>
            <p:spPr>
              <a:xfrm>
                <a:off x="11526838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281"/>
              <p:cNvSpPr/>
              <p:nvPr>
                <p:custDataLst>
                  <p:tags r:id="rId275"/>
                </p:custDataLst>
              </p:nvPr>
            </p:nvSpPr>
            <p:spPr>
              <a:xfrm>
                <a:off x="11528426" y="3883025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282"/>
              <p:cNvSpPr/>
              <p:nvPr>
                <p:custDataLst>
                  <p:tags r:id="rId276"/>
                </p:custDataLst>
              </p:nvPr>
            </p:nvSpPr>
            <p:spPr>
              <a:xfrm>
                <a:off x="11531601" y="3883025"/>
                <a:ext cx="44450" cy="26988"/>
              </a:xfrm>
              <a:custGeom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1852" y="26988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283"/>
              <p:cNvSpPr/>
              <p:nvPr>
                <p:custDataLst>
                  <p:tags r:id="rId277"/>
                </p:custDataLst>
              </p:nvPr>
            </p:nvSpPr>
            <p:spPr>
              <a:xfrm>
                <a:off x="11533188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284"/>
              <p:cNvSpPr/>
              <p:nvPr>
                <p:custDataLst>
                  <p:tags r:id="rId278"/>
                </p:custDataLst>
              </p:nvPr>
            </p:nvSpPr>
            <p:spPr>
              <a:xfrm>
                <a:off x="11534776" y="3884613"/>
                <a:ext cx="46038" cy="25400"/>
              </a:xfrm>
              <a:custGeom>
                <a:cxnLst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285"/>
              <p:cNvSpPr/>
              <p:nvPr>
                <p:custDataLst>
                  <p:tags r:id="rId279"/>
                </p:custDataLst>
              </p:nvPr>
            </p:nvSpPr>
            <p:spPr>
              <a:xfrm>
                <a:off x="11536363" y="3884613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286"/>
              <p:cNvSpPr/>
              <p:nvPr>
                <p:custDataLst>
                  <p:tags r:id="rId280"/>
                </p:custDataLst>
              </p:nvPr>
            </p:nvSpPr>
            <p:spPr>
              <a:xfrm>
                <a:off x="11541126" y="3886200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1953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287"/>
              <p:cNvSpPr/>
              <p:nvPr>
                <p:custDataLst>
                  <p:tags r:id="rId281"/>
                </p:custDataLst>
              </p:nvPr>
            </p:nvSpPr>
            <p:spPr>
              <a:xfrm>
                <a:off x="11542713" y="38877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446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288"/>
              <p:cNvSpPr/>
              <p:nvPr>
                <p:custDataLst>
                  <p:tags r:id="rId282"/>
                </p:custDataLst>
              </p:nvPr>
            </p:nvSpPr>
            <p:spPr>
              <a:xfrm>
                <a:off x="11544301" y="388778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289"/>
              <p:cNvSpPr/>
              <p:nvPr>
                <p:custDataLst>
                  <p:tags r:id="rId283"/>
                </p:custDataLst>
              </p:nvPr>
            </p:nvSpPr>
            <p:spPr>
              <a:xfrm>
                <a:off x="11545888" y="389096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1932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Freeform 290"/>
              <p:cNvSpPr/>
              <p:nvPr>
                <p:custDataLst>
                  <p:tags r:id="rId284"/>
                </p:custDataLst>
              </p:nvPr>
            </p:nvSpPr>
            <p:spPr>
              <a:xfrm>
                <a:off x="11547476" y="3892550"/>
                <a:ext cx="44450" cy="23813"/>
              </a:xfrm>
              <a:custGeom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8" name="Freeform 291"/>
              <p:cNvSpPr/>
              <p:nvPr>
                <p:custDataLst>
                  <p:tags r:id="rId285"/>
                </p:custDataLst>
              </p:nvPr>
            </p:nvSpPr>
            <p:spPr>
              <a:xfrm>
                <a:off x="11550651" y="3892550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9" name="Freeform 292"/>
              <p:cNvSpPr/>
              <p:nvPr>
                <p:custDataLst>
                  <p:tags r:id="rId286"/>
                </p:custDataLst>
              </p:nvPr>
            </p:nvSpPr>
            <p:spPr>
              <a:xfrm>
                <a:off x="11552238" y="3894138"/>
                <a:ext cx="46038" cy="26988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293"/>
              <p:cNvSpPr/>
              <p:nvPr>
                <p:custDataLst>
                  <p:tags r:id="rId287"/>
                </p:custDataLst>
              </p:nvPr>
            </p:nvSpPr>
            <p:spPr>
              <a:xfrm>
                <a:off x="11553826" y="3895725"/>
                <a:ext cx="46038" cy="26988"/>
              </a:xfrm>
              <a:custGeom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1918" y="25060"/>
                  </a:cxn>
                  <a:cxn ang="0">
                    <a:pos x="1918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0" t="0" r="0" b="0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294"/>
              <p:cNvSpPr/>
              <p:nvPr>
                <p:custDataLst>
                  <p:tags r:id="rId288"/>
                </p:custDataLst>
              </p:nvPr>
            </p:nvSpPr>
            <p:spPr>
              <a:xfrm>
                <a:off x="11557001" y="38973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295"/>
              <p:cNvSpPr/>
              <p:nvPr>
                <p:custDataLst>
                  <p:tags r:id="rId289"/>
                </p:custDataLst>
              </p:nvPr>
            </p:nvSpPr>
            <p:spPr>
              <a:xfrm>
                <a:off x="11560176" y="3900488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296"/>
              <p:cNvSpPr/>
              <p:nvPr>
                <p:custDataLst>
                  <p:tags r:id="rId290"/>
                </p:custDataLst>
              </p:nvPr>
            </p:nvSpPr>
            <p:spPr>
              <a:xfrm>
                <a:off x="11561763" y="3902075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3855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297"/>
              <p:cNvSpPr/>
              <p:nvPr>
                <p:custDataLst>
                  <p:tags r:id="rId291"/>
                </p:custDataLst>
              </p:nvPr>
            </p:nvSpPr>
            <p:spPr>
              <a:xfrm>
                <a:off x="11563351" y="39052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298"/>
              <p:cNvSpPr/>
              <p:nvPr>
                <p:custDataLst>
                  <p:tags r:id="rId292"/>
                </p:custDataLst>
              </p:nvPr>
            </p:nvSpPr>
            <p:spPr>
              <a:xfrm>
                <a:off x="11564938" y="3906838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299"/>
              <p:cNvSpPr/>
              <p:nvPr>
                <p:custDataLst>
                  <p:tags r:id="rId293"/>
                </p:custDataLst>
              </p:nvPr>
            </p:nvSpPr>
            <p:spPr>
              <a:xfrm>
                <a:off x="11566526" y="3910013"/>
                <a:ext cx="44450" cy="25400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300"/>
              <p:cNvSpPr/>
              <p:nvPr>
                <p:custDataLst>
                  <p:tags r:id="rId294"/>
                </p:custDataLst>
              </p:nvPr>
            </p:nvSpPr>
            <p:spPr>
              <a:xfrm>
                <a:off x="11569701" y="39116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6670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301"/>
              <p:cNvSpPr/>
              <p:nvPr>
                <p:custDataLst>
                  <p:tags r:id="rId295"/>
                </p:custDataLst>
              </p:nvPr>
            </p:nvSpPr>
            <p:spPr>
              <a:xfrm>
                <a:off x="11571288" y="3914775"/>
                <a:ext cx="46038" cy="28575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302"/>
              <p:cNvSpPr/>
              <p:nvPr>
                <p:custDataLst>
                  <p:tags r:id="rId296"/>
                </p:custDataLst>
              </p:nvPr>
            </p:nvSpPr>
            <p:spPr>
              <a:xfrm>
                <a:off x="11574463" y="3919538"/>
                <a:ext cx="46038" cy="30163"/>
              </a:xfrm>
              <a:custGeom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507"/>
                  </a:cxn>
                  <a:cxn ang="0">
                    <a:pos x="0" y="2450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30163"/>
                  </a:cxn>
                  <a:cxn ang="0">
                    <a:pos x="1918" y="30163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2201" y="0"/>
                  </a:cxn>
                </a:cxnLst>
                <a:rect l="0" t="0" r="0" b="0"/>
                <a:pathLst>
                  <a:path w="24" h="16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303"/>
              <p:cNvSpPr/>
              <p:nvPr>
                <p:custDataLst>
                  <p:tags r:id="rId297"/>
                </p:custDataLst>
              </p:nvPr>
            </p:nvSpPr>
            <p:spPr>
              <a:xfrm>
                <a:off x="11579226" y="3924300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304"/>
              <p:cNvSpPr/>
              <p:nvPr>
                <p:custDataLst>
                  <p:tags r:id="rId298"/>
                </p:custDataLst>
              </p:nvPr>
            </p:nvSpPr>
            <p:spPr>
              <a:xfrm>
                <a:off x="11580813" y="3929063"/>
                <a:ext cx="42863" cy="28575"/>
              </a:xfrm>
              <a:custGeom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305"/>
              <p:cNvSpPr/>
              <p:nvPr>
                <p:custDataLst>
                  <p:tags r:id="rId299"/>
                </p:custDataLst>
              </p:nvPr>
            </p:nvSpPr>
            <p:spPr>
              <a:xfrm>
                <a:off x="11582401" y="39322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306"/>
              <p:cNvSpPr/>
              <p:nvPr>
                <p:custDataLst>
                  <p:tags r:id="rId300"/>
                </p:custDataLst>
              </p:nvPr>
            </p:nvSpPr>
            <p:spPr>
              <a:xfrm>
                <a:off x="11582401" y="3933825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307"/>
              <p:cNvSpPr/>
              <p:nvPr>
                <p:custDataLst>
                  <p:tags r:id="rId301"/>
                </p:custDataLst>
              </p:nvPr>
            </p:nvSpPr>
            <p:spPr>
              <a:xfrm>
                <a:off x="11583988" y="3935413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308"/>
              <p:cNvSpPr/>
              <p:nvPr>
                <p:custDataLst>
                  <p:tags r:id="rId302"/>
                </p:custDataLst>
              </p:nvPr>
            </p:nvSpPr>
            <p:spPr>
              <a:xfrm>
                <a:off x="11583988" y="3938588"/>
                <a:ext cx="44450" cy="25400"/>
              </a:xfrm>
              <a:custGeom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3628"/>
                  </a:cxn>
                  <a:cxn ang="0">
                    <a:pos x="44450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309"/>
              <p:cNvSpPr/>
              <p:nvPr>
                <p:custDataLst>
                  <p:tags r:id="rId303"/>
                </p:custDataLst>
              </p:nvPr>
            </p:nvSpPr>
            <p:spPr>
              <a:xfrm>
                <a:off x="11585576" y="3941763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310"/>
              <p:cNvSpPr/>
              <p:nvPr>
                <p:custDataLst>
                  <p:tags r:id="rId304"/>
                </p:custDataLst>
              </p:nvPr>
            </p:nvSpPr>
            <p:spPr>
              <a:xfrm>
                <a:off x="11585576" y="3943350"/>
                <a:ext cx="44450" cy="26988"/>
              </a:xfrm>
              <a:custGeom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311"/>
              <p:cNvSpPr/>
              <p:nvPr>
                <p:custDataLst>
                  <p:tags r:id="rId305"/>
                </p:custDataLst>
              </p:nvPr>
            </p:nvSpPr>
            <p:spPr>
              <a:xfrm>
                <a:off x="11588751" y="39449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312"/>
              <p:cNvSpPr/>
              <p:nvPr>
                <p:custDataLst>
                  <p:tags r:id="rId306"/>
                </p:custDataLst>
              </p:nvPr>
            </p:nvSpPr>
            <p:spPr>
              <a:xfrm>
                <a:off x="11588751" y="3948113"/>
                <a:ext cx="42863" cy="25400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313"/>
              <p:cNvSpPr/>
              <p:nvPr>
                <p:custDataLst>
                  <p:tags r:id="rId307"/>
                </p:custDataLst>
              </p:nvPr>
            </p:nvSpPr>
            <p:spPr>
              <a:xfrm>
                <a:off x="11588751" y="3951288"/>
                <a:ext cx="42863" cy="26988"/>
              </a:xfrm>
              <a:custGeom>
                <a:cxnLst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314"/>
              <p:cNvSpPr/>
              <p:nvPr>
                <p:custDataLst>
                  <p:tags r:id="rId308"/>
                </p:custDataLst>
              </p:nvPr>
            </p:nvSpPr>
            <p:spPr>
              <a:xfrm>
                <a:off x="11590338" y="395287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315"/>
              <p:cNvSpPr/>
              <p:nvPr>
                <p:custDataLst>
                  <p:tags r:id="rId309"/>
                </p:custDataLst>
              </p:nvPr>
            </p:nvSpPr>
            <p:spPr>
              <a:xfrm>
                <a:off x="11590338" y="3954463"/>
                <a:ext cx="42863" cy="26988"/>
              </a:xfrm>
              <a:custGeom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0" t="0" r="0" b="0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316"/>
              <p:cNvSpPr/>
              <p:nvPr>
                <p:custDataLst>
                  <p:tags r:id="rId310"/>
                </p:custDataLst>
              </p:nvPr>
            </p:nvSpPr>
            <p:spPr>
              <a:xfrm>
                <a:off x="11590338" y="3957638"/>
                <a:ext cx="42863" cy="25400"/>
              </a:xfrm>
              <a:custGeom>
                <a:cxnLst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0" t="0" r="0" b="0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Freeform 317"/>
              <p:cNvSpPr/>
              <p:nvPr>
                <p:custDataLst>
                  <p:tags r:id="rId311"/>
                </p:custDataLst>
              </p:nvPr>
            </p:nvSpPr>
            <p:spPr>
              <a:xfrm>
                <a:off x="11591926" y="3960813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5" name="Freeform 318"/>
              <p:cNvSpPr/>
              <p:nvPr>
                <p:custDataLst>
                  <p:tags r:id="rId312"/>
                </p:custDataLst>
              </p:nvPr>
            </p:nvSpPr>
            <p:spPr>
              <a:xfrm>
                <a:off x="11591926" y="3962400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6" name="Freeform 319"/>
              <p:cNvSpPr/>
              <p:nvPr>
                <p:custDataLst>
                  <p:tags r:id="rId313"/>
                </p:custDataLst>
              </p:nvPr>
            </p:nvSpPr>
            <p:spPr>
              <a:xfrm>
                <a:off x="11591926" y="396398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320"/>
              <p:cNvSpPr/>
              <p:nvPr>
                <p:custDataLst>
                  <p:tags r:id="rId314"/>
                </p:custDataLst>
              </p:nvPr>
            </p:nvSpPr>
            <p:spPr>
              <a:xfrm>
                <a:off x="11591926" y="396716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321"/>
              <p:cNvSpPr/>
              <p:nvPr>
                <p:custDataLst>
                  <p:tags r:id="rId315"/>
                </p:custDataLst>
              </p:nvPr>
            </p:nvSpPr>
            <p:spPr>
              <a:xfrm>
                <a:off x="11591926" y="3968750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322"/>
              <p:cNvSpPr/>
              <p:nvPr>
                <p:custDataLst>
                  <p:tags r:id="rId316"/>
                </p:custDataLst>
              </p:nvPr>
            </p:nvSpPr>
            <p:spPr>
              <a:xfrm>
                <a:off x="11591926" y="3970338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323"/>
              <p:cNvSpPr/>
              <p:nvPr>
                <p:custDataLst>
                  <p:tags r:id="rId317"/>
                </p:custDataLst>
              </p:nvPr>
            </p:nvSpPr>
            <p:spPr>
              <a:xfrm>
                <a:off x="11591926" y="3971925"/>
                <a:ext cx="41275" cy="26988"/>
              </a:xfrm>
              <a:custGeom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324"/>
              <p:cNvSpPr/>
              <p:nvPr>
                <p:custDataLst>
                  <p:tags r:id="rId318"/>
                </p:custDataLst>
              </p:nvPr>
            </p:nvSpPr>
            <p:spPr>
              <a:xfrm>
                <a:off x="11591926" y="3973513"/>
                <a:ext cx="41275" cy="28575"/>
              </a:xfrm>
              <a:custGeom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325"/>
              <p:cNvSpPr/>
              <p:nvPr>
                <p:custDataLst>
                  <p:tags r:id="rId319"/>
                </p:custDataLst>
              </p:nvPr>
            </p:nvSpPr>
            <p:spPr>
              <a:xfrm>
                <a:off x="11591926" y="3978275"/>
                <a:ext cx="41275" cy="23813"/>
              </a:xfrm>
              <a:custGeom>
                <a:cxnLst>
                  <a:cxn ang="0">
                    <a:pos x="41275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326"/>
              <p:cNvSpPr/>
              <p:nvPr>
                <p:custDataLst>
                  <p:tags r:id="rId320"/>
                </p:custDataLst>
              </p:nvPr>
            </p:nvSpPr>
            <p:spPr>
              <a:xfrm>
                <a:off x="11220451" y="3779838"/>
                <a:ext cx="415925" cy="347663"/>
              </a:xfrm>
              <a:custGeom>
                <a:cxnLst>
                  <a:cxn ang="0">
                    <a:pos x="139277" y="17098"/>
                  </a:cxn>
                  <a:cxn ang="0">
                    <a:pos x="133553" y="26597"/>
                  </a:cxn>
                  <a:cxn ang="0">
                    <a:pos x="129738" y="41795"/>
                  </a:cxn>
                  <a:cxn ang="0">
                    <a:pos x="127830" y="58893"/>
                  </a:cxn>
                  <a:cxn ang="0">
                    <a:pos x="124014" y="55094"/>
                  </a:cxn>
                  <a:cxn ang="0">
                    <a:pos x="118290" y="49394"/>
                  </a:cxn>
                  <a:cxn ang="0">
                    <a:pos x="110658" y="45595"/>
                  </a:cxn>
                  <a:cxn ang="0">
                    <a:pos x="97303" y="41795"/>
                  </a:cxn>
                  <a:cxn ang="0">
                    <a:pos x="87763" y="43695"/>
                  </a:cxn>
                  <a:cxn ang="0">
                    <a:pos x="80132" y="53194"/>
                  </a:cxn>
                  <a:cxn ang="0">
                    <a:pos x="78224" y="64593"/>
                  </a:cxn>
                  <a:cxn ang="0">
                    <a:pos x="70592" y="56993"/>
                  </a:cxn>
                  <a:cxn ang="0">
                    <a:pos x="62961" y="49394"/>
                  </a:cxn>
                  <a:cxn ang="0">
                    <a:pos x="53421" y="45595"/>
                  </a:cxn>
                  <a:cxn ang="0">
                    <a:pos x="45789" y="43695"/>
                  </a:cxn>
                  <a:cxn ang="0">
                    <a:pos x="38158" y="45595"/>
                  </a:cxn>
                  <a:cxn ang="0">
                    <a:pos x="28618" y="70292"/>
                  </a:cxn>
                  <a:cxn ang="0">
                    <a:pos x="28618" y="77891"/>
                  </a:cxn>
                  <a:cxn ang="0">
                    <a:pos x="24802" y="75991"/>
                  </a:cxn>
                  <a:cxn ang="0">
                    <a:pos x="17171" y="75991"/>
                  </a:cxn>
                  <a:cxn ang="0">
                    <a:pos x="13355" y="75991"/>
                  </a:cxn>
                  <a:cxn ang="0">
                    <a:pos x="13355" y="75991"/>
                  </a:cxn>
                  <a:cxn ang="0">
                    <a:pos x="34342" y="153883"/>
                  </a:cxn>
                  <a:cxn ang="0">
                    <a:pos x="410201" y="334364"/>
                  </a:cxn>
                  <a:cxn ang="0">
                    <a:pos x="412109" y="332464"/>
                  </a:cxn>
                  <a:cxn ang="0">
                    <a:pos x="414017" y="326765"/>
                  </a:cxn>
                  <a:cxn ang="0">
                    <a:pos x="415925" y="313466"/>
                  </a:cxn>
                  <a:cxn ang="0">
                    <a:pos x="415925" y="311566"/>
                  </a:cxn>
                  <a:cxn ang="0">
                    <a:pos x="415925" y="309667"/>
                  </a:cxn>
                  <a:cxn ang="0">
                    <a:pos x="415925" y="302067"/>
                  </a:cxn>
                  <a:cxn ang="0">
                    <a:pos x="414017" y="294468"/>
                  </a:cxn>
                  <a:cxn ang="0">
                    <a:pos x="412109" y="284969"/>
                  </a:cxn>
                  <a:cxn ang="0">
                    <a:pos x="410201" y="277370"/>
                  </a:cxn>
                  <a:cxn ang="0">
                    <a:pos x="402569" y="262172"/>
                  </a:cxn>
                  <a:cxn ang="0">
                    <a:pos x="391122" y="243174"/>
                  </a:cxn>
                  <a:cxn ang="0">
                    <a:pos x="387306" y="239374"/>
                  </a:cxn>
                  <a:cxn ang="0">
                    <a:pos x="377766" y="227975"/>
                  </a:cxn>
                  <a:cxn ang="0">
                    <a:pos x="372043" y="222276"/>
                  </a:cxn>
                  <a:cxn ang="0">
                    <a:pos x="372043" y="210877"/>
                  </a:cxn>
                  <a:cxn ang="0">
                    <a:pos x="372043" y="205178"/>
                  </a:cxn>
                  <a:cxn ang="0">
                    <a:pos x="368227" y="191879"/>
                  </a:cxn>
                  <a:cxn ang="0">
                    <a:pos x="364411" y="180480"/>
                  </a:cxn>
                  <a:cxn ang="0">
                    <a:pos x="358687" y="169082"/>
                  </a:cxn>
                  <a:cxn ang="0">
                    <a:pos x="351055" y="159583"/>
                  </a:cxn>
                  <a:cxn ang="0">
                    <a:pos x="337700" y="142484"/>
                  </a:cxn>
                  <a:cxn ang="0">
                    <a:pos x="330068" y="136785"/>
                  </a:cxn>
                  <a:cxn ang="0">
                    <a:pos x="322437" y="132985"/>
                  </a:cxn>
                  <a:cxn ang="0">
                    <a:pos x="314805" y="129186"/>
                  </a:cxn>
                  <a:cxn ang="0">
                    <a:pos x="301450" y="125386"/>
                  </a:cxn>
                  <a:cxn ang="0">
                    <a:pos x="301450" y="125386"/>
                  </a:cxn>
                  <a:cxn ang="0">
                    <a:pos x="291910" y="119687"/>
                  </a:cxn>
                  <a:cxn ang="0">
                    <a:pos x="284279" y="94989"/>
                  </a:cxn>
                  <a:cxn ang="0">
                    <a:pos x="278555" y="85490"/>
                  </a:cxn>
                  <a:cxn ang="0">
                    <a:pos x="261384" y="56993"/>
                  </a:cxn>
                  <a:cxn ang="0">
                    <a:pos x="236581" y="30396"/>
                  </a:cxn>
                  <a:cxn ang="0">
                    <a:pos x="217502" y="15198"/>
                  </a:cxn>
                  <a:cxn ang="0">
                    <a:pos x="200330" y="5699"/>
                  </a:cxn>
                  <a:cxn ang="0">
                    <a:pos x="173620" y="0"/>
                  </a:cxn>
                </a:cxnLst>
                <a:rect l="0" t="0" r="0" b="0"/>
                <a:pathLst>
                  <a:path w="218" h="183"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3"/>
                      <a:pt x="80" y="3"/>
                    </a:cubicBezTo>
                    <a:cubicBezTo>
                      <a:pt x="77" y="5"/>
                      <a:pt x="75" y="7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10"/>
                    </a:cubicBezTo>
                    <a:cubicBezTo>
                      <a:pt x="73" y="10"/>
                      <a:pt x="72" y="10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20"/>
                      <a:pt x="68" y="20"/>
                      <a:pt x="68" y="21"/>
                    </a:cubicBezTo>
                    <a:cubicBezTo>
                      <a:pt x="68" y="21"/>
                      <a:pt x="68" y="21"/>
                      <a:pt x="68" y="22"/>
                    </a:cubicBezTo>
                    <a:cubicBezTo>
                      <a:pt x="68" y="22"/>
                      <a:pt x="68" y="22"/>
                      <a:pt x="68" y="23"/>
                    </a:cubicBezTo>
                    <a:cubicBezTo>
                      <a:pt x="68" y="23"/>
                      <a:pt x="68" y="24"/>
                      <a:pt x="67" y="24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7" y="28"/>
                      <a:pt x="67" y="29"/>
                      <a:pt x="67" y="29"/>
                    </a:cubicBezTo>
                    <a:cubicBezTo>
                      <a:pt x="67" y="30"/>
                      <a:pt x="67" y="30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0"/>
                      <a:pt x="66" y="30"/>
                      <a:pt x="66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6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6"/>
                      <a:pt x="62" y="26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3"/>
                      <a:pt x="57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2"/>
                      <a:pt x="54" y="22"/>
                    </a:cubicBezTo>
                    <a:cubicBezTo>
                      <a:pt x="54" y="22"/>
                      <a:pt x="53" y="22"/>
                      <a:pt x="53" y="22"/>
                    </a:cubicBezTo>
                    <a:cubicBezTo>
                      <a:pt x="52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2"/>
                      <a:pt x="47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5" y="24"/>
                      <a:pt x="44" y="24"/>
                      <a:pt x="44" y="25"/>
                    </a:cubicBezTo>
                    <a:cubicBezTo>
                      <a:pt x="43" y="26"/>
                      <a:pt x="43" y="26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30"/>
                    </a:cubicBezTo>
                    <a:cubicBezTo>
                      <a:pt x="41" y="30"/>
                      <a:pt x="41" y="31"/>
                      <a:pt x="41" y="31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3"/>
                      <a:pt x="41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2"/>
                      <a:pt x="39" y="32"/>
                    </a:cubicBezTo>
                    <a:cubicBezTo>
                      <a:pt x="39" y="32"/>
                      <a:pt x="39" y="32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7" y="30"/>
                      <a:pt x="37" y="30"/>
                    </a:cubicBezTo>
                    <a:cubicBezTo>
                      <a:pt x="37" y="30"/>
                      <a:pt x="37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3" y="27"/>
                    </a:cubicBezTo>
                    <a:cubicBezTo>
                      <a:pt x="33" y="27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0" y="24"/>
                    </a:cubicBezTo>
                    <a:cubicBezTo>
                      <a:pt x="20" y="24"/>
                      <a:pt x="20" y="24"/>
                      <a:pt x="19" y="24"/>
                    </a:cubicBezTo>
                    <a:cubicBezTo>
                      <a:pt x="16" y="26"/>
                      <a:pt x="14" y="30"/>
                      <a:pt x="14" y="35"/>
                    </a:cubicBezTo>
                    <a:cubicBezTo>
                      <a:pt x="14" y="35"/>
                      <a:pt x="14" y="35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2"/>
                      <a:pt x="1" y="46"/>
                      <a:pt x="0" y="52"/>
                    </a:cubicBezTo>
                    <a:cubicBezTo>
                      <a:pt x="0" y="62"/>
                      <a:pt x="8" y="75"/>
                      <a:pt x="18" y="81"/>
                    </a:cubicBezTo>
                    <a:cubicBezTo>
                      <a:pt x="19" y="81"/>
                      <a:pt x="20" y="82"/>
                      <a:pt x="21" y="83"/>
                    </a:cubicBezTo>
                    <a:cubicBezTo>
                      <a:pt x="193" y="182"/>
                      <a:pt x="193" y="182"/>
                      <a:pt x="193" y="182"/>
                    </a:cubicBezTo>
                    <a:cubicBezTo>
                      <a:pt x="196" y="183"/>
                      <a:pt x="199" y="183"/>
                      <a:pt x="202" y="183"/>
                    </a:cubicBezTo>
                    <a:cubicBezTo>
                      <a:pt x="208" y="183"/>
                      <a:pt x="212" y="181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5" y="175"/>
                      <a:pt x="215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4"/>
                      <a:pt x="216" y="173"/>
                      <a:pt x="217" y="173"/>
                    </a:cubicBezTo>
                    <a:cubicBezTo>
                      <a:pt x="217" y="173"/>
                      <a:pt x="217" y="173"/>
                      <a:pt x="217" y="173"/>
                    </a:cubicBezTo>
                    <a:cubicBezTo>
                      <a:pt x="217" y="173"/>
                      <a:pt x="217" y="173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1"/>
                      <a:pt x="217" y="170"/>
                      <a:pt x="218" y="169"/>
                    </a:cubicBezTo>
                    <a:cubicBezTo>
                      <a:pt x="218" y="169"/>
                      <a:pt x="218" y="169"/>
                      <a:pt x="218" y="169"/>
                    </a:cubicBez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6"/>
                      <a:pt x="218" y="166"/>
                    </a:cubicBezTo>
                    <a:cubicBezTo>
                      <a:pt x="218" y="166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2"/>
                      <a:pt x="218" y="162"/>
                      <a:pt x="218" y="161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60"/>
                      <a:pt x="218" y="160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6"/>
                      <a:pt x="217" y="156"/>
                      <a:pt x="217" y="155"/>
                    </a:cubicBezTo>
                    <a:cubicBezTo>
                      <a:pt x="217" y="155"/>
                      <a:pt x="217" y="154"/>
                      <a:pt x="217" y="154"/>
                    </a:cubicBezTo>
                    <a:cubicBezTo>
                      <a:pt x="217" y="153"/>
                      <a:pt x="217" y="153"/>
                      <a:pt x="217" y="153"/>
                    </a:cubicBezTo>
                    <a:cubicBezTo>
                      <a:pt x="217" y="152"/>
                      <a:pt x="217" y="152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6" y="148"/>
                      <a:pt x="216" y="148"/>
                      <a:pt x="215" y="148"/>
                    </a:cubicBezTo>
                    <a:cubicBezTo>
                      <a:pt x="215" y="148"/>
                      <a:pt x="215" y="148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6"/>
                    </a:cubicBezTo>
                    <a:cubicBezTo>
                      <a:pt x="215" y="146"/>
                      <a:pt x="215" y="145"/>
                      <a:pt x="214" y="145"/>
                    </a:cubicBezTo>
                    <a:cubicBezTo>
                      <a:pt x="214" y="145"/>
                      <a:pt x="214" y="145"/>
                      <a:pt x="214" y="145"/>
                    </a:cubicBezTo>
                    <a:cubicBezTo>
                      <a:pt x="214" y="144"/>
                      <a:pt x="214" y="144"/>
                      <a:pt x="214" y="144"/>
                    </a:cubicBezTo>
                    <a:cubicBezTo>
                      <a:pt x="214" y="144"/>
                      <a:pt x="214" y="144"/>
                      <a:pt x="214" y="143"/>
                    </a:cubicBezTo>
                    <a:cubicBezTo>
                      <a:pt x="214" y="143"/>
                      <a:pt x="214" y="143"/>
                      <a:pt x="213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3" y="141"/>
                      <a:pt x="212" y="139"/>
                      <a:pt x="211" y="138"/>
                    </a:cubicBezTo>
                    <a:cubicBezTo>
                      <a:pt x="211" y="138"/>
                      <a:pt x="211" y="138"/>
                      <a:pt x="211" y="137"/>
                    </a:cubicBez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0" y="136"/>
                      <a:pt x="210" y="135"/>
                      <a:pt x="209" y="135"/>
                    </a:cubicBezTo>
                    <a:cubicBezTo>
                      <a:pt x="209" y="135"/>
                      <a:pt x="209" y="135"/>
                      <a:pt x="209" y="135"/>
                    </a:cubicBezTo>
                    <a:cubicBezTo>
                      <a:pt x="208" y="133"/>
                      <a:pt x="207" y="131"/>
                      <a:pt x="206" y="129"/>
                    </a:cubicBezTo>
                    <a:cubicBezTo>
                      <a:pt x="206" y="129"/>
                      <a:pt x="206" y="129"/>
                      <a:pt x="206" y="129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5"/>
                      <a:pt x="202" y="125"/>
                      <a:pt x="202" y="124"/>
                    </a:cubicBezTo>
                    <a:cubicBezTo>
                      <a:pt x="202" y="124"/>
                      <a:pt x="201" y="123"/>
                      <a:pt x="201" y="123"/>
                    </a:cubicBezTo>
                    <a:cubicBezTo>
                      <a:pt x="200" y="122"/>
                      <a:pt x="200" y="122"/>
                      <a:pt x="199" y="121"/>
                    </a:cubicBezTo>
                    <a:cubicBezTo>
                      <a:pt x="199" y="121"/>
                      <a:pt x="198" y="121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7" y="120"/>
                      <a:pt x="197" y="119"/>
                      <a:pt x="197" y="119"/>
                    </a:cubicBezTo>
                    <a:cubicBezTo>
                      <a:pt x="196" y="119"/>
                      <a:pt x="196" y="118"/>
                      <a:pt x="195" y="118"/>
                    </a:cubicBezTo>
                    <a:cubicBezTo>
                      <a:pt x="195" y="118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6"/>
                      <a:pt x="195" y="115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2"/>
                    </a:cubicBezTo>
                    <a:cubicBezTo>
                      <a:pt x="195" y="112"/>
                      <a:pt x="195" y="111"/>
                      <a:pt x="195" y="111"/>
                    </a:cubicBezTo>
                    <a:cubicBezTo>
                      <a:pt x="195" y="111"/>
                      <a:pt x="195" y="110"/>
                      <a:pt x="195" y="110"/>
                    </a:cubicBezTo>
                    <a:cubicBezTo>
                      <a:pt x="195" y="110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7"/>
                      <a:pt x="195" y="107"/>
                    </a:cubicBezTo>
                    <a:cubicBezTo>
                      <a:pt x="194" y="107"/>
                      <a:pt x="194" y="107"/>
                      <a:pt x="194" y="106"/>
                    </a:cubicBezTo>
                    <a:cubicBezTo>
                      <a:pt x="194" y="106"/>
                      <a:pt x="194" y="105"/>
                      <a:pt x="194" y="105"/>
                    </a:cubicBezTo>
                    <a:cubicBezTo>
                      <a:pt x="194" y="105"/>
                      <a:pt x="194" y="104"/>
                      <a:pt x="194" y="104"/>
                    </a:cubicBezTo>
                    <a:cubicBezTo>
                      <a:pt x="194" y="103"/>
                      <a:pt x="194" y="103"/>
                      <a:pt x="193" y="102"/>
                    </a:cubicBezTo>
                    <a:cubicBezTo>
                      <a:pt x="193" y="102"/>
                      <a:pt x="193" y="101"/>
                      <a:pt x="193" y="101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3" y="100"/>
                      <a:pt x="192" y="99"/>
                      <a:pt x="192" y="99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192" y="98"/>
                      <a:pt x="192" y="97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0" y="94"/>
                      <a:pt x="190" y="94"/>
                      <a:pt x="190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90" y="93"/>
                      <a:pt x="190" y="93"/>
                      <a:pt x="189" y="92"/>
                    </a:cubicBezTo>
                    <a:cubicBezTo>
                      <a:pt x="189" y="92"/>
                      <a:pt x="189" y="92"/>
                      <a:pt x="189" y="92"/>
                    </a:cubicBezTo>
                    <a:cubicBezTo>
                      <a:pt x="189" y="91"/>
                      <a:pt x="188" y="90"/>
                      <a:pt x="188" y="89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89"/>
                      <a:pt x="188" y="89"/>
                      <a:pt x="187" y="89"/>
                    </a:cubicBezTo>
                    <a:cubicBezTo>
                      <a:pt x="187" y="89"/>
                      <a:pt x="187" y="89"/>
                      <a:pt x="187" y="8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6" y="87"/>
                      <a:pt x="185" y="85"/>
                      <a:pt x="184" y="84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4" y="83"/>
                      <a:pt x="184" y="83"/>
                      <a:pt x="184" y="83"/>
                    </a:cubicBezTo>
                    <a:cubicBezTo>
                      <a:pt x="183" y="82"/>
                      <a:pt x="182" y="80"/>
                      <a:pt x="180" y="79"/>
                    </a:cubicBezTo>
                    <a:cubicBezTo>
                      <a:pt x="180" y="79"/>
                      <a:pt x="180" y="79"/>
                      <a:pt x="180" y="78"/>
                    </a:cubicBezTo>
                    <a:cubicBezTo>
                      <a:pt x="180" y="78"/>
                      <a:pt x="179" y="78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8" y="77"/>
                      <a:pt x="178" y="76"/>
                      <a:pt x="177" y="76"/>
                    </a:cubicBezTo>
                    <a:cubicBezTo>
                      <a:pt x="177" y="76"/>
                      <a:pt x="177" y="75"/>
                      <a:pt x="177" y="75"/>
                    </a:cubicBezTo>
                    <a:cubicBezTo>
                      <a:pt x="177" y="75"/>
                      <a:pt x="176" y="75"/>
                      <a:pt x="176" y="75"/>
                    </a:cubicBezTo>
                    <a:cubicBezTo>
                      <a:pt x="176" y="75"/>
                      <a:pt x="176" y="74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4" y="73"/>
                      <a:pt x="174" y="73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1"/>
                    </a:cubicBezTo>
                    <a:cubicBezTo>
                      <a:pt x="171" y="71"/>
                      <a:pt x="171" y="71"/>
                      <a:pt x="171" y="71"/>
                    </a:cubicBezTo>
                    <a:cubicBezTo>
                      <a:pt x="170" y="71"/>
                      <a:pt x="170" y="70"/>
                      <a:pt x="170" y="70"/>
                    </a:cubicBezTo>
                    <a:cubicBezTo>
                      <a:pt x="170" y="70"/>
                      <a:pt x="170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7" y="69"/>
                      <a:pt x="167" y="69"/>
                      <a:pt x="166" y="68"/>
                    </a:cubicBezTo>
                    <a:cubicBezTo>
                      <a:pt x="166" y="68"/>
                      <a:pt x="166" y="68"/>
                      <a:pt x="165" y="68"/>
                    </a:cubicBezTo>
                    <a:cubicBezTo>
                      <a:pt x="165" y="68"/>
                      <a:pt x="165" y="68"/>
                      <a:pt x="164" y="68"/>
                    </a:cubicBezTo>
                    <a:cubicBezTo>
                      <a:pt x="164" y="67"/>
                      <a:pt x="164" y="67"/>
                      <a:pt x="163" y="67"/>
                    </a:cubicBezTo>
                    <a:cubicBezTo>
                      <a:pt x="163" y="67"/>
                      <a:pt x="163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1" y="67"/>
                      <a:pt x="161" y="67"/>
                    </a:cubicBezTo>
                    <a:cubicBezTo>
                      <a:pt x="160" y="66"/>
                      <a:pt x="159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6" y="66"/>
                      <a:pt x="155" y="66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6"/>
                      <a:pt x="154" y="66"/>
                      <a:pt x="154" y="65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64"/>
                      <a:pt x="153" y="64"/>
                      <a:pt x="153" y="63"/>
                    </a:cubicBezTo>
                    <a:cubicBezTo>
                      <a:pt x="153" y="62"/>
                      <a:pt x="153" y="62"/>
                      <a:pt x="152" y="61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1" y="57"/>
                      <a:pt x="151" y="57"/>
                    </a:cubicBezTo>
                    <a:cubicBezTo>
                      <a:pt x="151" y="57"/>
                      <a:pt x="151" y="56"/>
                      <a:pt x="151" y="56"/>
                    </a:cubicBezTo>
                    <a:cubicBezTo>
                      <a:pt x="151" y="56"/>
                      <a:pt x="151" y="55"/>
                      <a:pt x="150" y="54"/>
                    </a:cubicBezTo>
                    <a:cubicBezTo>
                      <a:pt x="150" y="54"/>
                      <a:pt x="150" y="53"/>
                      <a:pt x="149" y="52"/>
                    </a:cubicBezTo>
                    <a:cubicBezTo>
                      <a:pt x="149" y="52"/>
                      <a:pt x="149" y="51"/>
                      <a:pt x="149" y="50"/>
                    </a:cubicBezTo>
                    <a:cubicBezTo>
                      <a:pt x="148" y="50"/>
                      <a:pt x="148" y="49"/>
                      <a:pt x="148" y="48"/>
                    </a:cubicBezTo>
                    <a:cubicBezTo>
                      <a:pt x="147" y="48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6"/>
                      <a:pt x="147" y="46"/>
                    </a:cubicBezTo>
                    <a:cubicBezTo>
                      <a:pt x="146" y="46"/>
                      <a:pt x="146" y="45"/>
                      <a:pt x="146" y="45"/>
                    </a:cubicBezTo>
                    <a:cubicBezTo>
                      <a:pt x="146" y="45"/>
                      <a:pt x="146" y="45"/>
                      <a:pt x="146" y="45"/>
                    </a:cubicBezTo>
                    <a:cubicBezTo>
                      <a:pt x="146" y="45"/>
                      <a:pt x="146" y="44"/>
                      <a:pt x="146" y="44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6" y="44"/>
                      <a:pt x="145" y="44"/>
                      <a:pt x="145" y="43"/>
                    </a:cubicBezTo>
                    <a:cubicBezTo>
                      <a:pt x="145" y="42"/>
                      <a:pt x="144" y="41"/>
                      <a:pt x="143" y="40"/>
                    </a:cubicBezTo>
                    <a:cubicBezTo>
                      <a:pt x="143" y="40"/>
                      <a:pt x="143" y="40"/>
                      <a:pt x="143" y="39"/>
                    </a:cubicBezTo>
                    <a:cubicBezTo>
                      <a:pt x="142" y="37"/>
                      <a:pt x="141" y="36"/>
                      <a:pt x="140" y="34"/>
                    </a:cubicBezTo>
                    <a:cubicBezTo>
                      <a:pt x="139" y="33"/>
                      <a:pt x="138" y="31"/>
                      <a:pt x="137" y="30"/>
                    </a:cubicBezTo>
                    <a:cubicBezTo>
                      <a:pt x="136" y="29"/>
                      <a:pt x="136" y="28"/>
                      <a:pt x="135" y="28"/>
                    </a:cubicBezTo>
                    <a:cubicBezTo>
                      <a:pt x="134" y="27"/>
                      <a:pt x="134" y="26"/>
                      <a:pt x="133" y="26"/>
                    </a:cubicBezTo>
                    <a:cubicBezTo>
                      <a:pt x="133" y="25"/>
                      <a:pt x="132" y="24"/>
                      <a:pt x="132" y="24"/>
                    </a:cubicBezTo>
                    <a:cubicBezTo>
                      <a:pt x="131" y="23"/>
                      <a:pt x="130" y="22"/>
                      <a:pt x="130" y="22"/>
                    </a:cubicBezTo>
                    <a:cubicBezTo>
                      <a:pt x="129" y="21"/>
                      <a:pt x="129" y="20"/>
                      <a:pt x="128" y="20"/>
                    </a:cubicBezTo>
                    <a:cubicBezTo>
                      <a:pt x="127" y="19"/>
                      <a:pt x="127" y="18"/>
                      <a:pt x="126" y="18"/>
                    </a:cubicBezTo>
                    <a:cubicBezTo>
                      <a:pt x="125" y="17"/>
                      <a:pt x="125" y="16"/>
                      <a:pt x="124" y="16"/>
                    </a:cubicBezTo>
                    <a:cubicBezTo>
                      <a:pt x="123" y="15"/>
                      <a:pt x="123" y="15"/>
                      <a:pt x="122" y="14"/>
                    </a:cubicBezTo>
                    <a:cubicBezTo>
                      <a:pt x="121" y="14"/>
                      <a:pt x="121" y="13"/>
                      <a:pt x="120" y="13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1"/>
                      <a:pt x="118" y="11"/>
                    </a:cubicBezTo>
                    <a:cubicBezTo>
                      <a:pt x="117" y="10"/>
                      <a:pt x="117" y="10"/>
                      <a:pt x="116" y="9"/>
                    </a:cubicBezTo>
                    <a:cubicBezTo>
                      <a:pt x="115" y="9"/>
                      <a:pt x="115" y="9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6"/>
                      <a:pt x="111" y="6"/>
                      <a:pt x="110" y="6"/>
                    </a:cubicBezTo>
                    <a:cubicBezTo>
                      <a:pt x="109" y="6"/>
                      <a:pt x="109" y="5"/>
                      <a:pt x="108" y="5"/>
                    </a:cubicBezTo>
                    <a:cubicBezTo>
                      <a:pt x="108" y="5"/>
                      <a:pt x="107" y="4"/>
                      <a:pt x="106" y="4"/>
                    </a:cubicBezTo>
                    <a:cubicBezTo>
                      <a:pt x="106" y="4"/>
                      <a:pt x="105" y="4"/>
                      <a:pt x="105" y="3"/>
                    </a:cubicBezTo>
                    <a:cubicBezTo>
                      <a:pt x="104" y="3"/>
                      <a:pt x="103" y="3"/>
                      <a:pt x="103" y="3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1"/>
                    </a:cubicBezTo>
                    <a:cubicBezTo>
                      <a:pt x="98" y="1"/>
                      <a:pt x="98" y="1"/>
                      <a:pt x="97" y="1"/>
                    </a:cubicBezTo>
                    <a:cubicBezTo>
                      <a:pt x="96" y="1"/>
                      <a:pt x="96" y="1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ubicBezTo>
                      <a:pt x="92" y="1"/>
                      <a:pt x="92" y="0"/>
                      <a:pt x="91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Freeform 327"/>
              <p:cNvSpPr>
                <a:spLocks noEditPoints="1"/>
              </p:cNvSpPr>
              <p:nvPr>
                <p:custDataLst>
                  <p:tags r:id="rId321"/>
                </p:custDataLst>
              </p:nvPr>
            </p:nvSpPr>
            <p:spPr>
              <a:xfrm>
                <a:off x="10307638" y="2441575"/>
                <a:ext cx="30163" cy="4763"/>
              </a:xfrm>
              <a:custGeom>
                <a:cxnLst>
                  <a:cxn ang="0">
                    <a:pos x="3770" y="2381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885" y="2381"/>
                  </a:cxn>
                  <a:cxn ang="0">
                    <a:pos x="1885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28277" y="2381"/>
                  </a:cxn>
                  <a:cxn ang="0">
                    <a:pos x="30163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11311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11311" y="0"/>
                  </a:cxn>
                </a:cxnLst>
                <a:rect l="0" t="0" r="0" b="0"/>
                <a:pathLst>
                  <a:path w="16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5" y="1"/>
                    </a:moveTo>
                    <a:cubicBezTo>
                      <a:pt x="15" y="1"/>
                      <a:pt x="15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5" name="Freeform 328"/>
              <p:cNvSpPr/>
              <p:nvPr>
                <p:custDataLst>
                  <p:tags r:id="rId322"/>
                </p:custDataLst>
              </p:nvPr>
            </p:nvSpPr>
            <p:spPr>
              <a:xfrm>
                <a:off x="10307638" y="2427288"/>
                <a:ext cx="33338" cy="19050"/>
              </a:xfrm>
              <a:custGeom>
                <a:cxnLst>
                  <a:cxn ang="0">
                    <a:pos x="33338" y="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5883" y="17145"/>
                  </a:cxn>
                  <a:cxn ang="0">
                    <a:pos x="33338" y="1905"/>
                  </a:cxn>
                  <a:cxn ang="0">
                    <a:pos x="33338" y="0"/>
                  </a:cxn>
                </a:cxnLst>
                <a:rect l="0" t="0" r="0" b="0"/>
                <a:pathLst>
                  <a:path w="17" h="10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329"/>
              <p:cNvSpPr/>
              <p:nvPr>
                <p:custDataLst>
                  <p:tags r:id="rId323"/>
                </p:custDataLst>
              </p:nvPr>
            </p:nvSpPr>
            <p:spPr>
              <a:xfrm>
                <a:off x="10313988" y="2428875"/>
                <a:ext cx="26988" cy="14288"/>
              </a:xfrm>
              <a:custGeom>
                <a:cxnLst>
                  <a:cxn ang="0">
                    <a:pos x="26988" y="0"/>
                  </a:cxn>
                  <a:cxn ang="0">
                    <a:pos x="0" y="14288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26988" y="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Freeform 330"/>
              <p:cNvSpPr/>
              <p:nvPr>
                <p:custDataLst>
                  <p:tags r:id="rId324"/>
                </p:custDataLst>
              </p:nvPr>
            </p:nvSpPr>
            <p:spPr>
              <a:xfrm>
                <a:off x="10317163" y="2428875"/>
                <a:ext cx="23813" cy="12700"/>
              </a:xfrm>
              <a:custGeom>
                <a:cxnLst>
                  <a:cxn ang="0">
                    <a:pos x="23813" y="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3968" y="12700"/>
                  </a:cxn>
                  <a:cxn ang="0">
                    <a:pos x="23813" y="1814"/>
                  </a:cxn>
                  <a:cxn ang="0">
                    <a:pos x="23813" y="0"/>
                  </a:cxn>
                </a:cxnLst>
                <a:rect l="0" t="0" r="0" b="0"/>
                <a:pathLst>
                  <a:path w="12" h="7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8" name="Freeform 331"/>
              <p:cNvSpPr/>
              <p:nvPr>
                <p:custDataLst>
                  <p:tags r:id="rId325"/>
                </p:custDataLst>
              </p:nvPr>
            </p:nvSpPr>
            <p:spPr>
              <a:xfrm>
                <a:off x="10321926" y="2430463"/>
                <a:ext cx="19050" cy="11113"/>
              </a:xfrm>
              <a:custGeom>
                <a:cxnLst>
                  <a:cxn ang="0">
                    <a:pos x="19050" y="0"/>
                  </a:cxn>
                  <a:cxn ang="0">
                    <a:pos x="0" y="11113"/>
                  </a:cxn>
                  <a:cxn ang="0">
                    <a:pos x="1905" y="11113"/>
                  </a:cxn>
                  <a:cxn ang="0">
                    <a:pos x="19050" y="1852"/>
                  </a:cxn>
                  <a:cxn ang="0">
                    <a:pos x="19050" y="0"/>
                  </a:cxn>
                </a:cxnLst>
                <a:rect l="0" t="0" r="0" b="0"/>
                <a:pathLst>
                  <a:path w="10" h="6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332"/>
              <p:cNvSpPr/>
              <p:nvPr>
                <p:custDataLst>
                  <p:tags r:id="rId326"/>
                </p:custDataLst>
              </p:nvPr>
            </p:nvSpPr>
            <p:spPr>
              <a:xfrm>
                <a:off x="10323513" y="2432050"/>
                <a:ext cx="17463" cy="9525"/>
              </a:xfrm>
              <a:custGeom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1940" y="9525"/>
                  </a:cxn>
                  <a:cxn ang="0">
                    <a:pos x="3880" y="9525"/>
                  </a:cxn>
                  <a:cxn ang="0">
                    <a:pos x="17463" y="1905"/>
                  </a:cxn>
                  <a:cxn ang="0">
                    <a:pos x="17463" y="0"/>
                  </a:cxn>
                </a:cxnLst>
                <a:rect l="0" t="0" r="0" b="0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333"/>
              <p:cNvSpPr/>
              <p:nvPr>
                <p:custDataLst>
                  <p:tags r:id="rId327"/>
                </p:custDataLst>
              </p:nvPr>
            </p:nvSpPr>
            <p:spPr>
              <a:xfrm>
                <a:off x="10326688" y="2433638"/>
                <a:ext cx="14288" cy="7938"/>
              </a:xfrm>
              <a:custGeom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0" t="0" r="0" b="0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334"/>
              <p:cNvSpPr/>
              <p:nvPr>
                <p:custDataLst>
                  <p:tags r:id="rId328"/>
                </p:custDataLst>
              </p:nvPr>
            </p:nvSpPr>
            <p:spPr>
              <a:xfrm>
                <a:off x="10328276" y="2433638"/>
                <a:ext cx="12700" cy="7938"/>
              </a:xfrm>
              <a:custGeom>
                <a:cxnLst>
                  <a:cxn ang="0">
                    <a:pos x="12700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12700" y="1984"/>
                  </a:cxn>
                  <a:cxn ang="0">
                    <a:pos x="12700" y="0"/>
                  </a:cxn>
                </a:cxnLst>
                <a:rect l="0" t="0" r="0" b="0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335"/>
              <p:cNvSpPr/>
              <p:nvPr>
                <p:custDataLst>
                  <p:tags r:id="rId329"/>
                </p:custDataLst>
              </p:nvPr>
            </p:nvSpPr>
            <p:spPr>
              <a:xfrm>
                <a:off x="10333038" y="2436813"/>
                <a:ext cx="9525" cy="4763"/>
              </a:xfrm>
              <a:custGeom>
                <a:cxnLst>
                  <a:cxn ang="0">
                    <a:pos x="7620" y="0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905" y="4763"/>
                  </a:cxn>
                  <a:cxn ang="0">
                    <a:pos x="9525" y="1587"/>
                  </a:cxn>
                  <a:cxn ang="0">
                    <a:pos x="7620" y="0"/>
                  </a:cxn>
                </a:cxnLst>
                <a:rect l="0" t="0" r="0" b="0"/>
                <a:pathLst>
                  <a:path w="5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336"/>
              <p:cNvSpPr/>
              <p:nvPr>
                <p:custDataLst>
                  <p:tags r:id="rId330"/>
                </p:custDataLst>
              </p:nvPr>
            </p:nvSpPr>
            <p:spPr>
              <a:xfrm>
                <a:off x="10334626" y="2438400"/>
                <a:ext cx="7938" cy="4763"/>
              </a:xfrm>
              <a:custGeom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0" t="0" r="0" b="0"/>
                <a:pathLst>
                  <a:path w="4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337"/>
              <p:cNvSpPr/>
              <p:nvPr>
                <p:custDataLst>
                  <p:tags r:id="rId331"/>
                </p:custDataLst>
              </p:nvPr>
            </p:nvSpPr>
            <p:spPr>
              <a:xfrm>
                <a:off x="10336213" y="2439988"/>
                <a:ext cx="6350" cy="3175"/>
              </a:xfrm>
              <a:custGeom>
                <a:cxnLst>
                  <a:cxn ang="0">
                    <a:pos x="635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2116" y="3175"/>
                  </a:cxn>
                  <a:cxn ang="0">
                    <a:pos x="4233" y="3175"/>
                  </a:cxn>
                  <a:cxn ang="0">
                    <a:pos x="6350" y="1587"/>
                  </a:cxn>
                  <a:cxn ang="0">
                    <a:pos x="6350" y="0"/>
                  </a:cxn>
                </a:cxnLst>
                <a:rect l="0" t="0" r="0" b="0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338"/>
              <p:cNvSpPr/>
              <p:nvPr>
                <p:custDataLst>
                  <p:tags r:id="rId332"/>
                </p:custDataLst>
              </p:nvPr>
            </p:nvSpPr>
            <p:spPr>
              <a:xfrm>
                <a:off x="10340976" y="2441575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2381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339"/>
              <p:cNvSpPr/>
              <p:nvPr>
                <p:custDataLst>
                  <p:tags r:id="rId333"/>
                </p:custDataLst>
              </p:nvPr>
            </p:nvSpPr>
            <p:spPr>
              <a:xfrm flipH="1">
                <a:off x="10342563" y="2443163"/>
                <a:ext cx="0" cy="3175"/>
              </a:xfrm>
              <a:custGeom>
                <a:cxnLst>
                  <a:cxn ang="0">
                    <a:pos x="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0" y="0"/>
                  </a:cxn>
                </a:cxnLst>
                <a:rect l="0" t="0" r="0" b="0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340"/>
              <p:cNvSpPr>
                <a:spLocks noEditPoints="1"/>
              </p:cNvSpPr>
              <p:nvPr>
                <p:custDataLst>
                  <p:tags r:id="rId334"/>
                </p:custDataLst>
              </p:nvPr>
            </p:nvSpPr>
            <p:spPr>
              <a:xfrm>
                <a:off x="10364788" y="2338388"/>
                <a:ext cx="125413" cy="82550"/>
              </a:xfrm>
              <a:custGeom>
                <a:cxnLst>
                  <a:cxn ang="0">
                    <a:pos x="64606" y="82550"/>
                  </a:cxn>
                  <a:cxn ang="0">
                    <a:pos x="62706" y="78710"/>
                  </a:cxn>
                  <a:cxn ang="0">
                    <a:pos x="60806" y="76790"/>
                  </a:cxn>
                  <a:cxn ang="0">
                    <a:pos x="57005" y="72951"/>
                  </a:cxn>
                  <a:cxn ang="0">
                    <a:pos x="55105" y="71031"/>
                  </a:cxn>
                  <a:cxn ang="0">
                    <a:pos x="53205" y="69111"/>
                  </a:cxn>
                  <a:cxn ang="0">
                    <a:pos x="49405" y="65272"/>
                  </a:cxn>
                  <a:cxn ang="0">
                    <a:pos x="47504" y="63352"/>
                  </a:cxn>
                  <a:cxn ang="0">
                    <a:pos x="45604" y="61432"/>
                  </a:cxn>
                  <a:cxn ang="0">
                    <a:pos x="41804" y="59512"/>
                  </a:cxn>
                  <a:cxn ang="0">
                    <a:pos x="39904" y="57593"/>
                  </a:cxn>
                  <a:cxn ang="0">
                    <a:pos x="38003" y="57593"/>
                  </a:cxn>
                  <a:cxn ang="0">
                    <a:pos x="36103" y="55673"/>
                  </a:cxn>
                  <a:cxn ang="0">
                    <a:pos x="34203" y="53753"/>
                  </a:cxn>
                  <a:cxn ang="0">
                    <a:pos x="34203" y="53753"/>
                  </a:cxn>
                  <a:cxn ang="0">
                    <a:pos x="28502" y="49913"/>
                  </a:cxn>
                  <a:cxn ang="0">
                    <a:pos x="22802" y="47994"/>
                  </a:cxn>
                  <a:cxn ang="0">
                    <a:pos x="22802" y="47994"/>
                  </a:cxn>
                  <a:cxn ang="0">
                    <a:pos x="17101" y="46074"/>
                  </a:cxn>
                  <a:cxn ang="0">
                    <a:pos x="190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123512" y="19197"/>
                  </a:cxn>
                  <a:cxn ang="0">
                    <a:pos x="123512" y="19197"/>
                  </a:cxn>
                  <a:cxn ang="0">
                    <a:pos x="125413" y="21117"/>
                  </a:cxn>
                  <a:cxn ang="0">
                    <a:pos x="119712" y="15358"/>
                  </a:cxn>
                  <a:cxn ang="0">
                    <a:pos x="119712" y="15358"/>
                  </a:cxn>
                  <a:cxn ang="0">
                    <a:pos x="117812" y="15358"/>
                  </a:cxn>
                  <a:cxn ang="0">
                    <a:pos x="117812" y="15358"/>
                  </a:cxn>
                  <a:cxn ang="0">
                    <a:pos x="108311" y="7679"/>
                  </a:cxn>
                  <a:cxn ang="0">
                    <a:pos x="108311" y="7679"/>
                  </a:cxn>
                  <a:cxn ang="0">
                    <a:pos x="104510" y="5759"/>
                  </a:cxn>
                  <a:cxn ang="0">
                    <a:pos x="98810" y="3839"/>
                  </a:cxn>
                  <a:cxn ang="0">
                    <a:pos x="100710" y="3839"/>
                  </a:cxn>
                  <a:cxn ang="0">
                    <a:pos x="98810" y="3839"/>
                  </a:cxn>
                  <a:cxn ang="0">
                    <a:pos x="66506" y="575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91209" y="1919"/>
                  </a:cxn>
                  <a:cxn ang="0">
                    <a:pos x="89309" y="1919"/>
                  </a:cxn>
                  <a:cxn ang="0">
                    <a:pos x="89309" y="1919"/>
                  </a:cxn>
                  <a:cxn ang="0">
                    <a:pos x="87409" y="1919"/>
                  </a:cxn>
                  <a:cxn ang="0">
                    <a:pos x="83608" y="0"/>
                  </a:cxn>
                  <a:cxn ang="0">
                    <a:pos x="76007" y="1919"/>
                  </a:cxn>
                  <a:cxn ang="0">
                    <a:pos x="79808" y="1919"/>
                  </a:cxn>
                  <a:cxn ang="0">
                    <a:pos x="81708" y="0"/>
                  </a:cxn>
                  <a:cxn ang="0">
                    <a:pos x="85508" y="0"/>
                  </a:cxn>
                </a:cxnLst>
                <a:rect l="0" t="0" r="0" b="0"/>
                <a:pathLst>
                  <a:path w="66" h="43">
                    <a:moveTo>
                      <a:pt x="21" y="30"/>
                    </a:moveTo>
                    <a:cubicBezTo>
                      <a:pt x="26" y="33"/>
                      <a:pt x="30" y="38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2"/>
                      <a:pt x="33" y="42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39"/>
                      <a:pt x="31" y="39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5"/>
                      <a:pt x="27" y="35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0"/>
                      <a:pt x="21" y="30"/>
                    </a:cubicBezTo>
                    <a:moveTo>
                      <a:pt x="18" y="28"/>
                    </a:moveTo>
                    <a:cubicBezTo>
                      <a:pt x="19" y="29"/>
                      <a:pt x="20" y="29"/>
                      <a:pt x="20" y="30"/>
                    </a:cubicBezTo>
                    <a:cubicBezTo>
                      <a:pt x="20" y="29"/>
                      <a:pt x="20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8" y="28"/>
                    </a:cubicBezTo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14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moveTo>
                      <a:pt x="12" y="25"/>
                    </a:moveTo>
                    <a:cubicBezTo>
                      <a:pt x="12" y="25"/>
                      <a:pt x="13" y="25"/>
                      <a:pt x="13" y="26"/>
                    </a:cubicBezTo>
                    <a:cubicBezTo>
                      <a:pt x="13" y="25"/>
                      <a:pt x="12" y="25"/>
                      <a:pt x="12" y="25"/>
                    </a:cubicBezTo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moveTo>
                      <a:pt x="1" y="24"/>
                    </a:move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moveTo>
                      <a:pt x="65" y="1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0"/>
                      <a:pt x="65" y="10"/>
                      <a:pt x="65" y="10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62" y="8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moveTo>
                      <a:pt x="57" y="4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4"/>
                    </a:cubicBezTo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2"/>
                    </a:cubicBezTo>
                    <a:moveTo>
                      <a:pt x="37" y="2"/>
                    </a:moveTo>
                    <a:cubicBezTo>
                      <a:pt x="36" y="2"/>
                      <a:pt x="36" y="2"/>
                      <a:pt x="35" y="3"/>
                    </a:cubicBezTo>
                    <a:cubicBezTo>
                      <a:pt x="36" y="2"/>
                      <a:pt x="36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moveTo>
                      <a:pt x="47" y="1"/>
                    </a:moveTo>
                    <a:cubicBezTo>
                      <a:pt x="47" y="1"/>
                      <a:pt x="47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moveTo>
                      <a:pt x="45" y="1"/>
                    </a:moveTo>
                    <a:cubicBezTo>
                      <a:pt x="45" y="1"/>
                      <a:pt x="45" y="1"/>
                      <a:pt x="46" y="1"/>
                    </a:cubicBezTo>
                    <a:cubicBezTo>
                      <a:pt x="45" y="1"/>
                      <a:pt x="45" y="1"/>
                      <a:pt x="45" y="1"/>
                    </a:cubicBezTo>
                    <a:moveTo>
                      <a:pt x="44" y="0"/>
                    </a:moveTo>
                    <a:cubicBezTo>
                      <a:pt x="42" y="0"/>
                      <a:pt x="40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341"/>
              <p:cNvSpPr/>
              <p:nvPr>
                <p:custDataLst>
                  <p:tags r:id="rId335"/>
                </p:custDataLst>
              </p:nvPr>
            </p:nvSpPr>
            <p:spPr>
              <a:xfrm>
                <a:off x="10355263" y="2341563"/>
                <a:ext cx="82550" cy="47625"/>
              </a:xfrm>
              <a:custGeom>
                <a:cxnLst>
                  <a:cxn ang="0">
                    <a:pos x="82550" y="0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5759" y="45720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5">
                    <a:moveTo>
                      <a:pt x="43" y="0"/>
                    </a:moveTo>
                    <a:cubicBezTo>
                      <a:pt x="43" y="0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342"/>
              <p:cNvSpPr/>
              <p:nvPr>
                <p:custDataLst>
                  <p:tags r:id="rId336"/>
                </p:custDataLst>
              </p:nvPr>
            </p:nvSpPr>
            <p:spPr>
              <a:xfrm>
                <a:off x="10361613" y="234156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343"/>
              <p:cNvSpPr/>
              <p:nvPr>
                <p:custDataLst>
                  <p:tags r:id="rId337"/>
                </p:custDataLst>
              </p:nvPr>
            </p:nvSpPr>
            <p:spPr>
              <a:xfrm>
                <a:off x="10364788" y="2341563"/>
                <a:ext cx="80963" cy="42863"/>
              </a:xfrm>
              <a:custGeom>
                <a:cxnLst>
                  <a:cxn ang="0">
                    <a:pos x="80963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27" y="42863"/>
                  </a:cxn>
                  <a:cxn ang="0">
                    <a:pos x="3855" y="42863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344"/>
              <p:cNvSpPr/>
              <p:nvPr>
                <p:custDataLst>
                  <p:tags r:id="rId338"/>
                </p:custDataLst>
              </p:nvPr>
            </p:nvSpPr>
            <p:spPr>
              <a:xfrm>
                <a:off x="10369551" y="2338388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3794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2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345"/>
              <p:cNvSpPr/>
              <p:nvPr>
                <p:custDataLst>
                  <p:tags r:id="rId339"/>
                </p:custDataLst>
              </p:nvPr>
            </p:nvSpPr>
            <p:spPr>
              <a:xfrm>
                <a:off x="10372726" y="2338388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73993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Freeform 346"/>
              <p:cNvSpPr/>
              <p:nvPr>
                <p:custDataLst>
                  <p:tags r:id="rId340"/>
                </p:custDataLst>
              </p:nvPr>
            </p:nvSpPr>
            <p:spPr>
              <a:xfrm>
                <a:off x="1037431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4" name="Freeform 347"/>
              <p:cNvSpPr/>
              <p:nvPr>
                <p:custDataLst>
                  <p:tags r:id="rId341"/>
                </p:custDataLst>
              </p:nvPr>
            </p:nvSpPr>
            <p:spPr>
              <a:xfrm>
                <a:off x="10375901" y="2341563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348"/>
              <p:cNvSpPr/>
              <p:nvPr>
                <p:custDataLst>
                  <p:tags r:id="rId342"/>
                </p:custDataLst>
              </p:nvPr>
            </p:nvSpPr>
            <p:spPr>
              <a:xfrm>
                <a:off x="10380663" y="2341563"/>
                <a:ext cx="77788" cy="42863"/>
              </a:xfrm>
              <a:custGeom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349"/>
              <p:cNvSpPr/>
              <p:nvPr>
                <p:custDataLst>
                  <p:tags r:id="rId343"/>
                </p:custDataLst>
              </p:nvPr>
            </p:nvSpPr>
            <p:spPr>
              <a:xfrm>
                <a:off x="10382251" y="234156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0" y="42597"/>
                  </a:cxn>
                  <a:cxn ang="0">
                    <a:pos x="1897" y="44450"/>
                  </a:cxn>
                  <a:cxn ang="0">
                    <a:pos x="77788" y="1852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350"/>
              <p:cNvSpPr/>
              <p:nvPr>
                <p:custDataLst>
                  <p:tags r:id="rId344"/>
                </p:custDataLst>
              </p:nvPr>
            </p:nvSpPr>
            <p:spPr>
              <a:xfrm>
                <a:off x="10383838" y="2343150"/>
                <a:ext cx="80963" cy="42863"/>
              </a:xfrm>
              <a:custGeom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Freeform 351"/>
              <p:cNvSpPr/>
              <p:nvPr>
                <p:custDataLst>
                  <p:tags r:id="rId345"/>
                </p:custDataLst>
              </p:nvPr>
            </p:nvSpPr>
            <p:spPr>
              <a:xfrm>
                <a:off x="10388601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9" name="Freeform 352"/>
              <p:cNvSpPr/>
              <p:nvPr>
                <p:custDataLst>
                  <p:tags r:id="rId346"/>
                </p:custDataLst>
              </p:nvPr>
            </p:nvSpPr>
            <p:spPr>
              <a:xfrm>
                <a:off x="10390188" y="2343150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353"/>
              <p:cNvSpPr/>
              <p:nvPr>
                <p:custDataLst>
                  <p:tags r:id="rId347"/>
                </p:custDataLst>
              </p:nvPr>
            </p:nvSpPr>
            <p:spPr>
              <a:xfrm>
                <a:off x="10391776" y="2344738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4119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354"/>
              <p:cNvSpPr/>
              <p:nvPr>
                <p:custDataLst>
                  <p:tags r:id="rId348"/>
                </p:custDataLst>
              </p:nvPr>
            </p:nvSpPr>
            <p:spPr>
              <a:xfrm>
                <a:off x="10393363" y="2346325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355"/>
              <p:cNvSpPr/>
              <p:nvPr>
                <p:custDataLst>
                  <p:tags r:id="rId349"/>
                </p:custDataLst>
              </p:nvPr>
            </p:nvSpPr>
            <p:spPr>
              <a:xfrm>
                <a:off x="10398126" y="2346325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356"/>
              <p:cNvSpPr/>
              <p:nvPr>
                <p:custDataLst>
                  <p:tags r:id="rId350"/>
                </p:custDataLst>
              </p:nvPr>
            </p:nvSpPr>
            <p:spPr>
              <a:xfrm>
                <a:off x="10399713" y="234791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357"/>
              <p:cNvSpPr/>
              <p:nvPr>
                <p:custDataLst>
                  <p:tags r:id="rId351"/>
                </p:custDataLst>
              </p:nvPr>
            </p:nvSpPr>
            <p:spPr>
              <a:xfrm>
                <a:off x="10401301" y="23510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358"/>
              <p:cNvSpPr/>
              <p:nvPr>
                <p:custDataLst>
                  <p:tags r:id="rId352"/>
                </p:custDataLst>
              </p:nvPr>
            </p:nvSpPr>
            <p:spPr>
              <a:xfrm>
                <a:off x="10404476" y="2352675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359"/>
              <p:cNvSpPr/>
              <p:nvPr>
                <p:custDataLst>
                  <p:tags r:id="rId353"/>
                </p:custDataLst>
              </p:nvPr>
            </p:nvSpPr>
            <p:spPr>
              <a:xfrm>
                <a:off x="10407651" y="2354263"/>
                <a:ext cx="77788" cy="46038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360"/>
              <p:cNvSpPr/>
              <p:nvPr>
                <p:custDataLst>
                  <p:tags r:id="rId354"/>
                </p:custDataLst>
              </p:nvPr>
            </p:nvSpPr>
            <p:spPr>
              <a:xfrm>
                <a:off x="10410826" y="2355850"/>
                <a:ext cx="77788" cy="46038"/>
              </a:xfrm>
              <a:custGeom>
                <a:cxnLst>
                  <a:cxn ang="0">
                    <a:pos x="73993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3993" y="0"/>
                  </a:cxn>
                </a:cxnLst>
                <a:rect l="0" t="0" r="0" b="0"/>
                <a:pathLst>
                  <a:path w="41" h="24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361"/>
              <p:cNvSpPr>
                <a:spLocks noEditPoints="1"/>
              </p:cNvSpPr>
              <p:nvPr>
                <p:custDataLst>
                  <p:tags r:id="rId355"/>
                </p:custDataLst>
              </p:nvPr>
            </p:nvSpPr>
            <p:spPr>
              <a:xfrm>
                <a:off x="10412413" y="2357438"/>
                <a:ext cx="77788" cy="46038"/>
              </a:xfrm>
              <a:custGeom>
                <a:cxnLst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26561" y="32610"/>
                  </a:cxn>
                  <a:cxn ang="0">
                    <a:pos x="39842" y="23019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4"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2" y="12"/>
                    </a:moveTo>
                    <a:cubicBezTo>
                      <a:pt x="22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0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362"/>
              <p:cNvSpPr/>
              <p:nvPr>
                <p:custDataLst>
                  <p:tags r:id="rId356"/>
                </p:custDataLst>
              </p:nvPr>
            </p:nvSpPr>
            <p:spPr>
              <a:xfrm>
                <a:off x="10414001" y="2390775"/>
                <a:ext cx="25400" cy="17463"/>
              </a:xfrm>
              <a:custGeom>
                <a:cxnLst>
                  <a:cxn ang="0">
                    <a:pos x="25400" y="0"/>
                  </a:cxn>
                  <a:cxn ang="0">
                    <a:pos x="0" y="13582"/>
                  </a:cxn>
                  <a:cxn ang="0">
                    <a:pos x="0" y="13582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21492" y="5821"/>
                  </a:cxn>
                  <a:cxn ang="0">
                    <a:pos x="25400" y="0"/>
                  </a:cxn>
                </a:cxnLst>
                <a:rect l="0" t="0" r="0" b="0"/>
                <a:pathLst>
                  <a:path w="13" h="9">
                    <a:moveTo>
                      <a:pt x="1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2" y="1"/>
                      <a:pt x="1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363"/>
              <p:cNvSpPr/>
              <p:nvPr>
                <p:custDataLst>
                  <p:tags r:id="rId357"/>
                </p:custDataLst>
              </p:nvPr>
            </p:nvSpPr>
            <p:spPr>
              <a:xfrm>
                <a:off x="10418763" y="2395538"/>
                <a:ext cx="17463" cy="14288"/>
              </a:xfrm>
              <a:custGeom>
                <a:cxnLst>
                  <a:cxn ang="0">
                    <a:pos x="17463" y="0"/>
                  </a:cxn>
                  <a:cxn ang="0">
                    <a:pos x="0" y="12246"/>
                  </a:cxn>
                  <a:cxn ang="0">
                    <a:pos x="0" y="12246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5522" y="6123"/>
                  </a:cxn>
                  <a:cxn ang="0">
                    <a:pos x="17463" y="0"/>
                  </a:cxn>
                </a:cxnLst>
                <a:rect l="0" t="0" r="0" b="0"/>
                <a:pathLst>
                  <a:path w="9" h="7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364"/>
              <p:cNvSpPr>
                <a:spLocks noEditPoints="1"/>
              </p:cNvSpPr>
              <p:nvPr>
                <p:custDataLst>
                  <p:tags r:id="rId358"/>
                </p:custDataLst>
              </p:nvPr>
            </p:nvSpPr>
            <p:spPr>
              <a:xfrm>
                <a:off x="10420351" y="2381250"/>
                <a:ext cx="55563" cy="30163"/>
              </a:xfrm>
              <a:custGeom>
                <a:cxnLst>
                  <a:cxn ang="0">
                    <a:pos x="13411" y="20737"/>
                  </a:cxn>
                  <a:cxn ang="0">
                    <a:pos x="0" y="28277"/>
                  </a:cxn>
                  <a:cxn ang="0">
                    <a:pos x="0" y="28277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1495" y="26392"/>
                  </a:cxn>
                  <a:cxn ang="0">
                    <a:pos x="13411" y="20737"/>
                  </a:cxn>
                  <a:cxn ang="0">
                    <a:pos x="53647" y="0"/>
                  </a:cxn>
                  <a:cxn ang="0">
                    <a:pos x="55563" y="0"/>
                  </a:cxn>
                  <a:cxn ang="0">
                    <a:pos x="55563" y="0"/>
                  </a:cxn>
                  <a:cxn ang="0">
                    <a:pos x="53647" y="0"/>
                  </a:cxn>
                  <a:cxn ang="0">
                    <a:pos x="51731" y="0"/>
                  </a:cxn>
                  <a:cxn ang="0">
                    <a:pos x="51731" y="0"/>
                  </a:cxn>
                  <a:cxn ang="0">
                    <a:pos x="51731" y="0"/>
                  </a:cxn>
                </a:cxnLst>
                <a:rect l="0" t="0" r="0" b="0"/>
                <a:pathLst>
                  <a:path w="28" h="16">
                    <a:moveTo>
                      <a:pt x="7" y="1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2"/>
                      <a:pt x="7" y="11"/>
                    </a:cubicBezTo>
                    <a:moveTo>
                      <a:pt x="28" y="0"/>
                    </a:move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365"/>
              <p:cNvSpPr>
                <a:spLocks noEditPoints="1"/>
              </p:cNvSpPr>
              <p:nvPr>
                <p:custDataLst>
                  <p:tags r:id="rId359"/>
                </p:custDataLst>
              </p:nvPr>
            </p:nvSpPr>
            <p:spPr>
              <a:xfrm>
                <a:off x="10421938" y="2381250"/>
                <a:ext cx="58738" cy="33338"/>
              </a:xfrm>
              <a:custGeom>
                <a:cxnLst>
                  <a:cxn ang="0">
                    <a:pos x="9473" y="25929"/>
                  </a:cxn>
                  <a:cxn ang="0">
                    <a:pos x="0" y="29633"/>
                  </a:cxn>
                  <a:cxn ang="0">
                    <a:pos x="0" y="29633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7579" y="29633"/>
                  </a:cxn>
                  <a:cxn ang="0">
                    <a:pos x="9473" y="25929"/>
                  </a:cxn>
                  <a:cxn ang="0">
                    <a:pos x="53053" y="0"/>
                  </a:cxn>
                  <a:cxn ang="0">
                    <a:pos x="53053" y="0"/>
                  </a:cxn>
                  <a:cxn ang="0">
                    <a:pos x="58738" y="1852"/>
                  </a:cxn>
                  <a:cxn ang="0">
                    <a:pos x="58738" y="1852"/>
                  </a:cxn>
                  <a:cxn ang="0">
                    <a:pos x="53053" y="0"/>
                  </a:cxn>
                </a:cxnLst>
                <a:rect l="0" t="0" r="0" b="0"/>
                <a:pathLst>
                  <a:path w="31" h="18">
                    <a:moveTo>
                      <a:pt x="5" y="1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5"/>
                      <a:pt x="5" y="14"/>
                      <a:pt x="5" y="14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366"/>
              <p:cNvSpPr>
                <a:spLocks noEditPoints="1"/>
              </p:cNvSpPr>
              <p:nvPr>
                <p:custDataLst>
                  <p:tags r:id="rId360"/>
                </p:custDataLst>
              </p:nvPr>
            </p:nvSpPr>
            <p:spPr>
              <a:xfrm>
                <a:off x="10426701" y="2382838"/>
                <a:ext cx="58738" cy="34925"/>
              </a:xfrm>
              <a:custGeom>
                <a:cxnLst>
                  <a:cxn ang="0">
                    <a:pos x="3789" y="29104"/>
                  </a:cxn>
                  <a:cxn ang="0">
                    <a:pos x="0" y="32984"/>
                  </a:cxn>
                  <a:cxn ang="0">
                    <a:pos x="0" y="32984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3789" y="32984"/>
                  </a:cxn>
                  <a:cxn ang="0">
                    <a:pos x="3789" y="29104"/>
                  </a:cxn>
                  <a:cxn ang="0">
                    <a:pos x="54948" y="0"/>
                  </a:cxn>
                  <a:cxn ang="0">
                    <a:pos x="54948" y="0"/>
                  </a:cxn>
                  <a:cxn ang="0">
                    <a:pos x="58738" y="1940"/>
                  </a:cxn>
                  <a:cxn ang="0">
                    <a:pos x="58738" y="1940"/>
                  </a:cxn>
                  <a:cxn ang="0">
                    <a:pos x="54948" y="0"/>
                  </a:cxn>
                </a:cxnLst>
                <a:rect l="0" t="0" r="0" b="0"/>
                <a:pathLst>
                  <a:path w="31" h="18">
                    <a:moveTo>
                      <a:pt x="2" y="15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5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Freeform 367"/>
              <p:cNvSpPr>
                <a:spLocks noEditPoints="1"/>
              </p:cNvSpPr>
              <p:nvPr>
                <p:custDataLst>
                  <p:tags r:id="rId361"/>
                </p:custDataLst>
              </p:nvPr>
            </p:nvSpPr>
            <p:spPr>
              <a:xfrm>
                <a:off x="10428288" y="2384425"/>
                <a:ext cx="60325" cy="36513"/>
              </a:xfrm>
              <a:custGeom>
                <a:cxnLst>
                  <a:cxn ang="0">
                    <a:pos x="1885" y="30747"/>
                  </a:cxn>
                  <a:cxn ang="0">
                    <a:pos x="0" y="32669"/>
                  </a:cxn>
                  <a:cxn ang="0">
                    <a:pos x="0" y="32669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0747"/>
                  </a:cxn>
                  <a:cxn ang="0">
                    <a:pos x="56554" y="0"/>
                  </a:cxn>
                  <a:cxn ang="0">
                    <a:pos x="56554" y="0"/>
                  </a:cxn>
                  <a:cxn ang="0">
                    <a:pos x="60325" y="1921"/>
                  </a:cxn>
                  <a:cxn ang="0">
                    <a:pos x="60325" y="1921"/>
                  </a:cxn>
                  <a:cxn ang="0">
                    <a:pos x="56554" y="0"/>
                  </a:cxn>
                </a:cxnLst>
                <a:rect l="0" t="0" r="0" b="0"/>
                <a:pathLst>
                  <a:path w="32" h="19">
                    <a:moveTo>
                      <a:pt x="1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7"/>
                      <a:pt x="1" y="16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0"/>
                      <a:pt x="30" y="0"/>
                      <a:pt x="3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5" name="Freeform 368"/>
              <p:cNvSpPr>
                <a:spLocks noEditPoints="1"/>
              </p:cNvSpPr>
              <p:nvPr>
                <p:custDataLst>
                  <p:tags r:id="rId362"/>
                </p:custDataLst>
              </p:nvPr>
            </p:nvSpPr>
            <p:spPr>
              <a:xfrm>
                <a:off x="10429876" y="2386013"/>
                <a:ext cx="58738" cy="34925"/>
              </a:xfrm>
              <a:custGeom>
                <a:cxnLst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6" name="Freeform 369"/>
              <p:cNvSpPr>
                <a:spLocks noEditPoints="1"/>
              </p:cNvSpPr>
              <p:nvPr>
                <p:custDataLst>
                  <p:tags r:id="rId363"/>
                </p:custDataLst>
              </p:nvPr>
            </p:nvSpPr>
            <p:spPr>
              <a:xfrm>
                <a:off x="10447338" y="2335213"/>
                <a:ext cx="90488" cy="74613"/>
              </a:xfrm>
              <a:custGeom>
                <a:cxnLst>
                  <a:cxn ang="0">
                    <a:pos x="71636" y="74613"/>
                  </a:cxn>
                  <a:cxn ang="0">
                    <a:pos x="67866" y="70786"/>
                  </a:cxn>
                  <a:cxn ang="0">
                    <a:pos x="65980" y="68873"/>
                  </a:cxn>
                  <a:cxn ang="0">
                    <a:pos x="58440" y="63134"/>
                  </a:cxn>
                  <a:cxn ang="0">
                    <a:pos x="60325" y="63134"/>
                  </a:cxn>
                  <a:cxn ang="0">
                    <a:pos x="58440" y="61220"/>
                  </a:cxn>
                  <a:cxn ang="0">
                    <a:pos x="58440" y="61220"/>
                  </a:cxn>
                  <a:cxn ang="0">
                    <a:pos x="54669" y="59307"/>
                  </a:cxn>
                  <a:cxn ang="0">
                    <a:pos x="47129" y="53568"/>
                  </a:cxn>
                  <a:cxn ang="0">
                    <a:pos x="7540" y="45915"/>
                  </a:cxn>
                  <a:cxn ang="0">
                    <a:pos x="5655" y="45915"/>
                  </a:cxn>
                  <a:cxn ang="0">
                    <a:pos x="3770" y="45915"/>
                  </a:cxn>
                  <a:cxn ang="0">
                    <a:pos x="3770" y="47828"/>
                  </a:cxn>
                  <a:cxn ang="0">
                    <a:pos x="3770" y="47828"/>
                  </a:cxn>
                  <a:cxn ang="0">
                    <a:pos x="1885" y="47828"/>
                  </a:cxn>
                  <a:cxn ang="0">
                    <a:pos x="0" y="47828"/>
                  </a:cxn>
                  <a:cxn ang="0">
                    <a:pos x="5655" y="45915"/>
                  </a:cxn>
                  <a:cxn ang="0">
                    <a:pos x="5655" y="45915"/>
                  </a:cxn>
                  <a:cxn ang="0">
                    <a:pos x="26392" y="45915"/>
                  </a:cxn>
                  <a:cxn ang="0">
                    <a:pos x="33933" y="47828"/>
                  </a:cxn>
                  <a:cxn ang="0">
                    <a:pos x="41473" y="51655"/>
                  </a:cxn>
                  <a:cxn ang="0">
                    <a:pos x="45244" y="53568"/>
                  </a:cxn>
                  <a:cxn ang="0">
                    <a:pos x="41473" y="51655"/>
                  </a:cxn>
                  <a:cxn ang="0">
                    <a:pos x="35818" y="47828"/>
                  </a:cxn>
                  <a:cxn ang="0">
                    <a:pos x="33933" y="47828"/>
                  </a:cxn>
                  <a:cxn ang="0">
                    <a:pos x="30162" y="45915"/>
                  </a:cxn>
                  <a:cxn ang="0">
                    <a:pos x="26392" y="45915"/>
                  </a:cxn>
                  <a:cxn ang="0">
                    <a:pos x="22622" y="44002"/>
                  </a:cxn>
                  <a:cxn ang="0">
                    <a:pos x="22622" y="44002"/>
                  </a:cxn>
                  <a:cxn ang="0">
                    <a:pos x="15081" y="44002"/>
                  </a:cxn>
                  <a:cxn ang="0">
                    <a:pos x="16966" y="44002"/>
                  </a:cxn>
                  <a:cxn ang="0">
                    <a:pos x="16966" y="44002"/>
                  </a:cxn>
                  <a:cxn ang="0">
                    <a:pos x="75406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81062" y="1913"/>
                  </a:cxn>
                  <a:cxn ang="0">
                    <a:pos x="81062" y="1913"/>
                  </a:cxn>
                  <a:cxn ang="0">
                    <a:pos x="86717" y="0"/>
                  </a:cxn>
                  <a:cxn ang="0">
                    <a:pos x="88602" y="0"/>
                  </a:cxn>
                  <a:cxn ang="0">
                    <a:pos x="90488" y="0"/>
                  </a:cxn>
                  <a:cxn ang="0">
                    <a:pos x="90488" y="0"/>
                  </a:cxn>
                  <a:cxn ang="0">
                    <a:pos x="90488" y="0"/>
                  </a:cxn>
                </a:cxnLst>
                <a:rect l="0" t="0" r="0" b="0"/>
                <a:pathLst>
                  <a:path w="48" h="39">
                    <a:moveTo>
                      <a:pt x="36" y="37"/>
                    </a:moveTo>
                    <a:cubicBezTo>
                      <a:pt x="37" y="38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6" y="37"/>
                      <a:pt x="36" y="37"/>
                    </a:cubicBezTo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31" y="33"/>
                    </a:moveTo>
                    <a:cubicBezTo>
                      <a:pt x="32" y="33"/>
                      <a:pt x="32" y="33"/>
                      <a:pt x="33" y="34"/>
                    </a:cubicBezTo>
                    <a:cubicBezTo>
                      <a:pt x="33" y="34"/>
                      <a:pt x="32" y="34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moveTo>
                      <a:pt x="31" y="32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29" y="31"/>
                    </a:moveTo>
                    <a:cubicBezTo>
                      <a:pt x="30" y="31"/>
                      <a:pt x="30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1"/>
                      <a:pt x="29" y="31"/>
                    </a:cubicBezTo>
                    <a:moveTo>
                      <a:pt x="24" y="28"/>
                    </a:moveTo>
                    <a:cubicBezTo>
                      <a:pt x="25" y="28"/>
                      <a:pt x="25" y="28"/>
                      <a:pt x="26" y="2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moveTo>
                      <a:pt x="4" y="24"/>
                    </a:moveTo>
                    <a:cubicBezTo>
                      <a:pt x="4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2" y="25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4"/>
                      <a:pt x="17" y="24"/>
                      <a:pt x="18" y="25"/>
                    </a:cubicBezTo>
                    <a:cubicBezTo>
                      <a:pt x="18" y="25"/>
                      <a:pt x="19" y="25"/>
                      <a:pt x="20" y="26"/>
                    </a:cubicBezTo>
                    <a:cubicBezTo>
                      <a:pt x="20" y="26"/>
                      <a:pt x="21" y="26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moveTo>
                      <a:pt x="12" y="23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9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moveTo>
                      <a:pt x="41" y="2"/>
                    </a:moveTo>
                    <a:cubicBezTo>
                      <a:pt x="41" y="2"/>
                      <a:pt x="40" y="2"/>
                      <a:pt x="40" y="2"/>
                    </a:cubicBezTo>
                    <a:cubicBezTo>
                      <a:pt x="40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1" y="2"/>
                    </a:cubicBezTo>
                    <a:cubicBezTo>
                      <a:pt x="42" y="1"/>
                      <a:pt x="42" y="1"/>
                      <a:pt x="43" y="1"/>
                    </a:cubicBezTo>
                    <a:moveTo>
                      <a:pt x="43" y="1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moveTo>
                      <a:pt x="47" y="0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6" y="0"/>
                      <a:pt x="47" y="0"/>
                      <a:pt x="47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370"/>
              <p:cNvSpPr/>
              <p:nvPr>
                <p:custDataLst>
                  <p:tags r:id="rId364"/>
                </p:custDataLst>
              </p:nvPr>
            </p:nvSpPr>
            <p:spPr>
              <a:xfrm>
                <a:off x="10447338" y="2336800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43305" y="23019"/>
                  </a:cxn>
                  <a:cxn ang="0">
                    <a:pos x="43305" y="23019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82" y="46038"/>
                  </a:cxn>
                  <a:cxn ang="0">
                    <a:pos x="1882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80963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Freeform 371"/>
              <p:cNvSpPr/>
              <p:nvPr>
                <p:custDataLst>
                  <p:tags r:id="rId365"/>
                </p:custDataLst>
              </p:nvPr>
            </p:nvSpPr>
            <p:spPr>
              <a:xfrm>
                <a:off x="10452101" y="2335213"/>
                <a:ext cx="80963" cy="46038"/>
              </a:xfrm>
              <a:custGeom>
                <a:cxnLst>
                  <a:cxn ang="0">
                    <a:pos x="80963" y="0"/>
                  </a:cxn>
                  <a:cxn ang="0">
                    <a:pos x="77107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1" y="1"/>
                      <a:pt x="41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9" name="Freeform 372"/>
              <p:cNvSpPr/>
              <p:nvPr>
                <p:custDataLst>
                  <p:tags r:id="rId366"/>
                </p:custDataLst>
              </p:nvPr>
            </p:nvSpPr>
            <p:spPr>
              <a:xfrm>
                <a:off x="10456863" y="2335213"/>
                <a:ext cx="79375" cy="46038"/>
              </a:xfrm>
              <a:custGeom>
                <a:cxnLst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6038"/>
                  </a:cxn>
                  <a:cxn ang="0">
                    <a:pos x="3779" y="44119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0" name="Freeform 373"/>
              <p:cNvSpPr/>
              <p:nvPr>
                <p:custDataLst>
                  <p:tags r:id="rId367"/>
                </p:custDataLst>
              </p:nvPr>
            </p:nvSpPr>
            <p:spPr>
              <a:xfrm>
                <a:off x="10460038" y="2335213"/>
                <a:ext cx="80963" cy="44450"/>
              </a:xfrm>
              <a:custGeom>
                <a:cxnLst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0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374"/>
              <p:cNvSpPr/>
              <p:nvPr>
                <p:custDataLst>
                  <p:tags r:id="rId368"/>
                </p:custDataLst>
              </p:nvPr>
            </p:nvSpPr>
            <p:spPr>
              <a:xfrm>
                <a:off x="10464801" y="2335213"/>
                <a:ext cx="77788" cy="44450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794" y="44450"/>
                  </a:cxn>
                  <a:cxn ang="0">
                    <a:pos x="75890" y="1932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Freeform 375"/>
              <p:cNvSpPr/>
              <p:nvPr>
                <p:custDataLst>
                  <p:tags r:id="rId369"/>
                </p:custDataLst>
              </p:nvPr>
            </p:nvSpPr>
            <p:spPr>
              <a:xfrm>
                <a:off x="10467976" y="2336800"/>
                <a:ext cx="73025" cy="42863"/>
              </a:xfrm>
              <a:custGeom>
                <a:cxnLst>
                  <a:cxn ang="0">
                    <a:pos x="73025" y="0"/>
                  </a:cxn>
                  <a:cxn ang="0">
                    <a:pos x="0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71103" y="3896"/>
                  </a:cxn>
                  <a:cxn ang="0">
                    <a:pos x="73025" y="0"/>
                  </a:cxn>
                </a:cxnLst>
                <a:rect l="0" t="0" r="0" b="0"/>
                <a:pathLst>
                  <a:path w="38" h="22">
                    <a:moveTo>
                      <a:pt x="38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1"/>
                      <a:pt x="3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3" name="Freeform 376"/>
              <p:cNvSpPr/>
              <p:nvPr>
                <p:custDataLst>
                  <p:tags r:id="rId370"/>
                </p:custDataLst>
              </p:nvPr>
            </p:nvSpPr>
            <p:spPr>
              <a:xfrm>
                <a:off x="10469563" y="2341563"/>
                <a:ext cx="68263" cy="39688"/>
              </a:xfrm>
              <a:custGeom>
                <a:cxnLst>
                  <a:cxn ang="0">
                    <a:pos x="68263" y="0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1896" y="39688"/>
                  </a:cxn>
                  <a:cxn ang="0">
                    <a:pos x="1896" y="39688"/>
                  </a:cxn>
                  <a:cxn ang="0">
                    <a:pos x="3792" y="39688"/>
                  </a:cxn>
                  <a:cxn ang="0">
                    <a:pos x="3792" y="39688"/>
                  </a:cxn>
                  <a:cxn ang="0">
                    <a:pos x="66366" y="1889"/>
                  </a:cxn>
                  <a:cxn ang="0">
                    <a:pos x="68263" y="0"/>
                  </a:cxn>
                </a:cxnLst>
                <a:rect l="0" t="0" r="0" b="0"/>
                <a:pathLst>
                  <a:path w="36" h="21">
                    <a:moveTo>
                      <a:pt x="36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4" name="Freeform 377"/>
              <p:cNvSpPr/>
              <p:nvPr>
                <p:custDataLst>
                  <p:tags r:id="rId371"/>
                </p:custDataLst>
              </p:nvPr>
            </p:nvSpPr>
            <p:spPr>
              <a:xfrm>
                <a:off x="10474326" y="2343150"/>
                <a:ext cx="61913" cy="38100"/>
              </a:xfrm>
              <a:custGeom>
                <a:cxnLst>
                  <a:cxn ang="0">
                    <a:pos x="61913" y="0"/>
                  </a:cxn>
                  <a:cxn ang="0">
                    <a:pos x="0" y="38100"/>
                  </a:cxn>
                  <a:cxn ang="0">
                    <a:pos x="1876" y="38100"/>
                  </a:cxn>
                  <a:cxn ang="0">
                    <a:pos x="60036" y="3810"/>
                  </a:cxn>
                  <a:cxn ang="0">
                    <a:pos x="61913" y="0"/>
                  </a:cxn>
                </a:cxnLst>
                <a:rect l="0" t="0" r="0" b="0"/>
                <a:pathLst>
                  <a:path w="33" h="20">
                    <a:moveTo>
                      <a:pt x="3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378"/>
              <p:cNvSpPr/>
              <p:nvPr>
                <p:custDataLst>
                  <p:tags r:id="rId372"/>
                </p:custDataLst>
              </p:nvPr>
            </p:nvSpPr>
            <p:spPr>
              <a:xfrm>
                <a:off x="10475913" y="2346325"/>
                <a:ext cx="58738" cy="34925"/>
              </a:xfrm>
              <a:custGeom>
                <a:cxnLst>
                  <a:cxn ang="0">
                    <a:pos x="58738" y="0"/>
                  </a:cxn>
                  <a:cxn ang="0">
                    <a:pos x="0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56843" y="3880"/>
                  </a:cxn>
                  <a:cxn ang="0">
                    <a:pos x="58738" y="0"/>
                  </a:cxn>
                </a:cxnLst>
                <a:rect l="0" t="0" r="0" b="0"/>
                <a:pathLst>
                  <a:path w="31" h="18">
                    <a:moveTo>
                      <a:pt x="31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379"/>
              <p:cNvSpPr/>
              <p:nvPr>
                <p:custDataLst>
                  <p:tags r:id="rId373"/>
                </p:custDataLst>
              </p:nvPr>
            </p:nvSpPr>
            <p:spPr>
              <a:xfrm>
                <a:off x="10477501" y="2351088"/>
                <a:ext cx="55563" cy="31750"/>
              </a:xfrm>
              <a:custGeom>
                <a:cxnLst>
                  <a:cxn ang="0">
                    <a:pos x="55563" y="0"/>
                  </a:cxn>
                  <a:cxn ang="0">
                    <a:pos x="0" y="29882"/>
                  </a:cxn>
                  <a:cxn ang="0">
                    <a:pos x="0" y="29882"/>
                  </a:cxn>
                  <a:cxn ang="0">
                    <a:pos x="1915" y="29882"/>
                  </a:cxn>
                  <a:cxn ang="0">
                    <a:pos x="3831" y="31750"/>
                  </a:cxn>
                  <a:cxn ang="0">
                    <a:pos x="53647" y="3735"/>
                  </a:cxn>
                  <a:cxn ang="0">
                    <a:pos x="55563" y="0"/>
                  </a:cxn>
                </a:cxnLst>
                <a:rect l="0" t="0" r="0" b="0"/>
                <a:pathLst>
                  <a:path w="28" h="17">
                    <a:moveTo>
                      <a:pt x="29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380"/>
              <p:cNvSpPr/>
              <p:nvPr>
                <p:custDataLst>
                  <p:tags r:id="rId374"/>
                </p:custDataLst>
              </p:nvPr>
            </p:nvSpPr>
            <p:spPr>
              <a:xfrm>
                <a:off x="10480676" y="2354263"/>
                <a:ext cx="50800" cy="28575"/>
              </a:xfrm>
              <a:custGeom>
                <a:cxnLst>
                  <a:cxn ang="0">
                    <a:pos x="50800" y="0"/>
                  </a:cxn>
                  <a:cxn ang="0">
                    <a:pos x="0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48846" y="1905"/>
                  </a:cxn>
                  <a:cxn ang="0">
                    <a:pos x="50800" y="0"/>
                  </a:cxn>
                </a:cxnLst>
                <a:rect l="0" t="0" r="0" b="0"/>
                <a:pathLst>
                  <a:path w="26" h="15">
                    <a:moveTo>
                      <a:pt x="26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381"/>
              <p:cNvSpPr/>
              <p:nvPr>
                <p:custDataLst>
                  <p:tags r:id="rId375"/>
                </p:custDataLst>
              </p:nvPr>
            </p:nvSpPr>
            <p:spPr>
              <a:xfrm>
                <a:off x="10483851" y="2355850"/>
                <a:ext cx="44450" cy="28575"/>
              </a:xfrm>
              <a:custGeom>
                <a:cxnLst>
                  <a:cxn ang="0">
                    <a:pos x="44450" y="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52" y="2857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0" t="0" r="0" b="0"/>
                <a:pathLst>
                  <a:path w="24" h="15">
                    <a:moveTo>
                      <a:pt x="24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382"/>
              <p:cNvSpPr/>
              <p:nvPr>
                <p:custDataLst>
                  <p:tags r:id="rId376"/>
                </p:custDataLst>
              </p:nvPr>
            </p:nvSpPr>
            <p:spPr>
              <a:xfrm>
                <a:off x="10487026" y="2360613"/>
                <a:ext cx="41275" cy="25400"/>
              </a:xfrm>
              <a:custGeom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1876" y="25400"/>
                  </a:cxn>
                  <a:cxn ang="0">
                    <a:pos x="39398" y="3628"/>
                  </a:cxn>
                  <a:cxn ang="0">
                    <a:pos x="41275" y="0"/>
                  </a:cxn>
                </a:cxnLst>
                <a:rect l="0" t="0" r="0" b="0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383"/>
              <p:cNvSpPr/>
              <p:nvPr>
                <p:custDataLst>
                  <p:tags r:id="rId377"/>
                </p:custDataLst>
              </p:nvPr>
            </p:nvSpPr>
            <p:spPr>
              <a:xfrm>
                <a:off x="10488613" y="2363788"/>
                <a:ext cx="38100" cy="22225"/>
              </a:xfrm>
              <a:custGeom>
                <a:cxnLst>
                  <a:cxn ang="0">
                    <a:pos x="38100" y="0"/>
                  </a:cxn>
                  <a:cxn ang="0">
                    <a:pos x="0" y="22225"/>
                  </a:cxn>
                  <a:cxn ang="0">
                    <a:pos x="1905" y="22225"/>
                  </a:cxn>
                  <a:cxn ang="0">
                    <a:pos x="36195" y="3704"/>
                  </a:cxn>
                  <a:cxn ang="0">
                    <a:pos x="38100" y="0"/>
                  </a:cxn>
                </a:cxnLst>
                <a:rect l="0" t="0" r="0" b="0"/>
                <a:pathLst>
                  <a:path w="20" h="12">
                    <a:moveTo>
                      <a:pt x="2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384"/>
              <p:cNvSpPr/>
              <p:nvPr>
                <p:custDataLst>
                  <p:tags r:id="rId378"/>
                </p:custDataLst>
              </p:nvPr>
            </p:nvSpPr>
            <p:spPr>
              <a:xfrm>
                <a:off x="10490201" y="2366963"/>
                <a:ext cx="34925" cy="22225"/>
              </a:xfrm>
              <a:custGeom>
                <a:cxnLst>
                  <a:cxn ang="0">
                    <a:pos x="34925" y="0"/>
                  </a:cxn>
                  <a:cxn ang="0">
                    <a:pos x="0" y="20204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3880" y="22225"/>
                  </a:cxn>
                  <a:cxn ang="0">
                    <a:pos x="3880" y="22225"/>
                  </a:cxn>
                  <a:cxn ang="0">
                    <a:pos x="34925" y="4040"/>
                  </a:cxn>
                  <a:cxn ang="0">
                    <a:pos x="34925" y="0"/>
                  </a:cxn>
                </a:cxnLst>
                <a:rect l="0" t="0" r="0" b="0"/>
                <a:pathLst>
                  <a:path w="18" h="11">
                    <a:moveTo>
                      <a:pt x="18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Freeform 385"/>
              <p:cNvSpPr/>
              <p:nvPr>
                <p:custDataLst>
                  <p:tags r:id="rId379"/>
                </p:custDataLst>
              </p:nvPr>
            </p:nvSpPr>
            <p:spPr>
              <a:xfrm>
                <a:off x="10494963" y="2371725"/>
                <a:ext cx="30163" cy="19050"/>
              </a:xfrm>
              <a:custGeom>
                <a:cxnLst>
                  <a:cxn ang="0">
                    <a:pos x="30163" y="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1885" y="19050"/>
                  </a:cxn>
                  <a:cxn ang="0">
                    <a:pos x="1885" y="19050"/>
                  </a:cxn>
                  <a:cxn ang="0">
                    <a:pos x="28277" y="3810"/>
                  </a:cxn>
                  <a:cxn ang="0">
                    <a:pos x="30163" y="0"/>
                  </a:cxn>
                </a:cxnLst>
                <a:rect l="0" t="0" r="0" b="0"/>
                <a:pathLst>
                  <a:path w="16" h="10">
                    <a:moveTo>
                      <a:pt x="16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3" name="Freeform 386"/>
              <p:cNvSpPr/>
              <p:nvPr>
                <p:custDataLst>
                  <p:tags r:id="rId380"/>
                </p:custDataLst>
              </p:nvPr>
            </p:nvSpPr>
            <p:spPr>
              <a:xfrm>
                <a:off x="10496551" y="2374900"/>
                <a:ext cx="26988" cy="17463"/>
              </a:xfrm>
              <a:custGeom>
                <a:cxnLst>
                  <a:cxn ang="0">
                    <a:pos x="26988" y="0"/>
                  </a:cxn>
                  <a:cxn ang="0">
                    <a:pos x="0" y="15522"/>
                  </a:cxn>
                  <a:cxn ang="0">
                    <a:pos x="3855" y="17463"/>
                  </a:cxn>
                  <a:cxn ang="0">
                    <a:pos x="26988" y="3880"/>
                  </a:cxn>
                  <a:cxn ang="0">
                    <a:pos x="26988" y="0"/>
                  </a:cxn>
                </a:cxnLst>
                <a:rect l="0" t="0" r="0" b="0"/>
                <a:pathLst>
                  <a:path w="14" h="9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4" name="Freeform 387"/>
              <p:cNvSpPr/>
              <p:nvPr>
                <p:custDataLst>
                  <p:tags r:id="rId381"/>
                </p:custDataLst>
              </p:nvPr>
            </p:nvSpPr>
            <p:spPr>
              <a:xfrm>
                <a:off x="10499726" y="2379663"/>
                <a:ext cx="23813" cy="14288"/>
              </a:xfrm>
              <a:custGeom>
                <a:cxnLst>
                  <a:cxn ang="0">
                    <a:pos x="23813" y="0"/>
                  </a:cxn>
                  <a:cxn ang="0">
                    <a:pos x="0" y="12502"/>
                  </a:cxn>
                  <a:cxn ang="0">
                    <a:pos x="1984" y="14288"/>
                  </a:cxn>
                  <a:cxn ang="0">
                    <a:pos x="23813" y="3572"/>
                  </a:cxn>
                  <a:cxn ang="0">
                    <a:pos x="23813" y="0"/>
                  </a:cxn>
                </a:cxnLst>
                <a:rect l="0" t="0" r="0" b="0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388"/>
              <p:cNvSpPr/>
              <p:nvPr>
                <p:custDataLst>
                  <p:tags r:id="rId382"/>
                </p:custDataLst>
              </p:nvPr>
            </p:nvSpPr>
            <p:spPr>
              <a:xfrm>
                <a:off x="10502901" y="2382838"/>
                <a:ext cx="20638" cy="12700"/>
              </a:xfrm>
              <a:custGeom>
                <a:cxnLst>
                  <a:cxn ang="0">
                    <a:pos x="20638" y="0"/>
                  </a:cxn>
                  <a:cxn ang="0">
                    <a:pos x="0" y="10885"/>
                  </a:cxn>
                  <a:cxn ang="0">
                    <a:pos x="0" y="10885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18761" y="3628"/>
                  </a:cxn>
                  <a:cxn ang="0">
                    <a:pos x="20638" y="0"/>
                  </a:cxn>
                </a:cxnLst>
                <a:rect l="0" t="0" r="0" b="0"/>
                <a:pathLst>
                  <a:path w="11" h="7">
                    <a:moveTo>
                      <a:pt x="1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389"/>
              <p:cNvSpPr/>
              <p:nvPr>
                <p:custDataLst>
                  <p:tags r:id="rId383"/>
                </p:custDataLst>
              </p:nvPr>
            </p:nvSpPr>
            <p:spPr>
              <a:xfrm>
                <a:off x="10506076" y="2386013"/>
                <a:ext cx="15875" cy="12700"/>
              </a:xfrm>
              <a:custGeom>
                <a:cxnLst>
                  <a:cxn ang="0">
                    <a:pos x="15875" y="0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5875" y="4233"/>
                  </a:cxn>
                  <a:cxn ang="0">
                    <a:pos x="15875" y="0"/>
                  </a:cxn>
                </a:cxnLst>
                <a:rect l="0" t="0" r="0" b="0"/>
                <a:pathLst>
                  <a:path w="8" h="6">
                    <a:moveTo>
                      <a:pt x="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390"/>
              <p:cNvSpPr/>
              <p:nvPr>
                <p:custDataLst>
                  <p:tags r:id="rId384"/>
                </p:custDataLst>
              </p:nvPr>
            </p:nvSpPr>
            <p:spPr>
              <a:xfrm>
                <a:off x="10507663" y="2390775"/>
                <a:ext cx="14288" cy="11113"/>
              </a:xfrm>
              <a:custGeom>
                <a:cxnLst>
                  <a:cxn ang="0">
                    <a:pos x="14288" y="0"/>
                  </a:cxn>
                  <a:cxn ang="0">
                    <a:pos x="0" y="7408"/>
                  </a:cxn>
                  <a:cxn ang="0">
                    <a:pos x="0" y="7408"/>
                  </a:cxn>
                  <a:cxn ang="0">
                    <a:pos x="2041" y="9260"/>
                  </a:cxn>
                  <a:cxn ang="0">
                    <a:pos x="4082" y="11113"/>
                  </a:cxn>
                  <a:cxn ang="0">
                    <a:pos x="14288" y="5556"/>
                  </a:cxn>
                  <a:cxn ang="0">
                    <a:pos x="14288" y="0"/>
                  </a:cxn>
                </a:cxnLst>
                <a:rect l="0" t="0" r="0" b="0"/>
                <a:pathLst>
                  <a:path w="7" h="6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391"/>
              <p:cNvSpPr/>
              <p:nvPr>
                <p:custDataLst>
                  <p:tags r:id="rId385"/>
                </p:custDataLst>
              </p:nvPr>
            </p:nvSpPr>
            <p:spPr>
              <a:xfrm>
                <a:off x="10512426" y="2395538"/>
                <a:ext cx="9525" cy="7938"/>
              </a:xfrm>
              <a:custGeom>
                <a:cxnLst>
                  <a:cxn ang="0">
                    <a:pos x="9525" y="0"/>
                  </a:cxn>
                  <a:cxn ang="0">
                    <a:pos x="0" y="5953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9525" y="3969"/>
                  </a:cxn>
                  <a:cxn ang="0">
                    <a:pos x="9525" y="0"/>
                  </a:cxn>
                </a:cxnLst>
                <a:rect l="0" t="0" r="0" b="0"/>
                <a:pathLst>
                  <a:path w="5" h="4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392"/>
              <p:cNvSpPr/>
              <p:nvPr>
                <p:custDataLst>
                  <p:tags r:id="rId386"/>
                </p:custDataLst>
              </p:nvPr>
            </p:nvSpPr>
            <p:spPr>
              <a:xfrm>
                <a:off x="10514013" y="2400300"/>
                <a:ext cx="7938" cy="7938"/>
              </a:xfrm>
              <a:custGeom>
                <a:cxnLst>
                  <a:cxn ang="0">
                    <a:pos x="7938" y="0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1984" y="5953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5953" y="5953"/>
                  </a:cxn>
                  <a:cxn ang="0">
                    <a:pos x="7938" y="0"/>
                  </a:cxn>
                </a:cxnLst>
                <a:rect l="0" t="0" r="0" b="0"/>
                <a:pathLst>
                  <a:path w="4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393"/>
              <p:cNvSpPr/>
              <p:nvPr>
                <p:custDataLst>
                  <p:tags r:id="rId387"/>
                </p:custDataLst>
              </p:nvPr>
            </p:nvSpPr>
            <p:spPr>
              <a:xfrm>
                <a:off x="10517188" y="2405063"/>
                <a:ext cx="1588" cy="4763"/>
              </a:xfrm>
              <a:custGeom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0"/>
                  </a:cxn>
                </a:cxnLst>
                <a:rect l="0" t="0" r="0" b="0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Oval 394"/>
              <p:cNvSpPr/>
              <p:nvPr>
                <p:custDataLst>
                  <p:tags r:id="rId388"/>
                </p:custDataLst>
              </p:nvPr>
            </p:nvSpPr>
            <p:spPr>
              <a:xfrm>
                <a:off x="10518776" y="240982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12" name="Freeform 395"/>
              <p:cNvSpPr>
                <a:spLocks noEditPoints="1"/>
              </p:cNvSpPr>
              <p:nvPr>
                <p:custDataLst>
                  <p:tags r:id="rId389"/>
                </p:custDataLst>
              </p:nvPr>
            </p:nvSpPr>
            <p:spPr>
              <a:xfrm>
                <a:off x="10563226" y="2263775"/>
                <a:ext cx="184150" cy="52388"/>
              </a:xfrm>
              <a:custGeom>
                <a:cxnLst>
                  <a:cxn ang="0">
                    <a:pos x="64547" y="44904"/>
                  </a:cxn>
                  <a:cxn ang="0">
                    <a:pos x="60750" y="44904"/>
                  </a:cxn>
                  <a:cxn ang="0">
                    <a:pos x="60750" y="44904"/>
                  </a:cxn>
                  <a:cxn ang="0">
                    <a:pos x="22781" y="44904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24679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83531" y="5613"/>
                  </a:cxn>
                  <a:cxn ang="0">
                    <a:pos x="142384" y="1871"/>
                  </a:cxn>
                  <a:cxn ang="0">
                    <a:pos x="148079" y="3742"/>
                  </a:cxn>
                  <a:cxn ang="0">
                    <a:pos x="153774" y="5613"/>
                  </a:cxn>
                  <a:cxn ang="0">
                    <a:pos x="161368" y="9355"/>
                  </a:cxn>
                  <a:cxn ang="0">
                    <a:pos x="167063" y="11226"/>
                  </a:cxn>
                  <a:cxn ang="0">
                    <a:pos x="172759" y="14968"/>
                  </a:cxn>
                  <a:cxn ang="0">
                    <a:pos x="180353" y="16839"/>
                  </a:cxn>
                  <a:cxn ang="0">
                    <a:pos x="184150" y="20581"/>
                  </a:cxn>
                  <a:cxn ang="0">
                    <a:pos x="142384" y="1871"/>
                  </a:cxn>
                  <a:cxn ang="0">
                    <a:pos x="142384" y="1871"/>
                  </a:cxn>
                  <a:cxn ang="0">
                    <a:pos x="140485" y="1871"/>
                  </a:cxn>
                  <a:cxn ang="0">
                    <a:pos x="96821" y="0"/>
                  </a:cxn>
                  <a:cxn ang="0">
                    <a:pos x="87328" y="3742"/>
                  </a:cxn>
                  <a:cxn ang="0">
                    <a:pos x="96821" y="0"/>
                  </a:cxn>
                  <a:cxn ang="0">
                    <a:pos x="96821" y="0"/>
                  </a:cxn>
                  <a:cxn ang="0">
                    <a:pos x="98719" y="0"/>
                  </a:cxn>
                  <a:cxn ang="0">
                    <a:pos x="98719" y="0"/>
                  </a:cxn>
                  <a:cxn ang="0">
                    <a:pos x="129094" y="0"/>
                  </a:cxn>
                  <a:cxn ang="0">
                    <a:pos x="130993" y="0"/>
                  </a:cxn>
                  <a:cxn ang="0">
                    <a:pos x="112008" y="0"/>
                  </a:cxn>
                  <a:cxn ang="0">
                    <a:pos x="106313" y="0"/>
                  </a:cxn>
                  <a:cxn ang="0">
                    <a:pos x="112008" y="0"/>
                  </a:cxn>
                  <a:cxn ang="0">
                    <a:pos x="112008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5805" y="0"/>
                  </a:cxn>
                  <a:cxn ang="0">
                    <a:pos x="115805" y="0"/>
                  </a:cxn>
                  <a:cxn ang="0">
                    <a:pos x="115805" y="0"/>
                  </a:cxn>
                </a:cxnLst>
                <a:rect l="0" t="0" r="0" b="0"/>
                <a:pathLst>
                  <a:path w="97" h="28">
                    <a:moveTo>
                      <a:pt x="34" y="24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moveTo>
                      <a:pt x="32" y="24"/>
                    </a:moveTo>
                    <a:cubicBezTo>
                      <a:pt x="33" y="24"/>
                      <a:pt x="33" y="24"/>
                      <a:pt x="34" y="24"/>
                    </a:cubicBezTo>
                    <a:cubicBezTo>
                      <a:pt x="33" y="24"/>
                      <a:pt x="33" y="24"/>
                      <a:pt x="32" y="24"/>
                    </a:cubicBezTo>
                    <a:moveTo>
                      <a:pt x="13" y="23"/>
                    </a:moveTo>
                    <a:cubicBezTo>
                      <a:pt x="13" y="23"/>
                      <a:pt x="12" y="23"/>
                      <a:pt x="12" y="24"/>
                    </a:cubicBezTo>
                    <a:cubicBezTo>
                      <a:pt x="10" y="24"/>
                      <a:pt x="8" y="24"/>
                      <a:pt x="6" y="25"/>
                    </a:cubicBezTo>
                    <a:cubicBezTo>
                      <a:pt x="4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" y="26"/>
                      <a:pt x="9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16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75" y="1"/>
                    </a:moveTo>
                    <a:cubicBezTo>
                      <a:pt x="76" y="2"/>
                      <a:pt x="7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2" y="4"/>
                      <a:pt x="84" y="4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7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9" y="6"/>
                      <a:pt x="90" y="7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4" y="9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10"/>
                      <a:pt x="96" y="10"/>
                      <a:pt x="97" y="11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0" y="6"/>
                      <a:pt x="82" y="3"/>
                      <a:pt x="75" y="1"/>
                    </a:cubicBezTo>
                    <a:moveTo>
                      <a:pt x="75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moveTo>
                      <a:pt x="72" y="1"/>
                    </a:moveTo>
                    <a:cubicBezTo>
                      <a:pt x="73" y="1"/>
                      <a:pt x="73" y="1"/>
                      <a:pt x="74" y="1"/>
                    </a:cubicBezTo>
                    <a:cubicBezTo>
                      <a:pt x="73" y="1"/>
                      <a:pt x="73" y="1"/>
                      <a:pt x="72" y="1"/>
                    </a:cubicBezTo>
                    <a:moveTo>
                      <a:pt x="51" y="0"/>
                    </a:moveTo>
                    <a:cubicBezTo>
                      <a:pt x="49" y="1"/>
                      <a:pt x="46" y="2"/>
                      <a:pt x="44" y="3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1"/>
                      <a:pt x="50" y="1"/>
                      <a:pt x="51" y="0"/>
                    </a:cubicBezTo>
                    <a:moveTo>
                      <a:pt x="52" y="0"/>
                    </a:moveTo>
                    <a:cubicBezTo>
                      <a:pt x="52" y="0"/>
                      <a:pt x="51" y="0"/>
                      <a:pt x="51" y="0"/>
                    </a:cubicBezTo>
                    <a:cubicBezTo>
                      <a:pt x="51" y="0"/>
                      <a:pt x="52" y="0"/>
                      <a:pt x="52" y="0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moveTo>
                      <a:pt x="65" y="0"/>
                    </a:moveTo>
                    <a:cubicBezTo>
                      <a:pt x="66" y="0"/>
                      <a:pt x="67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5" y="0"/>
                    </a:cubicBezTo>
                    <a:moveTo>
                      <a:pt x="59" y="0"/>
                    </a:moveTo>
                    <a:cubicBezTo>
                      <a:pt x="57" y="0"/>
                      <a:pt x="54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59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396"/>
              <p:cNvSpPr/>
              <p:nvPr>
                <p:custDataLst>
                  <p:tags r:id="rId390"/>
                </p:custDataLst>
              </p:nvPr>
            </p:nvSpPr>
            <p:spPr>
              <a:xfrm>
                <a:off x="10563226" y="2266950"/>
                <a:ext cx="87313" cy="49213"/>
              </a:xfrm>
              <a:custGeom>
                <a:cxnLst>
                  <a:cxn ang="0">
                    <a:pos x="87313" y="0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75924" y="5678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11388" y="43534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6">
                    <a:moveTo>
                      <a:pt x="46" y="0"/>
                    </a:moveTo>
                    <a:cubicBezTo>
                      <a:pt x="45" y="0"/>
                      <a:pt x="45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5"/>
                      <a:pt x="4" y="24"/>
                      <a:pt x="6" y="23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397"/>
              <p:cNvSpPr/>
              <p:nvPr>
                <p:custDataLst>
                  <p:tags r:id="rId391"/>
                </p:custDataLst>
              </p:nvPr>
            </p:nvSpPr>
            <p:spPr>
              <a:xfrm>
                <a:off x="10574338" y="2263775"/>
                <a:ext cx="87313" cy="46038"/>
              </a:xfrm>
              <a:custGeom>
                <a:cxnLst>
                  <a:cxn ang="0">
                    <a:pos x="87313" y="0"/>
                  </a:cxn>
                  <a:cxn ang="0">
                    <a:pos x="87313" y="0"/>
                  </a:cxn>
                  <a:cxn ang="0">
                    <a:pos x="87313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75924" y="3683"/>
                  </a:cxn>
                  <a:cxn ang="0">
                    <a:pos x="75924" y="3683"/>
                  </a:cxn>
                  <a:cxn ang="0">
                    <a:pos x="0" y="46038"/>
                  </a:cxn>
                  <a:cxn ang="0">
                    <a:pos x="11388" y="44196"/>
                  </a:cxn>
                  <a:cxn ang="0">
                    <a:pos x="87313" y="0"/>
                  </a:cxn>
                </a:cxnLst>
                <a:rect l="0" t="0" r="0" b="0"/>
                <a:pathLst>
                  <a:path w="46" h="25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1"/>
                      <a:pt x="42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4" y="24"/>
                      <a:pt x="6" y="2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398"/>
              <p:cNvSpPr/>
              <p:nvPr>
                <p:custDataLst>
                  <p:tags r:id="rId392"/>
                </p:custDataLst>
              </p:nvPr>
            </p:nvSpPr>
            <p:spPr>
              <a:xfrm>
                <a:off x="10585451" y="2263775"/>
                <a:ext cx="84138" cy="44450"/>
              </a:xfrm>
              <a:custGeom>
                <a:cxnLst>
                  <a:cxn ang="0">
                    <a:pos x="84138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4450"/>
                  </a:cxn>
                  <a:cxn ang="0">
                    <a:pos x="1912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4">
                    <a:moveTo>
                      <a:pt x="44" y="0"/>
                    </a:moveTo>
                    <a:cubicBezTo>
                      <a:pt x="43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399"/>
              <p:cNvSpPr/>
              <p:nvPr>
                <p:custDataLst>
                  <p:tags r:id="rId393"/>
                </p:custDataLst>
              </p:nvPr>
            </p:nvSpPr>
            <p:spPr>
              <a:xfrm>
                <a:off x="10593388" y="2263775"/>
                <a:ext cx="84138" cy="42863"/>
              </a:xfrm>
              <a:custGeom>
                <a:cxnLst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5736" y="42863"/>
                  </a:cxn>
                  <a:cxn ang="0">
                    <a:pos x="5736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9561" y="42863"/>
                  </a:cxn>
                  <a:cxn ang="0">
                    <a:pos x="84138" y="0"/>
                  </a:cxn>
                </a:cxnLst>
                <a:rect l="0" t="0" r="0" b="0"/>
                <a:pathLst>
                  <a:path w="44" h="23">
                    <a:moveTo>
                      <a:pt x="4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5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400"/>
              <p:cNvSpPr/>
              <p:nvPr>
                <p:custDataLst>
                  <p:tags r:id="rId394"/>
                </p:custDataLst>
              </p:nvPr>
            </p:nvSpPr>
            <p:spPr>
              <a:xfrm>
                <a:off x="10602913" y="2263775"/>
                <a:ext cx="82550" cy="4286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4870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5759" y="42863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401"/>
              <p:cNvSpPr/>
              <p:nvPr>
                <p:custDataLst>
                  <p:tags r:id="rId395"/>
                </p:custDataLst>
              </p:nvPr>
            </p:nvSpPr>
            <p:spPr>
              <a:xfrm>
                <a:off x="10609263" y="2263775"/>
                <a:ext cx="84138" cy="42863"/>
              </a:xfrm>
              <a:custGeom>
                <a:cxnLst>
                  <a:cxn ang="0">
                    <a:pos x="76489" y="0"/>
                  </a:cxn>
                  <a:cxn ang="0">
                    <a:pos x="0" y="42863"/>
                  </a:cxn>
                  <a:cxn ang="0">
                    <a:pos x="7648" y="42863"/>
                  </a:cxn>
                  <a:cxn ang="0">
                    <a:pos x="84138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402"/>
              <p:cNvSpPr/>
              <p:nvPr>
                <p:custDataLst>
                  <p:tags r:id="rId396"/>
                </p:custDataLst>
              </p:nvPr>
            </p:nvSpPr>
            <p:spPr>
              <a:xfrm>
                <a:off x="10617201" y="2263775"/>
                <a:ext cx="80963" cy="4445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2597"/>
                  </a:cxn>
                  <a:cxn ang="0">
                    <a:pos x="5648" y="44450"/>
                  </a:cxn>
                  <a:cxn ang="0">
                    <a:pos x="80963" y="1852"/>
                  </a:cxn>
                  <a:cxn ang="0">
                    <a:pos x="77197" y="0"/>
                  </a:cxn>
                  <a:cxn ang="0">
                    <a:pos x="77197" y="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403"/>
              <p:cNvSpPr/>
              <p:nvPr>
                <p:custDataLst>
                  <p:tags r:id="rId397"/>
                </p:custDataLst>
              </p:nvPr>
            </p:nvSpPr>
            <p:spPr>
              <a:xfrm>
                <a:off x="10621963" y="2265363"/>
                <a:ext cx="84138" cy="44450"/>
              </a:xfrm>
              <a:custGeom>
                <a:cxnLst>
                  <a:cxn ang="0">
                    <a:pos x="76489" y="0"/>
                  </a:cxn>
                  <a:cxn ang="0">
                    <a:pos x="0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445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404"/>
              <p:cNvSpPr/>
              <p:nvPr>
                <p:custDataLst>
                  <p:tags r:id="rId398"/>
                </p:custDataLst>
              </p:nvPr>
            </p:nvSpPr>
            <p:spPr>
              <a:xfrm>
                <a:off x="10629901" y="2265363"/>
                <a:ext cx="82550" cy="44450"/>
              </a:xfrm>
              <a:custGeom>
                <a:cxnLst>
                  <a:cxn ang="0">
                    <a:pos x="76790" y="0"/>
                  </a:cxn>
                  <a:cxn ang="0">
                    <a:pos x="0" y="44450"/>
                  </a:cxn>
                  <a:cxn ang="0">
                    <a:pos x="5759" y="44450"/>
                  </a:cxn>
                  <a:cxn ang="0">
                    <a:pos x="82550" y="1852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405"/>
              <p:cNvSpPr/>
              <p:nvPr>
                <p:custDataLst>
                  <p:tags r:id="rId399"/>
                </p:custDataLst>
              </p:nvPr>
            </p:nvSpPr>
            <p:spPr>
              <a:xfrm>
                <a:off x="10636251" y="2266950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3765" y="45720"/>
                  </a:cxn>
                  <a:cxn ang="0">
                    <a:pos x="5648" y="47625"/>
                  </a:cxn>
                  <a:cxn ang="0">
                    <a:pos x="80963" y="1905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407"/>
              <p:cNvSpPr/>
              <p:nvPr>
                <p:custDataLst>
                  <p:tags r:id="rId400"/>
                </p:custDataLst>
              </p:nvPr>
            </p:nvSpPr>
            <p:spPr>
              <a:xfrm>
                <a:off x="10641013" y="22685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5720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408"/>
              <p:cNvSpPr/>
              <p:nvPr>
                <p:custDataLst>
                  <p:tags r:id="rId401"/>
                </p:custDataLst>
              </p:nvPr>
            </p:nvSpPr>
            <p:spPr>
              <a:xfrm>
                <a:off x="10648950" y="2271713"/>
                <a:ext cx="82550" cy="46038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4119"/>
                  </a:cxn>
                  <a:cxn ang="0">
                    <a:pos x="5759" y="46038"/>
                  </a:cxn>
                  <a:cxn ang="0">
                    <a:pos x="82550" y="191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409"/>
              <p:cNvSpPr/>
              <p:nvPr>
                <p:custDataLst>
                  <p:tags r:id="rId402"/>
                </p:custDataLst>
              </p:nvPr>
            </p:nvSpPr>
            <p:spPr>
              <a:xfrm>
                <a:off x="10655300" y="2274888"/>
                <a:ext cx="80963" cy="47625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5648" y="47625"/>
                  </a:cxn>
                  <a:cxn ang="0">
                    <a:pos x="80963" y="3810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3" y="25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410"/>
              <p:cNvSpPr/>
              <p:nvPr>
                <p:custDataLst>
                  <p:tags r:id="rId403"/>
                </p:custDataLst>
              </p:nvPr>
            </p:nvSpPr>
            <p:spPr>
              <a:xfrm>
                <a:off x="10660063" y="2278063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190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3" y="24"/>
                      <a:pt x="4" y="2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411"/>
              <p:cNvSpPr/>
              <p:nvPr>
                <p:custDataLst>
                  <p:tags r:id="rId404"/>
                </p:custDataLst>
              </p:nvPr>
            </p:nvSpPr>
            <p:spPr>
              <a:xfrm>
                <a:off x="10668000" y="22796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412"/>
              <p:cNvSpPr>
                <a:spLocks noEditPoints="1"/>
              </p:cNvSpPr>
              <p:nvPr>
                <p:custDataLst>
                  <p:tags r:id="rId405"/>
                </p:custDataLst>
              </p:nvPr>
            </p:nvSpPr>
            <p:spPr>
              <a:xfrm>
                <a:off x="10674350" y="2284413"/>
                <a:ext cx="182563" cy="249238"/>
              </a:xfrm>
              <a:custGeom>
                <a:cxnLst>
                  <a:cxn ang="0">
                    <a:pos x="142627" y="245432"/>
                  </a:cxn>
                  <a:cxn ang="0">
                    <a:pos x="140725" y="234017"/>
                  </a:cxn>
                  <a:cxn ang="0">
                    <a:pos x="138823" y="230212"/>
                  </a:cxn>
                  <a:cxn ang="0">
                    <a:pos x="136922" y="220699"/>
                  </a:cxn>
                  <a:cxn ang="0">
                    <a:pos x="135020" y="218796"/>
                  </a:cxn>
                  <a:cxn ang="0">
                    <a:pos x="125512" y="194063"/>
                  </a:cxn>
                  <a:cxn ang="0">
                    <a:pos x="131217" y="207381"/>
                  </a:cxn>
                  <a:cxn ang="0">
                    <a:pos x="125512" y="194063"/>
                  </a:cxn>
                  <a:cxn ang="0">
                    <a:pos x="121708" y="184550"/>
                  </a:cxn>
                  <a:cxn ang="0">
                    <a:pos x="121708" y="184550"/>
                  </a:cxn>
                  <a:cxn ang="0">
                    <a:pos x="121708" y="182647"/>
                  </a:cxn>
                  <a:cxn ang="0">
                    <a:pos x="117905" y="176939"/>
                  </a:cxn>
                  <a:cxn ang="0">
                    <a:pos x="117905" y="176939"/>
                  </a:cxn>
                  <a:cxn ang="0">
                    <a:pos x="114101" y="169329"/>
                  </a:cxn>
                  <a:cxn ang="0">
                    <a:pos x="112200" y="165524"/>
                  </a:cxn>
                  <a:cxn ang="0">
                    <a:pos x="112200" y="163621"/>
                  </a:cxn>
                  <a:cxn ang="0">
                    <a:pos x="110298" y="163621"/>
                  </a:cxn>
                  <a:cxn ang="0">
                    <a:pos x="108396" y="159816"/>
                  </a:cxn>
                  <a:cxn ang="0">
                    <a:pos x="108396" y="159816"/>
                  </a:cxn>
                  <a:cxn ang="0">
                    <a:pos x="108396" y="157914"/>
                  </a:cxn>
                  <a:cxn ang="0">
                    <a:pos x="104593" y="152206"/>
                  </a:cxn>
                  <a:cxn ang="0">
                    <a:pos x="96986" y="138888"/>
                  </a:cxn>
                  <a:cxn ang="0">
                    <a:pos x="95084" y="138888"/>
                  </a:cxn>
                  <a:cxn ang="0">
                    <a:pos x="95084" y="138888"/>
                  </a:cxn>
                  <a:cxn ang="0">
                    <a:pos x="91281" y="133180"/>
                  </a:cxn>
                  <a:cxn ang="0">
                    <a:pos x="91281" y="131278"/>
                  </a:cxn>
                  <a:cxn ang="0">
                    <a:pos x="85576" y="123667"/>
                  </a:cxn>
                  <a:cxn ang="0">
                    <a:pos x="85576" y="123667"/>
                  </a:cxn>
                  <a:cxn ang="0">
                    <a:pos x="83674" y="119862"/>
                  </a:cxn>
                  <a:cxn ang="0">
                    <a:pos x="180661" y="110349"/>
                  </a:cxn>
                  <a:cxn ang="0">
                    <a:pos x="182563" y="112252"/>
                  </a:cxn>
                  <a:cxn ang="0">
                    <a:pos x="148332" y="62785"/>
                  </a:cxn>
                  <a:cxn ang="0">
                    <a:pos x="148332" y="62785"/>
                  </a:cxn>
                  <a:cxn ang="0">
                    <a:pos x="146430" y="60882"/>
                  </a:cxn>
                  <a:cxn ang="0">
                    <a:pos x="146430" y="60882"/>
                  </a:cxn>
                  <a:cxn ang="0">
                    <a:pos x="144529" y="58979"/>
                  </a:cxn>
                  <a:cxn ang="0">
                    <a:pos x="142627" y="57077"/>
                  </a:cxn>
                  <a:cxn ang="0">
                    <a:pos x="140725" y="55174"/>
                  </a:cxn>
                  <a:cxn ang="0">
                    <a:pos x="136922" y="49467"/>
                  </a:cxn>
                  <a:cxn ang="0">
                    <a:pos x="133118" y="45661"/>
                  </a:cxn>
                  <a:cxn ang="0">
                    <a:pos x="133118" y="45661"/>
                  </a:cxn>
                  <a:cxn ang="0">
                    <a:pos x="131217" y="43759"/>
                  </a:cxn>
                  <a:cxn ang="0">
                    <a:pos x="0" y="43759"/>
                  </a:cxn>
                  <a:cxn ang="0">
                    <a:pos x="131217" y="43759"/>
                  </a:cxn>
                  <a:cxn ang="0">
                    <a:pos x="131217" y="43759"/>
                  </a:cxn>
                  <a:cxn ang="0">
                    <a:pos x="127413" y="39954"/>
                  </a:cxn>
                  <a:cxn ang="0">
                    <a:pos x="102691" y="19025"/>
                  </a:cxn>
                  <a:cxn ang="0">
                    <a:pos x="110298" y="24733"/>
                  </a:cxn>
                  <a:cxn ang="0">
                    <a:pos x="117905" y="30441"/>
                  </a:cxn>
                  <a:cxn ang="0">
                    <a:pos x="127413" y="39954"/>
                  </a:cxn>
                  <a:cxn ang="0">
                    <a:pos x="100789" y="17123"/>
                  </a:cxn>
                  <a:cxn ang="0">
                    <a:pos x="100789" y="17123"/>
                  </a:cxn>
                  <a:cxn ang="0">
                    <a:pos x="98888" y="17123"/>
                  </a:cxn>
                  <a:cxn ang="0">
                    <a:pos x="98888" y="15220"/>
                  </a:cxn>
                  <a:cxn ang="0">
                    <a:pos x="98888" y="15220"/>
                  </a:cxn>
                  <a:cxn ang="0">
                    <a:pos x="76067" y="0"/>
                  </a:cxn>
                  <a:cxn ang="0">
                    <a:pos x="89379" y="9512"/>
                  </a:cxn>
                  <a:cxn ang="0">
                    <a:pos x="74166" y="0"/>
                  </a:cxn>
                </a:cxnLst>
                <a:rect l="0" t="0" r="0" b="0"/>
                <a:pathLst>
                  <a:path w="96" h="131">
                    <a:moveTo>
                      <a:pt x="75" y="129"/>
                    </a:moveTo>
                    <a:cubicBezTo>
                      <a:pt x="76" y="130"/>
                      <a:pt x="76" y="130"/>
                      <a:pt x="76" y="131"/>
                    </a:cubicBezTo>
                    <a:cubicBezTo>
                      <a:pt x="76" y="130"/>
                      <a:pt x="76" y="130"/>
                      <a:pt x="75" y="129"/>
                    </a:cubicBezTo>
                    <a:moveTo>
                      <a:pt x="74" y="123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4" y="124"/>
                      <a:pt x="74" y="124"/>
                      <a:pt x="74" y="123"/>
                    </a:cubicBezTo>
                    <a:moveTo>
                      <a:pt x="73" y="121"/>
                    </a:moveTo>
                    <a:cubicBezTo>
                      <a:pt x="73" y="122"/>
                      <a:pt x="74" y="123"/>
                      <a:pt x="74" y="123"/>
                    </a:cubicBezTo>
                    <a:cubicBezTo>
                      <a:pt x="74" y="123"/>
                      <a:pt x="73" y="122"/>
                      <a:pt x="73" y="121"/>
                    </a:cubicBezTo>
                    <a:moveTo>
                      <a:pt x="71" y="115"/>
                    </a:moveTo>
                    <a:cubicBezTo>
                      <a:pt x="72" y="116"/>
                      <a:pt x="72" y="116"/>
                      <a:pt x="72" y="117"/>
                    </a:cubicBezTo>
                    <a:cubicBezTo>
                      <a:pt x="72" y="117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1" y="115"/>
                    </a:cubicBezTo>
                    <a:moveTo>
                      <a:pt x="71" y="115"/>
                    </a:moveTo>
                    <a:cubicBezTo>
                      <a:pt x="71" y="115"/>
                      <a:pt x="71" y="115"/>
                      <a:pt x="71" y="115"/>
                    </a:cubicBezTo>
                    <a:cubicBezTo>
                      <a:pt x="71" y="115"/>
                      <a:pt x="71" y="115"/>
                      <a:pt x="71" y="115"/>
                    </a:cubicBezTo>
                    <a:moveTo>
                      <a:pt x="66" y="102"/>
                    </a:moveTo>
                    <a:cubicBezTo>
                      <a:pt x="67" y="105"/>
                      <a:pt x="68" y="107"/>
                      <a:pt x="69" y="110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7"/>
                      <a:pt x="68" y="106"/>
                      <a:pt x="67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7" y="104"/>
                      <a:pt x="67" y="103"/>
                      <a:pt x="66" y="102"/>
                    </a:cubicBezTo>
                    <a:moveTo>
                      <a:pt x="64" y="97"/>
                    </a:moveTo>
                    <a:cubicBezTo>
                      <a:pt x="65" y="98"/>
                      <a:pt x="65" y="99"/>
                      <a:pt x="66" y="100"/>
                    </a:cubicBezTo>
                    <a:cubicBezTo>
                      <a:pt x="65" y="99"/>
                      <a:pt x="65" y="98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7"/>
                    </a:move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6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96"/>
                      <a:pt x="64" y="96"/>
                      <a:pt x="64" y="96"/>
                    </a:cubicBezTo>
                    <a:moveTo>
                      <a:pt x="62" y="93"/>
                    </a:moveTo>
                    <a:cubicBezTo>
                      <a:pt x="62" y="94"/>
                      <a:pt x="63" y="95"/>
                      <a:pt x="64" y="96"/>
                    </a:cubicBezTo>
                    <a:cubicBezTo>
                      <a:pt x="63" y="95"/>
                      <a:pt x="63" y="94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moveTo>
                      <a:pt x="59" y="87"/>
                    </a:moveTo>
                    <a:cubicBezTo>
                      <a:pt x="59" y="88"/>
                      <a:pt x="60" y="88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8"/>
                      <a:pt x="59" y="87"/>
                    </a:cubicBezTo>
                    <a:moveTo>
                      <a:pt x="59" y="86"/>
                    </a:move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6"/>
                    </a:cubicBezTo>
                    <a:moveTo>
                      <a:pt x="58" y="86"/>
                    </a:moveTo>
                    <a:cubicBezTo>
                      <a:pt x="58" y="86"/>
                      <a:pt x="58" y="86"/>
                      <a:pt x="59" y="86"/>
                    </a:cubicBezTo>
                    <a:cubicBezTo>
                      <a:pt x="58" y="86"/>
                      <a:pt x="58" y="86"/>
                      <a:pt x="58" y="86"/>
                    </a:cubicBezTo>
                    <a:moveTo>
                      <a:pt x="57" y="84"/>
                    </a:moveTo>
                    <a:cubicBezTo>
                      <a:pt x="58" y="85"/>
                      <a:pt x="58" y="85"/>
                      <a:pt x="58" y="86"/>
                    </a:cubicBezTo>
                    <a:cubicBezTo>
                      <a:pt x="58" y="85"/>
                      <a:pt x="58" y="85"/>
                      <a:pt x="57" y="84"/>
                    </a:cubicBezTo>
                    <a:moveTo>
                      <a:pt x="57" y="84"/>
                    </a:move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moveTo>
                      <a:pt x="57" y="83"/>
                    </a:move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moveTo>
                      <a:pt x="55" y="80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0"/>
                      <a:pt x="55" y="80"/>
                    </a:cubicBezTo>
                    <a:moveTo>
                      <a:pt x="51" y="73"/>
                    </a:moveTo>
                    <a:cubicBezTo>
                      <a:pt x="52" y="76"/>
                      <a:pt x="54" y="78"/>
                      <a:pt x="55" y="80"/>
                    </a:cubicBezTo>
                    <a:cubicBezTo>
                      <a:pt x="54" y="78"/>
                      <a:pt x="52" y="76"/>
                      <a:pt x="51" y="73"/>
                    </a:cubicBezTo>
                    <a:moveTo>
                      <a:pt x="50" y="73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0" y="73"/>
                    </a:cubicBezTo>
                    <a:moveTo>
                      <a:pt x="50" y="73"/>
                    </a:move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moveTo>
                      <a:pt x="48" y="70"/>
                    </a:moveTo>
                    <a:cubicBezTo>
                      <a:pt x="49" y="70"/>
                      <a:pt x="49" y="71"/>
                      <a:pt x="50" y="72"/>
                    </a:cubicBezTo>
                    <a:cubicBezTo>
                      <a:pt x="49" y="71"/>
                      <a:pt x="49" y="70"/>
                      <a:pt x="48" y="70"/>
                    </a:cubicBezTo>
                    <a:moveTo>
                      <a:pt x="48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moveTo>
                      <a:pt x="45" y="65"/>
                    </a:moveTo>
                    <a:cubicBezTo>
                      <a:pt x="45" y="65"/>
                      <a:pt x="45" y="65"/>
                      <a:pt x="45" y="66"/>
                    </a:cubicBezTo>
                    <a:cubicBezTo>
                      <a:pt x="45" y="65"/>
                      <a:pt x="45" y="65"/>
                      <a:pt x="45" y="65"/>
                    </a:cubicBezTo>
                    <a:moveTo>
                      <a:pt x="44" y="64"/>
                    </a:moveTo>
                    <a:cubicBezTo>
                      <a:pt x="44" y="64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4" y="64"/>
                      <a:pt x="44" y="64"/>
                    </a:cubicBezTo>
                    <a:moveTo>
                      <a:pt x="44" y="63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moveTo>
                      <a:pt x="95" y="58"/>
                    </a:moveTo>
                    <a:cubicBezTo>
                      <a:pt x="95" y="58"/>
                      <a:pt x="96" y="58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8"/>
                      <a:pt x="95" y="58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6" y="31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moveTo>
                      <a:pt x="74" y="29"/>
                    </a:moveTo>
                    <a:cubicBezTo>
                      <a:pt x="75" y="29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6" y="30"/>
                      <a:pt x="76" y="31"/>
                    </a:cubicBezTo>
                    <a:cubicBezTo>
                      <a:pt x="75" y="30"/>
                      <a:pt x="75" y="30"/>
                      <a:pt x="74" y="29"/>
                    </a:cubicBezTo>
                    <a:moveTo>
                      <a:pt x="72" y="26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6"/>
                    </a:cubicBezTo>
                    <a:moveTo>
                      <a:pt x="70" y="24"/>
                    </a:moveTo>
                    <a:cubicBezTo>
                      <a:pt x="71" y="25"/>
                      <a:pt x="71" y="26"/>
                      <a:pt x="72" y="26"/>
                    </a:cubicBezTo>
                    <a:cubicBezTo>
                      <a:pt x="71" y="26"/>
                      <a:pt x="71" y="25"/>
                      <a:pt x="70" y="24"/>
                    </a:cubicBezTo>
                    <a:moveTo>
                      <a:pt x="70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moveTo>
                      <a:pt x="69" y="23"/>
                    </a:move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69" y="23"/>
                    </a:cubicBezTo>
                    <a:moveTo>
                      <a:pt x="0" y="23"/>
                    </a:move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7" y="21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6" y="11"/>
                      <a:pt x="57" y="12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4"/>
                      <a:pt x="60" y="15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7"/>
                      <a:pt x="64" y="18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6" y="20"/>
                      <a:pt x="67" y="21"/>
                    </a:cubicBezTo>
                    <a:cubicBezTo>
                      <a:pt x="62" y="17"/>
                      <a:pt x="58" y="13"/>
                      <a:pt x="54" y="10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1" y="8"/>
                    </a:moveTo>
                    <a:cubicBezTo>
                      <a:pt x="51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1" y="8"/>
                    </a:cubicBezTo>
                    <a:moveTo>
                      <a:pt x="3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1" y="1"/>
                      <a:pt x="42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3"/>
                      <a:pt x="46" y="4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9" y="6"/>
                      <a:pt x="50" y="7"/>
                    </a:cubicBezTo>
                    <a:cubicBezTo>
                      <a:pt x="47" y="4"/>
                      <a:pt x="43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413"/>
              <p:cNvSpPr/>
              <p:nvPr>
                <p:custDataLst>
                  <p:tags r:id="rId406"/>
                </p:custDataLst>
              </p:nvPr>
            </p:nvSpPr>
            <p:spPr>
              <a:xfrm>
                <a:off x="10671175" y="2284413"/>
                <a:ext cx="79375" cy="4286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79375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414"/>
              <p:cNvSpPr/>
              <p:nvPr>
                <p:custDataLst>
                  <p:tags r:id="rId407"/>
                </p:custDataLst>
              </p:nvPr>
            </p:nvSpPr>
            <p:spPr>
              <a:xfrm>
                <a:off x="10674350" y="22844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76" y="45427"/>
                  </a:cxn>
                  <a:cxn ang="0">
                    <a:pos x="7504" y="49213"/>
                  </a:cxn>
                  <a:cxn ang="0">
                    <a:pos x="82550" y="3785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3" y="25"/>
                      <a:pt x="4" y="2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415"/>
              <p:cNvSpPr/>
              <p:nvPr>
                <p:custDataLst>
                  <p:tags r:id="rId408"/>
                </p:custDataLst>
              </p:nvPr>
            </p:nvSpPr>
            <p:spPr>
              <a:xfrm>
                <a:off x="10680700" y="2287588"/>
                <a:ext cx="82550" cy="49213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5427"/>
                  </a:cxn>
                  <a:cxn ang="0">
                    <a:pos x="5759" y="49213"/>
                  </a:cxn>
                  <a:cxn ang="0">
                    <a:pos x="82550" y="5678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416"/>
              <p:cNvSpPr/>
              <p:nvPr>
                <p:custDataLst>
                  <p:tags r:id="rId409"/>
                </p:custDataLst>
              </p:nvPr>
            </p:nvSpPr>
            <p:spPr>
              <a:xfrm>
                <a:off x="10687050" y="2293938"/>
                <a:ext cx="84138" cy="47625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82225" y="3810"/>
                  </a:cxn>
                  <a:cxn ang="0">
                    <a:pos x="82225" y="381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417"/>
              <p:cNvSpPr/>
              <p:nvPr>
                <p:custDataLst>
                  <p:tags r:id="rId410"/>
                </p:custDataLst>
              </p:nvPr>
            </p:nvSpPr>
            <p:spPr>
              <a:xfrm>
                <a:off x="10694988" y="2297113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3534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7197" y="3785"/>
                  </a:cxn>
                  <a:cxn ang="0">
                    <a:pos x="77197" y="3785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5314" y="1892"/>
                  </a:cxn>
                  <a:cxn ang="0">
                    <a:pos x="75314" y="1892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418"/>
              <p:cNvSpPr/>
              <p:nvPr>
                <p:custDataLst>
                  <p:tags r:id="rId411"/>
                </p:custDataLst>
              </p:nvPr>
            </p:nvSpPr>
            <p:spPr>
              <a:xfrm>
                <a:off x="10699750" y="2303463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419"/>
              <p:cNvSpPr/>
              <p:nvPr>
                <p:custDataLst>
                  <p:tags r:id="rId412"/>
                </p:custDataLst>
              </p:nvPr>
            </p:nvSpPr>
            <p:spPr>
              <a:xfrm>
                <a:off x="10707688" y="2308225"/>
                <a:ext cx="84138" cy="49213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Freeform 420"/>
              <p:cNvSpPr/>
              <p:nvPr>
                <p:custDataLst>
                  <p:tags r:id="rId413"/>
                </p:custDataLst>
              </p:nvPr>
            </p:nvSpPr>
            <p:spPr>
              <a:xfrm>
                <a:off x="10715625" y="231457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3274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" name="Freeform 421"/>
              <p:cNvSpPr/>
              <p:nvPr>
                <p:custDataLst>
                  <p:tags r:id="rId414"/>
                </p:custDataLst>
              </p:nvPr>
            </p:nvSpPr>
            <p:spPr>
              <a:xfrm>
                <a:off x="10721975" y="2322513"/>
                <a:ext cx="82550" cy="49213"/>
              </a:xfrm>
              <a:custGeom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7504" y="49213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5045" y="0"/>
                  </a:cxn>
                </a:cxnLst>
                <a:rect l="0" t="0" r="0" b="0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422"/>
              <p:cNvSpPr/>
              <p:nvPr>
                <p:custDataLst>
                  <p:tags r:id="rId415"/>
                </p:custDataLst>
              </p:nvPr>
            </p:nvSpPr>
            <p:spPr>
              <a:xfrm>
                <a:off x="10728325" y="2327275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6790" y="1940"/>
                  </a:cxn>
                  <a:cxn ang="0">
                    <a:pos x="76790" y="194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2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423"/>
              <p:cNvSpPr/>
              <p:nvPr>
                <p:custDataLst>
                  <p:tags r:id="rId416"/>
                </p:custDataLst>
              </p:nvPr>
            </p:nvSpPr>
            <p:spPr>
              <a:xfrm>
                <a:off x="10734675" y="2333625"/>
                <a:ext cx="82550" cy="50800"/>
              </a:xfrm>
              <a:custGeom>
                <a:cxnLst>
                  <a:cxn ang="0">
                    <a:pos x="76790" y="0"/>
                  </a:cxn>
                  <a:cxn ang="0">
                    <a:pos x="0" y="45155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80630" y="5644"/>
                  </a:cxn>
                  <a:cxn ang="0">
                    <a:pos x="80630" y="5644"/>
                  </a:cxn>
                  <a:cxn ang="0">
                    <a:pos x="76790" y="1881"/>
                  </a:cxn>
                  <a:cxn ang="0">
                    <a:pos x="76790" y="1881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424"/>
              <p:cNvSpPr/>
              <p:nvPr>
                <p:custDataLst>
                  <p:tags r:id="rId417"/>
                </p:custDataLst>
              </p:nvPr>
            </p:nvSpPr>
            <p:spPr>
              <a:xfrm>
                <a:off x="10741025" y="2341563"/>
                <a:ext cx="80963" cy="50800"/>
              </a:xfrm>
              <a:custGeom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274"/>
                  </a:cxn>
                  <a:cxn ang="0">
                    <a:pos x="5648" y="50800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425"/>
              <p:cNvSpPr/>
              <p:nvPr>
                <p:custDataLst>
                  <p:tags r:id="rId418"/>
                </p:custDataLst>
              </p:nvPr>
            </p:nvSpPr>
            <p:spPr>
              <a:xfrm>
                <a:off x="10745788" y="2346325"/>
                <a:ext cx="82550" cy="53975"/>
              </a:xfrm>
              <a:custGeom>
                <a:cxnLst>
                  <a:cxn ang="0">
                    <a:pos x="76790" y="0"/>
                  </a:cxn>
                  <a:cxn ang="0">
                    <a:pos x="0" y="46264"/>
                  </a:cxn>
                  <a:cxn ang="0">
                    <a:pos x="5759" y="53975"/>
                  </a:cxn>
                  <a:cxn ang="0">
                    <a:pos x="82550" y="7710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8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426"/>
              <p:cNvSpPr/>
              <p:nvPr>
                <p:custDataLst>
                  <p:tags r:id="rId419"/>
                </p:custDataLst>
              </p:nvPr>
            </p:nvSpPr>
            <p:spPr>
              <a:xfrm>
                <a:off x="10752138" y="2354263"/>
                <a:ext cx="84138" cy="53975"/>
              </a:xfrm>
              <a:custGeom>
                <a:cxnLst>
                  <a:cxn ang="0">
                    <a:pos x="76489" y="0"/>
                  </a:cxn>
                  <a:cxn ang="0">
                    <a:pos x="0" y="46264"/>
                  </a:cxn>
                  <a:cxn ang="0">
                    <a:pos x="5736" y="50119"/>
                  </a:cxn>
                  <a:cxn ang="0">
                    <a:pos x="5736" y="50119"/>
                  </a:cxn>
                  <a:cxn ang="0">
                    <a:pos x="5736" y="52047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84138" y="9638"/>
                  </a:cxn>
                  <a:cxn ang="0">
                    <a:pos x="76489" y="0"/>
                  </a:cxn>
                </a:cxnLst>
                <a:rect l="0" t="0" r="0" b="0"/>
                <a:pathLst>
                  <a:path w="44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3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427"/>
              <p:cNvSpPr/>
              <p:nvPr>
                <p:custDataLst>
                  <p:tags r:id="rId420"/>
                </p:custDataLst>
              </p:nvPr>
            </p:nvSpPr>
            <p:spPr>
              <a:xfrm>
                <a:off x="10760075" y="2363788"/>
                <a:ext cx="85725" cy="57150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5715" y="51435"/>
                  </a:cxn>
                  <a:cxn ang="0">
                    <a:pos x="5715" y="51435"/>
                  </a:cxn>
                  <a:cxn ang="0">
                    <a:pos x="5715" y="53340"/>
                  </a:cxn>
                  <a:cxn ang="0">
                    <a:pos x="9525" y="57150"/>
                  </a:cxn>
                  <a:cxn ang="0">
                    <a:pos x="9525" y="57150"/>
                  </a:cxn>
                  <a:cxn ang="0">
                    <a:pos x="85725" y="13335"/>
                  </a:cxn>
                  <a:cxn ang="0">
                    <a:pos x="76200" y="0"/>
                  </a:cxn>
                </a:cxnLst>
                <a:rect l="0" t="0" r="0" b="0"/>
                <a:pathLst>
                  <a:path w="45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9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4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428"/>
              <p:cNvSpPr/>
              <p:nvPr>
                <p:custDataLst>
                  <p:tags r:id="rId421"/>
                </p:custDataLst>
              </p:nvPr>
            </p:nvSpPr>
            <p:spPr>
              <a:xfrm>
                <a:off x="10769600" y="2376488"/>
                <a:ext cx="87313" cy="63500"/>
              </a:xfrm>
              <a:custGeom>
                <a:cxnLst>
                  <a:cxn ang="0">
                    <a:pos x="75924" y="0"/>
                  </a:cxn>
                  <a:cxn ang="0">
                    <a:pos x="0" y="44257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1898" y="46181"/>
                  </a:cxn>
                  <a:cxn ang="0">
                    <a:pos x="1898" y="46181"/>
                  </a:cxn>
                  <a:cxn ang="0">
                    <a:pos x="9490" y="59651"/>
                  </a:cxn>
                  <a:cxn ang="0">
                    <a:pos x="9490" y="59651"/>
                  </a:cxn>
                  <a:cxn ang="0">
                    <a:pos x="9490" y="61575"/>
                  </a:cxn>
                  <a:cxn ang="0">
                    <a:pos x="11388" y="63500"/>
                  </a:cxn>
                  <a:cxn ang="0">
                    <a:pos x="87313" y="19242"/>
                  </a:cxn>
                  <a:cxn ang="0">
                    <a:pos x="85414" y="17318"/>
                  </a:cxn>
                  <a:cxn ang="0">
                    <a:pos x="85414" y="17318"/>
                  </a:cxn>
                  <a:cxn ang="0">
                    <a:pos x="75924" y="0"/>
                  </a:cxn>
                </a:cxnLst>
                <a:rect l="0" t="0" r="0" b="0"/>
                <a:pathLst>
                  <a:path w="46" h="3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7"/>
                      <a:pt x="4" y="29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3" y="6"/>
                      <a:pt x="42" y="3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429"/>
              <p:cNvSpPr/>
              <p:nvPr>
                <p:custDataLst>
                  <p:tags r:id="rId422"/>
                </p:custDataLst>
              </p:nvPr>
            </p:nvSpPr>
            <p:spPr>
              <a:xfrm>
                <a:off x="10780713" y="2395538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1912" y="45720"/>
                  </a:cxn>
                  <a:cxn ang="0">
                    <a:pos x="1912" y="45720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3824" y="51435"/>
                  </a:cxn>
                  <a:cxn ang="0">
                    <a:pos x="3824" y="51435"/>
                  </a:cxn>
                  <a:cxn ang="0">
                    <a:pos x="5736" y="51435"/>
                  </a:cxn>
                  <a:cxn ang="0">
                    <a:pos x="5736" y="51435"/>
                  </a:cxn>
                  <a:cxn ang="0">
                    <a:pos x="5736" y="53340"/>
                  </a:cxn>
                  <a:cxn ang="0">
                    <a:pos x="5736" y="5334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84138" y="13335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430"/>
              <p:cNvSpPr/>
              <p:nvPr>
                <p:custDataLst>
                  <p:tags r:id="rId423"/>
                </p:custDataLst>
              </p:nvPr>
            </p:nvSpPr>
            <p:spPr>
              <a:xfrm>
                <a:off x="10788650" y="2409825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431"/>
              <p:cNvSpPr/>
              <p:nvPr>
                <p:custDataLst>
                  <p:tags r:id="rId424"/>
                </p:custDataLst>
              </p:nvPr>
            </p:nvSpPr>
            <p:spPr>
              <a:xfrm>
                <a:off x="10791825" y="2417763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432"/>
              <p:cNvSpPr/>
              <p:nvPr>
                <p:custDataLst>
                  <p:tags r:id="rId425"/>
                </p:custDataLst>
              </p:nvPr>
            </p:nvSpPr>
            <p:spPr>
              <a:xfrm>
                <a:off x="10795000" y="2424113"/>
                <a:ext cx="80963" cy="52388"/>
              </a:xfrm>
              <a:custGeom>
                <a:cxnLst>
                  <a:cxn ang="0">
                    <a:pos x="77107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3855" y="50447"/>
                  </a:cxn>
                  <a:cxn ang="0">
                    <a:pos x="3855" y="52388"/>
                  </a:cxn>
                  <a:cxn ang="0">
                    <a:pos x="80963" y="77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433"/>
              <p:cNvSpPr/>
              <p:nvPr>
                <p:custDataLst>
                  <p:tags r:id="rId426"/>
                </p:custDataLst>
              </p:nvPr>
            </p:nvSpPr>
            <p:spPr>
              <a:xfrm>
                <a:off x="10799763" y="2432050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434"/>
              <p:cNvSpPr/>
              <p:nvPr>
                <p:custDataLst>
                  <p:tags r:id="rId427"/>
                </p:custDataLst>
              </p:nvPr>
            </p:nvSpPr>
            <p:spPr>
              <a:xfrm>
                <a:off x="10801350" y="2439988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435"/>
              <p:cNvSpPr/>
              <p:nvPr>
                <p:custDataLst>
                  <p:tags r:id="rId428"/>
                </p:custDataLst>
              </p:nvPr>
            </p:nvSpPr>
            <p:spPr>
              <a:xfrm>
                <a:off x="10804525" y="2446338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5155"/>
                  </a:cxn>
                  <a:cxn ang="0">
                    <a:pos x="0" y="45155"/>
                  </a:cxn>
                  <a:cxn ang="0">
                    <a:pos x="0" y="47037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436"/>
              <p:cNvSpPr/>
              <p:nvPr>
                <p:custDataLst>
                  <p:tags r:id="rId429"/>
                </p:custDataLst>
              </p:nvPr>
            </p:nvSpPr>
            <p:spPr>
              <a:xfrm>
                <a:off x="10807700" y="2452688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0" y="44626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437"/>
              <p:cNvSpPr/>
              <p:nvPr>
                <p:custDataLst>
                  <p:tags r:id="rId430"/>
                </p:custDataLst>
              </p:nvPr>
            </p:nvSpPr>
            <p:spPr>
              <a:xfrm>
                <a:off x="10810875" y="2460625"/>
                <a:ext cx="77788" cy="52388"/>
              </a:xfrm>
              <a:custGeom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438"/>
              <p:cNvSpPr/>
              <p:nvPr>
                <p:custDataLst>
                  <p:tags r:id="rId431"/>
                </p:custDataLst>
              </p:nvPr>
            </p:nvSpPr>
            <p:spPr>
              <a:xfrm>
                <a:off x="10812463" y="2468563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3274"/>
                  </a:cxn>
                  <a:cxn ang="0">
                    <a:pos x="0" y="45155"/>
                  </a:cxn>
                  <a:cxn ang="0">
                    <a:pos x="1897" y="48918"/>
                  </a:cxn>
                  <a:cxn ang="0">
                    <a:pos x="1897" y="48918"/>
                  </a:cxn>
                  <a:cxn ang="0">
                    <a:pos x="1897" y="50800"/>
                  </a:cxn>
                  <a:cxn ang="0">
                    <a:pos x="1897" y="50800"/>
                  </a:cxn>
                  <a:cxn ang="0">
                    <a:pos x="77788" y="752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439"/>
              <p:cNvSpPr/>
              <p:nvPr>
                <p:custDataLst>
                  <p:tags r:id="rId432"/>
                </p:custDataLst>
              </p:nvPr>
            </p:nvSpPr>
            <p:spPr>
              <a:xfrm>
                <a:off x="10814050" y="2476500"/>
                <a:ext cx="79375" cy="50800"/>
              </a:xfrm>
              <a:custGeom>
                <a:cxnLst>
                  <a:cxn ang="0">
                    <a:pos x="77439" y="0"/>
                  </a:cxn>
                  <a:cxn ang="0">
                    <a:pos x="0" y="43274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440"/>
              <p:cNvSpPr/>
              <p:nvPr>
                <p:custDataLst>
                  <p:tags r:id="rId433"/>
                </p:custDataLst>
              </p:nvPr>
            </p:nvSpPr>
            <p:spPr>
              <a:xfrm>
                <a:off x="10817225" y="2484438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441"/>
              <p:cNvSpPr>
                <a:spLocks noEditPoints="1"/>
              </p:cNvSpPr>
              <p:nvPr>
                <p:custDataLst>
                  <p:tags r:id="rId434"/>
                </p:custDataLst>
              </p:nvPr>
            </p:nvSpPr>
            <p:spPr>
              <a:xfrm>
                <a:off x="10956925" y="2671763"/>
                <a:ext cx="157163" cy="252413"/>
              </a:xfrm>
              <a:custGeom>
                <a:cxnLst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4764"/>
                  </a:cxn>
                  <a:cxn ang="0">
                    <a:pos x="65165" y="242851"/>
                  </a:cxn>
                  <a:cxn ang="0">
                    <a:pos x="65165" y="242851"/>
                  </a:cxn>
                  <a:cxn ang="0">
                    <a:pos x="76664" y="217993"/>
                  </a:cxn>
                  <a:cxn ang="0">
                    <a:pos x="76664" y="219905"/>
                  </a:cxn>
                  <a:cxn ang="0">
                    <a:pos x="76664" y="221817"/>
                  </a:cxn>
                  <a:cxn ang="0">
                    <a:pos x="74748" y="223729"/>
                  </a:cxn>
                  <a:cxn ang="0">
                    <a:pos x="74748" y="223729"/>
                  </a:cxn>
                  <a:cxn ang="0">
                    <a:pos x="74748" y="225641"/>
                  </a:cxn>
                  <a:cxn ang="0">
                    <a:pos x="65165" y="242851"/>
                  </a:cxn>
                  <a:cxn ang="0">
                    <a:pos x="74748" y="225641"/>
                  </a:cxn>
                  <a:cxn ang="0">
                    <a:pos x="78581" y="214168"/>
                  </a:cxn>
                  <a:cxn ang="0">
                    <a:pos x="80498" y="191221"/>
                  </a:cxn>
                  <a:cxn ang="0">
                    <a:pos x="80498" y="193134"/>
                  </a:cxn>
                  <a:cxn ang="0">
                    <a:pos x="80498" y="195046"/>
                  </a:cxn>
                  <a:cxn ang="0">
                    <a:pos x="80498" y="196958"/>
                  </a:cxn>
                  <a:cxn ang="0">
                    <a:pos x="78581" y="212256"/>
                  </a:cxn>
                  <a:cxn ang="0">
                    <a:pos x="80498" y="200783"/>
                  </a:cxn>
                  <a:cxn ang="0">
                    <a:pos x="80498" y="191221"/>
                  </a:cxn>
                  <a:cxn ang="0">
                    <a:pos x="80498" y="177836"/>
                  </a:cxn>
                  <a:cxn ang="0">
                    <a:pos x="80498" y="175924"/>
                  </a:cxn>
                  <a:cxn ang="0">
                    <a:pos x="78581" y="174011"/>
                  </a:cxn>
                  <a:cxn ang="0">
                    <a:pos x="78581" y="164450"/>
                  </a:cxn>
                  <a:cxn ang="0">
                    <a:pos x="157163" y="147240"/>
                  </a:cxn>
                  <a:cxn ang="0">
                    <a:pos x="155246" y="160626"/>
                  </a:cxn>
                  <a:cxn ang="0">
                    <a:pos x="149496" y="183573"/>
                  </a:cxn>
                  <a:cxn ang="0">
                    <a:pos x="147579" y="187397"/>
                  </a:cxn>
                  <a:cxn ang="0">
                    <a:pos x="145663" y="193134"/>
                  </a:cxn>
                  <a:cxn ang="0">
                    <a:pos x="143746" y="195046"/>
                  </a:cxn>
                  <a:cxn ang="0">
                    <a:pos x="143746" y="195046"/>
                  </a:cxn>
                  <a:cxn ang="0">
                    <a:pos x="128413" y="208431"/>
                  </a:cxn>
                  <a:cxn ang="0">
                    <a:pos x="51748" y="252413"/>
                  </a:cxn>
                  <a:cxn ang="0">
                    <a:pos x="76664" y="156802"/>
                  </a:cxn>
                  <a:cxn ang="0">
                    <a:pos x="72831" y="143416"/>
                  </a:cxn>
                  <a:cxn ang="0">
                    <a:pos x="157163" y="133855"/>
                  </a:cxn>
                  <a:cxn ang="0">
                    <a:pos x="68998" y="133855"/>
                  </a:cxn>
                  <a:cxn ang="0">
                    <a:pos x="67081" y="126206"/>
                  </a:cxn>
                  <a:cxn ang="0">
                    <a:pos x="61331" y="114733"/>
                  </a:cxn>
                  <a:cxn ang="0">
                    <a:pos x="55582" y="103259"/>
                  </a:cxn>
                  <a:cxn ang="0">
                    <a:pos x="51748" y="95610"/>
                  </a:cxn>
                  <a:cxn ang="0">
                    <a:pos x="143746" y="84137"/>
                  </a:cxn>
                  <a:cxn ang="0">
                    <a:pos x="139913" y="74576"/>
                  </a:cxn>
                  <a:cxn ang="0">
                    <a:pos x="136080" y="65015"/>
                  </a:cxn>
                  <a:cxn ang="0">
                    <a:pos x="51748" y="93698"/>
                  </a:cxn>
                  <a:cxn ang="0">
                    <a:pos x="36415" y="72664"/>
                  </a:cxn>
                  <a:cxn ang="0">
                    <a:pos x="28749" y="61191"/>
                  </a:cxn>
                  <a:cxn ang="0">
                    <a:pos x="17249" y="49717"/>
                  </a:cxn>
                  <a:cxn ang="0">
                    <a:pos x="7666" y="40156"/>
                  </a:cxn>
                  <a:cxn ang="0">
                    <a:pos x="88164" y="0"/>
                  </a:cxn>
                </a:cxnLst>
                <a:rect l="0" t="0" r="0" b="0"/>
                <a:pathLst>
                  <a:path w="82" h="132"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8"/>
                    </a:moveTo>
                    <a:cubicBezTo>
                      <a:pt x="32" y="128"/>
                      <a:pt x="32" y="129"/>
                      <a:pt x="32" y="129"/>
                    </a:cubicBezTo>
                    <a:cubicBezTo>
                      <a:pt x="32" y="129"/>
                      <a:pt x="32" y="128"/>
                      <a:pt x="32" y="128"/>
                    </a:cubicBezTo>
                    <a:moveTo>
                      <a:pt x="33" y="128"/>
                    </a:moveTo>
                    <a:cubicBezTo>
                      <a:pt x="33" y="128"/>
                      <a:pt x="32" y="128"/>
                      <a:pt x="32" y="128"/>
                    </a:cubicBezTo>
                    <a:cubicBezTo>
                      <a:pt x="32" y="128"/>
                      <a:pt x="33" y="128"/>
                      <a:pt x="33" y="128"/>
                    </a:cubicBezTo>
                    <a:moveTo>
                      <a:pt x="33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moveTo>
                      <a:pt x="34" y="127"/>
                    </a:moveTo>
                    <a:cubicBezTo>
                      <a:pt x="33" y="127"/>
                      <a:pt x="33" y="128"/>
                      <a:pt x="33" y="128"/>
                    </a:cubicBezTo>
                    <a:cubicBezTo>
                      <a:pt x="33" y="128"/>
                      <a:pt x="33" y="127"/>
                      <a:pt x="34" y="127"/>
                    </a:cubicBezTo>
                    <a:moveTo>
                      <a:pt x="34" y="127"/>
                    </a:move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moveTo>
                      <a:pt x="41" y="112"/>
                    </a:moveTo>
                    <a:cubicBezTo>
                      <a:pt x="41" y="112"/>
                      <a:pt x="41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7"/>
                    </a:cubicBezTo>
                    <a:cubicBezTo>
                      <a:pt x="40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7" y="122"/>
                      <a:pt x="36" y="125"/>
                      <a:pt x="34" y="127"/>
                    </a:cubicBezTo>
                    <a:cubicBezTo>
                      <a:pt x="35" y="126"/>
                      <a:pt x="35" y="125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7" y="123"/>
                      <a:pt x="37" y="122"/>
                      <a:pt x="38" y="120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20"/>
                      <a:pt x="39" y="119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7"/>
                      <a:pt x="40" y="116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4"/>
                      <a:pt x="41" y="113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moveTo>
                      <a:pt x="41" y="111"/>
                    </a:move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11"/>
                      <a:pt x="41" y="111"/>
                      <a:pt x="41" y="111"/>
                    </a:cubicBezTo>
                    <a:moveTo>
                      <a:pt x="42" y="100"/>
                    </a:move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1" y="108"/>
                      <a:pt x="41" y="111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09"/>
                      <a:pt x="41" y="108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6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4"/>
                      <a:pt x="42" y="104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2"/>
                      <a:pt x="42" y="101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moveTo>
                      <a:pt x="42" y="99"/>
                    </a:moveTo>
                    <a:cubicBezTo>
                      <a:pt x="42" y="99"/>
                      <a:pt x="42" y="99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99"/>
                      <a:pt x="42" y="99"/>
                    </a:cubicBezTo>
                    <a:moveTo>
                      <a:pt x="42" y="93"/>
                    </a:moveTo>
                    <a:cubicBezTo>
                      <a:pt x="42" y="94"/>
                      <a:pt x="42" y="95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4"/>
                      <a:pt x="42" y="93"/>
                    </a:cubicBezTo>
                    <a:moveTo>
                      <a:pt x="42" y="92"/>
                    </a:move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moveTo>
                      <a:pt x="41" y="91"/>
                    </a:moveTo>
                    <a:cubicBezTo>
                      <a:pt x="41" y="91"/>
                      <a:pt x="41" y="91"/>
                      <a:pt x="42" y="92"/>
                    </a:cubicBezTo>
                    <a:cubicBezTo>
                      <a:pt x="41" y="91"/>
                      <a:pt x="41" y="91"/>
                      <a:pt x="41" y="91"/>
                    </a:cubicBezTo>
                    <a:moveTo>
                      <a:pt x="40" y="85"/>
                    </a:moveTo>
                    <a:cubicBezTo>
                      <a:pt x="41" y="87"/>
                      <a:pt x="41" y="88"/>
                      <a:pt x="41" y="90"/>
                    </a:cubicBezTo>
                    <a:cubicBezTo>
                      <a:pt x="41" y="90"/>
                      <a:pt x="41" y="89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5"/>
                      <a:pt x="41" y="85"/>
                      <a:pt x="40" y="85"/>
                    </a:cubicBezTo>
                    <a:moveTo>
                      <a:pt x="82" y="77"/>
                    </a:move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8"/>
                      <a:pt x="82" y="79"/>
                      <a:pt x="82" y="80"/>
                    </a:cubicBezTo>
                    <a:cubicBezTo>
                      <a:pt x="82" y="80"/>
                      <a:pt x="82" y="81"/>
                      <a:pt x="82" y="82"/>
                    </a:cubicBezTo>
                    <a:cubicBezTo>
                      <a:pt x="82" y="83"/>
                      <a:pt x="82" y="83"/>
                      <a:pt x="81" y="84"/>
                    </a:cubicBezTo>
                    <a:cubicBezTo>
                      <a:pt x="81" y="85"/>
                      <a:pt x="81" y="86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0" y="90"/>
                      <a:pt x="80" y="91"/>
                      <a:pt x="80" y="92"/>
                    </a:cubicBezTo>
                    <a:cubicBezTo>
                      <a:pt x="80" y="93"/>
                      <a:pt x="79" y="93"/>
                      <a:pt x="79" y="94"/>
                    </a:cubicBezTo>
                    <a:cubicBezTo>
                      <a:pt x="79" y="95"/>
                      <a:pt x="79" y="95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7" y="98"/>
                    </a:cubicBezTo>
                    <a:cubicBezTo>
                      <a:pt x="77" y="99"/>
                      <a:pt x="76" y="100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5" y="101"/>
                    </a:cubicBezTo>
                    <a:cubicBezTo>
                      <a:pt x="75" y="101"/>
                      <a:pt x="75" y="101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3" y="105"/>
                      <a:pt x="70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6" y="104"/>
                      <a:pt x="82" y="93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moveTo>
                      <a:pt x="38" y="75"/>
                    </a:moveTo>
                    <a:cubicBezTo>
                      <a:pt x="39" y="77"/>
                      <a:pt x="39" y="80"/>
                      <a:pt x="40" y="82"/>
                    </a:cubicBezTo>
                    <a:cubicBezTo>
                      <a:pt x="40" y="81"/>
                      <a:pt x="40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79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7"/>
                      <a:pt x="38" y="76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moveTo>
                      <a:pt x="8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moveTo>
                      <a:pt x="36" y="69"/>
                    </a:moveTo>
                    <a:cubicBezTo>
                      <a:pt x="36" y="69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69"/>
                      <a:pt x="36" y="69"/>
                      <a:pt x="36" y="69"/>
                    </a:cubicBezTo>
                    <a:moveTo>
                      <a:pt x="35" y="66"/>
                    </a:moveTo>
                    <a:cubicBezTo>
                      <a:pt x="35" y="66"/>
                      <a:pt x="35" y="66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moveTo>
                      <a:pt x="31" y="58"/>
                    </a:moveTo>
                    <a:cubicBezTo>
                      <a:pt x="32" y="60"/>
                      <a:pt x="33" y="61"/>
                      <a:pt x="34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1"/>
                      <a:pt x="32" y="61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9"/>
                      <a:pt x="32" y="59"/>
                      <a:pt x="31" y="58"/>
                    </a:cubicBezTo>
                    <a:moveTo>
                      <a:pt x="27" y="51"/>
                    </a:moveTo>
                    <a:cubicBezTo>
                      <a:pt x="28" y="52"/>
                      <a:pt x="29" y="54"/>
                      <a:pt x="30" y="56"/>
                    </a:cubicBezTo>
                    <a:cubicBezTo>
                      <a:pt x="30" y="55"/>
                      <a:pt x="29" y="54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8" y="52"/>
                      <a:pt x="27" y="51"/>
                    </a:cubicBezTo>
                    <a:moveTo>
                      <a:pt x="27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moveTo>
                      <a:pt x="27" y="49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49"/>
                    </a:cubicBezTo>
                    <a:moveTo>
                      <a:pt x="75" y="44"/>
                    </a:move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moveTo>
                      <a:pt x="73" y="39"/>
                    </a:move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moveTo>
                      <a:pt x="71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moveTo>
                      <a:pt x="9" y="26"/>
                    </a:moveTo>
                    <a:cubicBezTo>
                      <a:pt x="16" y="33"/>
                      <a:pt x="22" y="41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7"/>
                      <a:pt x="24" y="45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1"/>
                      <a:pt x="20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7"/>
                      <a:pt x="18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6" y="34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3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7"/>
                      <a:pt x="10" y="27"/>
                      <a:pt x="9" y="26"/>
                    </a:cubicBezTo>
                    <a:moveTo>
                      <a:pt x="0" y="18"/>
                    </a:moveTo>
                    <a:cubicBezTo>
                      <a:pt x="3" y="20"/>
                      <a:pt x="6" y="22"/>
                      <a:pt x="8" y="25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4" y="22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0"/>
                      <a:pt x="2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442"/>
              <p:cNvSpPr/>
              <p:nvPr>
                <p:custDataLst>
                  <p:tags r:id="rId435"/>
                </p:custDataLst>
              </p:nvPr>
            </p:nvSpPr>
            <p:spPr>
              <a:xfrm>
                <a:off x="10956925" y="2660650"/>
                <a:ext cx="79375" cy="47625"/>
              </a:xfrm>
              <a:custGeom>
                <a:cxnLst>
                  <a:cxn ang="0">
                    <a:pos x="77439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79375" y="190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443"/>
              <p:cNvSpPr/>
              <p:nvPr>
                <p:custDataLst>
                  <p:tags r:id="rId436"/>
                </p:custDataLst>
              </p:nvPr>
            </p:nvSpPr>
            <p:spPr>
              <a:xfrm>
                <a:off x="10960100" y="2662238"/>
                <a:ext cx="80963" cy="49213"/>
              </a:xfrm>
              <a:custGeom>
                <a:cxnLst>
                  <a:cxn ang="0">
                    <a:pos x="75314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75314" y="0"/>
                  </a:cxn>
                </a:cxnLst>
                <a:rect l="0" t="0" r="0" b="0"/>
                <a:pathLst>
                  <a:path w="43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444"/>
              <p:cNvSpPr/>
              <p:nvPr>
                <p:custDataLst>
                  <p:tags r:id="rId437"/>
                </p:custDataLst>
              </p:nvPr>
            </p:nvSpPr>
            <p:spPr>
              <a:xfrm>
                <a:off x="10964863" y="266858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445"/>
              <p:cNvSpPr/>
              <p:nvPr>
                <p:custDataLst>
                  <p:tags r:id="rId438"/>
                </p:custDataLst>
              </p:nvPr>
            </p:nvSpPr>
            <p:spPr>
              <a:xfrm>
                <a:off x="10969625" y="267176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446"/>
              <p:cNvSpPr/>
              <p:nvPr>
                <p:custDataLst>
                  <p:tags r:id="rId439"/>
                </p:custDataLst>
              </p:nvPr>
            </p:nvSpPr>
            <p:spPr>
              <a:xfrm>
                <a:off x="10972800" y="267652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1889" y="45427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79375" y="378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447"/>
              <p:cNvSpPr/>
              <p:nvPr>
                <p:custDataLst>
                  <p:tags r:id="rId440"/>
                </p:custDataLst>
              </p:nvPr>
            </p:nvSpPr>
            <p:spPr>
              <a:xfrm>
                <a:off x="10979150" y="2679700"/>
                <a:ext cx="79375" cy="49213"/>
              </a:xfrm>
              <a:custGeom>
                <a:cxnLst>
                  <a:cxn ang="0">
                    <a:pos x="73705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6">
                    <a:moveTo>
                      <a:pt x="39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448"/>
              <p:cNvSpPr/>
              <p:nvPr>
                <p:custDataLst>
                  <p:tags r:id="rId441"/>
                </p:custDataLst>
              </p:nvPr>
            </p:nvSpPr>
            <p:spPr>
              <a:xfrm>
                <a:off x="10982325" y="26860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449"/>
              <p:cNvSpPr/>
              <p:nvPr>
                <p:custDataLst>
                  <p:tags r:id="rId442"/>
                </p:custDataLst>
              </p:nvPr>
            </p:nvSpPr>
            <p:spPr>
              <a:xfrm>
                <a:off x="10985500" y="2689225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450"/>
              <p:cNvSpPr/>
              <p:nvPr>
                <p:custDataLst>
                  <p:tags r:id="rId443"/>
                </p:custDataLst>
              </p:nvPr>
            </p:nvSpPr>
            <p:spPr>
              <a:xfrm>
                <a:off x="10990263" y="2695575"/>
                <a:ext cx="79375" cy="49213"/>
              </a:xfrm>
              <a:custGeom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451"/>
              <p:cNvSpPr/>
              <p:nvPr>
                <p:custDataLst>
                  <p:tags r:id="rId444"/>
                </p:custDataLst>
              </p:nvPr>
            </p:nvSpPr>
            <p:spPr>
              <a:xfrm>
                <a:off x="10993438" y="2700338"/>
                <a:ext cx="82550" cy="52388"/>
              </a:xfrm>
              <a:custGeom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82550" y="7761"/>
                  </a:cxn>
                  <a:cxn ang="0">
                    <a:pos x="76790" y="0"/>
                  </a:cxn>
                </a:cxnLst>
                <a:rect l="0" t="0" r="0" b="0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452"/>
              <p:cNvSpPr/>
              <p:nvPr>
                <p:custDataLst>
                  <p:tags r:id="rId445"/>
                </p:custDataLst>
              </p:nvPr>
            </p:nvSpPr>
            <p:spPr>
              <a:xfrm>
                <a:off x="10999788" y="2708275"/>
                <a:ext cx="84138" cy="57150"/>
              </a:xfrm>
              <a:custGeom>
                <a:cxnLst>
                  <a:cxn ang="0">
                    <a:pos x="76489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84138" y="13335"/>
                  </a:cxn>
                  <a:cxn ang="0">
                    <a:pos x="76489" y="0"/>
                  </a:cxn>
                </a:cxnLst>
                <a:rect l="0" t="0" r="0" b="0"/>
                <a:pathLst>
                  <a:path w="44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6"/>
                      <a:pt x="3" y="28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453"/>
              <p:cNvSpPr/>
              <p:nvPr>
                <p:custDataLst>
                  <p:tags r:id="rId446"/>
                </p:custDataLst>
              </p:nvPr>
            </p:nvSpPr>
            <p:spPr>
              <a:xfrm>
                <a:off x="11009313" y="2720975"/>
                <a:ext cx="79375" cy="53975"/>
              </a:xfrm>
              <a:custGeom>
                <a:cxnLst>
                  <a:cxn ang="0">
                    <a:pos x="73705" y="0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8191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79375" y="9638"/>
                  </a:cxn>
                  <a:cxn ang="0">
                    <a:pos x="73705" y="0"/>
                  </a:cxn>
                </a:cxnLst>
                <a:rect l="0" t="0" r="0" b="0"/>
                <a:pathLst>
                  <a:path w="42" h="28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6"/>
                      <a:pt x="2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3"/>
                      <a:pt x="40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454"/>
              <p:cNvSpPr/>
              <p:nvPr>
                <p:custDataLst>
                  <p:tags r:id="rId447"/>
                </p:custDataLst>
              </p:nvPr>
            </p:nvSpPr>
            <p:spPr>
              <a:xfrm>
                <a:off x="11012488" y="2730500"/>
                <a:ext cx="80963" cy="50800"/>
              </a:xfrm>
              <a:custGeom>
                <a:cxnLst>
                  <a:cxn ang="0">
                    <a:pos x="77107" y="0"/>
                  </a:cxn>
                  <a:cxn ang="0">
                    <a:pos x="0" y="44938"/>
                  </a:cxn>
                  <a:cxn ang="0">
                    <a:pos x="0" y="44938"/>
                  </a:cxn>
                  <a:cxn ang="0">
                    <a:pos x="1927" y="48846"/>
                  </a:cxn>
                  <a:cxn ang="0">
                    <a:pos x="3855" y="50800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5"/>
                    </a:cubicBezTo>
                    <a:cubicBezTo>
                      <a:pt x="1" y="25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455"/>
              <p:cNvSpPr/>
              <p:nvPr>
                <p:custDataLst>
                  <p:tags r:id="rId448"/>
                </p:custDataLst>
              </p:nvPr>
            </p:nvSpPr>
            <p:spPr>
              <a:xfrm>
                <a:off x="11017250" y="27368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456"/>
              <p:cNvSpPr/>
              <p:nvPr>
                <p:custDataLst>
                  <p:tags r:id="rId449"/>
                </p:custDataLst>
              </p:nvPr>
            </p:nvSpPr>
            <p:spPr>
              <a:xfrm>
                <a:off x="11018838" y="2743200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457"/>
              <p:cNvSpPr/>
              <p:nvPr>
                <p:custDataLst>
                  <p:tags r:id="rId450"/>
                </p:custDataLst>
              </p:nvPr>
            </p:nvSpPr>
            <p:spPr>
              <a:xfrm>
                <a:off x="11020425" y="27463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5427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458"/>
              <p:cNvSpPr/>
              <p:nvPr>
                <p:custDataLst>
                  <p:tags r:id="rId451"/>
                </p:custDataLst>
              </p:nvPr>
            </p:nvSpPr>
            <p:spPr>
              <a:xfrm>
                <a:off x="11022013" y="2752725"/>
                <a:ext cx="77788" cy="47625"/>
              </a:xfrm>
              <a:custGeom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1897" y="45720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459"/>
              <p:cNvSpPr/>
              <p:nvPr>
                <p:custDataLst>
                  <p:tags r:id="rId452"/>
                </p:custDataLst>
              </p:nvPr>
            </p:nvSpPr>
            <p:spPr>
              <a:xfrm>
                <a:off x="11023600" y="2755900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3534"/>
                  </a:cxn>
                  <a:cxn ang="0">
                    <a:pos x="1935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460"/>
              <p:cNvSpPr/>
              <p:nvPr>
                <p:custDataLst>
                  <p:tags r:id="rId453"/>
                </p:custDataLst>
              </p:nvPr>
            </p:nvSpPr>
            <p:spPr>
              <a:xfrm>
                <a:off x="11026775" y="2759075"/>
                <a:ext cx="77788" cy="50800"/>
              </a:xfrm>
              <a:custGeom>
                <a:cxnLst>
                  <a:cxn ang="0">
                    <a:pos x="75890" y="0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1897" y="50800"/>
                  </a:cxn>
                  <a:cxn ang="0">
                    <a:pos x="77788" y="5861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461"/>
              <p:cNvSpPr/>
              <p:nvPr>
                <p:custDataLst>
                  <p:tags r:id="rId454"/>
                </p:custDataLst>
              </p:nvPr>
            </p:nvSpPr>
            <p:spPr>
              <a:xfrm>
                <a:off x="11028363" y="276542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462"/>
              <p:cNvSpPr/>
              <p:nvPr>
                <p:custDataLst>
                  <p:tags r:id="rId455"/>
                </p:custDataLst>
              </p:nvPr>
            </p:nvSpPr>
            <p:spPr>
              <a:xfrm>
                <a:off x="11029950" y="27717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463"/>
              <p:cNvSpPr/>
              <p:nvPr>
                <p:custDataLst>
                  <p:tags r:id="rId456"/>
                </p:custDataLst>
              </p:nvPr>
            </p:nvSpPr>
            <p:spPr>
              <a:xfrm>
                <a:off x="11031538" y="277495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464"/>
              <p:cNvSpPr/>
              <p:nvPr>
                <p:custDataLst>
                  <p:tags r:id="rId457"/>
                </p:custDataLst>
              </p:nvPr>
            </p:nvSpPr>
            <p:spPr>
              <a:xfrm>
                <a:off x="11031538" y="278130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465"/>
              <p:cNvSpPr/>
              <p:nvPr>
                <p:custDataLst>
                  <p:tags r:id="rId458"/>
                </p:custDataLst>
              </p:nvPr>
            </p:nvSpPr>
            <p:spPr>
              <a:xfrm>
                <a:off x="11033125" y="2786063"/>
                <a:ext cx="79375" cy="49213"/>
              </a:xfrm>
              <a:custGeom>
                <a:cxnLst>
                  <a:cxn ang="0">
                    <a:pos x="77439" y="0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466"/>
              <p:cNvSpPr/>
              <p:nvPr>
                <p:custDataLst>
                  <p:tags r:id="rId459"/>
                </p:custDataLst>
              </p:nvPr>
            </p:nvSpPr>
            <p:spPr>
              <a:xfrm>
                <a:off x="11036300" y="279082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467"/>
              <p:cNvSpPr/>
              <p:nvPr>
                <p:custDataLst>
                  <p:tags r:id="rId460"/>
                </p:custDataLst>
              </p:nvPr>
            </p:nvSpPr>
            <p:spPr>
              <a:xfrm>
                <a:off x="11036300" y="27955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0" y="49213"/>
                  </a:cxn>
                  <a:cxn ang="0">
                    <a:pos x="76200" y="378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468"/>
              <p:cNvSpPr/>
              <p:nvPr>
                <p:custDataLst>
                  <p:tags r:id="rId461"/>
                </p:custDataLst>
              </p:nvPr>
            </p:nvSpPr>
            <p:spPr>
              <a:xfrm>
                <a:off x="11036300" y="28003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469"/>
              <p:cNvSpPr/>
              <p:nvPr>
                <p:custDataLst>
                  <p:tags r:id="rId462"/>
                </p:custDataLst>
              </p:nvPr>
            </p:nvSpPr>
            <p:spPr>
              <a:xfrm>
                <a:off x="11037888" y="28051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470"/>
              <p:cNvSpPr/>
              <p:nvPr>
                <p:custDataLst>
                  <p:tags r:id="rId463"/>
                </p:custDataLst>
              </p:nvPr>
            </p:nvSpPr>
            <p:spPr>
              <a:xfrm>
                <a:off x="11037888" y="28098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471"/>
              <p:cNvSpPr/>
              <p:nvPr>
                <p:custDataLst>
                  <p:tags r:id="rId464"/>
                </p:custDataLst>
              </p:nvPr>
            </p:nvSpPr>
            <p:spPr>
              <a:xfrm>
                <a:off x="11037888" y="28146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472"/>
              <p:cNvSpPr/>
              <p:nvPr>
                <p:custDataLst>
                  <p:tags r:id="rId465"/>
                </p:custDataLst>
              </p:nvPr>
            </p:nvSpPr>
            <p:spPr>
              <a:xfrm>
                <a:off x="11037888" y="28194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473"/>
              <p:cNvSpPr/>
              <p:nvPr>
                <p:custDataLst>
                  <p:tags r:id="rId466"/>
                </p:custDataLst>
              </p:nvPr>
            </p:nvSpPr>
            <p:spPr>
              <a:xfrm>
                <a:off x="11037888" y="28241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474"/>
              <p:cNvSpPr/>
              <p:nvPr>
                <p:custDataLst>
                  <p:tags r:id="rId467"/>
                </p:custDataLst>
              </p:nvPr>
            </p:nvSpPr>
            <p:spPr>
              <a:xfrm>
                <a:off x="11037888" y="28289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4295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Freeform 475"/>
              <p:cNvSpPr/>
              <p:nvPr>
                <p:custDataLst>
                  <p:tags r:id="rId468"/>
                </p:custDataLst>
              </p:nvPr>
            </p:nvSpPr>
            <p:spPr>
              <a:xfrm>
                <a:off x="11036300" y="2832100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1905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2" name="Freeform 476"/>
              <p:cNvSpPr/>
              <p:nvPr>
                <p:custDataLst>
                  <p:tags r:id="rId469"/>
                </p:custDataLst>
              </p:nvPr>
            </p:nvSpPr>
            <p:spPr>
              <a:xfrm>
                <a:off x="11036300" y="28384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3" name="Freeform 477"/>
              <p:cNvSpPr/>
              <p:nvPr>
                <p:custDataLst>
                  <p:tags r:id="rId470"/>
                </p:custDataLst>
              </p:nvPr>
            </p:nvSpPr>
            <p:spPr>
              <a:xfrm>
                <a:off x="11033125" y="2841625"/>
                <a:ext cx="79375" cy="49213"/>
              </a:xfrm>
              <a:custGeom>
                <a:cxnLst>
                  <a:cxn ang="0">
                    <a:pos x="79375" y="0"/>
                  </a:cxn>
                  <a:cxn ang="0">
                    <a:pos x="1935" y="43534"/>
                  </a:cxn>
                  <a:cxn ang="0">
                    <a:pos x="0" y="49213"/>
                  </a:cxn>
                  <a:cxn ang="0">
                    <a:pos x="77439" y="5678"/>
                  </a:cxn>
                  <a:cxn ang="0">
                    <a:pos x="79375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478"/>
              <p:cNvSpPr/>
              <p:nvPr>
                <p:custDataLst>
                  <p:tags r:id="rId471"/>
                </p:custDataLst>
              </p:nvPr>
            </p:nvSpPr>
            <p:spPr>
              <a:xfrm>
                <a:off x="11031538" y="2847975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3534"/>
                  </a:cxn>
                  <a:cxn ang="0">
                    <a:pos x="0" y="49213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479"/>
              <p:cNvSpPr/>
              <p:nvPr>
                <p:custDataLst>
                  <p:tags r:id="rId472"/>
                </p:custDataLst>
              </p:nvPr>
            </p:nvSpPr>
            <p:spPr>
              <a:xfrm>
                <a:off x="11029950" y="2851150"/>
                <a:ext cx="77788" cy="49213"/>
              </a:xfrm>
              <a:custGeom>
                <a:cxnLst>
                  <a:cxn ang="0">
                    <a:pos x="77788" y="0"/>
                  </a:cxn>
                  <a:cxn ang="0">
                    <a:pos x="1897" y="45427"/>
                  </a:cxn>
                  <a:cxn ang="0">
                    <a:pos x="0" y="49213"/>
                  </a:cxn>
                  <a:cxn ang="0">
                    <a:pos x="75890" y="5678"/>
                  </a:cxn>
                  <a:cxn ang="0">
                    <a:pos x="75890" y="5678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6">
                    <a:moveTo>
                      <a:pt x="41" y="0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1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480"/>
              <p:cNvSpPr/>
              <p:nvPr>
                <p:custDataLst>
                  <p:tags r:id="rId473"/>
                </p:custDataLst>
              </p:nvPr>
            </p:nvSpPr>
            <p:spPr>
              <a:xfrm>
                <a:off x="11026775" y="2857500"/>
                <a:ext cx="79375" cy="50800"/>
              </a:xfrm>
              <a:custGeom>
                <a:cxnLst>
                  <a:cxn ang="0">
                    <a:pos x="79375" y="0"/>
                  </a:cxn>
                  <a:cxn ang="0">
                    <a:pos x="3779" y="43274"/>
                  </a:cxn>
                  <a:cxn ang="0">
                    <a:pos x="0" y="50800"/>
                  </a:cxn>
                  <a:cxn ang="0">
                    <a:pos x="75595" y="7525"/>
                  </a:cxn>
                  <a:cxn ang="0">
                    <a:pos x="77485" y="1881"/>
                  </a:cxn>
                  <a:cxn ang="0">
                    <a:pos x="79375" y="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7">
                    <a:moveTo>
                      <a:pt x="42" y="0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5"/>
                      <a:pt x="1" y="26"/>
                      <a:pt x="0" y="27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1" y="2"/>
                      <a:pt x="41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481"/>
              <p:cNvSpPr/>
              <p:nvPr>
                <p:custDataLst>
                  <p:tags r:id="rId474"/>
                </p:custDataLst>
              </p:nvPr>
            </p:nvSpPr>
            <p:spPr>
              <a:xfrm>
                <a:off x="11009313" y="2863850"/>
                <a:ext cx="93663" cy="60325"/>
              </a:xfrm>
              <a:custGeom>
                <a:cxnLst>
                  <a:cxn ang="0">
                    <a:pos x="93663" y="0"/>
                  </a:cxn>
                  <a:cxn ang="0">
                    <a:pos x="17203" y="44757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9557" y="52541"/>
                  </a:cxn>
                  <a:cxn ang="0">
                    <a:pos x="9557" y="52541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0" y="60325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</a:cxnLst>
                <a:rect l="0" t="0" r="0" b="0"/>
                <a:pathLst>
                  <a:path w="49" h="31">
                    <a:moveTo>
                      <a:pt x="49" y="0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9"/>
                      <a:pt x="2" y="31"/>
                      <a:pt x="0" y="3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3" y="6"/>
                      <a:pt x="46" y="4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482"/>
              <p:cNvSpPr>
                <a:spLocks noEditPoints="1"/>
              </p:cNvSpPr>
              <p:nvPr>
                <p:custDataLst>
                  <p:tags r:id="rId475"/>
                </p:custDataLst>
              </p:nvPr>
            </p:nvSpPr>
            <p:spPr>
              <a:xfrm>
                <a:off x="10818813" y="2487613"/>
                <a:ext cx="214313" cy="219075"/>
              </a:xfrm>
              <a:custGeom>
                <a:cxnLst>
                  <a:cxn ang="0">
                    <a:pos x="138449" y="205740"/>
                  </a:cxn>
                  <a:cxn ang="0">
                    <a:pos x="138449" y="207645"/>
                  </a:cxn>
                  <a:cxn ang="0">
                    <a:pos x="138449" y="203835"/>
                  </a:cxn>
                  <a:cxn ang="0">
                    <a:pos x="138449" y="198120"/>
                  </a:cxn>
                  <a:cxn ang="0">
                    <a:pos x="214313" y="160020"/>
                  </a:cxn>
                  <a:cxn ang="0">
                    <a:pos x="214313" y="163830"/>
                  </a:cxn>
                  <a:cxn ang="0">
                    <a:pos x="214313" y="173355"/>
                  </a:cxn>
                  <a:cxn ang="0">
                    <a:pos x="214313" y="160020"/>
                  </a:cxn>
                  <a:cxn ang="0">
                    <a:pos x="138449" y="196215"/>
                  </a:cxn>
                  <a:cxn ang="0">
                    <a:pos x="138449" y="184785"/>
                  </a:cxn>
                  <a:cxn ang="0">
                    <a:pos x="136553" y="177165"/>
                  </a:cxn>
                  <a:cxn ang="0">
                    <a:pos x="132760" y="163830"/>
                  </a:cxn>
                  <a:cxn ang="0">
                    <a:pos x="128967" y="154305"/>
                  </a:cxn>
                  <a:cxn ang="0">
                    <a:pos x="127070" y="146685"/>
                  </a:cxn>
                  <a:cxn ang="0">
                    <a:pos x="123277" y="137160"/>
                  </a:cxn>
                  <a:cxn ang="0">
                    <a:pos x="115691" y="123825"/>
                  </a:cxn>
                  <a:cxn ang="0">
                    <a:pos x="111897" y="118110"/>
                  </a:cxn>
                  <a:cxn ang="0">
                    <a:pos x="108104" y="110490"/>
                  </a:cxn>
                  <a:cxn ang="0">
                    <a:pos x="98621" y="99060"/>
                  </a:cxn>
                  <a:cxn ang="0">
                    <a:pos x="92932" y="91440"/>
                  </a:cxn>
                  <a:cxn ang="0">
                    <a:pos x="87242" y="85725"/>
                  </a:cxn>
                  <a:cxn ang="0">
                    <a:pos x="75863" y="74295"/>
                  </a:cxn>
                  <a:cxn ang="0">
                    <a:pos x="41724" y="51435"/>
                  </a:cxn>
                  <a:cxn ang="0">
                    <a:pos x="39828" y="49530"/>
                  </a:cxn>
                  <a:cxn ang="0">
                    <a:pos x="37931" y="49530"/>
                  </a:cxn>
                  <a:cxn ang="0">
                    <a:pos x="30345" y="45720"/>
                  </a:cxn>
                  <a:cxn ang="0">
                    <a:pos x="22758" y="45720"/>
                  </a:cxn>
                  <a:cxn ang="0">
                    <a:pos x="15172" y="43815"/>
                  </a:cxn>
                  <a:cxn ang="0">
                    <a:pos x="9482" y="43815"/>
                  </a:cxn>
                  <a:cxn ang="0">
                    <a:pos x="7586" y="43815"/>
                  </a:cxn>
                  <a:cxn ang="0">
                    <a:pos x="0" y="45720"/>
                  </a:cxn>
                  <a:cxn ang="0">
                    <a:pos x="159312" y="38100"/>
                  </a:cxn>
                  <a:cxn ang="0">
                    <a:pos x="170691" y="49530"/>
                  </a:cxn>
                  <a:cxn ang="0">
                    <a:pos x="178278" y="59055"/>
                  </a:cxn>
                  <a:cxn ang="0">
                    <a:pos x="193450" y="83820"/>
                  </a:cxn>
                  <a:cxn ang="0">
                    <a:pos x="199140" y="93345"/>
                  </a:cxn>
                  <a:cxn ang="0">
                    <a:pos x="202933" y="106680"/>
                  </a:cxn>
                  <a:cxn ang="0">
                    <a:pos x="206726" y="114300"/>
                  </a:cxn>
                  <a:cxn ang="0">
                    <a:pos x="210519" y="127635"/>
                  </a:cxn>
                  <a:cxn ang="0">
                    <a:pos x="212416" y="137160"/>
                  </a:cxn>
                  <a:cxn ang="0">
                    <a:pos x="214313" y="148590"/>
                  </a:cxn>
                  <a:cxn ang="0">
                    <a:pos x="214313" y="156210"/>
                  </a:cxn>
                  <a:cxn ang="0">
                    <a:pos x="144139" y="22860"/>
                  </a:cxn>
                  <a:cxn ang="0">
                    <a:pos x="155519" y="32385"/>
                  </a:cxn>
                  <a:cxn ang="0">
                    <a:pos x="136553" y="17145"/>
                  </a:cxn>
                  <a:cxn ang="0">
                    <a:pos x="132760" y="15240"/>
                  </a:cxn>
                  <a:cxn ang="0">
                    <a:pos x="125173" y="9525"/>
                  </a:cxn>
                  <a:cxn ang="0">
                    <a:pos x="119484" y="7620"/>
                  </a:cxn>
                  <a:cxn ang="0">
                    <a:pos x="115691" y="5715"/>
                  </a:cxn>
                  <a:cxn ang="0">
                    <a:pos x="111897" y="3810"/>
                  </a:cxn>
                  <a:cxn ang="0">
                    <a:pos x="100518" y="1905"/>
                  </a:cxn>
                  <a:cxn ang="0">
                    <a:pos x="96725" y="0"/>
                  </a:cxn>
                  <a:cxn ang="0">
                    <a:pos x="91035" y="0"/>
                  </a:cxn>
                </a:cxnLst>
                <a:rect l="0" t="0" r="0" b="0"/>
                <a:pathLst>
                  <a:path w="113" h="115">
                    <a:moveTo>
                      <a:pt x="73" y="113"/>
                    </a:moveTo>
                    <a:cubicBezTo>
                      <a:pt x="73" y="114"/>
                      <a:pt x="73" y="114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4"/>
                      <a:pt x="73" y="114"/>
                      <a:pt x="73" y="113"/>
                    </a:cubicBezTo>
                    <a:moveTo>
                      <a:pt x="73" y="108"/>
                    </a:moveTo>
                    <a:cubicBezTo>
                      <a:pt x="73" y="110"/>
                      <a:pt x="73" y="112"/>
                      <a:pt x="73" y="113"/>
                    </a:cubicBezTo>
                    <a:cubicBezTo>
                      <a:pt x="73" y="113"/>
                      <a:pt x="73" y="112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3" y="110"/>
                      <a:pt x="73" y="110"/>
                      <a:pt x="73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3" y="109"/>
                      <a:pt x="73" y="108"/>
                      <a:pt x="73" y="108"/>
                    </a:cubicBezTo>
                    <a:moveTo>
                      <a:pt x="73" y="106"/>
                    </a:move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6"/>
                    </a:cubicBezTo>
                    <a:moveTo>
                      <a:pt x="73" y="104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5"/>
                    </a:cubicBezTo>
                    <a:cubicBezTo>
                      <a:pt x="113" y="85"/>
                      <a:pt x="113" y="85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7"/>
                      <a:pt x="113" y="87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9"/>
                      <a:pt x="113" y="89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89"/>
                      <a:pt x="113" y="87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moveTo>
                      <a:pt x="67" y="77"/>
                    </a:moveTo>
                    <a:cubicBezTo>
                      <a:pt x="71" y="86"/>
                      <a:pt x="73" y="95"/>
                      <a:pt x="73" y="104"/>
                    </a:cubicBezTo>
                    <a:cubicBezTo>
                      <a:pt x="73" y="104"/>
                      <a:pt x="73" y="104"/>
                      <a:pt x="73" y="103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3"/>
                      <a:pt x="73" y="102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0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8"/>
                      <a:pt x="73" y="98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6"/>
                      <a:pt x="72" y="95"/>
                      <a:pt x="72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2" y="94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2"/>
                      <a:pt x="71" y="91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89"/>
                      <a:pt x="71" y="89"/>
                      <a:pt x="71" y="8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0" y="87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5"/>
                      <a:pt x="69" y="84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2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0"/>
                      <a:pt x="68" y="80"/>
                      <a:pt x="68" y="79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7" y="78"/>
                      <a:pt x="67" y="78"/>
                      <a:pt x="67" y="77"/>
                    </a:cubicBezTo>
                    <a:moveTo>
                      <a:pt x="65" y="72"/>
                    </a:moveTo>
                    <a:cubicBezTo>
                      <a:pt x="65" y="74"/>
                      <a:pt x="66" y="75"/>
                      <a:pt x="67" y="77"/>
                    </a:cubicBezTo>
                    <a:cubicBezTo>
                      <a:pt x="66" y="76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5" y="74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5" y="72"/>
                    </a:cubicBezTo>
                    <a:moveTo>
                      <a:pt x="61" y="65"/>
                    </a:moveTo>
                    <a:cubicBezTo>
                      <a:pt x="62" y="67"/>
                      <a:pt x="63" y="68"/>
                      <a:pt x="64" y="70"/>
                    </a:cubicBezTo>
                    <a:cubicBezTo>
                      <a:pt x="63" y="69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1" y="66"/>
                      <a:pt x="61" y="65"/>
                    </a:cubicBezTo>
                    <a:moveTo>
                      <a:pt x="61" y="65"/>
                    </a:move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moveTo>
                      <a:pt x="59" y="62"/>
                    </a:move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moveTo>
                      <a:pt x="52" y="52"/>
                    </a:moveTo>
                    <a:cubicBezTo>
                      <a:pt x="54" y="55"/>
                      <a:pt x="57" y="58"/>
                      <a:pt x="59" y="62"/>
                    </a:cubicBezTo>
                    <a:cubicBezTo>
                      <a:pt x="58" y="60"/>
                      <a:pt x="57" y="59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7"/>
                      <a:pt x="55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3"/>
                      <a:pt x="53" y="52"/>
                      <a:pt x="52" y="52"/>
                    </a:cubicBezTo>
                    <a:moveTo>
                      <a:pt x="52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moveTo>
                      <a:pt x="49" y="48"/>
                    </a:moveTo>
                    <a:cubicBezTo>
                      <a:pt x="49" y="48"/>
                      <a:pt x="49" y="49"/>
                      <a:pt x="50" y="49"/>
                    </a:cubicBezTo>
                    <a:cubicBezTo>
                      <a:pt x="49" y="49"/>
                      <a:pt x="49" y="48"/>
                      <a:pt x="49" y="48"/>
                    </a:cubicBezTo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moveTo>
                      <a:pt x="46" y="44"/>
                    </a:moveTo>
                    <a:cubicBezTo>
                      <a:pt x="46" y="45"/>
                      <a:pt x="46" y="45"/>
                      <a:pt x="47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4"/>
                      <a:pt x="46" y="44"/>
                    </a:cubicBezTo>
                    <a:moveTo>
                      <a:pt x="40" y="39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moveTo>
                      <a:pt x="22" y="27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21" y="26"/>
                    </a:moveTo>
                    <a:cubicBezTo>
                      <a:pt x="21" y="27"/>
                      <a:pt x="22" y="27"/>
                      <a:pt x="22" y="27"/>
                    </a:cubicBezTo>
                    <a:cubicBezTo>
                      <a:pt x="22" y="27"/>
                      <a:pt x="21" y="27"/>
                      <a:pt x="21" y="26"/>
                    </a:cubicBezTo>
                    <a:moveTo>
                      <a:pt x="21" y="26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moveTo>
                      <a:pt x="16" y="24"/>
                    </a:moveTo>
                    <a:cubicBezTo>
                      <a:pt x="17" y="25"/>
                      <a:pt x="19" y="25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4"/>
                    </a:cubicBezTo>
                    <a:moveTo>
                      <a:pt x="7" y="23"/>
                    </a:moveTo>
                    <a:cubicBezTo>
                      <a:pt x="9" y="23"/>
                      <a:pt x="12" y="23"/>
                      <a:pt x="15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moveTo>
                      <a:pt x="6" y="23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2" y="23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3"/>
                      <a:pt x="4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moveTo>
                      <a:pt x="83" y="18"/>
                    </a:moveTo>
                    <a:cubicBezTo>
                      <a:pt x="83" y="19"/>
                      <a:pt x="84" y="19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6" y="21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7" y="22"/>
                      <a:pt x="87" y="23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4"/>
                      <a:pt x="89" y="25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7"/>
                      <a:pt x="91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9"/>
                      <a:pt x="93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6" y="33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8" y="37"/>
                      <a:pt x="99" y="39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2"/>
                      <a:pt x="102" y="43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3" y="45"/>
                      <a:pt x="103" y="46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8"/>
                      <a:pt x="104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50"/>
                      <a:pt x="105" y="51"/>
                      <a:pt x="106" y="51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6" y="53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5"/>
                      <a:pt x="107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8" y="56"/>
                      <a:pt x="108" y="57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9"/>
                      <a:pt x="109" y="59"/>
                      <a:pt x="109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109" y="61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3"/>
                      <a:pt x="110" y="64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5"/>
                      <a:pt x="111" y="66"/>
                      <a:pt x="111" y="67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1" y="68"/>
                      <a:pt x="111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0"/>
                      <a:pt x="112" y="71"/>
                      <a:pt x="112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3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3" y="74"/>
                      <a:pt x="113" y="75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7"/>
                      <a:pt x="113" y="77"/>
                      <a:pt x="113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79"/>
                      <a:pt x="113" y="79"/>
                      <a:pt x="113" y="80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81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3"/>
                      <a:pt x="113" y="84"/>
                      <a:pt x="113" y="84"/>
                    </a:cubicBezTo>
                    <a:cubicBezTo>
                      <a:pt x="113" y="62"/>
                      <a:pt x="101" y="35"/>
                      <a:pt x="83" y="18"/>
                    </a:cubicBezTo>
                    <a:moveTo>
                      <a:pt x="75" y="11"/>
                    </a:moveTo>
                    <a:cubicBezTo>
                      <a:pt x="75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3"/>
                      <a:pt x="77" y="13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5"/>
                      <a:pt x="79" y="15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1" y="17"/>
                      <a:pt x="82" y="17"/>
                    </a:cubicBezTo>
                    <a:cubicBezTo>
                      <a:pt x="79" y="15"/>
                      <a:pt x="77" y="13"/>
                      <a:pt x="75" y="11"/>
                    </a:cubicBezTo>
                    <a:moveTo>
                      <a:pt x="72" y="9"/>
                    </a:moveTo>
                    <a:cubicBezTo>
                      <a:pt x="72" y="10"/>
                      <a:pt x="73" y="10"/>
                      <a:pt x="73" y="10"/>
                    </a:cubicBezTo>
                    <a:cubicBezTo>
                      <a:pt x="73" y="10"/>
                      <a:pt x="72" y="10"/>
                      <a:pt x="72" y="9"/>
                    </a:cubicBezTo>
                    <a:moveTo>
                      <a:pt x="72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moveTo>
                      <a:pt x="67" y="6"/>
                    </a:move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7"/>
                      <a:pt x="68" y="7"/>
                      <a:pt x="67" y="6"/>
                    </a:cubicBezTo>
                    <a:moveTo>
                      <a:pt x="64" y="5"/>
                    </a:moveTo>
                    <a:cubicBezTo>
                      <a:pt x="65" y="5"/>
                      <a:pt x="65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66" y="6"/>
                      <a:pt x="65" y="5"/>
                      <a:pt x="64" y="5"/>
                    </a:cubicBezTo>
                    <a:moveTo>
                      <a:pt x="62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59" y="2"/>
                    </a:moveTo>
                    <a:cubicBezTo>
                      <a:pt x="59" y="2"/>
                      <a:pt x="59" y="3"/>
                      <a:pt x="60" y="3"/>
                    </a:cubicBezTo>
                    <a:cubicBezTo>
                      <a:pt x="59" y="3"/>
                      <a:pt x="59" y="2"/>
                      <a:pt x="59" y="2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0" y="0"/>
                      <a:pt x="50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483"/>
              <p:cNvSpPr/>
              <p:nvPr>
                <p:custDataLst>
                  <p:tags r:id="rId476"/>
                </p:custDataLst>
              </p:nvPr>
            </p:nvSpPr>
            <p:spPr>
              <a:xfrm>
                <a:off x="10818813" y="2487613"/>
                <a:ext cx="77788" cy="46038"/>
              </a:xfrm>
              <a:custGeom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</a:cxnLst>
                <a:rect l="0" t="0" r="0" b="0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484"/>
              <p:cNvSpPr/>
              <p:nvPr>
                <p:custDataLst>
                  <p:tags r:id="rId477"/>
                </p:custDataLst>
              </p:nvPr>
            </p:nvSpPr>
            <p:spPr>
              <a:xfrm>
                <a:off x="10820400" y="2487613"/>
                <a:ext cx="82550" cy="46038"/>
              </a:xfrm>
              <a:custGeom>
                <a:cxnLst>
                  <a:cxn ang="0">
                    <a:pos x="82550" y="0"/>
                  </a:cxn>
                  <a:cxn ang="0">
                    <a:pos x="76790" y="0"/>
                  </a:cxn>
                  <a:cxn ang="0">
                    <a:pos x="0" y="46038"/>
                  </a:cxn>
                  <a:cxn ang="0">
                    <a:pos x="0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82550" y="0"/>
                  </a:cxn>
                </a:cxnLst>
                <a:rect l="0" t="0" r="0" b="0"/>
                <a:pathLst>
                  <a:path w="43" h="24">
                    <a:moveTo>
                      <a:pt x="43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485"/>
              <p:cNvSpPr/>
              <p:nvPr>
                <p:custDataLst>
                  <p:tags r:id="rId478"/>
                </p:custDataLst>
              </p:nvPr>
            </p:nvSpPr>
            <p:spPr>
              <a:xfrm>
                <a:off x="10826750" y="2487613"/>
                <a:ext cx="79375" cy="44450"/>
              </a:xfrm>
              <a:custGeom>
                <a:cxnLst>
                  <a:cxn ang="0">
                    <a:pos x="7937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</a:cxnLst>
                <a:rect l="0" t="0" r="0" b="0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486"/>
              <p:cNvSpPr/>
              <p:nvPr>
                <p:custDataLst>
                  <p:tags r:id="rId479"/>
                </p:custDataLst>
              </p:nvPr>
            </p:nvSpPr>
            <p:spPr>
              <a:xfrm>
                <a:off x="10829925" y="248761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487"/>
              <p:cNvSpPr/>
              <p:nvPr>
                <p:custDataLst>
                  <p:tags r:id="rId480"/>
                </p:custDataLst>
              </p:nvPr>
            </p:nvSpPr>
            <p:spPr>
              <a:xfrm>
                <a:off x="10833100" y="2487613"/>
                <a:ext cx="80963" cy="44450"/>
              </a:xfrm>
              <a:custGeom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488"/>
              <p:cNvSpPr/>
              <p:nvPr>
                <p:custDataLst>
                  <p:tags r:id="rId481"/>
                </p:custDataLst>
              </p:nvPr>
            </p:nvSpPr>
            <p:spPr>
              <a:xfrm>
                <a:off x="10837863" y="2487613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489"/>
              <p:cNvSpPr/>
              <p:nvPr>
                <p:custDataLst>
                  <p:tags r:id="rId482"/>
                </p:custDataLst>
              </p:nvPr>
            </p:nvSpPr>
            <p:spPr>
              <a:xfrm>
                <a:off x="10841038" y="24876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490"/>
              <p:cNvSpPr/>
              <p:nvPr>
                <p:custDataLst>
                  <p:tags r:id="rId483"/>
                </p:custDataLst>
              </p:nvPr>
            </p:nvSpPr>
            <p:spPr>
              <a:xfrm>
                <a:off x="10845800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89" y="44119"/>
                  </a:cxn>
                  <a:cxn ang="0">
                    <a:pos x="3779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491"/>
              <p:cNvSpPr/>
              <p:nvPr>
                <p:custDataLst>
                  <p:tags r:id="rId484"/>
                </p:custDataLst>
              </p:nvPr>
            </p:nvSpPr>
            <p:spPr>
              <a:xfrm>
                <a:off x="10848975" y="248920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492"/>
              <p:cNvSpPr/>
              <p:nvPr>
                <p:custDataLst>
                  <p:tags r:id="rId485"/>
                </p:custDataLst>
              </p:nvPr>
            </p:nvSpPr>
            <p:spPr>
              <a:xfrm>
                <a:off x="10852150" y="2490788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493"/>
              <p:cNvSpPr/>
              <p:nvPr>
                <p:custDataLst>
                  <p:tags r:id="rId486"/>
                </p:custDataLst>
              </p:nvPr>
            </p:nvSpPr>
            <p:spPr>
              <a:xfrm>
                <a:off x="10856913" y="2493963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494"/>
              <p:cNvSpPr/>
              <p:nvPr>
                <p:custDataLst>
                  <p:tags r:id="rId487"/>
                </p:custDataLst>
              </p:nvPr>
            </p:nvSpPr>
            <p:spPr>
              <a:xfrm>
                <a:off x="10860088" y="2495550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495"/>
              <p:cNvSpPr/>
              <p:nvPr>
                <p:custDataLst>
                  <p:tags r:id="rId488"/>
                </p:custDataLst>
              </p:nvPr>
            </p:nvSpPr>
            <p:spPr>
              <a:xfrm>
                <a:off x="10864850" y="2495550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79375" y="1905"/>
                  </a:cxn>
                  <a:cxn ang="0">
                    <a:pos x="75595" y="1905"/>
                  </a:cxn>
                  <a:cxn ang="0">
                    <a:pos x="7559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496"/>
              <p:cNvSpPr/>
              <p:nvPr>
                <p:custDataLst>
                  <p:tags r:id="rId489"/>
                </p:custDataLst>
              </p:nvPr>
            </p:nvSpPr>
            <p:spPr>
              <a:xfrm>
                <a:off x="10868025" y="24971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889" y="47625"/>
                  </a:cxn>
                  <a:cxn ang="0">
                    <a:pos x="188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497"/>
              <p:cNvSpPr/>
              <p:nvPr>
                <p:custDataLst>
                  <p:tags r:id="rId490"/>
                </p:custDataLst>
              </p:nvPr>
            </p:nvSpPr>
            <p:spPr>
              <a:xfrm>
                <a:off x="10871200" y="2500313"/>
                <a:ext cx="80963" cy="46038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498"/>
              <p:cNvSpPr/>
              <p:nvPr>
                <p:custDataLst>
                  <p:tags r:id="rId491"/>
                </p:custDataLst>
              </p:nvPr>
            </p:nvSpPr>
            <p:spPr>
              <a:xfrm>
                <a:off x="10875963" y="2503488"/>
                <a:ext cx="79375" cy="4445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2597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499"/>
              <p:cNvSpPr/>
              <p:nvPr>
                <p:custDataLst>
                  <p:tags r:id="rId492"/>
                </p:custDataLst>
              </p:nvPr>
            </p:nvSpPr>
            <p:spPr>
              <a:xfrm>
                <a:off x="10879138" y="2505075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1905"/>
                  </a:cxn>
                  <a:cxn ang="0">
                    <a:pos x="79035" y="1905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500"/>
              <p:cNvSpPr/>
              <p:nvPr>
                <p:custDataLst>
                  <p:tags r:id="rId493"/>
                </p:custDataLst>
              </p:nvPr>
            </p:nvSpPr>
            <p:spPr>
              <a:xfrm>
                <a:off x="10883900" y="2508250"/>
                <a:ext cx="79375" cy="46038"/>
              </a:xfrm>
              <a:custGeom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501"/>
              <p:cNvSpPr/>
              <p:nvPr>
                <p:custDataLst>
                  <p:tags r:id="rId494"/>
                </p:custDataLst>
              </p:nvPr>
            </p:nvSpPr>
            <p:spPr>
              <a:xfrm>
                <a:off x="10887075" y="250983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502"/>
              <p:cNvSpPr/>
              <p:nvPr>
                <p:custDataLst>
                  <p:tags r:id="rId495"/>
                </p:custDataLst>
              </p:nvPr>
            </p:nvSpPr>
            <p:spPr>
              <a:xfrm>
                <a:off x="10890250" y="251460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503"/>
              <p:cNvSpPr/>
              <p:nvPr>
                <p:custDataLst>
                  <p:tags r:id="rId496"/>
                </p:custDataLst>
              </p:nvPr>
            </p:nvSpPr>
            <p:spPr>
              <a:xfrm>
                <a:off x="10895013" y="251777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9375" y="1905"/>
                  </a:cxn>
                  <a:cxn ang="0">
                    <a:pos x="79375" y="1905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504"/>
              <p:cNvSpPr/>
              <p:nvPr>
                <p:custDataLst>
                  <p:tags r:id="rId497"/>
                </p:custDataLst>
              </p:nvPr>
            </p:nvSpPr>
            <p:spPr>
              <a:xfrm>
                <a:off x="10898188" y="2522538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505"/>
              <p:cNvSpPr/>
              <p:nvPr>
                <p:custDataLst>
                  <p:tags r:id="rId498"/>
                </p:custDataLst>
              </p:nvPr>
            </p:nvSpPr>
            <p:spPr>
              <a:xfrm>
                <a:off x="10902950" y="2525713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506"/>
              <p:cNvSpPr/>
              <p:nvPr>
                <p:custDataLst>
                  <p:tags r:id="rId499"/>
                </p:custDataLst>
              </p:nvPr>
            </p:nvSpPr>
            <p:spPr>
              <a:xfrm>
                <a:off x="10906125" y="2528888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89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507"/>
              <p:cNvSpPr/>
              <p:nvPr>
                <p:custDataLst>
                  <p:tags r:id="rId500"/>
                </p:custDataLst>
              </p:nvPr>
            </p:nvSpPr>
            <p:spPr>
              <a:xfrm>
                <a:off x="10909300" y="2533650"/>
                <a:ext cx="80963" cy="47625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Freeform 508"/>
              <p:cNvSpPr/>
              <p:nvPr>
                <p:custDataLst>
                  <p:tags r:id="rId501"/>
                </p:custDataLst>
              </p:nvPr>
            </p:nvSpPr>
            <p:spPr>
              <a:xfrm>
                <a:off x="10914063" y="2536825"/>
                <a:ext cx="79375" cy="47625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5" name="Freeform 509"/>
              <p:cNvSpPr/>
              <p:nvPr>
                <p:custDataLst>
                  <p:tags r:id="rId502"/>
                </p:custDataLst>
              </p:nvPr>
            </p:nvSpPr>
            <p:spPr>
              <a:xfrm>
                <a:off x="10917238" y="2541588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510"/>
              <p:cNvSpPr/>
              <p:nvPr>
                <p:custDataLst>
                  <p:tags r:id="rId503"/>
                </p:custDataLst>
              </p:nvPr>
            </p:nvSpPr>
            <p:spPr>
              <a:xfrm>
                <a:off x="10922000" y="2546350"/>
                <a:ext cx="79375" cy="52388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511"/>
              <p:cNvSpPr/>
              <p:nvPr>
                <p:custDataLst>
                  <p:tags r:id="rId504"/>
                </p:custDataLst>
              </p:nvPr>
            </p:nvSpPr>
            <p:spPr>
              <a:xfrm>
                <a:off x="10926763" y="2554288"/>
                <a:ext cx="82550" cy="55563"/>
              </a:xfrm>
              <a:custGeom>
                <a:cxnLst>
                  <a:cxn ang="0">
                    <a:pos x="74870" y="0"/>
                  </a:cxn>
                  <a:cxn ang="0">
                    <a:pos x="74870" y="0"/>
                  </a:cxn>
                  <a:cxn ang="0">
                    <a:pos x="0" y="44067"/>
                  </a:cxn>
                  <a:cxn ang="0">
                    <a:pos x="0" y="44067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5759" y="55563"/>
                  </a:cxn>
                  <a:cxn ang="0">
                    <a:pos x="82550" y="11495"/>
                  </a:cxn>
                  <a:cxn ang="0">
                    <a:pos x="74870" y="0"/>
                  </a:cxn>
                </a:cxnLst>
                <a:rect l="0" t="0" r="0" b="0"/>
                <a:pathLst>
                  <a:path w="43" h="28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3" y="28"/>
                      <a:pt x="3" y="29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4"/>
                      <a:pt x="41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512"/>
              <p:cNvSpPr/>
              <p:nvPr>
                <p:custDataLst>
                  <p:tags r:id="rId505"/>
                </p:custDataLst>
              </p:nvPr>
            </p:nvSpPr>
            <p:spPr>
              <a:xfrm>
                <a:off x="10933113" y="2565400"/>
                <a:ext cx="79375" cy="50800"/>
              </a:xfrm>
              <a:custGeom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274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0" t="0" r="0" b="0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513"/>
              <p:cNvSpPr/>
              <p:nvPr>
                <p:custDataLst>
                  <p:tags r:id="rId506"/>
                </p:custDataLst>
              </p:nvPr>
            </p:nvSpPr>
            <p:spPr>
              <a:xfrm>
                <a:off x="10936288" y="2571750"/>
                <a:ext cx="80963" cy="49213"/>
              </a:xfrm>
              <a:custGeom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0" t="0" r="0" b="0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514"/>
              <p:cNvSpPr/>
              <p:nvPr>
                <p:custDataLst>
                  <p:tags r:id="rId507"/>
                </p:custDataLst>
              </p:nvPr>
            </p:nvSpPr>
            <p:spPr>
              <a:xfrm>
                <a:off x="10941050" y="25765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Freeform 515"/>
              <p:cNvSpPr/>
              <p:nvPr>
                <p:custDataLst>
                  <p:tags r:id="rId508"/>
                </p:custDataLst>
              </p:nvPr>
            </p:nvSpPr>
            <p:spPr>
              <a:xfrm>
                <a:off x="10942638" y="2581275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2" name="Freeform 516"/>
              <p:cNvSpPr/>
              <p:nvPr>
                <p:custDataLst>
                  <p:tags r:id="rId509"/>
                </p:custDataLst>
              </p:nvPr>
            </p:nvSpPr>
            <p:spPr>
              <a:xfrm>
                <a:off x="10944225" y="2584450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" name="Freeform 517"/>
              <p:cNvSpPr/>
              <p:nvPr>
                <p:custDataLst>
                  <p:tags r:id="rId510"/>
                </p:custDataLst>
              </p:nvPr>
            </p:nvSpPr>
            <p:spPr>
              <a:xfrm>
                <a:off x="10945813" y="25908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" name="Freeform 518"/>
              <p:cNvSpPr/>
              <p:nvPr>
                <p:custDataLst>
                  <p:tags r:id="rId511"/>
                </p:custDataLst>
              </p:nvPr>
            </p:nvSpPr>
            <p:spPr>
              <a:xfrm>
                <a:off x="10947400" y="2593975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5" name="Freeform 519"/>
              <p:cNvSpPr/>
              <p:nvPr>
                <p:custDataLst>
                  <p:tags r:id="rId512"/>
                </p:custDataLst>
              </p:nvPr>
            </p:nvSpPr>
            <p:spPr>
              <a:xfrm>
                <a:off x="10947400" y="2598738"/>
                <a:ext cx="79375" cy="46038"/>
              </a:xfrm>
              <a:custGeom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354"/>
                  </a:cxn>
                  <a:cxn ang="0">
                    <a:pos x="0" y="42354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3683"/>
                  </a:cxn>
                  <a:cxn ang="0">
                    <a:pos x="77439" y="0"/>
                  </a:cxn>
                </a:cxnLst>
                <a:rect l="0" t="0" r="0" b="0"/>
                <a:pathLst>
                  <a:path w="41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Freeform 520"/>
              <p:cNvSpPr/>
              <p:nvPr>
                <p:custDataLst>
                  <p:tags r:id="rId513"/>
                </p:custDataLst>
              </p:nvPr>
            </p:nvSpPr>
            <p:spPr>
              <a:xfrm>
                <a:off x="10950575" y="26019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7" name="Freeform 521"/>
              <p:cNvSpPr/>
              <p:nvPr>
                <p:custDataLst>
                  <p:tags r:id="rId514"/>
                </p:custDataLst>
              </p:nvPr>
            </p:nvSpPr>
            <p:spPr>
              <a:xfrm>
                <a:off x="10952163" y="2605088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Freeform 522"/>
              <p:cNvSpPr/>
              <p:nvPr>
                <p:custDataLst>
                  <p:tags r:id="rId515"/>
                </p:custDataLst>
              </p:nvPr>
            </p:nvSpPr>
            <p:spPr>
              <a:xfrm>
                <a:off x="10953750" y="2611438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9" name="Freeform 523"/>
              <p:cNvSpPr/>
              <p:nvPr>
                <p:custDataLst>
                  <p:tags r:id="rId516"/>
                </p:custDataLst>
              </p:nvPr>
            </p:nvSpPr>
            <p:spPr>
              <a:xfrm>
                <a:off x="10953750" y="2614613"/>
                <a:ext cx="77788" cy="49213"/>
              </a:xfrm>
              <a:custGeom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0" t="0" r="0" b="0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524"/>
              <p:cNvSpPr/>
              <p:nvPr>
                <p:custDataLst>
                  <p:tags r:id="rId517"/>
                </p:custDataLst>
              </p:nvPr>
            </p:nvSpPr>
            <p:spPr>
              <a:xfrm>
                <a:off x="10955338" y="2619375"/>
                <a:ext cx="76200" cy="49213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525"/>
              <p:cNvSpPr/>
              <p:nvPr>
                <p:custDataLst>
                  <p:tags r:id="rId518"/>
                </p:custDataLst>
              </p:nvPr>
            </p:nvSpPr>
            <p:spPr>
              <a:xfrm>
                <a:off x="10955338" y="262413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526"/>
              <p:cNvSpPr/>
              <p:nvPr>
                <p:custDataLst>
                  <p:tags r:id="rId519"/>
                </p:custDataLst>
              </p:nvPr>
            </p:nvSpPr>
            <p:spPr>
              <a:xfrm>
                <a:off x="10956925" y="2628900"/>
                <a:ext cx="76200" cy="47625"/>
              </a:xfrm>
              <a:custGeom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0" t="0" r="0" b="0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527"/>
              <p:cNvSpPr/>
              <p:nvPr>
                <p:custDataLst>
                  <p:tags r:id="rId520"/>
                </p:custDataLst>
              </p:nvPr>
            </p:nvSpPr>
            <p:spPr>
              <a:xfrm>
                <a:off x="10956925" y="263207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528"/>
              <p:cNvSpPr/>
              <p:nvPr>
                <p:custDataLst>
                  <p:tags r:id="rId521"/>
                </p:custDataLst>
              </p:nvPr>
            </p:nvSpPr>
            <p:spPr>
              <a:xfrm>
                <a:off x="10956925" y="26352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529"/>
              <p:cNvSpPr/>
              <p:nvPr>
                <p:custDataLst>
                  <p:tags r:id="rId522"/>
                </p:custDataLst>
              </p:nvPr>
            </p:nvSpPr>
            <p:spPr>
              <a:xfrm>
                <a:off x="10956925" y="264001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530"/>
              <p:cNvSpPr/>
              <p:nvPr>
                <p:custDataLst>
                  <p:tags r:id="rId523"/>
                </p:custDataLst>
              </p:nvPr>
            </p:nvSpPr>
            <p:spPr>
              <a:xfrm>
                <a:off x="10956925" y="2643188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Freeform 531"/>
              <p:cNvSpPr/>
              <p:nvPr>
                <p:custDataLst>
                  <p:tags r:id="rId524"/>
                </p:custDataLst>
              </p:nvPr>
            </p:nvSpPr>
            <p:spPr>
              <a:xfrm>
                <a:off x="10956925" y="264795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8" name="Freeform 532"/>
              <p:cNvSpPr/>
              <p:nvPr>
                <p:custDataLst>
                  <p:tags r:id="rId525"/>
                </p:custDataLst>
              </p:nvPr>
            </p:nvSpPr>
            <p:spPr>
              <a:xfrm>
                <a:off x="10956925" y="2651125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533"/>
              <p:cNvSpPr/>
              <p:nvPr>
                <p:custDataLst>
                  <p:tags r:id="rId526"/>
                </p:custDataLst>
              </p:nvPr>
            </p:nvSpPr>
            <p:spPr>
              <a:xfrm>
                <a:off x="10956925" y="2654300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534"/>
              <p:cNvSpPr/>
              <p:nvPr>
                <p:custDataLst>
                  <p:tags r:id="rId527"/>
                </p:custDataLst>
              </p:nvPr>
            </p:nvSpPr>
            <p:spPr>
              <a:xfrm>
                <a:off x="10956925" y="2659063"/>
                <a:ext cx="76200" cy="47625"/>
              </a:xfrm>
              <a:custGeom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1905"/>
                  </a:cxn>
                  <a:cxn ang="0">
                    <a:pos x="76200" y="1905"/>
                  </a:cxn>
                  <a:cxn ang="0">
                    <a:pos x="76200" y="0"/>
                  </a:cxn>
                </a:cxnLst>
                <a:rect l="0" t="0" r="0" b="0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535"/>
              <p:cNvSpPr/>
              <p:nvPr>
                <p:custDataLst>
                  <p:tags r:id="rId528"/>
                </p:custDataLst>
              </p:nvPr>
            </p:nvSpPr>
            <p:spPr>
              <a:xfrm>
                <a:off x="10291763" y="2306638"/>
                <a:ext cx="746125" cy="623888"/>
              </a:xfrm>
              <a:custGeom>
                <a:cxnLst>
                  <a:cxn ang="0">
                    <a:pos x="309136" y="0"/>
                  </a:cxn>
                  <a:cxn ang="0">
                    <a:pos x="305319" y="0"/>
                  </a:cxn>
                  <a:cxn ang="0">
                    <a:pos x="303411" y="0"/>
                  </a:cxn>
                  <a:cxn ang="0">
                    <a:pos x="301503" y="0"/>
                  </a:cxn>
                  <a:cxn ang="0">
                    <a:pos x="301503" y="0"/>
                  </a:cxn>
                  <a:cxn ang="0">
                    <a:pos x="299594" y="0"/>
                  </a:cxn>
                  <a:cxn ang="0">
                    <a:pos x="295778" y="0"/>
                  </a:cxn>
                  <a:cxn ang="0">
                    <a:pos x="236622" y="49454"/>
                  </a:cxn>
                  <a:cxn ang="0">
                    <a:pos x="228989" y="83692"/>
                  </a:cxn>
                  <a:cxn ang="0">
                    <a:pos x="221356" y="97006"/>
                  </a:cxn>
                  <a:cxn ang="0">
                    <a:pos x="207999" y="85594"/>
                  </a:cxn>
                  <a:cxn ang="0">
                    <a:pos x="196549" y="79888"/>
                  </a:cxn>
                  <a:cxn ang="0">
                    <a:pos x="179375" y="74181"/>
                  </a:cxn>
                  <a:cxn ang="0">
                    <a:pos x="169834" y="72279"/>
                  </a:cxn>
                  <a:cxn ang="0">
                    <a:pos x="164109" y="74181"/>
                  </a:cxn>
                  <a:cxn ang="0">
                    <a:pos x="162201" y="74181"/>
                  </a:cxn>
                  <a:cxn ang="0">
                    <a:pos x="162201" y="74181"/>
                  </a:cxn>
                  <a:cxn ang="0">
                    <a:pos x="160292" y="74181"/>
                  </a:cxn>
                  <a:cxn ang="0">
                    <a:pos x="137393" y="114125"/>
                  </a:cxn>
                  <a:cxn ang="0">
                    <a:pos x="104953" y="83692"/>
                  </a:cxn>
                  <a:cxn ang="0">
                    <a:pos x="91595" y="79888"/>
                  </a:cxn>
                  <a:cxn ang="0">
                    <a:pos x="76329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47706" y="127440"/>
                  </a:cxn>
                  <a:cxn ang="0">
                    <a:pos x="45797" y="136951"/>
                  </a:cxn>
                  <a:cxn ang="0">
                    <a:pos x="30531" y="135048"/>
                  </a:cxn>
                  <a:cxn ang="0">
                    <a:pos x="19082" y="136951"/>
                  </a:cxn>
                  <a:cxn ang="0">
                    <a:pos x="717501" y="616279"/>
                  </a:cxn>
                  <a:cxn ang="0">
                    <a:pos x="727042" y="610573"/>
                  </a:cxn>
                  <a:cxn ang="0">
                    <a:pos x="728950" y="608671"/>
                  </a:cxn>
                  <a:cxn ang="0">
                    <a:pos x="740400" y="589650"/>
                  </a:cxn>
                  <a:cxn ang="0">
                    <a:pos x="740400" y="587748"/>
                  </a:cxn>
                  <a:cxn ang="0">
                    <a:pos x="742308" y="585846"/>
                  </a:cxn>
                  <a:cxn ang="0">
                    <a:pos x="742308" y="582041"/>
                  </a:cxn>
                  <a:cxn ang="0">
                    <a:pos x="746125" y="559216"/>
                  </a:cxn>
                  <a:cxn ang="0">
                    <a:pos x="746125" y="555412"/>
                  </a:cxn>
                  <a:cxn ang="0">
                    <a:pos x="746125" y="540195"/>
                  </a:cxn>
                  <a:cxn ang="0">
                    <a:pos x="738492" y="507860"/>
                  </a:cxn>
                  <a:cxn ang="0">
                    <a:pos x="725134" y="475524"/>
                  </a:cxn>
                  <a:cxn ang="0">
                    <a:pos x="683152" y="414657"/>
                  </a:cxn>
                  <a:cxn ang="0">
                    <a:pos x="665978" y="399440"/>
                  </a:cxn>
                  <a:cxn ang="0">
                    <a:pos x="654529" y="327160"/>
                  </a:cxn>
                  <a:cxn ang="0">
                    <a:pos x="639263" y="298629"/>
                  </a:cxn>
                  <a:cxn ang="0">
                    <a:pos x="620180" y="271999"/>
                  </a:cxn>
                  <a:cxn ang="0">
                    <a:pos x="603006" y="254881"/>
                  </a:cxn>
                  <a:cxn ang="0">
                    <a:pos x="578199" y="237762"/>
                  </a:cxn>
                  <a:cxn ang="0">
                    <a:pos x="566749" y="230153"/>
                  </a:cxn>
                  <a:cxn ang="0">
                    <a:pos x="538125" y="224447"/>
                  </a:cxn>
                  <a:cxn ang="0">
                    <a:pos x="526676" y="226349"/>
                  </a:cxn>
                  <a:cxn ang="0">
                    <a:pos x="519043" y="199720"/>
                  </a:cxn>
                  <a:cxn ang="0">
                    <a:pos x="503777" y="161678"/>
                  </a:cxn>
                  <a:cxn ang="0">
                    <a:pos x="494236" y="142657"/>
                  </a:cxn>
                  <a:cxn ang="0">
                    <a:pos x="490419" y="135048"/>
                  </a:cxn>
                  <a:cxn ang="0">
                    <a:pos x="477062" y="116027"/>
                  </a:cxn>
                  <a:cxn ang="0">
                    <a:pos x="465612" y="98909"/>
                  </a:cxn>
                  <a:cxn ang="0">
                    <a:pos x="423631" y="51356"/>
                  </a:cxn>
                  <a:cxn ang="0">
                    <a:pos x="379741" y="20923"/>
                  </a:cxn>
                  <a:cxn ang="0">
                    <a:pos x="335851" y="1902"/>
                  </a:cxn>
                </a:cxnLst>
                <a:rect l="0" t="0" r="0" b="0"/>
                <a:pathLst>
                  <a:path w="391" h="328">
                    <a:moveTo>
                      <a:pt x="163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5" y="2"/>
                      <a:pt x="137" y="7"/>
                      <a:pt x="131" y="15"/>
                    </a:cubicBezTo>
                    <a:cubicBezTo>
                      <a:pt x="130" y="15"/>
                      <a:pt x="130" y="16"/>
                      <a:pt x="130" y="16"/>
                    </a:cubicBezTo>
                    <a:cubicBezTo>
                      <a:pt x="129" y="17"/>
                      <a:pt x="129" y="17"/>
                      <a:pt x="129" y="18"/>
                    </a:cubicBezTo>
                    <a:cubicBezTo>
                      <a:pt x="128" y="18"/>
                      <a:pt x="128" y="19"/>
                      <a:pt x="128" y="19"/>
                    </a:cubicBezTo>
                    <a:cubicBezTo>
                      <a:pt x="127" y="20"/>
                      <a:pt x="127" y="21"/>
                      <a:pt x="127" y="21"/>
                    </a:cubicBezTo>
                    <a:cubicBezTo>
                      <a:pt x="126" y="22"/>
                      <a:pt x="126" y="22"/>
                      <a:pt x="126" y="23"/>
                    </a:cubicBezTo>
                    <a:cubicBezTo>
                      <a:pt x="126" y="23"/>
                      <a:pt x="125" y="24"/>
                      <a:pt x="125" y="25"/>
                    </a:cubicBezTo>
                    <a:cubicBezTo>
                      <a:pt x="125" y="25"/>
                      <a:pt x="124" y="26"/>
                      <a:pt x="124" y="26"/>
                    </a:cubicBezTo>
                    <a:cubicBezTo>
                      <a:pt x="124" y="27"/>
                      <a:pt x="124" y="28"/>
                      <a:pt x="124" y="28"/>
                    </a:cubicBezTo>
                    <a:cubicBezTo>
                      <a:pt x="123" y="29"/>
                      <a:pt x="123" y="29"/>
                      <a:pt x="123" y="30"/>
                    </a:cubicBezTo>
                    <a:cubicBezTo>
                      <a:pt x="123" y="31"/>
                      <a:pt x="123" y="31"/>
                      <a:pt x="122" y="32"/>
                    </a:cubicBezTo>
                    <a:cubicBezTo>
                      <a:pt x="122" y="33"/>
                      <a:pt x="122" y="33"/>
                      <a:pt x="122" y="34"/>
                    </a:cubicBezTo>
                    <a:cubicBezTo>
                      <a:pt x="122" y="34"/>
                      <a:pt x="121" y="35"/>
                      <a:pt x="121" y="36"/>
                    </a:cubicBezTo>
                    <a:cubicBezTo>
                      <a:pt x="121" y="36"/>
                      <a:pt x="121" y="37"/>
                      <a:pt x="121" y="38"/>
                    </a:cubicBezTo>
                    <a:cubicBezTo>
                      <a:pt x="121" y="39"/>
                      <a:pt x="121" y="39"/>
                      <a:pt x="121" y="40"/>
                    </a:cubicBezTo>
                    <a:cubicBezTo>
                      <a:pt x="120" y="41"/>
                      <a:pt x="120" y="41"/>
                      <a:pt x="120" y="42"/>
                    </a:cubicBezTo>
                    <a:cubicBezTo>
                      <a:pt x="120" y="43"/>
                      <a:pt x="120" y="44"/>
                      <a:pt x="120" y="44"/>
                    </a:cubicBezTo>
                    <a:cubicBezTo>
                      <a:pt x="120" y="45"/>
                      <a:pt x="120" y="46"/>
                      <a:pt x="120" y="47"/>
                    </a:cubicBezTo>
                    <a:cubicBezTo>
                      <a:pt x="120" y="48"/>
                      <a:pt x="120" y="48"/>
                      <a:pt x="120" y="49"/>
                    </a:cubicBezTo>
                    <a:cubicBezTo>
                      <a:pt x="119" y="50"/>
                      <a:pt x="119" y="51"/>
                      <a:pt x="119" y="52"/>
                    </a:cubicBezTo>
                    <a:cubicBezTo>
                      <a:pt x="119" y="52"/>
                      <a:pt x="119" y="53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8" y="53"/>
                      <a:pt x="117" y="52"/>
                    </a:cubicBezTo>
                    <a:cubicBezTo>
                      <a:pt x="117" y="52"/>
                      <a:pt x="117" y="52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5" y="50"/>
                      <a:pt x="115" y="50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3" y="48"/>
                      <a:pt x="113" y="48"/>
                      <a:pt x="112" y="48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1" y="47"/>
                      <a:pt x="111" y="46"/>
                      <a:pt x="110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6"/>
                      <a:pt x="109" y="45"/>
                      <a:pt x="109" y="45"/>
                    </a:cubicBezTo>
                    <a:cubicBezTo>
                      <a:pt x="108" y="45"/>
                      <a:pt x="108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6" y="43"/>
                      <a:pt x="106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2"/>
                      <a:pt x="104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100" y="40"/>
                      <a:pt x="99" y="40"/>
                      <a:pt x="99" y="40"/>
                    </a:cubicBezTo>
                    <a:cubicBezTo>
                      <a:pt x="98" y="39"/>
                      <a:pt x="97" y="39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1" y="38"/>
                      <a:pt x="91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8" y="38"/>
                      <a:pt x="88" y="38"/>
                    </a:cubicBezTo>
                    <a:cubicBezTo>
                      <a:pt x="88" y="38"/>
                      <a:pt x="87" y="38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1" y="40"/>
                      <a:pt x="79" y="42"/>
                      <a:pt x="77" y="44"/>
                    </a:cubicBezTo>
                    <a:cubicBezTo>
                      <a:pt x="76" y="45"/>
                      <a:pt x="76" y="46"/>
                      <a:pt x="75" y="47"/>
                    </a:cubicBezTo>
                    <a:cubicBezTo>
                      <a:pt x="75" y="48"/>
                      <a:pt x="74" y="49"/>
                      <a:pt x="74" y="50"/>
                    </a:cubicBezTo>
                    <a:cubicBezTo>
                      <a:pt x="73" y="51"/>
                      <a:pt x="73" y="52"/>
                      <a:pt x="73" y="53"/>
                    </a:cubicBezTo>
                    <a:cubicBezTo>
                      <a:pt x="73" y="53"/>
                      <a:pt x="73" y="54"/>
                      <a:pt x="72" y="55"/>
                    </a:cubicBezTo>
                    <a:cubicBezTo>
                      <a:pt x="72" y="56"/>
                      <a:pt x="72" y="56"/>
                      <a:pt x="72" y="57"/>
                    </a:cubicBezTo>
                    <a:cubicBezTo>
                      <a:pt x="72" y="58"/>
                      <a:pt x="72" y="59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55"/>
                      <a:pt x="64" y="50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8" y="47"/>
                    </a:cubicBezTo>
                    <a:cubicBezTo>
                      <a:pt x="58" y="46"/>
                      <a:pt x="57" y="46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45"/>
                      <a:pt x="55" y="45"/>
                      <a:pt x="55" y="44"/>
                    </a:cubicBezTo>
                    <a:cubicBezTo>
                      <a:pt x="54" y="44"/>
                      <a:pt x="54" y="44"/>
                      <a:pt x="53" y="44"/>
                    </a:cubicBezTo>
                    <a:cubicBezTo>
                      <a:pt x="53" y="44"/>
                      <a:pt x="53" y="44"/>
                      <a:pt x="53" y="43"/>
                    </a:cubicBezTo>
                    <a:cubicBezTo>
                      <a:pt x="53" y="43"/>
                      <a:pt x="53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2"/>
                      <a:pt x="50" y="42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2"/>
                      <a:pt x="49" y="42"/>
                      <a:pt x="48" y="42"/>
                    </a:cubicBezTo>
                    <a:cubicBezTo>
                      <a:pt x="48" y="42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1"/>
                      <a:pt x="40" y="41"/>
                      <a:pt x="40" y="41"/>
                    </a:cubicBezTo>
                    <a:cubicBezTo>
                      <a:pt x="40" y="41"/>
                      <a:pt x="39" y="41"/>
                      <a:pt x="39" y="41"/>
                    </a:cubicBezTo>
                    <a:cubicBezTo>
                      <a:pt x="39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29" y="44"/>
                      <a:pt x="25" y="51"/>
                      <a:pt x="25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6"/>
                    </a:cubicBezTo>
                    <a:cubicBezTo>
                      <a:pt x="25" y="66"/>
                      <a:pt x="25" y="66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9"/>
                      <a:pt x="25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2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0" y="71"/>
                      <a:pt x="20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6" y="71"/>
                      <a:pt x="16" y="71"/>
                    </a:cubicBezTo>
                    <a:cubicBezTo>
                      <a:pt x="16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4" y="71"/>
                    </a:cubicBezTo>
                    <a:cubicBezTo>
                      <a:pt x="14" y="71"/>
                      <a:pt x="13" y="71"/>
                      <a:pt x="13" y="71"/>
                    </a:cubicBezTo>
                    <a:cubicBezTo>
                      <a:pt x="12" y="71"/>
                      <a:pt x="11" y="71"/>
                      <a:pt x="11" y="72"/>
                    </a:cubicBezTo>
                    <a:cubicBezTo>
                      <a:pt x="11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5"/>
                      <a:pt x="0" y="82"/>
                      <a:pt x="0" y="91"/>
                    </a:cubicBezTo>
                    <a:cubicBezTo>
                      <a:pt x="0" y="110"/>
                      <a:pt x="14" y="134"/>
                      <a:pt x="31" y="144"/>
                    </a:cubicBezTo>
                    <a:cubicBezTo>
                      <a:pt x="33" y="145"/>
                      <a:pt x="35" y="146"/>
                      <a:pt x="37" y="147"/>
                    </a:cubicBezTo>
                    <a:cubicBezTo>
                      <a:pt x="346" y="325"/>
                      <a:pt x="346" y="325"/>
                      <a:pt x="346" y="325"/>
                    </a:cubicBezTo>
                    <a:cubicBezTo>
                      <a:pt x="352" y="327"/>
                      <a:pt x="357" y="328"/>
                      <a:pt x="362" y="328"/>
                    </a:cubicBezTo>
                    <a:cubicBezTo>
                      <a:pt x="367" y="328"/>
                      <a:pt x="372" y="327"/>
                      <a:pt x="376" y="324"/>
                    </a:cubicBezTo>
                    <a:cubicBezTo>
                      <a:pt x="376" y="324"/>
                      <a:pt x="376" y="324"/>
                      <a:pt x="376" y="324"/>
                    </a:cubicBezTo>
                    <a:cubicBezTo>
                      <a:pt x="378" y="324"/>
                      <a:pt x="379" y="322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0"/>
                      <a:pt x="381" y="320"/>
                    </a:cubicBezTo>
                    <a:cubicBezTo>
                      <a:pt x="381" y="320"/>
                      <a:pt x="381" y="320"/>
                      <a:pt x="381" y="320"/>
                    </a:cubicBezTo>
                    <a:cubicBezTo>
                      <a:pt x="381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5" y="317"/>
                      <a:pt x="386" y="314"/>
                      <a:pt x="388" y="311"/>
                    </a:cubicBezTo>
                    <a:cubicBezTo>
                      <a:pt x="388" y="311"/>
                      <a:pt x="388" y="311"/>
                      <a:pt x="388" y="311"/>
                    </a:cubicBezTo>
                    <a:cubicBezTo>
                      <a:pt x="388" y="311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9" y="309"/>
                      <a:pt x="389" y="309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90" y="303"/>
                      <a:pt x="391" y="299"/>
                      <a:pt x="391" y="296"/>
                    </a:cubicBezTo>
                    <a:cubicBezTo>
                      <a:pt x="391" y="296"/>
                      <a:pt x="391" y="296"/>
                      <a:pt x="391" y="296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1"/>
                      <a:pt x="391" y="291"/>
                      <a:pt x="391" y="291"/>
                    </a:cubicBezTo>
                    <a:cubicBezTo>
                      <a:pt x="391" y="290"/>
                      <a:pt x="391" y="290"/>
                      <a:pt x="391" y="290"/>
                    </a:cubicBezTo>
                    <a:cubicBezTo>
                      <a:pt x="391" y="289"/>
                      <a:pt x="391" y="289"/>
                      <a:pt x="391" y="288"/>
                    </a:cubicBezTo>
                    <a:cubicBezTo>
                      <a:pt x="391" y="287"/>
                      <a:pt x="391" y="286"/>
                      <a:pt x="391" y="285"/>
                    </a:cubicBezTo>
                    <a:cubicBezTo>
                      <a:pt x="391" y="285"/>
                      <a:pt x="391" y="285"/>
                      <a:pt x="391" y="285"/>
                    </a:cubicBezTo>
                    <a:cubicBezTo>
                      <a:pt x="391" y="285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2"/>
                      <a:pt x="390" y="282"/>
                    </a:cubicBezTo>
                    <a:cubicBezTo>
                      <a:pt x="390" y="280"/>
                      <a:pt x="390" y="279"/>
                      <a:pt x="389" y="277"/>
                    </a:cubicBezTo>
                    <a:cubicBezTo>
                      <a:pt x="389" y="276"/>
                      <a:pt x="389" y="276"/>
                      <a:pt x="389" y="275"/>
                    </a:cubicBezTo>
                    <a:cubicBezTo>
                      <a:pt x="389" y="275"/>
                      <a:pt x="389" y="274"/>
                      <a:pt x="389" y="274"/>
                    </a:cubicBezTo>
                    <a:cubicBezTo>
                      <a:pt x="388" y="272"/>
                      <a:pt x="388" y="269"/>
                      <a:pt x="387" y="267"/>
                    </a:cubicBezTo>
                    <a:cubicBezTo>
                      <a:pt x="387" y="266"/>
                      <a:pt x="386" y="265"/>
                      <a:pt x="386" y="264"/>
                    </a:cubicBezTo>
                    <a:cubicBezTo>
                      <a:pt x="386" y="264"/>
                      <a:pt x="386" y="263"/>
                      <a:pt x="385" y="262"/>
                    </a:cubicBezTo>
                    <a:cubicBezTo>
                      <a:pt x="385" y="262"/>
                      <a:pt x="385" y="261"/>
                      <a:pt x="385" y="261"/>
                    </a:cubicBezTo>
                    <a:cubicBezTo>
                      <a:pt x="385" y="260"/>
                      <a:pt x="385" y="260"/>
                      <a:pt x="384" y="259"/>
                    </a:cubicBezTo>
                    <a:cubicBezTo>
                      <a:pt x="384" y="259"/>
                      <a:pt x="384" y="259"/>
                      <a:pt x="384" y="259"/>
                    </a:cubicBezTo>
                    <a:cubicBezTo>
                      <a:pt x="384" y="258"/>
                      <a:pt x="384" y="258"/>
                      <a:pt x="384" y="258"/>
                    </a:cubicBezTo>
                    <a:cubicBezTo>
                      <a:pt x="384" y="257"/>
                      <a:pt x="383" y="257"/>
                      <a:pt x="383" y="257"/>
                    </a:cubicBezTo>
                    <a:cubicBezTo>
                      <a:pt x="383" y="256"/>
                      <a:pt x="383" y="256"/>
                      <a:pt x="383" y="255"/>
                    </a:cubicBezTo>
                    <a:cubicBezTo>
                      <a:pt x="382" y="253"/>
                      <a:pt x="381" y="252"/>
                      <a:pt x="380" y="250"/>
                    </a:cubicBezTo>
                    <a:cubicBezTo>
                      <a:pt x="380" y="250"/>
                      <a:pt x="380" y="249"/>
                      <a:pt x="380" y="249"/>
                    </a:cubicBezTo>
                    <a:cubicBezTo>
                      <a:pt x="380" y="249"/>
                      <a:pt x="379" y="248"/>
                      <a:pt x="379" y="248"/>
                    </a:cubicBezTo>
                    <a:cubicBezTo>
                      <a:pt x="378" y="246"/>
                      <a:pt x="377" y="244"/>
                      <a:pt x="376" y="243"/>
                    </a:cubicBezTo>
                    <a:cubicBezTo>
                      <a:pt x="376" y="243"/>
                      <a:pt x="376" y="243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1"/>
                    </a:cubicBezTo>
                    <a:cubicBezTo>
                      <a:pt x="376" y="241"/>
                      <a:pt x="376" y="241"/>
                      <a:pt x="376" y="241"/>
                    </a:cubicBezTo>
                    <a:cubicBezTo>
                      <a:pt x="371" y="233"/>
                      <a:pt x="365" y="225"/>
                      <a:pt x="358" y="218"/>
                    </a:cubicBezTo>
                    <a:cubicBezTo>
                      <a:pt x="358" y="218"/>
                      <a:pt x="358" y="218"/>
                      <a:pt x="357" y="217"/>
                    </a:cubicBezTo>
                    <a:cubicBezTo>
                      <a:pt x="357" y="217"/>
                      <a:pt x="357" y="217"/>
                      <a:pt x="357" y="217"/>
                    </a:cubicBezTo>
                    <a:cubicBezTo>
                      <a:pt x="355" y="214"/>
                      <a:pt x="352" y="212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07"/>
                      <a:pt x="349" y="205"/>
                      <a:pt x="349" y="202"/>
                    </a:cubicBezTo>
                    <a:cubicBezTo>
                      <a:pt x="349" y="202"/>
                      <a:pt x="349" y="202"/>
                      <a:pt x="349" y="202"/>
                    </a:cubicBezTo>
                    <a:cubicBezTo>
                      <a:pt x="349" y="202"/>
                      <a:pt x="349" y="202"/>
                      <a:pt x="349" y="201"/>
                    </a:cubicBezTo>
                    <a:cubicBezTo>
                      <a:pt x="349" y="201"/>
                      <a:pt x="349" y="201"/>
                      <a:pt x="349" y="200"/>
                    </a:cubicBezTo>
                    <a:cubicBezTo>
                      <a:pt x="349" y="200"/>
                      <a:pt x="349" y="200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0"/>
                      <a:pt x="347" y="181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2" y="170"/>
                      <a:pt x="341" y="169"/>
                      <a:pt x="341" y="167"/>
                    </a:cubicBezTo>
                    <a:cubicBezTo>
                      <a:pt x="340" y="167"/>
                      <a:pt x="340" y="166"/>
                      <a:pt x="340" y="165"/>
                    </a:cubicBezTo>
                    <a:cubicBezTo>
                      <a:pt x="340" y="165"/>
                      <a:pt x="340" y="165"/>
                      <a:pt x="340" y="165"/>
                    </a:cubicBezTo>
                    <a:cubicBezTo>
                      <a:pt x="339" y="163"/>
                      <a:pt x="338" y="162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59"/>
                      <a:pt x="336" y="159"/>
                      <a:pt x="336" y="159"/>
                    </a:cubicBezTo>
                    <a:cubicBezTo>
                      <a:pt x="336" y="158"/>
                      <a:pt x="335" y="158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3" y="153"/>
                      <a:pt x="330" y="150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6"/>
                      <a:pt x="328" y="146"/>
                      <a:pt x="328" y="146"/>
                    </a:cubicBezTo>
                    <a:cubicBezTo>
                      <a:pt x="327" y="145"/>
                      <a:pt x="326" y="145"/>
                      <a:pt x="326" y="144"/>
                    </a:cubicBezTo>
                    <a:cubicBezTo>
                      <a:pt x="326" y="144"/>
                      <a:pt x="326" y="144"/>
                      <a:pt x="326" y="144"/>
                    </a:cubicBezTo>
                    <a:cubicBezTo>
                      <a:pt x="325" y="144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4" y="142"/>
                      <a:pt x="324" y="142"/>
                    </a:cubicBezTo>
                    <a:cubicBezTo>
                      <a:pt x="324" y="141"/>
                      <a:pt x="323" y="141"/>
                      <a:pt x="323" y="140"/>
                    </a:cubicBezTo>
                    <a:cubicBezTo>
                      <a:pt x="322" y="140"/>
                      <a:pt x="322" y="140"/>
                      <a:pt x="322" y="139"/>
                    </a:cubicBezTo>
                    <a:cubicBezTo>
                      <a:pt x="321" y="139"/>
                      <a:pt x="321" y="138"/>
                      <a:pt x="320" y="138"/>
                    </a:cubicBezTo>
                    <a:cubicBezTo>
                      <a:pt x="320" y="137"/>
                      <a:pt x="319" y="137"/>
                      <a:pt x="318" y="136"/>
                    </a:cubicBezTo>
                    <a:cubicBezTo>
                      <a:pt x="318" y="135"/>
                      <a:pt x="317" y="135"/>
                      <a:pt x="316" y="134"/>
                    </a:cubicBezTo>
                    <a:cubicBezTo>
                      <a:pt x="316" y="134"/>
                      <a:pt x="316" y="134"/>
                      <a:pt x="316" y="134"/>
                    </a:cubicBezTo>
                    <a:cubicBezTo>
                      <a:pt x="315" y="133"/>
                      <a:pt x="315" y="133"/>
                      <a:pt x="314" y="132"/>
                    </a:cubicBezTo>
                    <a:cubicBezTo>
                      <a:pt x="313" y="132"/>
                      <a:pt x="313" y="131"/>
                      <a:pt x="312" y="130"/>
                    </a:cubicBezTo>
                    <a:cubicBezTo>
                      <a:pt x="311" y="130"/>
                      <a:pt x="311" y="129"/>
                      <a:pt x="310" y="129"/>
                    </a:cubicBezTo>
                    <a:cubicBezTo>
                      <a:pt x="309" y="128"/>
                      <a:pt x="309" y="128"/>
                      <a:pt x="308" y="127"/>
                    </a:cubicBezTo>
                    <a:cubicBezTo>
                      <a:pt x="307" y="127"/>
                      <a:pt x="307" y="126"/>
                      <a:pt x="306" y="126"/>
                    </a:cubicBezTo>
                    <a:cubicBezTo>
                      <a:pt x="305" y="126"/>
                      <a:pt x="305" y="125"/>
                      <a:pt x="304" y="125"/>
                    </a:cubicBezTo>
                    <a:cubicBezTo>
                      <a:pt x="304" y="125"/>
                      <a:pt x="304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4"/>
                      <a:pt x="303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1" y="123"/>
                      <a:pt x="301" y="123"/>
                      <a:pt x="300" y="123"/>
                    </a:cubicBezTo>
                    <a:cubicBezTo>
                      <a:pt x="299" y="122"/>
                      <a:pt x="299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7" y="122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5" y="120"/>
                      <a:pt x="293" y="120"/>
                      <a:pt x="292" y="119"/>
                    </a:cubicBezTo>
                    <a:cubicBezTo>
                      <a:pt x="291" y="119"/>
                      <a:pt x="291" y="119"/>
                      <a:pt x="291" y="119"/>
                    </a:cubicBezTo>
                    <a:cubicBezTo>
                      <a:pt x="288" y="118"/>
                      <a:pt x="285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0" y="118"/>
                      <a:pt x="278" y="118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8"/>
                      <a:pt x="276" y="118"/>
                      <a:pt x="275" y="117"/>
                    </a:cubicBezTo>
                    <a:cubicBezTo>
                      <a:pt x="275" y="117"/>
                      <a:pt x="275" y="117"/>
                      <a:pt x="275" y="116"/>
                    </a:cubicBezTo>
                    <a:cubicBezTo>
                      <a:pt x="275" y="115"/>
                      <a:pt x="274" y="113"/>
                      <a:pt x="274" y="112"/>
                    </a:cubicBezTo>
                    <a:cubicBezTo>
                      <a:pt x="274" y="112"/>
                      <a:pt x="274" y="112"/>
                      <a:pt x="274" y="112"/>
                    </a:cubicBezTo>
                    <a:cubicBezTo>
                      <a:pt x="274" y="112"/>
                      <a:pt x="274" y="112"/>
                      <a:pt x="274" y="111"/>
                    </a:cubicBezTo>
                    <a:cubicBezTo>
                      <a:pt x="274" y="111"/>
                      <a:pt x="274" y="111"/>
                      <a:pt x="274" y="111"/>
                    </a:cubicBezTo>
                    <a:cubicBezTo>
                      <a:pt x="274" y="111"/>
                      <a:pt x="273" y="110"/>
                      <a:pt x="273" y="109"/>
                    </a:cubicBezTo>
                    <a:cubicBezTo>
                      <a:pt x="273" y="109"/>
                      <a:pt x="273" y="108"/>
                      <a:pt x="273" y="108"/>
                    </a:cubicBezTo>
                    <a:cubicBezTo>
                      <a:pt x="273" y="107"/>
                      <a:pt x="272" y="106"/>
                      <a:pt x="272" y="105"/>
                    </a:cubicBezTo>
                    <a:cubicBezTo>
                      <a:pt x="272" y="104"/>
                      <a:pt x="272" y="104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2"/>
                      <a:pt x="271" y="101"/>
                      <a:pt x="270" y="100"/>
                    </a:cubicBezTo>
                    <a:cubicBezTo>
                      <a:pt x="270" y="99"/>
                      <a:pt x="270" y="99"/>
                      <a:pt x="269" y="98"/>
                    </a:cubicBezTo>
                    <a:cubicBezTo>
                      <a:pt x="268" y="95"/>
                      <a:pt x="267" y="93"/>
                      <a:pt x="266" y="90"/>
                    </a:cubicBezTo>
                    <a:cubicBezTo>
                      <a:pt x="266" y="90"/>
                      <a:pt x="266" y="90"/>
                      <a:pt x="266" y="89"/>
                    </a:cubicBezTo>
                    <a:cubicBezTo>
                      <a:pt x="266" y="89"/>
                      <a:pt x="266" y="89"/>
                      <a:pt x="266" y="88"/>
                    </a:cubicBezTo>
                    <a:cubicBezTo>
                      <a:pt x="265" y="87"/>
                      <a:pt x="265" y="86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3" y="83"/>
                      <a:pt x="262" y="82"/>
                      <a:pt x="262" y="81"/>
                    </a:cubicBezTo>
                    <a:cubicBezTo>
                      <a:pt x="261" y="79"/>
                      <a:pt x="261" y="78"/>
                      <a:pt x="260" y="77"/>
                    </a:cubicBezTo>
                    <a:cubicBezTo>
                      <a:pt x="260" y="76"/>
                      <a:pt x="259" y="76"/>
                      <a:pt x="259" y="75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259" y="75"/>
                      <a:pt x="259" y="75"/>
                      <a:pt x="259" y="74"/>
                    </a:cubicBezTo>
                    <a:cubicBezTo>
                      <a:pt x="259" y="74"/>
                      <a:pt x="259" y="74"/>
                      <a:pt x="259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3"/>
                      <a:pt x="258" y="73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1"/>
                      <a:pt x="257" y="71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7" y="71"/>
                      <a:pt x="256" y="70"/>
                      <a:pt x="256" y="70"/>
                    </a:cubicBezTo>
                    <a:cubicBezTo>
                      <a:pt x="256" y="70"/>
                      <a:pt x="256" y="69"/>
                      <a:pt x="255" y="69"/>
                    </a:cubicBezTo>
                    <a:cubicBezTo>
                      <a:pt x="255" y="69"/>
                      <a:pt x="255" y="69"/>
                      <a:pt x="255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4" y="66"/>
                      <a:pt x="252" y="64"/>
                      <a:pt x="251" y="61"/>
                    </a:cubicBezTo>
                    <a:cubicBezTo>
                      <a:pt x="251" y="61"/>
                      <a:pt x="251" y="61"/>
                      <a:pt x="251" y="61"/>
                    </a:cubicBezTo>
                    <a:cubicBezTo>
                      <a:pt x="251" y="61"/>
                      <a:pt x="251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49" y="59"/>
                      <a:pt x="249" y="58"/>
                      <a:pt x="248" y="58"/>
                    </a:cubicBezTo>
                    <a:cubicBezTo>
                      <a:pt x="248" y="58"/>
                      <a:pt x="248" y="58"/>
                      <a:pt x="248" y="57"/>
                    </a:cubicBezTo>
                    <a:cubicBezTo>
                      <a:pt x="248" y="57"/>
                      <a:pt x="248" y="57"/>
                      <a:pt x="248" y="57"/>
                    </a:cubicBezTo>
                    <a:cubicBezTo>
                      <a:pt x="247" y="56"/>
                      <a:pt x="246" y="55"/>
                      <a:pt x="245" y="54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4" y="52"/>
                      <a:pt x="244" y="52"/>
                    </a:cubicBezTo>
                    <a:cubicBezTo>
                      <a:pt x="244" y="52"/>
                      <a:pt x="244" y="52"/>
                      <a:pt x="244" y="51"/>
                    </a:cubicBezTo>
                    <a:cubicBezTo>
                      <a:pt x="244" y="51"/>
                      <a:pt x="244" y="51"/>
                      <a:pt x="244" y="51"/>
                    </a:cubicBezTo>
                    <a:cubicBezTo>
                      <a:pt x="243" y="50"/>
                      <a:pt x="242" y="49"/>
                      <a:pt x="241" y="49"/>
                    </a:cubicBezTo>
                    <a:cubicBezTo>
                      <a:pt x="240" y="47"/>
                      <a:pt x="239" y="46"/>
                      <a:pt x="238" y="45"/>
                    </a:cubicBezTo>
                    <a:cubicBezTo>
                      <a:pt x="237" y="43"/>
                      <a:pt x="236" y="42"/>
                      <a:pt x="235" y="41"/>
                    </a:cubicBezTo>
                    <a:cubicBezTo>
                      <a:pt x="234" y="40"/>
                      <a:pt x="233" y="39"/>
                      <a:pt x="232" y="38"/>
                    </a:cubicBezTo>
                    <a:cubicBezTo>
                      <a:pt x="231" y="36"/>
                      <a:pt x="230" y="35"/>
                      <a:pt x="229" y="34"/>
                    </a:cubicBezTo>
                    <a:cubicBezTo>
                      <a:pt x="228" y="33"/>
                      <a:pt x="226" y="32"/>
                      <a:pt x="225" y="31"/>
                    </a:cubicBezTo>
                    <a:cubicBezTo>
                      <a:pt x="224" y="30"/>
                      <a:pt x="223" y="28"/>
                      <a:pt x="222" y="27"/>
                    </a:cubicBezTo>
                    <a:cubicBezTo>
                      <a:pt x="221" y="26"/>
                      <a:pt x="219" y="25"/>
                      <a:pt x="218" y="24"/>
                    </a:cubicBezTo>
                    <a:cubicBezTo>
                      <a:pt x="217" y="23"/>
                      <a:pt x="216" y="22"/>
                      <a:pt x="214" y="21"/>
                    </a:cubicBezTo>
                    <a:cubicBezTo>
                      <a:pt x="213" y="20"/>
                      <a:pt x="212" y="19"/>
                      <a:pt x="211" y="18"/>
                    </a:cubicBezTo>
                    <a:cubicBezTo>
                      <a:pt x="210" y="18"/>
                      <a:pt x="208" y="17"/>
                      <a:pt x="207" y="16"/>
                    </a:cubicBezTo>
                    <a:cubicBezTo>
                      <a:pt x="206" y="15"/>
                      <a:pt x="205" y="14"/>
                      <a:pt x="204" y="14"/>
                    </a:cubicBezTo>
                    <a:cubicBezTo>
                      <a:pt x="203" y="13"/>
                      <a:pt x="202" y="13"/>
                      <a:pt x="201" y="12"/>
                    </a:cubicBezTo>
                    <a:cubicBezTo>
                      <a:pt x="201" y="12"/>
                      <a:pt x="200" y="12"/>
                      <a:pt x="200" y="11"/>
                    </a:cubicBezTo>
                    <a:cubicBezTo>
                      <a:pt x="200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4" y="8"/>
                      <a:pt x="188" y="5"/>
                      <a:pt x="182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2" y="3"/>
                      <a:pt x="181" y="3"/>
                      <a:pt x="180" y="2"/>
                    </a:cubicBezTo>
                    <a:cubicBezTo>
                      <a:pt x="179" y="2"/>
                      <a:pt x="178" y="2"/>
                      <a:pt x="177" y="2"/>
                    </a:cubicBezTo>
                    <a:cubicBezTo>
                      <a:pt x="177" y="2"/>
                      <a:pt x="177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5" y="1"/>
                      <a:pt x="175" y="1"/>
                      <a:pt x="174" y="1"/>
                    </a:cubicBezTo>
                    <a:cubicBezTo>
                      <a:pt x="174" y="1"/>
                      <a:pt x="174" y="1"/>
                      <a:pt x="173" y="1"/>
                    </a:cubicBezTo>
                    <a:cubicBezTo>
                      <a:pt x="172" y="1"/>
                      <a:pt x="171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5" y="0"/>
                      <a:pt x="164" y="0"/>
                      <a:pt x="163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652" name="组合 535"/>
          <p:cNvGrpSpPr/>
          <p:nvPr/>
        </p:nvGrpSpPr>
        <p:grpSpPr>
          <a:xfrm flipH="1">
            <a:off x="3175" y="5384800"/>
            <a:ext cx="2789238" cy="1473200"/>
            <a:chOff x="9324975" y="5391603"/>
            <a:chExt cx="2789238" cy="1473201"/>
          </a:xfrm>
        </p:grpSpPr>
        <p:sp>
          <p:nvSpPr>
            <p:cNvPr id="5653" name="Freeform 536"/>
            <p:cNvSpPr/>
            <p:nvPr>
              <p:custDataLst>
                <p:tags r:id="rId529"/>
              </p:custDataLst>
            </p:nvPr>
          </p:nvSpPr>
          <p:spPr>
            <a:xfrm>
              <a:off x="9936163" y="6620328"/>
              <a:ext cx="427038" cy="168275"/>
            </a:xfrm>
            <a:custGeom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0" t="0" r="0" b="0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" name="Freeform 538"/>
            <p:cNvSpPr/>
            <p:nvPr>
              <p:custDataLst>
                <p:tags r:id="rId530"/>
              </p:custDataLst>
            </p:nvPr>
          </p:nvSpPr>
          <p:spPr>
            <a:xfrm>
              <a:off x="10363200" y="6142491"/>
              <a:ext cx="1493838" cy="722313"/>
            </a:xfrm>
            <a:custGeom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0" t="0" r="0" b="0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" name="Freeform 539"/>
            <p:cNvSpPr/>
            <p:nvPr>
              <p:custDataLst>
                <p:tags r:id="rId531"/>
              </p:custDataLst>
            </p:nvPr>
          </p:nvSpPr>
          <p:spPr>
            <a:xfrm>
              <a:off x="11255375" y="6142491"/>
              <a:ext cx="858838" cy="722313"/>
            </a:xfrm>
            <a:custGeom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0" t="0" r="0" b="0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" name="Freeform 540"/>
            <p:cNvSpPr/>
            <p:nvPr>
              <p:custDataLst>
                <p:tags r:id="rId532"/>
              </p:custDataLst>
            </p:nvPr>
          </p:nvSpPr>
          <p:spPr>
            <a:xfrm>
              <a:off x="10363200" y="6529841"/>
              <a:ext cx="773113" cy="334963"/>
            </a:xfrm>
            <a:custGeom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0" t="0" r="0" b="0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7" name="Freeform 541"/>
            <p:cNvSpPr/>
            <p:nvPr>
              <p:custDataLst>
                <p:tags r:id="rId533"/>
              </p:custDataLst>
            </p:nvPr>
          </p:nvSpPr>
          <p:spPr>
            <a:xfrm>
              <a:off x="9324975" y="5986916"/>
              <a:ext cx="439738" cy="330200"/>
            </a:xfrm>
            <a:custGeom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0" t="0" r="0" b="0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8" name="Freeform 542"/>
            <p:cNvSpPr/>
            <p:nvPr>
              <p:custDataLst>
                <p:tags r:id="rId534"/>
              </p:custDataLst>
            </p:nvPr>
          </p:nvSpPr>
          <p:spPr>
            <a:xfrm>
              <a:off x="11857038" y="5448753"/>
              <a:ext cx="257175" cy="1274763"/>
            </a:xfrm>
            <a:custGeom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0" t="0" r="0" b="0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9" name="Freeform 543"/>
            <p:cNvSpPr/>
            <p:nvPr>
              <p:custDataLst>
                <p:tags r:id="rId535"/>
              </p:custDataLst>
            </p:nvPr>
          </p:nvSpPr>
          <p:spPr>
            <a:xfrm>
              <a:off x="11331575" y="5391603"/>
              <a:ext cx="533400" cy="127000"/>
            </a:xfrm>
            <a:custGeom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0" t="0" r="0" b="0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0" name="Freeform 544"/>
            <p:cNvSpPr/>
            <p:nvPr>
              <p:custDataLst>
                <p:tags r:id="rId536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0" t="0" r="0" b="0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1" name="Freeform 545"/>
            <p:cNvSpPr/>
            <p:nvPr>
              <p:custDataLst>
                <p:tags r:id="rId537"/>
              </p:custDataLst>
            </p:nvPr>
          </p:nvSpPr>
          <p:spPr>
            <a:xfrm>
              <a:off x="10342563" y="5705928"/>
              <a:ext cx="528638" cy="255588"/>
            </a:xfrm>
            <a:custGeom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0" t="0" r="0" b="0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62" name="组合 545"/>
          <p:cNvGrpSpPr/>
          <p:nvPr/>
        </p:nvGrpSpPr>
        <p:grpSpPr>
          <a:xfrm flipH="1">
            <a:off x="9086850" y="225425"/>
            <a:ext cx="2846388" cy="2519363"/>
            <a:chOff x="93663" y="171450"/>
            <a:chExt cx="2846387" cy="2519363"/>
          </a:xfrm>
        </p:grpSpPr>
        <p:sp>
          <p:nvSpPr>
            <p:cNvPr id="5663" name="Freeform 537"/>
            <p:cNvSpPr/>
            <p:nvPr>
              <p:custDataLst>
                <p:tags r:id="rId53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4" name="Freeform 546"/>
            <p:cNvSpPr/>
            <p:nvPr>
              <p:custDataLst>
                <p:tags r:id="rId53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5" name="Freeform 547"/>
            <p:cNvSpPr/>
            <p:nvPr>
              <p:custDataLst>
                <p:tags r:id="rId54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6" name="Freeform 548"/>
            <p:cNvSpPr/>
            <p:nvPr>
              <p:custDataLst>
                <p:tags r:id="rId54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7" name="Freeform 549"/>
            <p:cNvSpPr/>
            <p:nvPr>
              <p:custDataLst>
                <p:tags r:id="rId54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8" name="Freeform 550"/>
            <p:cNvSpPr/>
            <p:nvPr>
              <p:custDataLst>
                <p:tags r:id="rId54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9" name="Freeform 551"/>
            <p:cNvSpPr/>
            <p:nvPr>
              <p:custDataLst>
                <p:tags r:id="rId54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0" name="Freeform 552"/>
            <p:cNvSpPr/>
            <p:nvPr>
              <p:custDataLst>
                <p:tags r:id="rId54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1" name="Freeform 553"/>
            <p:cNvSpPr/>
            <p:nvPr>
              <p:custDataLst>
                <p:tags r:id="rId54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2" name="Freeform 554"/>
            <p:cNvSpPr/>
            <p:nvPr>
              <p:custDataLst>
                <p:tags r:id="rId54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41843" y="2806451"/>
            <a:ext cx="4888985" cy="1621509"/>
          </a:xfrm>
        </p:spPr>
        <p:txBody>
          <a:bodyPr lIns="90000" tIns="46800" rIns="90000" bIns="468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9"/>
            <p:custDataLst>
              <p:tags r:id="rId54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0"/>
            <p:custDataLst>
              <p:tags r:id="rId54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57" name="灯片编号占位符 556"/>
          <p:cNvSpPr>
            <a:spLocks noGrp="1"/>
          </p:cNvSpPr>
          <p:nvPr>
            <p:ph type="sldNum" sz="quarter" idx="21"/>
            <p:custDataLst>
              <p:tags r:id="rId55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5" name="组合 17"/>
          <p:cNvGrpSpPr/>
          <p:nvPr/>
        </p:nvGrpSpPr>
        <p:grpSpPr>
          <a:xfrm flipH="1">
            <a:off x="9625013" y="5121275"/>
            <a:ext cx="2566987" cy="1736725"/>
            <a:chOff x="6211888" y="1676400"/>
            <a:chExt cx="5465763" cy="3698875"/>
          </a:xfrm>
        </p:grpSpPr>
        <p:sp>
          <p:nvSpPr>
            <p:cNvPr id="3076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43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44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9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3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54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5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6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8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9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0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1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2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3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4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5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6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7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8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9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0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1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2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3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4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5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6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6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7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8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9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0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1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2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3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4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5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6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7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8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9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0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1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2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3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4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5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6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7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8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9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0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1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2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3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4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5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6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7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8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9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0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1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2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3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4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5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6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7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8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9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0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1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2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3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4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5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6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7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8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9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0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1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2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3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4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5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6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7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8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1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2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3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4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5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6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7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8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9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0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1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2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3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4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5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6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7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8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9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0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1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2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3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4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5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6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7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8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9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0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1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2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3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4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5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6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7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8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9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0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1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2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3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4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5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6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7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8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9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0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1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62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3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4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5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6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7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8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9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0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1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2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3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4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5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6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7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8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9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0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4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5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1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2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3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4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5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6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7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8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9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0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1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2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3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4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5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6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7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8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9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0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1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2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4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5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6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7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8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9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0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1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2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3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4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5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6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7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8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9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0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1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2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3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4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5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6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7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8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9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0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1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2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5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6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7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8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9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0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1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2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3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02" name="组合 6"/>
          <p:cNvGrpSpPr/>
          <p:nvPr/>
        </p:nvGrpSpPr>
        <p:grpSpPr>
          <a:xfrm>
            <a:off x="0" y="7938"/>
            <a:ext cx="1076325" cy="952500"/>
            <a:chOff x="93663" y="171450"/>
            <a:chExt cx="2846387" cy="2519363"/>
          </a:xfrm>
        </p:grpSpPr>
        <p:sp>
          <p:nvSpPr>
            <p:cNvPr id="3603" name="Freeform 537"/>
            <p:cNvSpPr/>
            <p:nvPr>
              <p:custDataLst>
                <p:tags r:id="rId528"/>
              </p:custDataLst>
            </p:nvPr>
          </p:nvSpPr>
          <p:spPr>
            <a:xfrm>
              <a:off x="2511425" y="404813"/>
              <a:ext cx="428625" cy="169863"/>
            </a:xfrm>
            <a:custGeom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0" t="0" r="0" b="0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" name="Freeform 546"/>
            <p:cNvSpPr/>
            <p:nvPr>
              <p:custDataLst>
                <p:tags r:id="rId529"/>
              </p:custDataLst>
            </p:nvPr>
          </p:nvSpPr>
          <p:spPr>
            <a:xfrm>
              <a:off x="920750" y="398463"/>
              <a:ext cx="1146175" cy="1352550"/>
            </a:xfrm>
            <a:custGeom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0" t="0" r="0" b="0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" name="Freeform 547"/>
            <p:cNvSpPr/>
            <p:nvPr>
              <p:custDataLst>
                <p:tags r:id="rId530"/>
              </p:custDataLst>
            </p:nvPr>
          </p:nvSpPr>
          <p:spPr>
            <a:xfrm>
              <a:off x="920750" y="171450"/>
              <a:ext cx="1146175" cy="401638"/>
            </a:xfrm>
            <a:custGeom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0" t="0" r="0" b="0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" name="Freeform 548"/>
            <p:cNvSpPr/>
            <p:nvPr>
              <p:custDataLst>
                <p:tags r:id="rId531"/>
              </p:custDataLst>
            </p:nvPr>
          </p:nvSpPr>
          <p:spPr>
            <a:xfrm>
              <a:off x="1493838" y="574675"/>
              <a:ext cx="1147763" cy="474663"/>
            </a:xfrm>
            <a:custGeom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0" t="0" r="0" b="0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" name="Freeform 549"/>
            <p:cNvSpPr/>
            <p:nvPr>
              <p:custDataLst>
                <p:tags r:id="rId532"/>
              </p:custDataLst>
            </p:nvPr>
          </p:nvSpPr>
          <p:spPr>
            <a:xfrm>
              <a:off x="750888" y="2290763"/>
              <a:ext cx="363538" cy="400050"/>
            </a:xfrm>
            <a:custGeom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0" t="0" r="0" b="0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" name="Freeform 550"/>
            <p:cNvSpPr/>
            <p:nvPr>
              <p:custDataLst>
                <p:tags r:id="rId533"/>
              </p:custDataLst>
            </p:nvPr>
          </p:nvSpPr>
          <p:spPr>
            <a:xfrm>
              <a:off x="173038" y="171450"/>
              <a:ext cx="1374775" cy="227013"/>
            </a:xfrm>
            <a:custGeom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0" t="0" r="0" b="0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9" name="Freeform 551"/>
            <p:cNvSpPr/>
            <p:nvPr>
              <p:custDataLst>
                <p:tags r:id="rId534"/>
              </p:custDataLst>
            </p:nvPr>
          </p:nvSpPr>
          <p:spPr>
            <a:xfrm>
              <a:off x="93663" y="390525"/>
              <a:ext cx="138113" cy="482600"/>
            </a:xfrm>
            <a:custGeom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0" t="0" r="0" b="0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0" name="Freeform 552"/>
            <p:cNvSpPr/>
            <p:nvPr>
              <p:custDataLst>
                <p:tags r:id="rId535"/>
              </p:custDataLst>
            </p:nvPr>
          </p:nvSpPr>
          <p:spPr>
            <a:xfrm>
              <a:off x="120650" y="171450"/>
              <a:ext cx="1230313" cy="1579563"/>
            </a:xfrm>
            <a:custGeom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0" t="0" r="0" b="0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1" name="Freeform 553"/>
            <p:cNvSpPr/>
            <p:nvPr>
              <p:custDataLst>
                <p:tags r:id="rId536"/>
              </p:custDataLst>
            </p:nvPr>
          </p:nvSpPr>
          <p:spPr>
            <a:xfrm>
              <a:off x="249238" y="1482725"/>
              <a:ext cx="396875" cy="417513"/>
            </a:xfrm>
            <a:custGeom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0" t="0" r="0" b="0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2" name="Freeform 554"/>
            <p:cNvSpPr/>
            <p:nvPr>
              <p:custDataLst>
                <p:tags r:id="rId537"/>
              </p:custDataLst>
            </p:nvPr>
          </p:nvSpPr>
          <p:spPr>
            <a:xfrm>
              <a:off x="1350963" y="681038"/>
              <a:ext cx="1290638" cy="1069975"/>
            </a:xfrm>
            <a:custGeom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0" t="0" r="0" b="0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6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3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3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4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099" name="组合 14"/>
          <p:cNvGrpSpPr/>
          <p:nvPr/>
        </p:nvGrpSpPr>
        <p:grpSpPr>
          <a:xfrm>
            <a:off x="669925" y="1701800"/>
            <a:ext cx="5465763" cy="3698875"/>
            <a:chOff x="6211888" y="1676400"/>
            <a:chExt cx="5465763" cy="3698875"/>
          </a:xfrm>
        </p:grpSpPr>
        <p:sp>
          <p:nvSpPr>
            <p:cNvPr id="4100" name="Freeform 8"/>
            <p:cNvSpPr>
              <a:spLocks noEditPoints="1"/>
            </p:cNvSpPr>
            <p:nvPr>
              <p:custDataLst>
                <p:tags r:id="rId1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9"/>
            <p:cNvSpPr>
              <a:spLocks noEditPoints="1"/>
            </p:cNvSpPr>
            <p:nvPr>
              <p:custDataLst>
                <p:tags r:id="rId2"/>
              </p:custDataLst>
            </p:nvPr>
          </p:nvSpPr>
          <p:spPr>
            <a:xfrm>
              <a:off x="6211888" y="3197225"/>
              <a:ext cx="3811588" cy="2178050"/>
            </a:xfrm>
            <a:custGeom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0" t="0" r="0" b="0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10"/>
            <p:cNvSpPr/>
            <p:nvPr>
              <p:custDataLst>
                <p:tags r:id="rId3"/>
              </p:custDataLst>
            </p:nvPr>
          </p:nvSpPr>
          <p:spPr>
            <a:xfrm>
              <a:off x="6289675" y="4498975"/>
              <a:ext cx="88900" cy="74613"/>
            </a:xfrm>
            <a:custGeom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0" t="0" r="0" b="0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1"/>
            <p:cNvSpPr/>
            <p:nvPr>
              <p:custDataLst>
                <p:tags r:id="rId4"/>
              </p:custDataLst>
            </p:nvPr>
          </p:nvSpPr>
          <p:spPr>
            <a:xfrm>
              <a:off x="6323013" y="4427537"/>
              <a:ext cx="309563" cy="142875"/>
            </a:xfrm>
            <a:custGeom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0" t="0" r="0" b="0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2"/>
            <p:cNvSpPr/>
            <p:nvPr>
              <p:custDataLst>
                <p:tags r:id="rId5"/>
              </p:custDataLst>
            </p:nvPr>
          </p:nvSpPr>
          <p:spPr>
            <a:xfrm>
              <a:off x="6473825" y="4360862"/>
              <a:ext cx="196850" cy="166688"/>
            </a:xfrm>
            <a:custGeom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0" t="0" r="0" b="0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3"/>
            <p:cNvSpPr/>
            <p:nvPr>
              <p:custDataLst>
                <p:tags r:id="rId6"/>
              </p:custDataLst>
            </p:nvPr>
          </p:nvSpPr>
          <p:spPr>
            <a:xfrm>
              <a:off x="6464300" y="4322762"/>
              <a:ext cx="212725" cy="98425"/>
            </a:xfrm>
            <a:custGeom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0" t="0" r="0" b="0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4"/>
            <p:cNvSpPr/>
            <p:nvPr>
              <p:custDataLst>
                <p:tags r:id="rId7"/>
              </p:custDataLst>
            </p:nvPr>
          </p:nvSpPr>
          <p:spPr>
            <a:xfrm>
              <a:off x="6421438" y="3738562"/>
              <a:ext cx="285750" cy="673100"/>
            </a:xfrm>
            <a:custGeom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0" t="0" r="0" b="0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 noEditPoints="1"/>
            </p:cNvSpPr>
            <p:nvPr>
              <p:custDataLst>
                <p:tags r:id="rId8"/>
              </p:custDataLst>
            </p:nvPr>
          </p:nvSpPr>
          <p:spPr>
            <a:xfrm>
              <a:off x="6724650" y="3859212"/>
              <a:ext cx="3625850" cy="1471613"/>
            </a:xfrm>
            <a:custGeom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0" t="0" r="0" b="0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 noEditPoints="1"/>
            </p:cNvSpPr>
            <p:nvPr>
              <p:custDataLst>
                <p:tags r:id="rId9"/>
              </p:custDataLst>
            </p:nvPr>
          </p:nvSpPr>
          <p:spPr>
            <a:xfrm>
              <a:off x="6797675" y="3914775"/>
              <a:ext cx="3225800" cy="1384300"/>
            </a:xfrm>
            <a:custGeom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0" t="0" r="0" b="0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7"/>
            <p:cNvSpPr/>
            <p:nvPr>
              <p:custDataLst>
                <p:tags r:id="rId10"/>
              </p:custDataLst>
            </p:nvPr>
          </p:nvSpPr>
          <p:spPr>
            <a:xfrm>
              <a:off x="6729413" y="3859212"/>
              <a:ext cx="95250" cy="274638"/>
            </a:xfrm>
            <a:custGeom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8"/>
            <p:cNvSpPr/>
            <p:nvPr>
              <p:custDataLst>
                <p:tags r:id="rId11"/>
              </p:custDataLst>
            </p:nvPr>
          </p:nvSpPr>
          <p:spPr>
            <a:xfrm>
              <a:off x="8815388" y="5073650"/>
              <a:ext cx="98425" cy="276225"/>
            </a:xfrm>
            <a:custGeom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0" t="0" r="0" b="0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9"/>
            <p:cNvSpPr/>
            <p:nvPr>
              <p:custDataLst>
                <p:tags r:id="rId12"/>
              </p:custDataLst>
            </p:nvPr>
          </p:nvSpPr>
          <p:spPr>
            <a:xfrm>
              <a:off x="10261600" y="4198937"/>
              <a:ext cx="95250" cy="273050"/>
            </a:xfrm>
            <a:custGeom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0"/>
            <p:cNvSpPr/>
            <p:nvPr>
              <p:custDataLst>
                <p:tags r:id="rId13"/>
              </p:custDataLst>
            </p:nvPr>
          </p:nvSpPr>
          <p:spPr>
            <a:xfrm>
              <a:off x="6634163" y="3760787"/>
              <a:ext cx="2228850" cy="1368425"/>
            </a:xfrm>
            <a:custGeom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0" t="0" r="0" b="0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"/>
            <p:cNvSpPr/>
            <p:nvPr>
              <p:custDataLst>
                <p:tags r:id="rId14"/>
              </p:custDataLst>
            </p:nvPr>
          </p:nvSpPr>
          <p:spPr>
            <a:xfrm>
              <a:off x="8863013" y="4144962"/>
              <a:ext cx="1550988" cy="984250"/>
            </a:xfrm>
            <a:custGeom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0" t="0" r="0" b="0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2"/>
            <p:cNvSpPr/>
            <p:nvPr>
              <p:custDataLst>
                <p:tags r:id="rId15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3"/>
            <p:cNvSpPr/>
            <p:nvPr>
              <p:custDataLst>
                <p:tags r:id="rId16"/>
              </p:custDataLst>
            </p:nvPr>
          </p:nvSpPr>
          <p:spPr>
            <a:xfrm>
              <a:off x="6634163" y="2859087"/>
              <a:ext cx="3779838" cy="2185988"/>
            </a:xfrm>
            <a:custGeom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0" t="0" r="0" b="0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4"/>
            <p:cNvSpPr/>
            <p:nvPr>
              <p:custDataLst>
                <p:tags r:id="rId17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5"/>
            <p:cNvSpPr/>
            <p:nvPr>
              <p:custDataLst>
                <p:tags r:id="rId18"/>
              </p:custDataLst>
            </p:nvPr>
          </p:nvSpPr>
          <p:spPr>
            <a:xfrm>
              <a:off x="8240713" y="2432050"/>
              <a:ext cx="141288" cy="361950"/>
            </a:xfrm>
            <a:custGeom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0" t="0" r="0" b="0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6"/>
            <p:cNvSpPr/>
            <p:nvPr>
              <p:custDataLst>
                <p:tags r:id="rId19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7"/>
            <p:cNvSpPr/>
            <p:nvPr>
              <p:custDataLst>
                <p:tags r:id="rId20"/>
              </p:custDataLst>
            </p:nvPr>
          </p:nvSpPr>
          <p:spPr>
            <a:xfrm>
              <a:off x="7569200" y="1676400"/>
              <a:ext cx="247650" cy="374650"/>
            </a:xfrm>
            <a:custGeom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0" t="0" r="0" b="0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8"/>
            <p:cNvSpPr/>
            <p:nvPr>
              <p:custDataLst>
                <p:tags r:id="rId21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9"/>
            <p:cNvSpPr/>
            <p:nvPr>
              <p:custDataLst>
                <p:tags r:id="rId22"/>
              </p:custDataLst>
            </p:nvPr>
          </p:nvSpPr>
          <p:spPr>
            <a:xfrm>
              <a:off x="6934200" y="2220912"/>
              <a:ext cx="249238" cy="373063"/>
            </a:xfrm>
            <a:custGeom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0" t="0" r="0" b="0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30"/>
            <p:cNvSpPr>
              <a:spLocks noEditPoints="1"/>
            </p:cNvSpPr>
            <p:nvPr>
              <p:custDataLst>
                <p:tags r:id="rId23"/>
              </p:custDataLst>
            </p:nvPr>
          </p:nvSpPr>
          <p:spPr>
            <a:xfrm>
              <a:off x="6924675" y="2039937"/>
              <a:ext cx="1317625" cy="1549400"/>
            </a:xfrm>
            <a:custGeom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0" t="0" r="0" b="0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31"/>
            <p:cNvSpPr/>
            <p:nvPr>
              <p:custDataLst>
                <p:tags r:id="rId24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32"/>
            <p:cNvSpPr/>
            <p:nvPr>
              <p:custDataLst>
                <p:tags r:id="rId25"/>
              </p:custDataLst>
            </p:nvPr>
          </p:nvSpPr>
          <p:spPr>
            <a:xfrm>
              <a:off x="8205788" y="2849562"/>
              <a:ext cx="36513" cy="42863"/>
            </a:xfrm>
            <a:custGeom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0" t="0" r="0" b="0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33"/>
            <p:cNvSpPr/>
            <p:nvPr>
              <p:custDataLst>
                <p:tags r:id="rId26"/>
              </p:custDataLst>
            </p:nvPr>
          </p:nvSpPr>
          <p:spPr>
            <a:xfrm>
              <a:off x="6927850" y="2859087"/>
              <a:ext cx="1314450" cy="862013"/>
            </a:xfrm>
            <a:custGeom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0" t="0" r="0" b="0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4"/>
            <p:cNvSpPr/>
            <p:nvPr>
              <p:custDataLst>
                <p:tags r:id="rId27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5"/>
            <p:cNvSpPr/>
            <p:nvPr>
              <p:custDataLst>
                <p:tags r:id="rId28"/>
              </p:custDataLst>
            </p:nvPr>
          </p:nvSpPr>
          <p:spPr>
            <a:xfrm>
              <a:off x="8081963" y="2513012"/>
              <a:ext cx="160338" cy="347663"/>
            </a:xfrm>
            <a:custGeom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0" t="0" r="0" b="0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6"/>
            <p:cNvSpPr/>
            <p:nvPr>
              <p:custDataLst>
                <p:tags r:id="rId29"/>
              </p:custDataLst>
            </p:nvPr>
          </p:nvSpPr>
          <p:spPr>
            <a:xfrm>
              <a:off x="6902450" y="2027237"/>
              <a:ext cx="1311275" cy="1576388"/>
            </a:xfrm>
            <a:custGeom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0" t="0" r="0" b="0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7"/>
            <p:cNvSpPr/>
            <p:nvPr>
              <p:custDataLst>
                <p:tags r:id="rId30"/>
              </p:custDataLst>
            </p:nvPr>
          </p:nvSpPr>
          <p:spPr>
            <a:xfrm>
              <a:off x="6905625" y="3589337"/>
              <a:ext cx="23813" cy="117475"/>
            </a:xfrm>
            <a:custGeom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0" t="0" r="0" b="0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8"/>
            <p:cNvSpPr>
              <a:spLocks noEditPoints="1"/>
            </p:cNvSpPr>
            <p:nvPr>
              <p:custDataLst>
                <p:tags r:id="rId31"/>
              </p:custDataLst>
            </p:nvPr>
          </p:nvSpPr>
          <p:spPr>
            <a:xfrm>
              <a:off x="7766050" y="2289175"/>
              <a:ext cx="382588" cy="577850"/>
            </a:xfrm>
            <a:custGeom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0" t="0" r="0" b="0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9"/>
            <p:cNvSpPr/>
            <p:nvPr>
              <p:custDataLst>
                <p:tags r:id="rId32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40"/>
            <p:cNvSpPr/>
            <p:nvPr>
              <p:custDataLst>
                <p:tags r:id="rId33"/>
              </p:custDataLst>
            </p:nvPr>
          </p:nvSpPr>
          <p:spPr>
            <a:xfrm>
              <a:off x="8081963" y="2563812"/>
              <a:ext cx="66675" cy="123825"/>
            </a:xfrm>
            <a:custGeom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0" t="0" r="0" b="0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41"/>
            <p:cNvSpPr/>
            <p:nvPr>
              <p:custDataLst>
                <p:tags r:id="rId34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42"/>
            <p:cNvSpPr/>
            <p:nvPr>
              <p:custDataLst>
                <p:tags r:id="rId35"/>
              </p:custDataLst>
            </p:nvPr>
          </p:nvSpPr>
          <p:spPr>
            <a:xfrm>
              <a:off x="7042150" y="2554287"/>
              <a:ext cx="641350" cy="415925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43"/>
            <p:cNvSpPr/>
            <p:nvPr>
              <p:custDataLst>
                <p:tags r:id="rId36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4"/>
            <p:cNvSpPr/>
            <p:nvPr>
              <p:custDataLst>
                <p:tags r:id="rId37"/>
              </p:custDataLst>
            </p:nvPr>
          </p:nvSpPr>
          <p:spPr>
            <a:xfrm>
              <a:off x="7042150" y="2700337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5"/>
            <p:cNvSpPr/>
            <p:nvPr>
              <p:custDataLst>
                <p:tags r:id="rId38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6"/>
            <p:cNvSpPr/>
            <p:nvPr>
              <p:custDataLst>
                <p:tags r:id="rId39"/>
              </p:custDataLst>
            </p:nvPr>
          </p:nvSpPr>
          <p:spPr>
            <a:xfrm>
              <a:off x="7042150" y="2835275"/>
              <a:ext cx="641350" cy="417513"/>
            </a:xfrm>
            <a:custGeom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0" t="0" r="0" b="0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7"/>
            <p:cNvSpPr/>
            <p:nvPr>
              <p:custDataLst>
                <p:tags r:id="rId40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8"/>
            <p:cNvSpPr/>
            <p:nvPr>
              <p:custDataLst>
                <p:tags r:id="rId41"/>
              </p:custDataLst>
            </p:nvPr>
          </p:nvSpPr>
          <p:spPr>
            <a:xfrm>
              <a:off x="7050088" y="2838450"/>
              <a:ext cx="1112838" cy="681038"/>
            </a:xfrm>
            <a:custGeom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0" t="0" r="0" b="0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9"/>
            <p:cNvSpPr/>
            <p:nvPr>
              <p:custDataLst>
                <p:tags r:id="rId42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50"/>
            <p:cNvSpPr/>
            <p:nvPr>
              <p:custDataLst>
                <p:tags r:id="rId43"/>
              </p:custDataLst>
            </p:nvPr>
          </p:nvSpPr>
          <p:spPr>
            <a:xfrm>
              <a:off x="7050088" y="2871787"/>
              <a:ext cx="1114425" cy="688975"/>
            </a:xfrm>
            <a:custGeom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0" t="0" r="0" b="0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51"/>
            <p:cNvSpPr/>
            <p:nvPr>
              <p:custDataLst>
                <p:tags r:id="rId44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52"/>
            <p:cNvSpPr/>
            <p:nvPr>
              <p:custDataLst>
                <p:tags r:id="rId45"/>
              </p:custDataLst>
            </p:nvPr>
          </p:nvSpPr>
          <p:spPr>
            <a:xfrm>
              <a:off x="8081963" y="2816225"/>
              <a:ext cx="80963" cy="66675"/>
            </a:xfrm>
            <a:custGeom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0" t="0" r="0" b="0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53"/>
            <p:cNvSpPr/>
            <p:nvPr>
              <p:custDataLst>
                <p:tags r:id="rId46"/>
              </p:custDataLst>
            </p:nvPr>
          </p:nvSpPr>
          <p:spPr>
            <a:xfrm>
              <a:off x="7883525" y="2466975"/>
              <a:ext cx="193675" cy="241300"/>
            </a:xfrm>
            <a:custGeom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0" t="0" r="0" b="0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Freeform 54"/>
            <p:cNvSpPr/>
            <p:nvPr>
              <p:custDataLst>
                <p:tags r:id="rId47"/>
              </p:custDataLst>
            </p:nvPr>
          </p:nvSpPr>
          <p:spPr>
            <a:xfrm>
              <a:off x="6421438" y="3251200"/>
              <a:ext cx="279400" cy="373063"/>
            </a:xfrm>
            <a:custGeom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0" t="0" r="0" b="0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Freeform 55"/>
            <p:cNvSpPr/>
            <p:nvPr>
              <p:custDataLst>
                <p:tags r:id="rId48"/>
              </p:custDataLst>
            </p:nvPr>
          </p:nvSpPr>
          <p:spPr>
            <a:xfrm>
              <a:off x="6607175" y="3352800"/>
              <a:ext cx="69850" cy="79375"/>
            </a:xfrm>
            <a:custGeom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0" t="0" r="0" b="0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6"/>
            <p:cNvSpPr/>
            <p:nvPr>
              <p:custDataLst>
                <p:tags r:id="rId49"/>
              </p:custDataLst>
            </p:nvPr>
          </p:nvSpPr>
          <p:spPr>
            <a:xfrm>
              <a:off x="6464300" y="3394075"/>
              <a:ext cx="142875" cy="119063"/>
            </a:xfrm>
            <a:custGeom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0" t="0" r="0" b="0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7"/>
            <p:cNvSpPr/>
            <p:nvPr>
              <p:custDataLst>
                <p:tags r:id="rId50"/>
              </p:custDataLst>
            </p:nvPr>
          </p:nvSpPr>
          <p:spPr>
            <a:xfrm>
              <a:off x="9080500" y="3186112"/>
              <a:ext cx="58738" cy="82550"/>
            </a:xfrm>
            <a:custGeom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0" t="0" r="0" b="0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8"/>
            <p:cNvSpPr/>
            <p:nvPr>
              <p:custDataLst>
                <p:tags r:id="rId51"/>
              </p:custDataLst>
            </p:nvPr>
          </p:nvSpPr>
          <p:spPr>
            <a:xfrm>
              <a:off x="8564563" y="2965450"/>
              <a:ext cx="68263" cy="77788"/>
            </a:xfrm>
            <a:custGeom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0" t="0" r="0" b="0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9"/>
            <p:cNvSpPr/>
            <p:nvPr>
              <p:custDataLst>
                <p:tags r:id="rId52"/>
              </p:custDataLst>
            </p:nvPr>
          </p:nvSpPr>
          <p:spPr>
            <a:xfrm>
              <a:off x="8974138" y="3194050"/>
              <a:ext cx="96838" cy="512763"/>
            </a:xfrm>
            <a:custGeom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0" t="0" r="0" b="0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60"/>
            <p:cNvSpPr/>
            <p:nvPr>
              <p:custDataLst>
                <p:tags r:id="rId53"/>
              </p:custDataLst>
            </p:nvPr>
          </p:nvSpPr>
          <p:spPr>
            <a:xfrm>
              <a:off x="8851900" y="3201987"/>
              <a:ext cx="207963" cy="558800"/>
            </a:xfrm>
            <a:custGeom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0" t="0" r="0" b="0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61"/>
            <p:cNvSpPr/>
            <p:nvPr>
              <p:custDataLst>
                <p:tags r:id="rId54"/>
              </p:custDataLst>
            </p:nvPr>
          </p:nvSpPr>
          <p:spPr>
            <a:xfrm>
              <a:off x="9039225" y="2867025"/>
              <a:ext cx="93663" cy="355600"/>
            </a:xfrm>
            <a:custGeom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0" t="0" r="0" b="0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62"/>
            <p:cNvSpPr/>
            <p:nvPr>
              <p:custDataLst>
                <p:tags r:id="rId55"/>
              </p:custDataLst>
            </p:nvPr>
          </p:nvSpPr>
          <p:spPr>
            <a:xfrm>
              <a:off x="8837613" y="2740025"/>
              <a:ext cx="142875" cy="174625"/>
            </a:xfrm>
            <a:custGeom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0" t="0" r="0" b="0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63"/>
            <p:cNvSpPr/>
            <p:nvPr>
              <p:custDataLst>
                <p:tags r:id="rId56"/>
              </p:custDataLst>
            </p:nvPr>
          </p:nvSpPr>
          <p:spPr>
            <a:xfrm>
              <a:off x="8851900" y="2695575"/>
              <a:ext cx="161925" cy="173038"/>
            </a:xfrm>
            <a:custGeom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0" t="0" r="0" b="0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4"/>
            <p:cNvSpPr/>
            <p:nvPr>
              <p:custDataLst>
                <p:tags r:id="rId57"/>
              </p:custDataLst>
            </p:nvPr>
          </p:nvSpPr>
          <p:spPr>
            <a:xfrm>
              <a:off x="8596313" y="2857500"/>
              <a:ext cx="490538" cy="434975"/>
            </a:xfrm>
            <a:custGeom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0" t="0" r="0" b="0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5"/>
            <p:cNvSpPr/>
            <p:nvPr>
              <p:custDataLst>
                <p:tags r:id="rId58"/>
              </p:custDataLst>
            </p:nvPr>
          </p:nvSpPr>
          <p:spPr>
            <a:xfrm>
              <a:off x="8596313" y="2954337"/>
              <a:ext cx="285750" cy="209550"/>
            </a:xfrm>
            <a:custGeom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0" t="0" r="0" b="0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66"/>
            <p:cNvSpPr/>
            <p:nvPr>
              <p:custDataLst>
                <p:tags r:id="rId59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67"/>
            <p:cNvSpPr/>
            <p:nvPr>
              <p:custDataLst>
                <p:tags r:id="rId60"/>
              </p:custDataLst>
            </p:nvPr>
          </p:nvSpPr>
          <p:spPr>
            <a:xfrm>
              <a:off x="7499350" y="3389312"/>
              <a:ext cx="2147888" cy="1243013"/>
            </a:xfrm>
            <a:custGeom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0" t="0" r="0" b="0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8"/>
            <p:cNvSpPr/>
            <p:nvPr>
              <p:custDataLst>
                <p:tags r:id="rId61"/>
              </p:custDataLst>
            </p:nvPr>
          </p:nvSpPr>
          <p:spPr>
            <a:xfrm>
              <a:off x="7537450" y="3654425"/>
              <a:ext cx="96838" cy="274638"/>
            </a:xfrm>
            <a:custGeom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9"/>
            <p:cNvSpPr/>
            <p:nvPr>
              <p:custDataLst>
                <p:tags r:id="rId62"/>
              </p:custDataLst>
            </p:nvPr>
          </p:nvSpPr>
          <p:spPr>
            <a:xfrm>
              <a:off x="8723313" y="4313237"/>
              <a:ext cx="96838" cy="273050"/>
            </a:xfrm>
            <a:custGeom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0" t="0" r="0" b="0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70"/>
            <p:cNvSpPr/>
            <p:nvPr>
              <p:custDataLst>
                <p:tags r:id="rId63"/>
              </p:custDataLst>
            </p:nvPr>
          </p:nvSpPr>
          <p:spPr>
            <a:xfrm>
              <a:off x="9507538" y="3878262"/>
              <a:ext cx="95250" cy="274638"/>
            </a:xfrm>
            <a:custGeom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0" t="0" r="0" b="0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71"/>
            <p:cNvSpPr/>
            <p:nvPr>
              <p:custDataLst>
                <p:tags r:id="rId64"/>
              </p:custDataLst>
            </p:nvPr>
          </p:nvSpPr>
          <p:spPr>
            <a:xfrm>
              <a:off x="7502525" y="3627437"/>
              <a:ext cx="1268413" cy="777875"/>
            </a:xfrm>
            <a:custGeom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0" t="0" r="0" b="0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72"/>
            <p:cNvSpPr/>
            <p:nvPr>
              <p:custDataLst>
                <p:tags r:id="rId65"/>
              </p:custDataLst>
            </p:nvPr>
          </p:nvSpPr>
          <p:spPr>
            <a:xfrm>
              <a:off x="8770938" y="3846512"/>
              <a:ext cx="881063" cy="558800"/>
            </a:xfrm>
            <a:custGeom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0" t="0" r="0" b="0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73"/>
            <p:cNvSpPr/>
            <p:nvPr>
              <p:custDataLst>
                <p:tags r:id="rId66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4"/>
            <p:cNvSpPr/>
            <p:nvPr>
              <p:custDataLst>
                <p:tags r:id="rId67"/>
              </p:custDataLst>
            </p:nvPr>
          </p:nvSpPr>
          <p:spPr>
            <a:xfrm>
              <a:off x="7502525" y="3116262"/>
              <a:ext cx="2149475" cy="1241425"/>
            </a:xfrm>
            <a:custGeom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0" t="0" r="0" b="0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67" name="Picture 75"/>
            <p:cNvPicPr>
              <a:picLocks noChangeAspect="1"/>
            </p:cNvPicPr>
            <p:nvPr>
              <p:custDataLst>
                <p:tags r:id="rId69"/>
              </p:custDataLst>
            </p:nvPr>
          </p:nvPicPr>
          <p:blipFill>
            <a:blip r:embed="rId68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68" name="Freeform 76"/>
            <p:cNvSpPr/>
            <p:nvPr>
              <p:custDataLst>
                <p:tags r:id="rId70"/>
              </p:custDataLst>
            </p:nvPr>
          </p:nvSpPr>
          <p:spPr>
            <a:xfrm>
              <a:off x="8609013" y="3830637"/>
              <a:ext cx="168275" cy="160338"/>
            </a:xfrm>
            <a:custGeom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0" t="0" r="0" b="0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7"/>
            <p:cNvSpPr/>
            <p:nvPr>
              <p:custDataLst>
                <p:tags r:id="rId71"/>
              </p:custDataLst>
            </p:nvPr>
          </p:nvSpPr>
          <p:spPr>
            <a:xfrm>
              <a:off x="8777288" y="3806825"/>
              <a:ext cx="209550" cy="184150"/>
            </a:xfrm>
            <a:custGeom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0" t="0" r="0" b="0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78"/>
            <p:cNvSpPr/>
            <p:nvPr>
              <p:custDataLst>
                <p:tags r:id="rId72"/>
              </p:custDataLst>
            </p:nvPr>
          </p:nvSpPr>
          <p:spPr>
            <a:xfrm>
              <a:off x="8609013" y="3709987"/>
              <a:ext cx="377825" cy="219075"/>
            </a:xfrm>
            <a:custGeom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0" t="0" r="0" b="0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79"/>
            <p:cNvSpPr>
              <a:spLocks noEditPoints="1"/>
            </p:cNvSpPr>
            <p:nvPr>
              <p:custDataLst>
                <p:tags r:id="rId73"/>
              </p:custDataLst>
            </p:nvPr>
          </p:nvSpPr>
          <p:spPr>
            <a:xfrm>
              <a:off x="9201150" y="3857625"/>
              <a:ext cx="176213" cy="101600"/>
            </a:xfrm>
            <a:custGeom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0" t="0" r="0" b="0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80"/>
            <p:cNvSpPr>
              <a:spLocks noEditPoints="1"/>
            </p:cNvSpPr>
            <p:nvPr>
              <p:custDataLst>
                <p:tags r:id="rId74"/>
              </p:custDataLst>
            </p:nvPr>
          </p:nvSpPr>
          <p:spPr>
            <a:xfrm>
              <a:off x="9059863" y="3887787"/>
              <a:ext cx="201613" cy="152400"/>
            </a:xfrm>
            <a:custGeom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0" t="0" r="0" b="0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81"/>
            <p:cNvSpPr/>
            <p:nvPr>
              <p:custDataLst>
                <p:tags r:id="rId75"/>
              </p:custDataLst>
            </p:nvPr>
          </p:nvSpPr>
          <p:spPr>
            <a:xfrm>
              <a:off x="8982075" y="4003675"/>
              <a:ext cx="138113" cy="80963"/>
            </a:xfrm>
            <a:custGeom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0" t="0" r="0" b="0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82"/>
            <p:cNvSpPr/>
            <p:nvPr>
              <p:custDataLst>
                <p:tags r:id="rId76"/>
              </p:custDataLst>
            </p:nvPr>
          </p:nvSpPr>
          <p:spPr>
            <a:xfrm>
              <a:off x="8929688" y="3973512"/>
              <a:ext cx="38100" cy="23813"/>
            </a:xfrm>
            <a:custGeom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83"/>
            <p:cNvSpPr/>
            <p:nvPr>
              <p:custDataLst>
                <p:tags r:id="rId77"/>
              </p:custDataLst>
            </p:nvPr>
          </p:nvSpPr>
          <p:spPr>
            <a:xfrm>
              <a:off x="8866188" y="4003675"/>
              <a:ext cx="196850" cy="114300"/>
            </a:xfrm>
            <a:custGeom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0" t="0" r="0" b="0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4"/>
            <p:cNvSpPr/>
            <p:nvPr>
              <p:custDataLst>
                <p:tags r:id="rId78"/>
              </p:custDataLst>
            </p:nvPr>
          </p:nvSpPr>
          <p:spPr>
            <a:xfrm>
              <a:off x="8766175" y="4044950"/>
              <a:ext cx="223838" cy="146050"/>
            </a:xfrm>
            <a:custGeom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0" t="0" r="0" b="0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5"/>
            <p:cNvSpPr/>
            <p:nvPr>
              <p:custDataLst>
                <p:tags r:id="rId79"/>
              </p:custDataLst>
            </p:nvPr>
          </p:nvSpPr>
          <p:spPr>
            <a:xfrm>
              <a:off x="8737600" y="4144962"/>
              <a:ext cx="141288" cy="80963"/>
            </a:xfrm>
            <a:custGeom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0" t="0" r="0" b="0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6"/>
            <p:cNvSpPr/>
            <p:nvPr>
              <p:custDataLst>
                <p:tags r:id="rId80"/>
              </p:custDataLst>
            </p:nvPr>
          </p:nvSpPr>
          <p:spPr>
            <a:xfrm>
              <a:off x="8688388" y="4114800"/>
              <a:ext cx="38100" cy="22225"/>
            </a:xfrm>
            <a:custGeom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0" t="0" r="0" b="0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7"/>
            <p:cNvSpPr/>
            <p:nvPr>
              <p:custDataLst>
                <p:tags r:id="rId81"/>
              </p:custDataLst>
            </p:nvPr>
          </p:nvSpPr>
          <p:spPr>
            <a:xfrm>
              <a:off x="8083550" y="4630737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8"/>
            <p:cNvSpPr/>
            <p:nvPr>
              <p:custDataLst>
                <p:tags r:id="rId82"/>
              </p:custDataLst>
            </p:nvPr>
          </p:nvSpPr>
          <p:spPr>
            <a:xfrm>
              <a:off x="7832725" y="4519612"/>
              <a:ext cx="250825" cy="215900"/>
            </a:xfrm>
            <a:custGeom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0" t="0" r="0" b="0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9"/>
            <p:cNvSpPr/>
            <p:nvPr>
              <p:custDataLst>
                <p:tags r:id="rId83"/>
              </p:custDataLst>
            </p:nvPr>
          </p:nvSpPr>
          <p:spPr>
            <a:xfrm>
              <a:off x="7832725" y="4486275"/>
              <a:ext cx="311150" cy="180975"/>
            </a:xfrm>
            <a:custGeom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0" t="0" r="0" b="0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90"/>
            <p:cNvSpPr/>
            <p:nvPr>
              <p:custDataLst>
                <p:tags r:id="rId84"/>
              </p:custDataLst>
            </p:nvPr>
          </p:nvSpPr>
          <p:spPr>
            <a:xfrm>
              <a:off x="8023225" y="4735512"/>
              <a:ext cx="60325" cy="103188"/>
            </a:xfrm>
            <a:custGeom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0" t="0" r="0" b="0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91"/>
            <p:cNvSpPr/>
            <p:nvPr>
              <p:custDataLst>
                <p:tags r:id="rId85"/>
              </p:custDataLst>
            </p:nvPr>
          </p:nvSpPr>
          <p:spPr>
            <a:xfrm>
              <a:off x="7773988" y="4624387"/>
              <a:ext cx="249238" cy="214313"/>
            </a:xfrm>
            <a:custGeom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0" t="0" r="0" b="0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92"/>
            <p:cNvSpPr/>
            <p:nvPr>
              <p:custDataLst>
                <p:tags r:id="rId86"/>
              </p:custDataLst>
            </p:nvPr>
          </p:nvSpPr>
          <p:spPr>
            <a:xfrm>
              <a:off x="7773988" y="4591050"/>
              <a:ext cx="309563" cy="177800"/>
            </a:xfrm>
            <a:custGeom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0" t="0" r="0" b="0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93"/>
            <p:cNvSpPr/>
            <p:nvPr>
              <p:custDataLst>
                <p:tags r:id="rId87"/>
              </p:custDataLst>
            </p:nvPr>
          </p:nvSpPr>
          <p:spPr>
            <a:xfrm>
              <a:off x="7964488" y="4838700"/>
              <a:ext cx="60325" cy="104775"/>
            </a:xfrm>
            <a:custGeom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0" t="0" r="0" b="0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4"/>
            <p:cNvSpPr/>
            <p:nvPr>
              <p:custDataLst>
                <p:tags r:id="rId88"/>
              </p:custDataLst>
            </p:nvPr>
          </p:nvSpPr>
          <p:spPr>
            <a:xfrm>
              <a:off x="7715250" y="4727575"/>
              <a:ext cx="249238" cy="215900"/>
            </a:xfrm>
            <a:custGeom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0" t="0" r="0" b="0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5"/>
            <p:cNvSpPr/>
            <p:nvPr>
              <p:custDataLst>
                <p:tags r:id="rId89"/>
              </p:custDataLst>
            </p:nvPr>
          </p:nvSpPr>
          <p:spPr>
            <a:xfrm>
              <a:off x="7715250" y="4692650"/>
              <a:ext cx="309563" cy="180975"/>
            </a:xfrm>
            <a:custGeom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0" t="0" r="0" b="0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6"/>
            <p:cNvSpPr/>
            <p:nvPr>
              <p:custDataLst>
                <p:tags r:id="rId90"/>
              </p:custDataLst>
            </p:nvPr>
          </p:nvSpPr>
          <p:spPr>
            <a:xfrm>
              <a:off x="7905750" y="4943475"/>
              <a:ext cx="58738" cy="101600"/>
            </a:xfrm>
            <a:custGeom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0" t="0" r="0" b="0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7"/>
            <p:cNvSpPr/>
            <p:nvPr>
              <p:custDataLst>
                <p:tags r:id="rId91"/>
              </p:custDataLst>
            </p:nvPr>
          </p:nvSpPr>
          <p:spPr>
            <a:xfrm>
              <a:off x="7653338" y="4832350"/>
              <a:ext cx="252413" cy="212725"/>
            </a:xfrm>
            <a:custGeom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0" t="0" r="0" b="0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8"/>
            <p:cNvSpPr/>
            <p:nvPr>
              <p:custDataLst>
                <p:tags r:id="rId92"/>
              </p:custDataLst>
            </p:nvPr>
          </p:nvSpPr>
          <p:spPr>
            <a:xfrm>
              <a:off x="7653338" y="4797425"/>
              <a:ext cx="311150" cy="179388"/>
            </a:xfrm>
            <a:custGeom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0" t="0" r="0" b="0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9"/>
            <p:cNvSpPr/>
            <p:nvPr>
              <p:custDataLst>
                <p:tags r:id="rId93"/>
              </p:custDataLst>
            </p:nvPr>
          </p:nvSpPr>
          <p:spPr>
            <a:xfrm>
              <a:off x="7905750" y="4630737"/>
              <a:ext cx="238125" cy="414338"/>
            </a:xfrm>
            <a:custGeom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0" t="0" r="0" b="0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Rectangle 100"/>
            <p:cNvSpPr/>
            <p:nvPr>
              <p:custDataLst>
                <p:tags r:id="rId94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3" name="Freeform 101"/>
            <p:cNvSpPr/>
            <p:nvPr>
              <p:custDataLst>
                <p:tags r:id="rId95"/>
              </p:custDataLst>
            </p:nvPr>
          </p:nvSpPr>
          <p:spPr>
            <a:xfrm>
              <a:off x="10004425" y="3094037"/>
              <a:ext cx="95250" cy="271463"/>
            </a:xfrm>
            <a:custGeom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0" t="0" r="0" b="0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02"/>
            <p:cNvSpPr/>
            <p:nvPr>
              <p:custDataLst>
                <p:tags r:id="rId96"/>
              </p:custDataLst>
            </p:nvPr>
          </p:nvSpPr>
          <p:spPr>
            <a:xfrm>
              <a:off x="9909175" y="3094037"/>
              <a:ext cx="95250" cy="271463"/>
            </a:xfrm>
            <a:custGeom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0" t="0" r="0" b="0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03"/>
            <p:cNvSpPr/>
            <p:nvPr>
              <p:custDataLst>
                <p:tags r:id="rId97"/>
              </p:custDataLst>
            </p:nvPr>
          </p:nvSpPr>
          <p:spPr>
            <a:xfrm>
              <a:off x="10391775" y="3214687"/>
              <a:ext cx="546100" cy="606425"/>
            </a:xfrm>
            <a:custGeom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0" t="0" r="0" b="0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4"/>
            <p:cNvSpPr/>
            <p:nvPr>
              <p:custDataLst>
                <p:tags r:id="rId98"/>
              </p:custDataLst>
            </p:nvPr>
          </p:nvSpPr>
          <p:spPr>
            <a:xfrm>
              <a:off x="10398125" y="3255962"/>
              <a:ext cx="509588" cy="563563"/>
            </a:xfrm>
            <a:custGeom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0" t="0" r="0" b="0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5"/>
            <p:cNvSpPr/>
            <p:nvPr>
              <p:custDataLst>
                <p:tags r:id="rId9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0" t="0" r="0" b="0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6"/>
            <p:cNvSpPr/>
            <p:nvPr>
              <p:custDataLst>
                <p:tags r:id="rId100"/>
              </p:custDataLst>
            </p:nvPr>
          </p:nvSpPr>
          <p:spPr>
            <a:xfrm>
              <a:off x="9088438" y="2343150"/>
              <a:ext cx="400050" cy="384175"/>
            </a:xfrm>
            <a:custGeom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0" t="0" r="0" b="0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7"/>
            <p:cNvSpPr/>
            <p:nvPr>
              <p:custDataLst>
                <p:tags r:id="rId101"/>
              </p:custDataLst>
            </p:nvPr>
          </p:nvSpPr>
          <p:spPr>
            <a:xfrm>
              <a:off x="9137650" y="2641600"/>
              <a:ext cx="582613" cy="344488"/>
            </a:xfrm>
            <a:custGeom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0" t="0" r="0" b="0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8"/>
            <p:cNvSpPr/>
            <p:nvPr>
              <p:custDataLst>
                <p:tags r:id="rId102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9"/>
            <p:cNvSpPr/>
            <p:nvPr>
              <p:custDataLst>
                <p:tags r:id="rId103"/>
              </p:custDataLst>
            </p:nvPr>
          </p:nvSpPr>
          <p:spPr>
            <a:xfrm>
              <a:off x="9013825" y="2116137"/>
              <a:ext cx="758825" cy="917575"/>
            </a:xfrm>
            <a:custGeom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0" t="0" r="0" b="0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10"/>
            <p:cNvSpPr/>
            <p:nvPr>
              <p:custDataLst>
                <p:tags r:id="rId104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11"/>
            <p:cNvSpPr/>
            <p:nvPr>
              <p:custDataLst>
                <p:tags r:id="rId105"/>
              </p:custDataLst>
            </p:nvPr>
          </p:nvSpPr>
          <p:spPr>
            <a:xfrm>
              <a:off x="9088438" y="2343150"/>
              <a:ext cx="609600" cy="554038"/>
            </a:xfrm>
            <a:custGeom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0" t="0" r="0" b="0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12"/>
            <p:cNvSpPr/>
            <p:nvPr>
              <p:custDataLst>
                <p:tags r:id="rId106"/>
              </p:custDataLst>
            </p:nvPr>
          </p:nvSpPr>
          <p:spPr>
            <a:xfrm>
              <a:off x="9447213" y="2422525"/>
              <a:ext cx="111125" cy="166688"/>
            </a:xfrm>
            <a:custGeom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0" t="0" r="0" b="0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13"/>
            <p:cNvSpPr/>
            <p:nvPr>
              <p:custDataLst>
                <p:tags r:id="rId107"/>
              </p:custDataLst>
            </p:nvPr>
          </p:nvSpPr>
          <p:spPr>
            <a:xfrm>
              <a:off x="9137650" y="2633662"/>
              <a:ext cx="582613" cy="352425"/>
            </a:xfrm>
            <a:custGeom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0" t="0" r="0" b="0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114"/>
            <p:cNvSpPr/>
            <p:nvPr>
              <p:custDataLst>
                <p:tags r:id="rId108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115"/>
            <p:cNvSpPr/>
            <p:nvPr>
              <p:custDataLst>
                <p:tags r:id="rId109"/>
              </p:custDataLst>
            </p:nvPr>
          </p:nvSpPr>
          <p:spPr>
            <a:xfrm>
              <a:off x="9066213" y="2573337"/>
              <a:ext cx="41275" cy="52388"/>
            </a:xfrm>
            <a:custGeom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0" t="0" r="0" b="0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6"/>
            <p:cNvSpPr/>
            <p:nvPr>
              <p:custDataLst>
                <p:tags r:id="rId110"/>
              </p:custDataLst>
            </p:nvPr>
          </p:nvSpPr>
          <p:spPr>
            <a:xfrm>
              <a:off x="9404350" y="2605087"/>
              <a:ext cx="293688" cy="292100"/>
            </a:xfrm>
            <a:custGeom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0" t="0" r="0" b="0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7"/>
            <p:cNvSpPr/>
            <p:nvPr>
              <p:custDataLst>
                <p:tags r:id="rId111"/>
              </p:custDataLst>
            </p:nvPr>
          </p:nvSpPr>
          <p:spPr>
            <a:xfrm>
              <a:off x="9137650" y="2633662"/>
              <a:ext cx="211138" cy="139700"/>
            </a:xfrm>
            <a:custGeom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0" t="0" r="0" b="0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Rectangle 118"/>
            <p:cNvSpPr/>
            <p:nvPr>
              <p:custDataLst>
                <p:tags r:id="rId112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1" name="Freeform 119"/>
            <p:cNvSpPr/>
            <p:nvPr>
              <p:custDataLst>
                <p:tags r:id="rId113"/>
              </p:custDataLst>
            </p:nvPr>
          </p:nvSpPr>
          <p:spPr>
            <a:xfrm>
              <a:off x="11229975" y="384810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20"/>
            <p:cNvSpPr/>
            <p:nvPr>
              <p:custDataLst>
                <p:tags r:id="rId114"/>
              </p:custDataLst>
            </p:nvPr>
          </p:nvSpPr>
          <p:spPr>
            <a:xfrm>
              <a:off x="11233150" y="3848100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21"/>
            <p:cNvSpPr/>
            <p:nvPr>
              <p:custDataLst>
                <p:tags r:id="rId115"/>
              </p:custDataLst>
            </p:nvPr>
          </p:nvSpPr>
          <p:spPr>
            <a:xfrm>
              <a:off x="11236325" y="3848100"/>
              <a:ext cx="11113" cy="7938"/>
            </a:xfrm>
            <a:custGeom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22"/>
            <p:cNvSpPr/>
            <p:nvPr>
              <p:custDataLst>
                <p:tags r:id="rId116"/>
              </p:custDataLst>
            </p:nvPr>
          </p:nvSpPr>
          <p:spPr>
            <a:xfrm>
              <a:off x="11237913" y="3849687"/>
              <a:ext cx="11113" cy="6350"/>
            </a:xfrm>
            <a:custGeom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0" t="0" r="0" b="0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23"/>
            <p:cNvSpPr/>
            <p:nvPr>
              <p:custDataLst>
                <p:tags r:id="rId117"/>
              </p:custDataLst>
            </p:nvPr>
          </p:nvSpPr>
          <p:spPr>
            <a:xfrm>
              <a:off x="11239500" y="3849687"/>
              <a:ext cx="9525" cy="6350"/>
            </a:xfrm>
            <a:custGeom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0" t="0" r="0" b="0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4"/>
            <p:cNvSpPr/>
            <p:nvPr>
              <p:custDataLst>
                <p:tags r:id="rId118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5"/>
            <p:cNvSpPr/>
            <p:nvPr>
              <p:custDataLst>
                <p:tags r:id="rId119"/>
              </p:custDataLst>
            </p:nvPr>
          </p:nvSpPr>
          <p:spPr>
            <a:xfrm>
              <a:off x="11241088" y="3852862"/>
              <a:ext cx="7938" cy="3175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126"/>
            <p:cNvSpPr/>
            <p:nvPr>
              <p:custDataLst>
                <p:tags r:id="rId120"/>
              </p:custDataLst>
            </p:nvPr>
          </p:nvSpPr>
          <p:spPr>
            <a:xfrm>
              <a:off x="11242675" y="3854450"/>
              <a:ext cx="6350" cy="1588"/>
            </a:xfrm>
            <a:custGeom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0" t="0" r="0" b="0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127"/>
            <p:cNvSpPr/>
            <p:nvPr>
              <p:custDataLst>
                <p:tags r:id="rId121"/>
              </p:custDataLst>
            </p:nvPr>
          </p:nvSpPr>
          <p:spPr>
            <a:xfrm>
              <a:off x="11245850" y="3854450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8"/>
            <p:cNvSpPr/>
            <p:nvPr>
              <p:custDataLst>
                <p:tags r:id="rId122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9"/>
            <p:cNvSpPr/>
            <p:nvPr>
              <p:custDataLst>
                <p:tags r:id="rId123"/>
              </p:custDataLst>
            </p:nvPr>
          </p:nvSpPr>
          <p:spPr>
            <a:xfrm>
              <a:off x="11247438" y="3856037"/>
              <a:ext cx="1588" cy="1588"/>
            </a:xfrm>
            <a:custGeom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0" t="0" r="0" b="0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30"/>
            <p:cNvSpPr/>
            <p:nvPr>
              <p:custDataLst>
                <p:tags r:id="rId124"/>
              </p:custDataLst>
            </p:nvPr>
          </p:nvSpPr>
          <p:spPr>
            <a:xfrm flipH="1">
              <a:off x="11249025" y="3857625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31"/>
            <p:cNvSpPr>
              <a:spLocks noEditPoints="1"/>
            </p:cNvSpPr>
            <p:nvPr>
              <p:custDataLst>
                <p:tags r:id="rId125"/>
              </p:custDataLst>
            </p:nvPr>
          </p:nvSpPr>
          <p:spPr>
            <a:xfrm>
              <a:off x="11258550" y="3798887"/>
              <a:ext cx="73025" cy="46038"/>
            </a:xfrm>
            <a:custGeom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0" t="0" r="0" b="0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32"/>
            <p:cNvSpPr/>
            <p:nvPr>
              <p:custDataLst>
                <p:tags r:id="rId126"/>
              </p:custDataLst>
            </p:nvPr>
          </p:nvSpPr>
          <p:spPr>
            <a:xfrm>
              <a:off x="11256963" y="3800475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33"/>
            <p:cNvSpPr/>
            <p:nvPr>
              <p:custDataLst>
                <p:tags r:id="rId127"/>
              </p:custDataLst>
            </p:nvPr>
          </p:nvSpPr>
          <p:spPr>
            <a:xfrm>
              <a:off x="11260138" y="3800475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4"/>
            <p:cNvSpPr/>
            <p:nvPr>
              <p:custDataLst>
                <p:tags r:id="rId128"/>
              </p:custDataLst>
            </p:nvPr>
          </p:nvSpPr>
          <p:spPr>
            <a:xfrm>
              <a:off x="1126172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5"/>
            <p:cNvSpPr/>
            <p:nvPr>
              <p:custDataLst>
                <p:tags r:id="rId129"/>
              </p:custDataLst>
            </p:nvPr>
          </p:nvSpPr>
          <p:spPr>
            <a:xfrm>
              <a:off x="11264900" y="3798887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6"/>
            <p:cNvSpPr/>
            <p:nvPr>
              <p:custDataLst>
                <p:tags r:id="rId130"/>
              </p:custDataLst>
            </p:nvPr>
          </p:nvSpPr>
          <p:spPr>
            <a:xfrm>
              <a:off x="11266488" y="379888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7"/>
            <p:cNvSpPr/>
            <p:nvPr>
              <p:custDataLst>
                <p:tags r:id="rId131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138"/>
            <p:cNvSpPr/>
            <p:nvPr>
              <p:custDataLst>
                <p:tags r:id="rId132"/>
              </p:custDataLst>
            </p:nvPr>
          </p:nvSpPr>
          <p:spPr>
            <a:xfrm>
              <a:off x="11268075" y="3798887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139"/>
            <p:cNvSpPr/>
            <p:nvPr>
              <p:custDataLst>
                <p:tags r:id="rId133"/>
              </p:custDataLst>
            </p:nvPr>
          </p:nvSpPr>
          <p:spPr>
            <a:xfrm>
              <a:off x="11269663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40"/>
            <p:cNvSpPr/>
            <p:nvPr>
              <p:custDataLst>
                <p:tags r:id="rId134"/>
              </p:custDataLst>
            </p:nvPr>
          </p:nvSpPr>
          <p:spPr>
            <a:xfrm>
              <a:off x="11271250" y="38004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41"/>
            <p:cNvSpPr/>
            <p:nvPr>
              <p:custDataLst>
                <p:tags r:id="rId135"/>
              </p:custDataLst>
            </p:nvPr>
          </p:nvSpPr>
          <p:spPr>
            <a:xfrm>
              <a:off x="11274425" y="3800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42"/>
            <p:cNvSpPr/>
            <p:nvPr>
              <p:custDataLst>
                <p:tags r:id="rId136"/>
              </p:custDataLst>
            </p:nvPr>
          </p:nvSpPr>
          <p:spPr>
            <a:xfrm>
              <a:off x="11274425" y="3800475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43"/>
            <p:cNvSpPr/>
            <p:nvPr>
              <p:custDataLst>
                <p:tags r:id="rId137"/>
              </p:custDataLst>
            </p:nvPr>
          </p:nvSpPr>
          <p:spPr>
            <a:xfrm>
              <a:off x="11276013" y="38004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4"/>
            <p:cNvSpPr/>
            <p:nvPr>
              <p:custDataLst>
                <p:tags r:id="rId138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5"/>
            <p:cNvSpPr/>
            <p:nvPr>
              <p:custDataLst>
                <p:tags r:id="rId139"/>
              </p:custDataLst>
            </p:nvPr>
          </p:nvSpPr>
          <p:spPr>
            <a:xfrm>
              <a:off x="11277600" y="3802062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6"/>
            <p:cNvSpPr/>
            <p:nvPr>
              <p:custDataLst>
                <p:tags r:id="rId140"/>
              </p:custDataLst>
            </p:nvPr>
          </p:nvSpPr>
          <p:spPr>
            <a:xfrm>
              <a:off x="11279188" y="3802062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7"/>
            <p:cNvSpPr/>
            <p:nvPr>
              <p:custDataLst>
                <p:tags r:id="rId141"/>
              </p:custDataLst>
            </p:nvPr>
          </p:nvSpPr>
          <p:spPr>
            <a:xfrm>
              <a:off x="11280775" y="3805237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8"/>
            <p:cNvSpPr/>
            <p:nvPr>
              <p:custDataLst>
                <p:tags r:id="rId142"/>
              </p:custDataLst>
            </p:nvPr>
          </p:nvSpPr>
          <p:spPr>
            <a:xfrm>
              <a:off x="11283950" y="3805237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9"/>
            <p:cNvSpPr/>
            <p:nvPr>
              <p:custDataLst>
                <p:tags r:id="rId143"/>
              </p:custDataLst>
            </p:nvPr>
          </p:nvSpPr>
          <p:spPr>
            <a:xfrm>
              <a:off x="11283950" y="38068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150"/>
            <p:cNvSpPr/>
            <p:nvPr>
              <p:custDataLst>
                <p:tags r:id="rId144"/>
              </p:custDataLst>
            </p:nvPr>
          </p:nvSpPr>
          <p:spPr>
            <a:xfrm>
              <a:off x="11285538" y="38068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51"/>
            <p:cNvSpPr/>
            <p:nvPr>
              <p:custDataLst>
                <p:tags r:id="rId145"/>
              </p:custDataLst>
            </p:nvPr>
          </p:nvSpPr>
          <p:spPr>
            <a:xfrm>
              <a:off x="11287125" y="3808412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4" name="Freeform 152"/>
            <p:cNvSpPr>
              <a:spLocks noEditPoints="1"/>
            </p:cNvSpPr>
            <p:nvPr>
              <p:custDataLst>
                <p:tags r:id="rId146"/>
              </p:custDataLst>
            </p:nvPr>
          </p:nvSpPr>
          <p:spPr>
            <a:xfrm>
              <a:off x="11288713" y="3810000"/>
              <a:ext cx="42863" cy="25400"/>
            </a:xfrm>
            <a:custGeom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53"/>
            <p:cNvSpPr>
              <a:spLocks noEditPoints="1"/>
            </p:cNvSpPr>
            <p:nvPr>
              <p:custDataLst>
                <p:tags r:id="rId147"/>
              </p:custDataLst>
            </p:nvPr>
          </p:nvSpPr>
          <p:spPr>
            <a:xfrm>
              <a:off x="11288713" y="3821112"/>
              <a:ext cx="28575" cy="15875"/>
            </a:xfrm>
            <a:custGeom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0" t="0" r="0" b="0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4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90300" y="3821112"/>
              <a:ext cx="31750" cy="17463"/>
            </a:xfrm>
            <a:custGeom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0" t="0" r="0" b="0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5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93475" y="3821112"/>
              <a:ext cx="30163" cy="17463"/>
            </a:xfrm>
            <a:custGeom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0" t="0" r="0" b="0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6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5063" y="3821112"/>
              <a:ext cx="30163" cy="19050"/>
            </a:xfrm>
            <a:custGeom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0" t="0" r="0" b="0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7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5063" y="3824287"/>
              <a:ext cx="33338" cy="19050"/>
            </a:xfrm>
            <a:custGeom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0" t="0" r="0" b="0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8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6650" y="3824287"/>
              <a:ext cx="34925" cy="20638"/>
            </a:xfrm>
            <a:custGeom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0" t="0" r="0" b="0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9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8238" y="3825875"/>
              <a:ext cx="33338" cy="19050"/>
            </a:xfrm>
            <a:custGeom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0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307763" y="3797300"/>
              <a:ext cx="52388" cy="41275"/>
            </a:xfrm>
            <a:custGeom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0" t="0" r="0" b="0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1"/>
            <p:cNvSpPr/>
            <p:nvPr>
              <p:custDataLst>
                <p:tags r:id="rId155"/>
              </p:custDataLst>
            </p:nvPr>
          </p:nvSpPr>
          <p:spPr>
            <a:xfrm>
              <a:off x="11307763" y="3798887"/>
              <a:ext cx="46038" cy="25400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62"/>
            <p:cNvSpPr/>
            <p:nvPr>
              <p:custDataLst>
                <p:tags r:id="rId156"/>
              </p:custDataLst>
            </p:nvPr>
          </p:nvSpPr>
          <p:spPr>
            <a:xfrm>
              <a:off x="11309350" y="3797300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63"/>
            <p:cNvSpPr/>
            <p:nvPr>
              <p:custDataLst>
                <p:tags r:id="rId157"/>
              </p:custDataLst>
            </p:nvPr>
          </p:nvSpPr>
          <p:spPr>
            <a:xfrm>
              <a:off x="11314113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4"/>
            <p:cNvSpPr/>
            <p:nvPr>
              <p:custDataLst>
                <p:tags r:id="rId158"/>
              </p:custDataLst>
            </p:nvPr>
          </p:nvSpPr>
          <p:spPr>
            <a:xfrm>
              <a:off x="11315700" y="3797300"/>
              <a:ext cx="44450" cy="23813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5"/>
            <p:cNvSpPr/>
            <p:nvPr>
              <p:custDataLst>
                <p:tags r:id="rId159"/>
              </p:custDataLst>
            </p:nvPr>
          </p:nvSpPr>
          <p:spPr>
            <a:xfrm>
              <a:off x="11317288" y="3797300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8" name="Freeform 166"/>
            <p:cNvSpPr/>
            <p:nvPr>
              <p:custDataLst>
                <p:tags r:id="rId160"/>
              </p:custDataLst>
            </p:nvPr>
          </p:nvSpPr>
          <p:spPr>
            <a:xfrm>
              <a:off x="11318875" y="3798887"/>
              <a:ext cx="41275" cy="22225"/>
            </a:xfrm>
            <a:custGeom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0" t="0" r="0" b="0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9" name="Freeform 167"/>
            <p:cNvSpPr/>
            <p:nvPr>
              <p:custDataLst>
                <p:tags r:id="rId161"/>
              </p:custDataLst>
            </p:nvPr>
          </p:nvSpPr>
          <p:spPr>
            <a:xfrm>
              <a:off x="11318875" y="3800475"/>
              <a:ext cx="38100" cy="20638"/>
            </a:xfrm>
            <a:custGeom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0" t="0" r="0" b="0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8"/>
            <p:cNvSpPr/>
            <p:nvPr>
              <p:custDataLst>
                <p:tags r:id="rId162"/>
              </p:custDataLst>
            </p:nvPr>
          </p:nvSpPr>
          <p:spPr>
            <a:xfrm>
              <a:off x="11322050" y="3800475"/>
              <a:ext cx="34925" cy="20638"/>
            </a:xfrm>
            <a:custGeom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0" t="0" r="0" b="0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9"/>
            <p:cNvSpPr/>
            <p:nvPr>
              <p:custDataLst>
                <p:tags r:id="rId163"/>
              </p:custDataLst>
            </p:nvPr>
          </p:nvSpPr>
          <p:spPr>
            <a:xfrm>
              <a:off x="11323638" y="3802062"/>
              <a:ext cx="31750" cy="22225"/>
            </a:xfrm>
            <a:custGeom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0" t="0" r="0" b="0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70"/>
            <p:cNvSpPr/>
            <p:nvPr>
              <p:custDataLst>
                <p:tags r:id="rId164"/>
              </p:custDataLst>
            </p:nvPr>
          </p:nvSpPr>
          <p:spPr>
            <a:xfrm>
              <a:off x="11325225" y="3805237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71"/>
            <p:cNvSpPr/>
            <p:nvPr>
              <p:custDataLst>
                <p:tags r:id="rId165"/>
              </p:custDataLst>
            </p:nvPr>
          </p:nvSpPr>
          <p:spPr>
            <a:xfrm>
              <a:off x="11326813" y="3806825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72"/>
            <p:cNvSpPr/>
            <p:nvPr>
              <p:custDataLst>
                <p:tags r:id="rId166"/>
              </p:custDataLst>
            </p:nvPr>
          </p:nvSpPr>
          <p:spPr>
            <a:xfrm>
              <a:off x="11326813" y="3808412"/>
              <a:ext cx="26988" cy="15875"/>
            </a:xfrm>
            <a:custGeom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73"/>
            <p:cNvSpPr/>
            <p:nvPr>
              <p:custDataLst>
                <p:tags r:id="rId167"/>
              </p:custDataLst>
            </p:nvPr>
          </p:nvSpPr>
          <p:spPr>
            <a:xfrm>
              <a:off x="11328400" y="3810000"/>
              <a:ext cx="23813" cy="15875"/>
            </a:xfrm>
            <a:custGeom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4"/>
            <p:cNvSpPr/>
            <p:nvPr>
              <p:custDataLst>
                <p:tags r:id="rId168"/>
              </p:custDataLst>
            </p:nvPr>
          </p:nvSpPr>
          <p:spPr>
            <a:xfrm>
              <a:off x="11331575" y="3811587"/>
              <a:ext cx="20638" cy="14288"/>
            </a:xfrm>
            <a:custGeom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5"/>
            <p:cNvSpPr/>
            <p:nvPr>
              <p:custDataLst>
                <p:tags r:id="rId169"/>
              </p:custDataLst>
            </p:nvPr>
          </p:nvSpPr>
          <p:spPr>
            <a:xfrm>
              <a:off x="11333163" y="3814762"/>
              <a:ext cx="19050" cy="12700"/>
            </a:xfrm>
            <a:custGeom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0" t="0" r="0" b="0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6"/>
            <p:cNvSpPr/>
            <p:nvPr>
              <p:custDataLst>
                <p:tags r:id="rId170"/>
              </p:custDataLst>
            </p:nvPr>
          </p:nvSpPr>
          <p:spPr>
            <a:xfrm>
              <a:off x="11333163" y="3816350"/>
              <a:ext cx="17463" cy="11113"/>
            </a:xfrm>
            <a:custGeom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0" t="0" r="0" b="0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7"/>
            <p:cNvSpPr/>
            <p:nvPr>
              <p:custDataLst>
                <p:tags r:id="rId171"/>
              </p:custDataLst>
            </p:nvPr>
          </p:nvSpPr>
          <p:spPr>
            <a:xfrm>
              <a:off x="11334750" y="3819525"/>
              <a:ext cx="15875" cy="9525"/>
            </a:xfrm>
            <a:custGeom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0" t="0" r="0" b="0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8"/>
            <p:cNvSpPr/>
            <p:nvPr>
              <p:custDataLst>
                <p:tags r:id="rId172"/>
              </p:custDataLst>
            </p:nvPr>
          </p:nvSpPr>
          <p:spPr>
            <a:xfrm>
              <a:off x="11336338" y="3821112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9"/>
            <p:cNvSpPr/>
            <p:nvPr>
              <p:custDataLst>
                <p:tags r:id="rId173"/>
              </p:custDataLst>
            </p:nvPr>
          </p:nvSpPr>
          <p:spPr>
            <a:xfrm>
              <a:off x="11337925" y="3824287"/>
              <a:ext cx="12700" cy="6350"/>
            </a:xfrm>
            <a:custGeom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2" name="Freeform 180"/>
            <p:cNvSpPr/>
            <p:nvPr>
              <p:custDataLst>
                <p:tags r:id="rId174"/>
              </p:custDataLst>
            </p:nvPr>
          </p:nvSpPr>
          <p:spPr>
            <a:xfrm>
              <a:off x="11341100" y="3825875"/>
              <a:ext cx="6350" cy="7938"/>
            </a:xfrm>
            <a:custGeom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3" name="Freeform 181"/>
            <p:cNvSpPr/>
            <p:nvPr>
              <p:custDataLst>
                <p:tags r:id="rId175"/>
              </p:custDataLst>
            </p:nvPr>
          </p:nvSpPr>
          <p:spPr>
            <a:xfrm>
              <a:off x="11342688" y="3827462"/>
              <a:ext cx="4763" cy="6350"/>
            </a:xfrm>
            <a:custGeom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0" t="0" r="0" b="0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82"/>
            <p:cNvSpPr/>
            <p:nvPr>
              <p:custDataLst>
                <p:tags r:id="rId176"/>
              </p:custDataLst>
            </p:nvPr>
          </p:nvSpPr>
          <p:spPr>
            <a:xfrm>
              <a:off x="11342688" y="3830637"/>
              <a:ext cx="4763" cy="4763"/>
            </a:xfrm>
            <a:custGeom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83"/>
            <p:cNvSpPr/>
            <p:nvPr>
              <p:custDataLst>
                <p:tags r:id="rId177"/>
              </p:custDataLst>
            </p:nvPr>
          </p:nvSpPr>
          <p:spPr>
            <a:xfrm>
              <a:off x="11344275" y="3833812"/>
              <a:ext cx="3175" cy="3175"/>
            </a:xfrm>
            <a:custGeom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0" t="0" r="0" b="0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4"/>
            <p:cNvSpPr/>
            <p:nvPr>
              <p:custDataLst>
                <p:tags r:id="rId178"/>
              </p:custDataLst>
            </p:nvPr>
          </p:nvSpPr>
          <p:spPr>
            <a:xfrm>
              <a:off x="11345863" y="3835400"/>
              <a:ext cx="1588" cy="3175"/>
            </a:xfrm>
            <a:custGeom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Oval 185"/>
            <p:cNvSpPr/>
            <p:nvPr>
              <p:custDataLst>
                <p:tags r:id="rId179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78" name="Freeform 186"/>
            <p:cNvSpPr>
              <a:spLocks noEditPoints="1"/>
            </p:cNvSpPr>
            <p:nvPr>
              <p:custDataLst>
                <p:tags r:id="rId180"/>
              </p:custDataLst>
            </p:nvPr>
          </p:nvSpPr>
          <p:spPr>
            <a:xfrm>
              <a:off x="11414125" y="3757612"/>
              <a:ext cx="61913" cy="11113"/>
            </a:xfrm>
            <a:custGeom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0" t="0" r="0" b="0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7"/>
            <p:cNvSpPr/>
            <p:nvPr>
              <p:custDataLst>
                <p:tags r:id="rId181"/>
              </p:custDataLst>
            </p:nvPr>
          </p:nvSpPr>
          <p:spPr>
            <a:xfrm>
              <a:off x="11372850" y="3759200"/>
              <a:ext cx="47625" cy="26988"/>
            </a:xfrm>
            <a:custGeom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8"/>
            <p:cNvSpPr/>
            <p:nvPr>
              <p:custDataLst>
                <p:tags r:id="rId182"/>
              </p:custDataLst>
            </p:nvPr>
          </p:nvSpPr>
          <p:spPr>
            <a:xfrm>
              <a:off x="11379200" y="3757612"/>
              <a:ext cx="47625" cy="25400"/>
            </a:xfrm>
            <a:custGeom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0" t="0" r="0" b="0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9"/>
            <p:cNvSpPr/>
            <p:nvPr>
              <p:custDataLst>
                <p:tags r:id="rId183"/>
              </p:custDataLst>
            </p:nvPr>
          </p:nvSpPr>
          <p:spPr>
            <a:xfrm>
              <a:off x="11383963" y="3757612"/>
              <a:ext cx="47625" cy="23813"/>
            </a:xfrm>
            <a:custGeom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0" t="0" r="0" b="0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90"/>
            <p:cNvSpPr/>
            <p:nvPr>
              <p:custDataLst>
                <p:tags r:id="rId184"/>
              </p:custDataLst>
            </p:nvPr>
          </p:nvSpPr>
          <p:spPr>
            <a:xfrm>
              <a:off x="11390313" y="3757612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91"/>
            <p:cNvSpPr/>
            <p:nvPr>
              <p:custDataLst>
                <p:tags r:id="rId185"/>
              </p:custDataLst>
            </p:nvPr>
          </p:nvSpPr>
          <p:spPr>
            <a:xfrm>
              <a:off x="11393488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92"/>
            <p:cNvSpPr/>
            <p:nvPr>
              <p:custDataLst>
                <p:tags r:id="rId186"/>
              </p:custDataLst>
            </p:nvPr>
          </p:nvSpPr>
          <p:spPr>
            <a:xfrm>
              <a:off x="11398250" y="3757612"/>
              <a:ext cx="44450" cy="23813"/>
            </a:xfrm>
            <a:custGeom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93"/>
            <p:cNvSpPr/>
            <p:nvPr>
              <p:custDataLst>
                <p:tags r:id="rId187"/>
              </p:custDataLst>
            </p:nvPr>
          </p:nvSpPr>
          <p:spPr>
            <a:xfrm>
              <a:off x="11401425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6" name="Freeform 194"/>
            <p:cNvSpPr/>
            <p:nvPr>
              <p:custDataLst>
                <p:tags r:id="rId188"/>
              </p:custDataLst>
            </p:nvPr>
          </p:nvSpPr>
          <p:spPr>
            <a:xfrm>
              <a:off x="11404600" y="3757612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7" name="Freeform 195"/>
            <p:cNvSpPr/>
            <p:nvPr>
              <p:custDataLst>
                <p:tags r:id="rId189"/>
              </p:custDataLst>
            </p:nvPr>
          </p:nvSpPr>
          <p:spPr>
            <a:xfrm>
              <a:off x="11409363" y="3759200"/>
              <a:ext cx="46038" cy="23813"/>
            </a:xfrm>
            <a:custGeom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6"/>
            <p:cNvSpPr/>
            <p:nvPr>
              <p:custDataLst>
                <p:tags r:id="rId190"/>
              </p:custDataLst>
            </p:nvPr>
          </p:nvSpPr>
          <p:spPr>
            <a:xfrm>
              <a:off x="11412538" y="3759200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7"/>
            <p:cNvSpPr/>
            <p:nvPr>
              <p:custDataLst>
                <p:tags r:id="rId191"/>
              </p:custDataLst>
            </p:nvPr>
          </p:nvSpPr>
          <p:spPr>
            <a:xfrm>
              <a:off x="11417300" y="3760787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8"/>
            <p:cNvSpPr/>
            <p:nvPr>
              <p:custDataLst>
                <p:tags r:id="rId192"/>
              </p:custDataLst>
            </p:nvPr>
          </p:nvSpPr>
          <p:spPr>
            <a:xfrm>
              <a:off x="11420475" y="3760787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9"/>
            <p:cNvSpPr/>
            <p:nvPr>
              <p:custDataLst>
                <p:tags r:id="rId193"/>
              </p:custDataLst>
            </p:nvPr>
          </p:nvSpPr>
          <p:spPr>
            <a:xfrm>
              <a:off x="11422063" y="376237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200"/>
            <p:cNvSpPr/>
            <p:nvPr>
              <p:custDataLst>
                <p:tags r:id="rId194"/>
              </p:custDataLst>
            </p:nvPr>
          </p:nvSpPr>
          <p:spPr>
            <a:xfrm>
              <a:off x="11426825" y="3763962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201"/>
            <p:cNvSpPr/>
            <p:nvPr>
              <p:custDataLst>
                <p:tags r:id="rId195"/>
              </p:custDataLst>
            </p:nvPr>
          </p:nvSpPr>
          <p:spPr>
            <a:xfrm>
              <a:off x="11430000" y="3767137"/>
              <a:ext cx="46038" cy="25400"/>
            </a:xfrm>
            <a:custGeom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202"/>
            <p:cNvSpPr>
              <a:spLocks noEditPoints="1"/>
            </p:cNvSpPr>
            <p:nvPr>
              <p:custDataLst>
                <p:tags r:id="rId196"/>
              </p:custDataLst>
            </p:nvPr>
          </p:nvSpPr>
          <p:spPr>
            <a:xfrm>
              <a:off x="11437938" y="3768725"/>
              <a:ext cx="117475" cy="134938"/>
            </a:xfrm>
            <a:custGeom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0" t="0" r="0" b="0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203"/>
            <p:cNvSpPr/>
            <p:nvPr>
              <p:custDataLst>
                <p:tags r:id="rId197"/>
              </p:custDataLst>
            </p:nvPr>
          </p:nvSpPr>
          <p:spPr>
            <a:xfrm>
              <a:off x="11433175" y="37687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4"/>
            <p:cNvSpPr/>
            <p:nvPr>
              <p:custDataLst>
                <p:tags r:id="rId198"/>
              </p:custDataLst>
            </p:nvPr>
          </p:nvSpPr>
          <p:spPr>
            <a:xfrm>
              <a:off x="11433175" y="3768725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6"/>
            <p:cNvSpPr/>
            <p:nvPr>
              <p:custDataLst>
                <p:tags r:id="rId199"/>
              </p:custDataLst>
            </p:nvPr>
          </p:nvSpPr>
          <p:spPr>
            <a:xfrm>
              <a:off x="11437938" y="3770313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7"/>
            <p:cNvSpPr/>
            <p:nvPr>
              <p:custDataLst>
                <p:tags r:id="rId200"/>
              </p:custDataLst>
            </p:nvPr>
          </p:nvSpPr>
          <p:spPr>
            <a:xfrm>
              <a:off x="11441113" y="377348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8"/>
            <p:cNvSpPr/>
            <p:nvPr>
              <p:custDataLst>
                <p:tags r:id="rId201"/>
              </p:custDataLst>
            </p:nvPr>
          </p:nvSpPr>
          <p:spPr>
            <a:xfrm>
              <a:off x="11445876" y="3776663"/>
              <a:ext cx="44450" cy="25400"/>
            </a:xfrm>
            <a:custGeom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" name="Freeform 209"/>
            <p:cNvSpPr/>
            <p:nvPr>
              <p:custDataLst>
                <p:tags r:id="rId202"/>
              </p:custDataLst>
            </p:nvPr>
          </p:nvSpPr>
          <p:spPr>
            <a:xfrm>
              <a:off x="11449051" y="37798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" name="Freeform 210"/>
            <p:cNvSpPr/>
            <p:nvPr>
              <p:custDataLst>
                <p:tags r:id="rId203"/>
              </p:custDataLst>
            </p:nvPr>
          </p:nvSpPr>
          <p:spPr>
            <a:xfrm>
              <a:off x="11452226" y="37814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11"/>
            <p:cNvSpPr/>
            <p:nvPr>
              <p:custDataLst>
                <p:tags r:id="rId204"/>
              </p:custDataLst>
            </p:nvPr>
          </p:nvSpPr>
          <p:spPr>
            <a:xfrm>
              <a:off x="11456988" y="3786188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12"/>
            <p:cNvSpPr/>
            <p:nvPr>
              <p:custDataLst>
                <p:tags r:id="rId205"/>
              </p:custDataLst>
            </p:nvPr>
          </p:nvSpPr>
          <p:spPr>
            <a:xfrm>
              <a:off x="11460163" y="378936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13"/>
            <p:cNvSpPr/>
            <p:nvPr>
              <p:custDataLst>
                <p:tags r:id="rId206"/>
              </p:custDataLst>
            </p:nvPr>
          </p:nvSpPr>
          <p:spPr>
            <a:xfrm>
              <a:off x="11464926" y="37925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14"/>
            <p:cNvSpPr/>
            <p:nvPr>
              <p:custDataLst>
                <p:tags r:id="rId207"/>
              </p:custDataLst>
            </p:nvPr>
          </p:nvSpPr>
          <p:spPr>
            <a:xfrm>
              <a:off x="11468101" y="3797300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5"/>
            <p:cNvSpPr/>
            <p:nvPr>
              <p:custDataLst>
                <p:tags r:id="rId208"/>
              </p:custDataLst>
            </p:nvPr>
          </p:nvSpPr>
          <p:spPr>
            <a:xfrm>
              <a:off x="11471276" y="38004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6"/>
            <p:cNvSpPr/>
            <p:nvPr>
              <p:custDataLst>
                <p:tags r:id="rId209"/>
              </p:custDataLst>
            </p:nvPr>
          </p:nvSpPr>
          <p:spPr>
            <a:xfrm>
              <a:off x="11474451" y="38052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7"/>
            <p:cNvSpPr/>
            <p:nvPr>
              <p:custDataLst>
                <p:tags r:id="rId210"/>
              </p:custDataLst>
            </p:nvPr>
          </p:nvSpPr>
          <p:spPr>
            <a:xfrm>
              <a:off x="11477626" y="3808413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8"/>
            <p:cNvSpPr/>
            <p:nvPr>
              <p:custDataLst>
                <p:tags r:id="rId211"/>
              </p:custDataLst>
            </p:nvPr>
          </p:nvSpPr>
          <p:spPr>
            <a:xfrm>
              <a:off x="11480801" y="3811588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9"/>
            <p:cNvSpPr/>
            <p:nvPr>
              <p:custDataLst>
                <p:tags r:id="rId212"/>
              </p:custDataLst>
            </p:nvPr>
          </p:nvSpPr>
          <p:spPr>
            <a:xfrm>
              <a:off x="11487151" y="3819525"/>
              <a:ext cx="47625" cy="36513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0" t="0" r="0" b="0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20"/>
            <p:cNvSpPr/>
            <p:nvPr>
              <p:custDataLst>
                <p:tags r:id="rId213"/>
              </p:custDataLst>
            </p:nvPr>
          </p:nvSpPr>
          <p:spPr>
            <a:xfrm>
              <a:off x="11493501" y="3830638"/>
              <a:ext cx="44450" cy="31750"/>
            </a:xfrm>
            <a:custGeom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21"/>
            <p:cNvSpPr/>
            <p:nvPr>
              <p:custDataLst>
                <p:tags r:id="rId214"/>
              </p:custDataLst>
            </p:nvPr>
          </p:nvSpPr>
          <p:spPr>
            <a:xfrm>
              <a:off x="11496676" y="383698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22"/>
            <p:cNvSpPr/>
            <p:nvPr>
              <p:custDataLst>
                <p:tags r:id="rId215"/>
              </p:custDataLst>
            </p:nvPr>
          </p:nvSpPr>
          <p:spPr>
            <a:xfrm>
              <a:off x="11499851" y="3843338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" name="Freeform 223"/>
            <p:cNvSpPr/>
            <p:nvPr>
              <p:custDataLst>
                <p:tags r:id="rId216"/>
              </p:custDataLst>
            </p:nvPr>
          </p:nvSpPr>
          <p:spPr>
            <a:xfrm>
              <a:off x="11503026" y="384651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" name="Freeform 224"/>
            <p:cNvSpPr/>
            <p:nvPr>
              <p:custDataLst>
                <p:tags r:id="rId217"/>
              </p:custDataLst>
            </p:nvPr>
          </p:nvSpPr>
          <p:spPr>
            <a:xfrm>
              <a:off x="11504613" y="38496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5"/>
            <p:cNvSpPr/>
            <p:nvPr>
              <p:custDataLst>
                <p:tags r:id="rId218"/>
              </p:custDataLst>
            </p:nvPr>
          </p:nvSpPr>
          <p:spPr>
            <a:xfrm>
              <a:off x="11504613" y="38544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6"/>
            <p:cNvSpPr/>
            <p:nvPr>
              <p:custDataLst>
                <p:tags r:id="rId219"/>
              </p:custDataLst>
            </p:nvPr>
          </p:nvSpPr>
          <p:spPr>
            <a:xfrm>
              <a:off x="11506201" y="385762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7"/>
            <p:cNvSpPr/>
            <p:nvPr>
              <p:custDataLst>
                <p:tags r:id="rId220"/>
              </p:custDataLst>
            </p:nvPr>
          </p:nvSpPr>
          <p:spPr>
            <a:xfrm>
              <a:off x="11507788" y="3863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8"/>
            <p:cNvSpPr/>
            <p:nvPr>
              <p:custDataLst>
                <p:tags r:id="rId221"/>
              </p:custDataLst>
            </p:nvPr>
          </p:nvSpPr>
          <p:spPr>
            <a:xfrm>
              <a:off x="11509376" y="38671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9"/>
            <p:cNvSpPr/>
            <p:nvPr>
              <p:custDataLst>
                <p:tags r:id="rId222"/>
              </p:custDataLst>
            </p:nvPr>
          </p:nvSpPr>
          <p:spPr>
            <a:xfrm>
              <a:off x="11509376" y="38719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30"/>
            <p:cNvSpPr/>
            <p:nvPr>
              <p:custDataLst>
                <p:tags r:id="rId223"/>
              </p:custDataLst>
            </p:nvPr>
          </p:nvSpPr>
          <p:spPr>
            <a:xfrm>
              <a:off x="11512551" y="3875088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31"/>
            <p:cNvSpPr/>
            <p:nvPr>
              <p:custDataLst>
                <p:tags r:id="rId224"/>
              </p:custDataLst>
            </p:nvPr>
          </p:nvSpPr>
          <p:spPr>
            <a:xfrm>
              <a:off x="11514138" y="387826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32"/>
            <p:cNvSpPr>
              <a:spLocks noEditPoints="1"/>
            </p:cNvSpPr>
            <p:nvPr>
              <p:custDataLst>
                <p:tags r:id="rId225"/>
              </p:custDataLst>
            </p:nvPr>
          </p:nvSpPr>
          <p:spPr>
            <a:xfrm>
              <a:off x="11598276" y="3978275"/>
              <a:ext cx="79375" cy="146050"/>
            </a:xfrm>
            <a:custGeom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0" t="0" r="0" b="0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33"/>
            <p:cNvSpPr/>
            <p:nvPr>
              <p:custDataLst>
                <p:tags r:id="rId226"/>
              </p:custDataLst>
            </p:nvPr>
          </p:nvSpPr>
          <p:spPr>
            <a:xfrm>
              <a:off x="11591926" y="3978275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34"/>
            <p:cNvSpPr/>
            <p:nvPr>
              <p:custDataLst>
                <p:tags r:id="rId227"/>
              </p:custDataLst>
            </p:nvPr>
          </p:nvSpPr>
          <p:spPr>
            <a:xfrm>
              <a:off x="11591926" y="397986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5"/>
            <p:cNvSpPr/>
            <p:nvPr>
              <p:custDataLst>
                <p:tags r:id="rId228"/>
              </p:custDataLst>
            </p:nvPr>
          </p:nvSpPr>
          <p:spPr>
            <a:xfrm>
              <a:off x="11595101" y="39814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6"/>
            <p:cNvSpPr/>
            <p:nvPr>
              <p:custDataLst>
                <p:tags r:id="rId229"/>
              </p:custDataLst>
            </p:nvPr>
          </p:nvSpPr>
          <p:spPr>
            <a:xfrm>
              <a:off x="11598276" y="3983038"/>
              <a:ext cx="44450" cy="28575"/>
            </a:xfrm>
            <a:custGeom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8" name="Freeform 237"/>
            <p:cNvSpPr/>
            <p:nvPr>
              <p:custDataLst>
                <p:tags r:id="rId230"/>
              </p:custDataLst>
            </p:nvPr>
          </p:nvSpPr>
          <p:spPr>
            <a:xfrm>
              <a:off x="11599863" y="3987800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9" name="Freeform 238"/>
            <p:cNvSpPr/>
            <p:nvPr>
              <p:custDataLst>
                <p:tags r:id="rId231"/>
              </p:custDataLst>
            </p:nvPr>
          </p:nvSpPr>
          <p:spPr>
            <a:xfrm>
              <a:off x="11603038" y="39893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0" name="Freeform 239"/>
            <p:cNvSpPr/>
            <p:nvPr>
              <p:custDataLst>
                <p:tags r:id="rId232"/>
              </p:custDataLst>
            </p:nvPr>
          </p:nvSpPr>
          <p:spPr>
            <a:xfrm>
              <a:off x="11604626" y="3990975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1" name="Freeform 240"/>
            <p:cNvSpPr/>
            <p:nvPr>
              <p:custDataLst>
                <p:tags r:id="rId233"/>
              </p:custDataLst>
            </p:nvPr>
          </p:nvSpPr>
          <p:spPr>
            <a:xfrm>
              <a:off x="11607801" y="39941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2" name="Freeform 241"/>
            <p:cNvSpPr/>
            <p:nvPr>
              <p:custDataLst>
                <p:tags r:id="rId234"/>
              </p:custDataLst>
            </p:nvPr>
          </p:nvSpPr>
          <p:spPr>
            <a:xfrm>
              <a:off x="11609388" y="399732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3" name="Freeform 242"/>
            <p:cNvSpPr/>
            <p:nvPr>
              <p:custDataLst>
                <p:tags r:id="rId235"/>
              </p:custDataLst>
            </p:nvPr>
          </p:nvSpPr>
          <p:spPr>
            <a:xfrm>
              <a:off x="11610976" y="4000500"/>
              <a:ext cx="46038" cy="28575"/>
            </a:xfrm>
            <a:custGeom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0" t="0" r="0" b="0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4" name="Freeform 243"/>
            <p:cNvSpPr/>
            <p:nvPr>
              <p:custDataLst>
                <p:tags r:id="rId236"/>
              </p:custDataLst>
            </p:nvPr>
          </p:nvSpPr>
          <p:spPr>
            <a:xfrm>
              <a:off x="11614151" y="4003675"/>
              <a:ext cx="47625" cy="33338"/>
            </a:xfrm>
            <a:custGeom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0" t="0" r="0" b="0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5" name="Freeform 244"/>
            <p:cNvSpPr/>
            <p:nvPr>
              <p:custDataLst>
                <p:tags r:id="rId237"/>
              </p:custDataLst>
            </p:nvPr>
          </p:nvSpPr>
          <p:spPr>
            <a:xfrm>
              <a:off x="11620501" y="4011613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6" name="Freeform 245"/>
            <p:cNvSpPr/>
            <p:nvPr>
              <p:custDataLst>
                <p:tags r:id="rId238"/>
              </p:custDataLst>
            </p:nvPr>
          </p:nvSpPr>
          <p:spPr>
            <a:xfrm>
              <a:off x="11622088" y="401796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7" name="Freeform 246"/>
            <p:cNvSpPr/>
            <p:nvPr>
              <p:custDataLst>
                <p:tags r:id="rId239"/>
              </p:custDataLst>
            </p:nvPr>
          </p:nvSpPr>
          <p:spPr>
            <a:xfrm>
              <a:off x="11623676" y="40195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8" name="Freeform 247"/>
            <p:cNvSpPr/>
            <p:nvPr>
              <p:custDataLst>
                <p:tags r:id="rId240"/>
              </p:custDataLst>
            </p:nvPr>
          </p:nvSpPr>
          <p:spPr>
            <a:xfrm>
              <a:off x="11626851" y="402272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9" name="Freeform 248"/>
            <p:cNvSpPr/>
            <p:nvPr>
              <p:custDataLst>
                <p:tags r:id="rId241"/>
              </p:custDataLst>
            </p:nvPr>
          </p:nvSpPr>
          <p:spPr>
            <a:xfrm>
              <a:off x="11626851" y="402590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0" name="Freeform 249"/>
            <p:cNvSpPr/>
            <p:nvPr>
              <p:custDataLst>
                <p:tags r:id="rId242"/>
              </p:custDataLst>
            </p:nvPr>
          </p:nvSpPr>
          <p:spPr>
            <a:xfrm>
              <a:off x="11628438" y="4029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1" name="Freeform 250"/>
            <p:cNvSpPr/>
            <p:nvPr>
              <p:custDataLst>
                <p:tags r:id="rId243"/>
              </p:custDataLst>
            </p:nvPr>
          </p:nvSpPr>
          <p:spPr>
            <a:xfrm>
              <a:off x="11628438" y="40306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2" name="Freeform 251"/>
            <p:cNvSpPr/>
            <p:nvPr>
              <p:custDataLst>
                <p:tags r:id="rId244"/>
              </p:custDataLst>
            </p:nvPr>
          </p:nvSpPr>
          <p:spPr>
            <a:xfrm>
              <a:off x="11630026" y="403225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3" name="Freeform 252"/>
            <p:cNvSpPr/>
            <p:nvPr>
              <p:custDataLst>
                <p:tags r:id="rId245"/>
              </p:custDataLst>
            </p:nvPr>
          </p:nvSpPr>
          <p:spPr>
            <a:xfrm>
              <a:off x="11630026" y="40370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4" name="Freeform 253"/>
            <p:cNvSpPr/>
            <p:nvPr>
              <p:custDataLst>
                <p:tags r:id="rId246"/>
              </p:custDataLst>
            </p:nvPr>
          </p:nvSpPr>
          <p:spPr>
            <a:xfrm>
              <a:off x="11631613" y="4038600"/>
              <a:ext cx="44450" cy="28575"/>
            </a:xfrm>
            <a:custGeom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5" name="Freeform 254"/>
            <p:cNvSpPr/>
            <p:nvPr>
              <p:custDataLst>
                <p:tags r:id="rId247"/>
              </p:custDataLst>
            </p:nvPr>
          </p:nvSpPr>
          <p:spPr>
            <a:xfrm>
              <a:off x="11631613" y="4041775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6" name="Freeform 255"/>
            <p:cNvSpPr/>
            <p:nvPr>
              <p:custDataLst>
                <p:tags r:id="rId248"/>
              </p:custDataLst>
            </p:nvPr>
          </p:nvSpPr>
          <p:spPr>
            <a:xfrm>
              <a:off x="11633201" y="4044950"/>
              <a:ext cx="42863" cy="28575"/>
            </a:xfrm>
            <a:custGeom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7" name="Freeform 256"/>
            <p:cNvSpPr/>
            <p:nvPr>
              <p:custDataLst>
                <p:tags r:id="rId249"/>
              </p:custDataLst>
            </p:nvPr>
          </p:nvSpPr>
          <p:spPr>
            <a:xfrm>
              <a:off x="11633201" y="40481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8" name="Freeform 257"/>
            <p:cNvSpPr/>
            <p:nvPr>
              <p:custDataLst>
                <p:tags r:id="rId250"/>
              </p:custDataLst>
            </p:nvPr>
          </p:nvSpPr>
          <p:spPr>
            <a:xfrm>
              <a:off x="11633201" y="4049713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9" name="Freeform 258"/>
            <p:cNvSpPr/>
            <p:nvPr>
              <p:custDataLst>
                <p:tags r:id="rId251"/>
              </p:custDataLst>
            </p:nvPr>
          </p:nvSpPr>
          <p:spPr>
            <a:xfrm>
              <a:off x="11636376" y="4054475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0" name="Freeform 259"/>
            <p:cNvSpPr/>
            <p:nvPr>
              <p:custDataLst>
                <p:tags r:id="rId252"/>
              </p:custDataLst>
            </p:nvPr>
          </p:nvSpPr>
          <p:spPr>
            <a:xfrm>
              <a:off x="11636376" y="40560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1" name="Freeform 260"/>
            <p:cNvSpPr/>
            <p:nvPr>
              <p:custDataLst>
                <p:tags r:id="rId253"/>
              </p:custDataLst>
            </p:nvPr>
          </p:nvSpPr>
          <p:spPr>
            <a:xfrm>
              <a:off x="11636376" y="4057650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2" name="Freeform 261"/>
            <p:cNvSpPr/>
            <p:nvPr>
              <p:custDataLst>
                <p:tags r:id="rId254"/>
              </p:custDataLst>
            </p:nvPr>
          </p:nvSpPr>
          <p:spPr>
            <a:xfrm>
              <a:off x="11636376" y="40608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3" name="Freeform 262"/>
            <p:cNvSpPr/>
            <p:nvPr>
              <p:custDataLst>
                <p:tags r:id="rId255"/>
              </p:custDataLst>
            </p:nvPr>
          </p:nvSpPr>
          <p:spPr>
            <a:xfrm>
              <a:off x="11636376" y="406400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4" name="Freeform 263"/>
            <p:cNvSpPr/>
            <p:nvPr>
              <p:custDataLst>
                <p:tags r:id="rId256"/>
              </p:custDataLst>
            </p:nvPr>
          </p:nvSpPr>
          <p:spPr>
            <a:xfrm>
              <a:off x="11636376" y="4065588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5" name="Freeform 264"/>
            <p:cNvSpPr/>
            <p:nvPr>
              <p:custDataLst>
                <p:tags r:id="rId257"/>
              </p:custDataLst>
            </p:nvPr>
          </p:nvSpPr>
          <p:spPr>
            <a:xfrm>
              <a:off x="11636376" y="406876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6" name="Freeform 265"/>
            <p:cNvSpPr/>
            <p:nvPr>
              <p:custDataLst>
                <p:tags r:id="rId258"/>
              </p:custDataLst>
            </p:nvPr>
          </p:nvSpPr>
          <p:spPr>
            <a:xfrm>
              <a:off x="11636376" y="407035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7" name="Freeform 266"/>
            <p:cNvSpPr/>
            <p:nvPr>
              <p:custDataLst>
                <p:tags r:id="rId259"/>
              </p:custDataLst>
            </p:nvPr>
          </p:nvSpPr>
          <p:spPr>
            <a:xfrm>
              <a:off x="11636376" y="4073525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8" name="Freeform 267"/>
            <p:cNvSpPr/>
            <p:nvPr>
              <p:custDataLst>
                <p:tags r:id="rId260"/>
              </p:custDataLst>
            </p:nvPr>
          </p:nvSpPr>
          <p:spPr>
            <a:xfrm>
              <a:off x="11633201" y="4076700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9" name="Freeform 268"/>
            <p:cNvSpPr/>
            <p:nvPr>
              <p:custDataLst>
                <p:tags r:id="rId261"/>
              </p:custDataLst>
            </p:nvPr>
          </p:nvSpPr>
          <p:spPr>
            <a:xfrm>
              <a:off x="11633201" y="4078288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0" name="Freeform 269"/>
            <p:cNvSpPr/>
            <p:nvPr>
              <p:custDataLst>
                <p:tags r:id="rId262"/>
              </p:custDataLst>
            </p:nvPr>
          </p:nvSpPr>
          <p:spPr>
            <a:xfrm>
              <a:off x="11633201" y="4083050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1" name="Freeform 270"/>
            <p:cNvSpPr/>
            <p:nvPr>
              <p:custDataLst>
                <p:tags r:id="rId263"/>
              </p:custDataLst>
            </p:nvPr>
          </p:nvSpPr>
          <p:spPr>
            <a:xfrm>
              <a:off x="11631613" y="4084638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2" name="Freeform 271"/>
            <p:cNvSpPr/>
            <p:nvPr>
              <p:custDataLst>
                <p:tags r:id="rId264"/>
              </p:custDataLst>
            </p:nvPr>
          </p:nvSpPr>
          <p:spPr>
            <a:xfrm>
              <a:off x="11630026" y="4087813"/>
              <a:ext cx="44450" cy="26988"/>
            </a:xfrm>
            <a:custGeom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3" name="Freeform 272"/>
            <p:cNvSpPr/>
            <p:nvPr>
              <p:custDataLst>
                <p:tags r:id="rId265"/>
              </p:custDataLst>
            </p:nvPr>
          </p:nvSpPr>
          <p:spPr>
            <a:xfrm>
              <a:off x="11620501" y="4092575"/>
              <a:ext cx="50800" cy="31750"/>
            </a:xfrm>
            <a:custGeom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0" t="0" r="0" b="0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4" name="Freeform 273"/>
            <p:cNvSpPr>
              <a:spLocks noEditPoints="1"/>
            </p:cNvSpPr>
            <p:nvPr>
              <p:custDataLst>
                <p:tags r:id="rId266"/>
              </p:custDataLst>
            </p:nvPr>
          </p:nvSpPr>
          <p:spPr>
            <a:xfrm>
              <a:off x="11514138" y="3881438"/>
              <a:ext cx="119063" cy="120650"/>
            </a:xfrm>
            <a:custGeom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0" t="0" r="0" b="0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5" name="Freeform 274"/>
            <p:cNvSpPr/>
            <p:nvPr>
              <p:custDataLst>
                <p:tags r:id="rId267"/>
              </p:custDataLst>
            </p:nvPr>
          </p:nvSpPr>
          <p:spPr>
            <a:xfrm>
              <a:off x="11514138" y="3883025"/>
              <a:ext cx="42863" cy="23813"/>
            </a:xfrm>
            <a:custGeom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0" t="0" r="0" b="0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6" name="Freeform 275"/>
            <p:cNvSpPr/>
            <p:nvPr>
              <p:custDataLst>
                <p:tags r:id="rId268"/>
              </p:custDataLst>
            </p:nvPr>
          </p:nvSpPr>
          <p:spPr>
            <a:xfrm>
              <a:off x="11515726" y="388143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7" name="Freeform 276"/>
            <p:cNvSpPr/>
            <p:nvPr>
              <p:custDataLst>
                <p:tags r:id="rId269"/>
              </p:custDataLst>
            </p:nvPr>
          </p:nvSpPr>
          <p:spPr>
            <a:xfrm>
              <a:off x="11517313" y="3881438"/>
              <a:ext cx="46038" cy="23813"/>
            </a:xfrm>
            <a:custGeom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0" t="0" r="0" b="0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8" name="Freeform 277"/>
            <p:cNvSpPr/>
            <p:nvPr>
              <p:custDataLst>
                <p:tags r:id="rId270"/>
              </p:custDataLst>
            </p:nvPr>
          </p:nvSpPr>
          <p:spPr>
            <a:xfrm>
              <a:off x="11522076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9" name="Freeform 278"/>
            <p:cNvSpPr/>
            <p:nvPr>
              <p:custDataLst>
                <p:tags r:id="rId271"/>
              </p:custDataLst>
            </p:nvPr>
          </p:nvSpPr>
          <p:spPr>
            <a:xfrm>
              <a:off x="11523663" y="3881438"/>
              <a:ext cx="42863" cy="23813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0" name="Freeform 279"/>
            <p:cNvSpPr/>
            <p:nvPr>
              <p:custDataLst>
                <p:tags r:id="rId272"/>
              </p:custDataLst>
            </p:nvPr>
          </p:nvSpPr>
          <p:spPr>
            <a:xfrm>
              <a:off x="11525251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1" name="Freeform 280"/>
            <p:cNvSpPr/>
            <p:nvPr>
              <p:custDataLst>
                <p:tags r:id="rId273"/>
              </p:custDataLst>
            </p:nvPr>
          </p:nvSpPr>
          <p:spPr>
            <a:xfrm>
              <a:off x="11526838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2" name="Freeform 281"/>
            <p:cNvSpPr/>
            <p:nvPr>
              <p:custDataLst>
                <p:tags r:id="rId274"/>
              </p:custDataLst>
            </p:nvPr>
          </p:nvSpPr>
          <p:spPr>
            <a:xfrm>
              <a:off x="11528426" y="3883025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3" name="Freeform 282"/>
            <p:cNvSpPr/>
            <p:nvPr>
              <p:custDataLst>
                <p:tags r:id="rId275"/>
              </p:custDataLst>
            </p:nvPr>
          </p:nvSpPr>
          <p:spPr>
            <a:xfrm>
              <a:off x="11531601" y="3883025"/>
              <a:ext cx="44450" cy="26988"/>
            </a:xfrm>
            <a:custGeom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4" name="Freeform 283"/>
            <p:cNvSpPr/>
            <p:nvPr>
              <p:custDataLst>
                <p:tags r:id="rId276"/>
              </p:custDataLst>
            </p:nvPr>
          </p:nvSpPr>
          <p:spPr>
            <a:xfrm>
              <a:off x="11533188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5" name="Freeform 284"/>
            <p:cNvSpPr/>
            <p:nvPr>
              <p:custDataLst>
                <p:tags r:id="rId277"/>
              </p:custDataLst>
            </p:nvPr>
          </p:nvSpPr>
          <p:spPr>
            <a:xfrm>
              <a:off x="11534776" y="3884613"/>
              <a:ext cx="46038" cy="25400"/>
            </a:xfrm>
            <a:custGeom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6" name="Freeform 285"/>
            <p:cNvSpPr/>
            <p:nvPr>
              <p:custDataLst>
                <p:tags r:id="rId278"/>
              </p:custDataLst>
            </p:nvPr>
          </p:nvSpPr>
          <p:spPr>
            <a:xfrm>
              <a:off x="11536363" y="3884613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7" name="Freeform 286"/>
            <p:cNvSpPr/>
            <p:nvPr>
              <p:custDataLst>
                <p:tags r:id="rId279"/>
              </p:custDataLst>
            </p:nvPr>
          </p:nvSpPr>
          <p:spPr>
            <a:xfrm>
              <a:off x="11541126" y="3886200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8" name="Freeform 287"/>
            <p:cNvSpPr/>
            <p:nvPr>
              <p:custDataLst>
                <p:tags r:id="rId280"/>
              </p:custDataLst>
            </p:nvPr>
          </p:nvSpPr>
          <p:spPr>
            <a:xfrm>
              <a:off x="11542713" y="38877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9" name="Freeform 288"/>
            <p:cNvSpPr/>
            <p:nvPr>
              <p:custDataLst>
                <p:tags r:id="rId281"/>
              </p:custDataLst>
            </p:nvPr>
          </p:nvSpPr>
          <p:spPr>
            <a:xfrm>
              <a:off x="11544301" y="388778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0" name="Freeform 289"/>
            <p:cNvSpPr/>
            <p:nvPr>
              <p:custDataLst>
                <p:tags r:id="rId282"/>
              </p:custDataLst>
            </p:nvPr>
          </p:nvSpPr>
          <p:spPr>
            <a:xfrm>
              <a:off x="11545888" y="389096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1" name="Freeform 290"/>
            <p:cNvSpPr/>
            <p:nvPr>
              <p:custDataLst>
                <p:tags r:id="rId283"/>
              </p:custDataLst>
            </p:nvPr>
          </p:nvSpPr>
          <p:spPr>
            <a:xfrm>
              <a:off x="11547476" y="3892550"/>
              <a:ext cx="44450" cy="23813"/>
            </a:xfrm>
            <a:custGeom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2" name="Freeform 291"/>
            <p:cNvSpPr/>
            <p:nvPr>
              <p:custDataLst>
                <p:tags r:id="rId284"/>
              </p:custDataLst>
            </p:nvPr>
          </p:nvSpPr>
          <p:spPr>
            <a:xfrm>
              <a:off x="11550651" y="3892550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3" name="Freeform 292"/>
            <p:cNvSpPr/>
            <p:nvPr>
              <p:custDataLst>
                <p:tags r:id="rId285"/>
              </p:custDataLst>
            </p:nvPr>
          </p:nvSpPr>
          <p:spPr>
            <a:xfrm>
              <a:off x="11552238" y="3894138"/>
              <a:ext cx="46038" cy="26988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0" t="0" r="0" b="0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4" name="Freeform 293"/>
            <p:cNvSpPr/>
            <p:nvPr>
              <p:custDataLst>
                <p:tags r:id="rId286"/>
              </p:custDataLst>
            </p:nvPr>
          </p:nvSpPr>
          <p:spPr>
            <a:xfrm>
              <a:off x="11553826" y="3895725"/>
              <a:ext cx="46038" cy="26988"/>
            </a:xfrm>
            <a:custGeom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0" t="0" r="0" b="0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5" name="Freeform 294"/>
            <p:cNvSpPr/>
            <p:nvPr>
              <p:custDataLst>
                <p:tags r:id="rId287"/>
              </p:custDataLst>
            </p:nvPr>
          </p:nvSpPr>
          <p:spPr>
            <a:xfrm>
              <a:off x="11557001" y="38973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6" name="Freeform 295"/>
            <p:cNvSpPr/>
            <p:nvPr>
              <p:custDataLst>
                <p:tags r:id="rId288"/>
              </p:custDataLst>
            </p:nvPr>
          </p:nvSpPr>
          <p:spPr>
            <a:xfrm>
              <a:off x="11560176" y="3900488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7" name="Freeform 296"/>
            <p:cNvSpPr/>
            <p:nvPr>
              <p:custDataLst>
                <p:tags r:id="rId289"/>
              </p:custDataLst>
            </p:nvPr>
          </p:nvSpPr>
          <p:spPr>
            <a:xfrm>
              <a:off x="11561763" y="3902075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8" name="Freeform 297"/>
            <p:cNvSpPr/>
            <p:nvPr>
              <p:custDataLst>
                <p:tags r:id="rId290"/>
              </p:custDataLst>
            </p:nvPr>
          </p:nvSpPr>
          <p:spPr>
            <a:xfrm>
              <a:off x="11563351" y="39052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9" name="Freeform 298"/>
            <p:cNvSpPr/>
            <p:nvPr>
              <p:custDataLst>
                <p:tags r:id="rId291"/>
              </p:custDataLst>
            </p:nvPr>
          </p:nvSpPr>
          <p:spPr>
            <a:xfrm>
              <a:off x="11564938" y="3906838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0" name="Freeform 299"/>
            <p:cNvSpPr/>
            <p:nvPr>
              <p:custDataLst>
                <p:tags r:id="rId292"/>
              </p:custDataLst>
            </p:nvPr>
          </p:nvSpPr>
          <p:spPr>
            <a:xfrm>
              <a:off x="11566526" y="3910013"/>
              <a:ext cx="44450" cy="25400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1" name="Freeform 300"/>
            <p:cNvSpPr/>
            <p:nvPr>
              <p:custDataLst>
                <p:tags r:id="rId293"/>
              </p:custDataLst>
            </p:nvPr>
          </p:nvSpPr>
          <p:spPr>
            <a:xfrm>
              <a:off x="11569701" y="39116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2" name="Freeform 301"/>
            <p:cNvSpPr/>
            <p:nvPr>
              <p:custDataLst>
                <p:tags r:id="rId294"/>
              </p:custDataLst>
            </p:nvPr>
          </p:nvSpPr>
          <p:spPr>
            <a:xfrm>
              <a:off x="11571288" y="3914775"/>
              <a:ext cx="46038" cy="28575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0" t="0" r="0" b="0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3" name="Freeform 302"/>
            <p:cNvSpPr/>
            <p:nvPr>
              <p:custDataLst>
                <p:tags r:id="rId295"/>
              </p:custDataLst>
            </p:nvPr>
          </p:nvSpPr>
          <p:spPr>
            <a:xfrm>
              <a:off x="11574463" y="3919538"/>
              <a:ext cx="46038" cy="30163"/>
            </a:xfrm>
            <a:custGeom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0" t="0" r="0" b="0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4" name="Freeform 303"/>
            <p:cNvSpPr/>
            <p:nvPr>
              <p:custDataLst>
                <p:tags r:id="rId296"/>
              </p:custDataLst>
            </p:nvPr>
          </p:nvSpPr>
          <p:spPr>
            <a:xfrm>
              <a:off x="11579226" y="3924300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5" name="Freeform 304"/>
            <p:cNvSpPr/>
            <p:nvPr>
              <p:custDataLst>
                <p:tags r:id="rId297"/>
              </p:custDataLst>
            </p:nvPr>
          </p:nvSpPr>
          <p:spPr>
            <a:xfrm>
              <a:off x="11580813" y="3929063"/>
              <a:ext cx="42863" cy="28575"/>
            </a:xfrm>
            <a:custGeom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0" t="0" r="0" b="0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6" name="Freeform 305"/>
            <p:cNvSpPr/>
            <p:nvPr>
              <p:custDataLst>
                <p:tags r:id="rId298"/>
              </p:custDataLst>
            </p:nvPr>
          </p:nvSpPr>
          <p:spPr>
            <a:xfrm>
              <a:off x="11582401" y="39322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7" name="Freeform 306"/>
            <p:cNvSpPr/>
            <p:nvPr>
              <p:custDataLst>
                <p:tags r:id="rId299"/>
              </p:custDataLst>
            </p:nvPr>
          </p:nvSpPr>
          <p:spPr>
            <a:xfrm>
              <a:off x="11582401" y="3933825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8" name="Freeform 307"/>
            <p:cNvSpPr/>
            <p:nvPr>
              <p:custDataLst>
                <p:tags r:id="rId300"/>
              </p:custDataLst>
            </p:nvPr>
          </p:nvSpPr>
          <p:spPr>
            <a:xfrm>
              <a:off x="11583988" y="3935413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9" name="Freeform 308"/>
            <p:cNvSpPr/>
            <p:nvPr>
              <p:custDataLst>
                <p:tags r:id="rId301"/>
              </p:custDataLst>
            </p:nvPr>
          </p:nvSpPr>
          <p:spPr>
            <a:xfrm>
              <a:off x="11583988" y="3938588"/>
              <a:ext cx="44450" cy="25400"/>
            </a:xfrm>
            <a:custGeom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0" name="Freeform 309"/>
            <p:cNvSpPr/>
            <p:nvPr>
              <p:custDataLst>
                <p:tags r:id="rId302"/>
              </p:custDataLst>
            </p:nvPr>
          </p:nvSpPr>
          <p:spPr>
            <a:xfrm>
              <a:off x="11585576" y="3941763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1" name="Freeform 310"/>
            <p:cNvSpPr/>
            <p:nvPr>
              <p:custDataLst>
                <p:tags r:id="rId303"/>
              </p:custDataLst>
            </p:nvPr>
          </p:nvSpPr>
          <p:spPr>
            <a:xfrm>
              <a:off x="11585576" y="3943350"/>
              <a:ext cx="44450" cy="26988"/>
            </a:xfrm>
            <a:custGeom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2" name="Freeform 311"/>
            <p:cNvSpPr/>
            <p:nvPr>
              <p:custDataLst>
                <p:tags r:id="rId304"/>
              </p:custDataLst>
            </p:nvPr>
          </p:nvSpPr>
          <p:spPr>
            <a:xfrm>
              <a:off x="11588751" y="39449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" name="Freeform 312"/>
            <p:cNvSpPr/>
            <p:nvPr>
              <p:custDataLst>
                <p:tags r:id="rId305"/>
              </p:custDataLst>
            </p:nvPr>
          </p:nvSpPr>
          <p:spPr>
            <a:xfrm>
              <a:off x="11588751" y="3948113"/>
              <a:ext cx="42863" cy="25400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" name="Freeform 313"/>
            <p:cNvSpPr/>
            <p:nvPr>
              <p:custDataLst>
                <p:tags r:id="rId306"/>
              </p:custDataLst>
            </p:nvPr>
          </p:nvSpPr>
          <p:spPr>
            <a:xfrm>
              <a:off x="11588751" y="3951288"/>
              <a:ext cx="42863" cy="26988"/>
            </a:xfrm>
            <a:custGeom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" name="Freeform 314"/>
            <p:cNvSpPr/>
            <p:nvPr>
              <p:custDataLst>
                <p:tags r:id="rId307"/>
              </p:custDataLst>
            </p:nvPr>
          </p:nvSpPr>
          <p:spPr>
            <a:xfrm>
              <a:off x="11590338" y="395287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" name="Freeform 315"/>
            <p:cNvSpPr/>
            <p:nvPr>
              <p:custDataLst>
                <p:tags r:id="rId308"/>
              </p:custDataLst>
            </p:nvPr>
          </p:nvSpPr>
          <p:spPr>
            <a:xfrm>
              <a:off x="11590338" y="3954463"/>
              <a:ext cx="42863" cy="26988"/>
            </a:xfrm>
            <a:custGeom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0" t="0" r="0" b="0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" name="Freeform 316"/>
            <p:cNvSpPr/>
            <p:nvPr>
              <p:custDataLst>
                <p:tags r:id="rId309"/>
              </p:custDataLst>
            </p:nvPr>
          </p:nvSpPr>
          <p:spPr>
            <a:xfrm>
              <a:off x="11590338" y="3957638"/>
              <a:ext cx="42863" cy="25400"/>
            </a:xfrm>
            <a:custGeom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0" t="0" r="0" b="0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" name="Freeform 317"/>
            <p:cNvSpPr/>
            <p:nvPr>
              <p:custDataLst>
                <p:tags r:id="rId310"/>
              </p:custDataLst>
            </p:nvPr>
          </p:nvSpPr>
          <p:spPr>
            <a:xfrm>
              <a:off x="11591926" y="3960813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" name="Freeform 318"/>
            <p:cNvSpPr/>
            <p:nvPr>
              <p:custDataLst>
                <p:tags r:id="rId311"/>
              </p:custDataLst>
            </p:nvPr>
          </p:nvSpPr>
          <p:spPr>
            <a:xfrm>
              <a:off x="11591926" y="3962400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" name="Freeform 319"/>
            <p:cNvSpPr/>
            <p:nvPr>
              <p:custDataLst>
                <p:tags r:id="rId312"/>
              </p:custDataLst>
            </p:nvPr>
          </p:nvSpPr>
          <p:spPr>
            <a:xfrm>
              <a:off x="11591926" y="396398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" name="Freeform 320"/>
            <p:cNvSpPr/>
            <p:nvPr>
              <p:custDataLst>
                <p:tags r:id="rId313"/>
              </p:custDataLst>
            </p:nvPr>
          </p:nvSpPr>
          <p:spPr>
            <a:xfrm>
              <a:off x="11591926" y="396716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" name="Freeform 321"/>
            <p:cNvSpPr/>
            <p:nvPr>
              <p:custDataLst>
                <p:tags r:id="rId314"/>
              </p:custDataLst>
            </p:nvPr>
          </p:nvSpPr>
          <p:spPr>
            <a:xfrm>
              <a:off x="11591926" y="3968750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" name="Freeform 322"/>
            <p:cNvSpPr/>
            <p:nvPr>
              <p:custDataLst>
                <p:tags r:id="rId315"/>
              </p:custDataLst>
            </p:nvPr>
          </p:nvSpPr>
          <p:spPr>
            <a:xfrm>
              <a:off x="11591926" y="3970338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" name="Freeform 323"/>
            <p:cNvSpPr/>
            <p:nvPr>
              <p:custDataLst>
                <p:tags r:id="rId316"/>
              </p:custDataLst>
            </p:nvPr>
          </p:nvSpPr>
          <p:spPr>
            <a:xfrm>
              <a:off x="11591926" y="3971925"/>
              <a:ext cx="41275" cy="26988"/>
            </a:xfrm>
            <a:custGeom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" name="Freeform 324"/>
            <p:cNvSpPr/>
            <p:nvPr>
              <p:custDataLst>
                <p:tags r:id="rId317"/>
              </p:custDataLst>
            </p:nvPr>
          </p:nvSpPr>
          <p:spPr>
            <a:xfrm>
              <a:off x="11591926" y="3973513"/>
              <a:ext cx="41275" cy="28575"/>
            </a:xfrm>
            <a:custGeom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0" t="0" r="0" b="0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" name="Freeform 325"/>
            <p:cNvSpPr/>
            <p:nvPr>
              <p:custDataLst>
                <p:tags r:id="rId318"/>
              </p:custDataLst>
            </p:nvPr>
          </p:nvSpPr>
          <p:spPr>
            <a:xfrm>
              <a:off x="11591926" y="3978275"/>
              <a:ext cx="41275" cy="23813"/>
            </a:xfrm>
            <a:custGeom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0" t="0" r="0" b="0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" name="Freeform 326"/>
            <p:cNvSpPr/>
            <p:nvPr>
              <p:custDataLst>
                <p:tags r:id="rId319"/>
              </p:custDataLst>
            </p:nvPr>
          </p:nvSpPr>
          <p:spPr>
            <a:xfrm>
              <a:off x="11220451" y="3779838"/>
              <a:ext cx="415925" cy="347663"/>
            </a:xfrm>
            <a:custGeom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0" t="0" r="0" b="0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" name="Freeform 327"/>
            <p:cNvSpPr>
              <a:spLocks noEditPoints="1"/>
            </p:cNvSpPr>
            <p:nvPr>
              <p:custDataLst>
                <p:tags r:id="rId320"/>
              </p:custDataLst>
            </p:nvPr>
          </p:nvSpPr>
          <p:spPr>
            <a:xfrm>
              <a:off x="10307638" y="2441575"/>
              <a:ext cx="30163" cy="4763"/>
            </a:xfrm>
            <a:custGeom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0" t="0" r="0" b="0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" name="Freeform 328"/>
            <p:cNvSpPr/>
            <p:nvPr>
              <p:custDataLst>
                <p:tags r:id="rId321"/>
              </p:custDataLst>
            </p:nvPr>
          </p:nvSpPr>
          <p:spPr>
            <a:xfrm>
              <a:off x="10307638" y="2427288"/>
              <a:ext cx="33338" cy="19050"/>
            </a:xfrm>
            <a:custGeom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0" t="0" r="0" b="0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" name="Freeform 329"/>
            <p:cNvSpPr/>
            <p:nvPr>
              <p:custDataLst>
                <p:tags r:id="rId322"/>
              </p:custDataLst>
            </p:nvPr>
          </p:nvSpPr>
          <p:spPr>
            <a:xfrm>
              <a:off x="10313988" y="2428875"/>
              <a:ext cx="26988" cy="14288"/>
            </a:xfrm>
            <a:custGeom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0" t="0" r="0" b="0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" name="Freeform 330"/>
            <p:cNvSpPr/>
            <p:nvPr>
              <p:custDataLst>
                <p:tags r:id="rId323"/>
              </p:custDataLst>
            </p:nvPr>
          </p:nvSpPr>
          <p:spPr>
            <a:xfrm>
              <a:off x="10317163" y="2428875"/>
              <a:ext cx="23813" cy="12700"/>
            </a:xfrm>
            <a:custGeom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0" t="0" r="0" b="0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" name="Freeform 331"/>
            <p:cNvSpPr/>
            <p:nvPr>
              <p:custDataLst>
                <p:tags r:id="rId324"/>
              </p:custDataLst>
            </p:nvPr>
          </p:nvSpPr>
          <p:spPr>
            <a:xfrm>
              <a:off x="10321926" y="2430463"/>
              <a:ext cx="19050" cy="11113"/>
            </a:xfrm>
            <a:custGeom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0" t="0" r="0" b="0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" name="Freeform 332"/>
            <p:cNvSpPr/>
            <p:nvPr>
              <p:custDataLst>
                <p:tags r:id="rId325"/>
              </p:custDataLst>
            </p:nvPr>
          </p:nvSpPr>
          <p:spPr>
            <a:xfrm>
              <a:off x="10323513" y="2432050"/>
              <a:ext cx="17463" cy="9525"/>
            </a:xfrm>
            <a:custGeom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0" t="0" r="0" b="0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" name="Freeform 333"/>
            <p:cNvSpPr/>
            <p:nvPr>
              <p:custDataLst>
                <p:tags r:id="rId326"/>
              </p:custDataLst>
            </p:nvPr>
          </p:nvSpPr>
          <p:spPr>
            <a:xfrm>
              <a:off x="10326688" y="2433638"/>
              <a:ext cx="14288" cy="7938"/>
            </a:xfrm>
            <a:custGeom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0" t="0" r="0" b="0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" name="Freeform 334"/>
            <p:cNvSpPr/>
            <p:nvPr>
              <p:custDataLst>
                <p:tags r:id="rId327"/>
              </p:custDataLst>
            </p:nvPr>
          </p:nvSpPr>
          <p:spPr>
            <a:xfrm>
              <a:off x="10328276" y="2433638"/>
              <a:ext cx="12700" cy="7938"/>
            </a:xfrm>
            <a:custGeom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0" t="0" r="0" b="0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" name="Freeform 335"/>
            <p:cNvSpPr/>
            <p:nvPr>
              <p:custDataLst>
                <p:tags r:id="rId328"/>
              </p:custDataLst>
            </p:nvPr>
          </p:nvSpPr>
          <p:spPr>
            <a:xfrm>
              <a:off x="10333038" y="2436813"/>
              <a:ext cx="9525" cy="4763"/>
            </a:xfrm>
            <a:custGeom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0" t="0" r="0" b="0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" name="Freeform 336"/>
            <p:cNvSpPr/>
            <p:nvPr>
              <p:custDataLst>
                <p:tags r:id="rId329"/>
              </p:custDataLst>
            </p:nvPr>
          </p:nvSpPr>
          <p:spPr>
            <a:xfrm>
              <a:off x="10334626" y="2438400"/>
              <a:ext cx="7938" cy="4763"/>
            </a:xfrm>
            <a:custGeom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0" t="0" r="0" b="0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" name="Freeform 337"/>
            <p:cNvSpPr/>
            <p:nvPr>
              <p:custDataLst>
                <p:tags r:id="rId330"/>
              </p:custDataLst>
            </p:nvPr>
          </p:nvSpPr>
          <p:spPr>
            <a:xfrm>
              <a:off x="10336213" y="2439988"/>
              <a:ext cx="6350" cy="3175"/>
            </a:xfrm>
            <a:custGeom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0" t="0" r="0" b="0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" name="Freeform 338"/>
            <p:cNvSpPr/>
            <p:nvPr>
              <p:custDataLst>
                <p:tags r:id="rId331"/>
              </p:custDataLst>
            </p:nvPr>
          </p:nvSpPr>
          <p:spPr>
            <a:xfrm>
              <a:off x="10340976" y="2441575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" name="Freeform 339"/>
            <p:cNvSpPr/>
            <p:nvPr>
              <p:custDataLst>
                <p:tags r:id="rId332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0" t="0" r="0" b="0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" name="Freeform 340"/>
            <p:cNvSpPr>
              <a:spLocks noEditPoints="1"/>
            </p:cNvSpPr>
            <p:nvPr>
              <p:custDataLst>
                <p:tags r:id="rId333"/>
              </p:custDataLst>
            </p:nvPr>
          </p:nvSpPr>
          <p:spPr>
            <a:xfrm>
              <a:off x="10364788" y="2338388"/>
              <a:ext cx="125413" cy="82550"/>
            </a:xfrm>
            <a:custGeom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0" t="0" r="0" b="0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" name="Freeform 341"/>
            <p:cNvSpPr/>
            <p:nvPr>
              <p:custDataLst>
                <p:tags r:id="rId334"/>
              </p:custDataLst>
            </p:nvPr>
          </p:nvSpPr>
          <p:spPr>
            <a:xfrm>
              <a:off x="10355263" y="2341563"/>
              <a:ext cx="82550" cy="47625"/>
            </a:xfrm>
            <a:custGeom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0" t="0" r="0" b="0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" name="Freeform 342"/>
            <p:cNvSpPr/>
            <p:nvPr>
              <p:custDataLst>
                <p:tags r:id="rId335"/>
              </p:custDataLst>
            </p:nvPr>
          </p:nvSpPr>
          <p:spPr>
            <a:xfrm>
              <a:off x="10361613" y="234156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4" name="Freeform 343"/>
            <p:cNvSpPr/>
            <p:nvPr>
              <p:custDataLst>
                <p:tags r:id="rId336"/>
              </p:custDataLst>
            </p:nvPr>
          </p:nvSpPr>
          <p:spPr>
            <a:xfrm>
              <a:off x="10364788" y="2341563"/>
              <a:ext cx="80963" cy="42863"/>
            </a:xfrm>
            <a:custGeom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5" name="Freeform 344"/>
            <p:cNvSpPr/>
            <p:nvPr>
              <p:custDataLst>
                <p:tags r:id="rId337"/>
              </p:custDataLst>
            </p:nvPr>
          </p:nvSpPr>
          <p:spPr>
            <a:xfrm>
              <a:off x="10369551" y="2338388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6" name="Freeform 345"/>
            <p:cNvSpPr/>
            <p:nvPr>
              <p:custDataLst>
                <p:tags r:id="rId338"/>
              </p:custDataLst>
            </p:nvPr>
          </p:nvSpPr>
          <p:spPr>
            <a:xfrm>
              <a:off x="10372726" y="2338388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7" name="Freeform 346"/>
            <p:cNvSpPr/>
            <p:nvPr>
              <p:custDataLst>
                <p:tags r:id="rId339"/>
              </p:custDataLst>
            </p:nvPr>
          </p:nvSpPr>
          <p:spPr>
            <a:xfrm>
              <a:off x="1037431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8" name="Freeform 347"/>
            <p:cNvSpPr/>
            <p:nvPr>
              <p:custDataLst>
                <p:tags r:id="rId340"/>
              </p:custDataLst>
            </p:nvPr>
          </p:nvSpPr>
          <p:spPr>
            <a:xfrm>
              <a:off x="10375901" y="2341563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9" name="Freeform 348"/>
            <p:cNvSpPr/>
            <p:nvPr>
              <p:custDataLst>
                <p:tags r:id="rId341"/>
              </p:custDataLst>
            </p:nvPr>
          </p:nvSpPr>
          <p:spPr>
            <a:xfrm>
              <a:off x="10380663" y="2341563"/>
              <a:ext cx="77788" cy="42863"/>
            </a:xfrm>
            <a:custGeom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0" name="Freeform 349"/>
            <p:cNvSpPr/>
            <p:nvPr>
              <p:custDataLst>
                <p:tags r:id="rId342"/>
              </p:custDataLst>
            </p:nvPr>
          </p:nvSpPr>
          <p:spPr>
            <a:xfrm>
              <a:off x="10382251" y="234156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1" name="Freeform 350"/>
            <p:cNvSpPr/>
            <p:nvPr>
              <p:custDataLst>
                <p:tags r:id="rId343"/>
              </p:custDataLst>
            </p:nvPr>
          </p:nvSpPr>
          <p:spPr>
            <a:xfrm>
              <a:off x="10383838" y="2343150"/>
              <a:ext cx="80963" cy="42863"/>
            </a:xfrm>
            <a:custGeom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2" name="Freeform 351"/>
            <p:cNvSpPr/>
            <p:nvPr>
              <p:custDataLst>
                <p:tags r:id="rId344"/>
              </p:custDataLst>
            </p:nvPr>
          </p:nvSpPr>
          <p:spPr>
            <a:xfrm>
              <a:off x="10388601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352"/>
            <p:cNvSpPr/>
            <p:nvPr>
              <p:custDataLst>
                <p:tags r:id="rId345"/>
              </p:custDataLst>
            </p:nvPr>
          </p:nvSpPr>
          <p:spPr>
            <a:xfrm>
              <a:off x="10390188" y="2343150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353"/>
            <p:cNvSpPr/>
            <p:nvPr>
              <p:custDataLst>
                <p:tags r:id="rId346"/>
              </p:custDataLst>
            </p:nvPr>
          </p:nvSpPr>
          <p:spPr>
            <a:xfrm>
              <a:off x="10391776" y="2344738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354"/>
            <p:cNvSpPr/>
            <p:nvPr>
              <p:custDataLst>
                <p:tags r:id="rId347"/>
              </p:custDataLst>
            </p:nvPr>
          </p:nvSpPr>
          <p:spPr>
            <a:xfrm>
              <a:off x="10393363" y="2346325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355"/>
            <p:cNvSpPr/>
            <p:nvPr>
              <p:custDataLst>
                <p:tags r:id="rId348"/>
              </p:custDataLst>
            </p:nvPr>
          </p:nvSpPr>
          <p:spPr>
            <a:xfrm>
              <a:off x="10398126" y="2346325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356"/>
            <p:cNvSpPr/>
            <p:nvPr>
              <p:custDataLst>
                <p:tags r:id="rId349"/>
              </p:custDataLst>
            </p:nvPr>
          </p:nvSpPr>
          <p:spPr>
            <a:xfrm>
              <a:off x="10399713" y="234791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357"/>
            <p:cNvSpPr/>
            <p:nvPr>
              <p:custDataLst>
                <p:tags r:id="rId350"/>
              </p:custDataLst>
            </p:nvPr>
          </p:nvSpPr>
          <p:spPr>
            <a:xfrm>
              <a:off x="10401301" y="23510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358"/>
            <p:cNvSpPr/>
            <p:nvPr>
              <p:custDataLst>
                <p:tags r:id="rId351"/>
              </p:custDataLst>
            </p:nvPr>
          </p:nvSpPr>
          <p:spPr>
            <a:xfrm>
              <a:off x="10404476" y="2352675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Freeform 359"/>
            <p:cNvSpPr/>
            <p:nvPr>
              <p:custDataLst>
                <p:tags r:id="rId352"/>
              </p:custDataLst>
            </p:nvPr>
          </p:nvSpPr>
          <p:spPr>
            <a:xfrm>
              <a:off x="10407651" y="2354263"/>
              <a:ext cx="77788" cy="46038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1" name="Freeform 360"/>
            <p:cNvSpPr/>
            <p:nvPr>
              <p:custDataLst>
                <p:tags r:id="rId353"/>
              </p:custDataLst>
            </p:nvPr>
          </p:nvSpPr>
          <p:spPr>
            <a:xfrm>
              <a:off x="10410826" y="2355850"/>
              <a:ext cx="77788" cy="46038"/>
            </a:xfrm>
            <a:custGeom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0" t="0" r="0" b="0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2" name="Freeform 361"/>
            <p:cNvSpPr>
              <a:spLocks noEditPoints="1"/>
            </p:cNvSpPr>
            <p:nvPr>
              <p:custDataLst>
                <p:tags r:id="rId354"/>
              </p:custDataLst>
            </p:nvPr>
          </p:nvSpPr>
          <p:spPr>
            <a:xfrm>
              <a:off x="10412413" y="2357438"/>
              <a:ext cx="77788" cy="46038"/>
            </a:xfrm>
            <a:custGeom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0" t="0" r="0" b="0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3" name="Freeform 362"/>
            <p:cNvSpPr/>
            <p:nvPr>
              <p:custDataLst>
                <p:tags r:id="rId355"/>
              </p:custDataLst>
            </p:nvPr>
          </p:nvSpPr>
          <p:spPr>
            <a:xfrm>
              <a:off x="10414001" y="2390775"/>
              <a:ext cx="25400" cy="17463"/>
            </a:xfrm>
            <a:custGeom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0" t="0" r="0" b="0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" name="Freeform 363"/>
            <p:cNvSpPr/>
            <p:nvPr>
              <p:custDataLst>
                <p:tags r:id="rId356"/>
              </p:custDataLst>
            </p:nvPr>
          </p:nvSpPr>
          <p:spPr>
            <a:xfrm>
              <a:off x="10418763" y="2395538"/>
              <a:ext cx="17463" cy="14288"/>
            </a:xfrm>
            <a:custGeom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0" t="0" r="0" b="0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" name="Freeform 364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420351" y="2381250"/>
              <a:ext cx="55563" cy="30163"/>
            </a:xfrm>
            <a:custGeom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0" t="0" r="0" b="0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Freeform 365"/>
            <p:cNvSpPr>
              <a:spLocks noEditPoints="1"/>
            </p:cNvSpPr>
            <p:nvPr>
              <p:custDataLst>
                <p:tags r:id="rId358"/>
              </p:custDataLst>
            </p:nvPr>
          </p:nvSpPr>
          <p:spPr>
            <a:xfrm>
              <a:off x="10421938" y="2381250"/>
              <a:ext cx="58738" cy="33338"/>
            </a:xfrm>
            <a:custGeom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0" t="0" r="0" b="0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7" name="Freeform 366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6701" y="2382838"/>
              <a:ext cx="58738" cy="34925"/>
            </a:xfrm>
            <a:custGeom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0" t="0" r="0" b="0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8" name="Freeform 367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8288" y="2384425"/>
              <a:ext cx="60325" cy="36513"/>
            </a:xfrm>
            <a:custGeom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0" t="0" r="0" b="0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Freeform 368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9876" y="2386013"/>
              <a:ext cx="58738" cy="34925"/>
            </a:xfrm>
            <a:custGeom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" name="Freeform 369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47338" y="2335213"/>
              <a:ext cx="90488" cy="74613"/>
            </a:xfrm>
            <a:custGeom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0" t="0" r="0" b="0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" name="Freeform 370"/>
            <p:cNvSpPr/>
            <p:nvPr>
              <p:custDataLst>
                <p:tags r:id="rId363"/>
              </p:custDataLst>
            </p:nvPr>
          </p:nvSpPr>
          <p:spPr>
            <a:xfrm>
              <a:off x="10447338" y="2336800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2" name="Freeform 371"/>
            <p:cNvSpPr/>
            <p:nvPr>
              <p:custDataLst>
                <p:tags r:id="rId364"/>
              </p:custDataLst>
            </p:nvPr>
          </p:nvSpPr>
          <p:spPr>
            <a:xfrm>
              <a:off x="10452101" y="2335213"/>
              <a:ext cx="80963" cy="46038"/>
            </a:xfrm>
            <a:custGeom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3" name="Freeform 372"/>
            <p:cNvSpPr/>
            <p:nvPr>
              <p:custDataLst>
                <p:tags r:id="rId365"/>
              </p:custDataLst>
            </p:nvPr>
          </p:nvSpPr>
          <p:spPr>
            <a:xfrm>
              <a:off x="10456863" y="2335213"/>
              <a:ext cx="79375" cy="46038"/>
            </a:xfrm>
            <a:custGeom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0" t="0" r="0" b="0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4" name="Freeform 373"/>
            <p:cNvSpPr/>
            <p:nvPr>
              <p:custDataLst>
                <p:tags r:id="rId366"/>
              </p:custDataLst>
            </p:nvPr>
          </p:nvSpPr>
          <p:spPr>
            <a:xfrm>
              <a:off x="10460038" y="2335213"/>
              <a:ext cx="80963" cy="44450"/>
            </a:xfrm>
            <a:custGeom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5" name="Freeform 374"/>
            <p:cNvSpPr/>
            <p:nvPr>
              <p:custDataLst>
                <p:tags r:id="rId367"/>
              </p:custDataLst>
            </p:nvPr>
          </p:nvSpPr>
          <p:spPr>
            <a:xfrm>
              <a:off x="10464801" y="2335213"/>
              <a:ext cx="77788" cy="44450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6" name="Freeform 375"/>
            <p:cNvSpPr/>
            <p:nvPr>
              <p:custDataLst>
                <p:tags r:id="rId368"/>
              </p:custDataLst>
            </p:nvPr>
          </p:nvSpPr>
          <p:spPr>
            <a:xfrm>
              <a:off x="10467976" y="2336800"/>
              <a:ext cx="73025" cy="42863"/>
            </a:xfrm>
            <a:custGeom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0" t="0" r="0" b="0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7" name="Freeform 376"/>
            <p:cNvSpPr/>
            <p:nvPr>
              <p:custDataLst>
                <p:tags r:id="rId369"/>
              </p:custDataLst>
            </p:nvPr>
          </p:nvSpPr>
          <p:spPr>
            <a:xfrm>
              <a:off x="10469563" y="2341563"/>
              <a:ext cx="68263" cy="39688"/>
            </a:xfrm>
            <a:custGeom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0" t="0" r="0" b="0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8" name="Freeform 377"/>
            <p:cNvSpPr/>
            <p:nvPr>
              <p:custDataLst>
                <p:tags r:id="rId370"/>
              </p:custDataLst>
            </p:nvPr>
          </p:nvSpPr>
          <p:spPr>
            <a:xfrm>
              <a:off x="10474326" y="2343150"/>
              <a:ext cx="61913" cy="38100"/>
            </a:xfrm>
            <a:custGeom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0" t="0" r="0" b="0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9" name="Freeform 378"/>
            <p:cNvSpPr/>
            <p:nvPr>
              <p:custDataLst>
                <p:tags r:id="rId371"/>
              </p:custDataLst>
            </p:nvPr>
          </p:nvSpPr>
          <p:spPr>
            <a:xfrm>
              <a:off x="10475913" y="2346325"/>
              <a:ext cx="58738" cy="34925"/>
            </a:xfrm>
            <a:custGeom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0" t="0" r="0" b="0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0" name="Freeform 379"/>
            <p:cNvSpPr/>
            <p:nvPr>
              <p:custDataLst>
                <p:tags r:id="rId372"/>
              </p:custDataLst>
            </p:nvPr>
          </p:nvSpPr>
          <p:spPr>
            <a:xfrm>
              <a:off x="10477501" y="2351088"/>
              <a:ext cx="55563" cy="31750"/>
            </a:xfrm>
            <a:custGeom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0" t="0" r="0" b="0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1" name="Freeform 380"/>
            <p:cNvSpPr/>
            <p:nvPr>
              <p:custDataLst>
                <p:tags r:id="rId373"/>
              </p:custDataLst>
            </p:nvPr>
          </p:nvSpPr>
          <p:spPr>
            <a:xfrm>
              <a:off x="10480676" y="2354263"/>
              <a:ext cx="50800" cy="28575"/>
            </a:xfrm>
            <a:custGeom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0" t="0" r="0" b="0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2" name="Freeform 381"/>
            <p:cNvSpPr/>
            <p:nvPr>
              <p:custDataLst>
                <p:tags r:id="rId374"/>
              </p:custDataLst>
            </p:nvPr>
          </p:nvSpPr>
          <p:spPr>
            <a:xfrm>
              <a:off x="10483851" y="2355850"/>
              <a:ext cx="44450" cy="28575"/>
            </a:xfrm>
            <a:custGeom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0" t="0" r="0" b="0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3" name="Freeform 382"/>
            <p:cNvSpPr/>
            <p:nvPr>
              <p:custDataLst>
                <p:tags r:id="rId375"/>
              </p:custDataLst>
            </p:nvPr>
          </p:nvSpPr>
          <p:spPr>
            <a:xfrm>
              <a:off x="10487026" y="2360613"/>
              <a:ext cx="41275" cy="25400"/>
            </a:xfrm>
            <a:custGeom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0" t="0" r="0" b="0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4" name="Freeform 383"/>
            <p:cNvSpPr/>
            <p:nvPr>
              <p:custDataLst>
                <p:tags r:id="rId376"/>
              </p:custDataLst>
            </p:nvPr>
          </p:nvSpPr>
          <p:spPr>
            <a:xfrm>
              <a:off x="10488613" y="2363788"/>
              <a:ext cx="38100" cy="22225"/>
            </a:xfrm>
            <a:custGeom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0" t="0" r="0" b="0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5" name="Freeform 384"/>
            <p:cNvSpPr/>
            <p:nvPr>
              <p:custDataLst>
                <p:tags r:id="rId377"/>
              </p:custDataLst>
            </p:nvPr>
          </p:nvSpPr>
          <p:spPr>
            <a:xfrm>
              <a:off x="10490201" y="2366963"/>
              <a:ext cx="34925" cy="22225"/>
            </a:xfrm>
            <a:custGeom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0" t="0" r="0" b="0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6" name="Freeform 385"/>
            <p:cNvSpPr/>
            <p:nvPr>
              <p:custDataLst>
                <p:tags r:id="rId378"/>
              </p:custDataLst>
            </p:nvPr>
          </p:nvSpPr>
          <p:spPr>
            <a:xfrm>
              <a:off x="10494963" y="2371725"/>
              <a:ext cx="30163" cy="19050"/>
            </a:xfrm>
            <a:custGeom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0" t="0" r="0" b="0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7" name="Freeform 386"/>
            <p:cNvSpPr/>
            <p:nvPr>
              <p:custDataLst>
                <p:tags r:id="rId379"/>
              </p:custDataLst>
            </p:nvPr>
          </p:nvSpPr>
          <p:spPr>
            <a:xfrm>
              <a:off x="10496551" y="2374900"/>
              <a:ext cx="26988" cy="17463"/>
            </a:xfrm>
            <a:custGeom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0" t="0" r="0" b="0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8" name="Freeform 387"/>
            <p:cNvSpPr/>
            <p:nvPr>
              <p:custDataLst>
                <p:tags r:id="rId380"/>
              </p:custDataLst>
            </p:nvPr>
          </p:nvSpPr>
          <p:spPr>
            <a:xfrm>
              <a:off x="10499726" y="2379663"/>
              <a:ext cx="23813" cy="14288"/>
            </a:xfrm>
            <a:custGeom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0" t="0" r="0" b="0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9" name="Freeform 388"/>
            <p:cNvSpPr/>
            <p:nvPr>
              <p:custDataLst>
                <p:tags r:id="rId381"/>
              </p:custDataLst>
            </p:nvPr>
          </p:nvSpPr>
          <p:spPr>
            <a:xfrm>
              <a:off x="10502901" y="2382838"/>
              <a:ext cx="20638" cy="12700"/>
            </a:xfrm>
            <a:custGeom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0" t="0" r="0" b="0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0" name="Freeform 389"/>
            <p:cNvSpPr/>
            <p:nvPr>
              <p:custDataLst>
                <p:tags r:id="rId382"/>
              </p:custDataLst>
            </p:nvPr>
          </p:nvSpPr>
          <p:spPr>
            <a:xfrm>
              <a:off x="10506076" y="2386013"/>
              <a:ext cx="15875" cy="12700"/>
            </a:xfrm>
            <a:custGeom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0" t="0" r="0" b="0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1" name="Freeform 390"/>
            <p:cNvSpPr/>
            <p:nvPr>
              <p:custDataLst>
                <p:tags r:id="rId383"/>
              </p:custDataLst>
            </p:nvPr>
          </p:nvSpPr>
          <p:spPr>
            <a:xfrm>
              <a:off x="10507663" y="2390775"/>
              <a:ext cx="14288" cy="11113"/>
            </a:xfrm>
            <a:custGeom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0" t="0" r="0" b="0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391"/>
            <p:cNvSpPr/>
            <p:nvPr>
              <p:custDataLst>
                <p:tags r:id="rId384"/>
              </p:custDataLst>
            </p:nvPr>
          </p:nvSpPr>
          <p:spPr>
            <a:xfrm>
              <a:off x="10512426" y="2395538"/>
              <a:ext cx="9525" cy="7938"/>
            </a:xfrm>
            <a:custGeom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0" t="0" r="0" b="0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392"/>
            <p:cNvSpPr/>
            <p:nvPr>
              <p:custDataLst>
                <p:tags r:id="rId385"/>
              </p:custDataLst>
            </p:nvPr>
          </p:nvSpPr>
          <p:spPr>
            <a:xfrm>
              <a:off x="10514013" y="2400300"/>
              <a:ext cx="7938" cy="7938"/>
            </a:xfrm>
            <a:custGeom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0" t="0" r="0" b="0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393"/>
            <p:cNvSpPr/>
            <p:nvPr>
              <p:custDataLst>
                <p:tags r:id="rId386"/>
              </p:custDataLst>
            </p:nvPr>
          </p:nvSpPr>
          <p:spPr>
            <a:xfrm>
              <a:off x="10517188" y="2405063"/>
              <a:ext cx="1588" cy="4763"/>
            </a:xfrm>
            <a:custGeom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0" t="0" r="0" b="0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Oval 394"/>
            <p:cNvSpPr/>
            <p:nvPr>
              <p:custDataLst>
                <p:tags r:id="rId387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86" name="Freeform 395"/>
            <p:cNvSpPr>
              <a:spLocks noEditPoints="1"/>
            </p:cNvSpPr>
            <p:nvPr>
              <p:custDataLst>
                <p:tags r:id="rId388"/>
              </p:custDataLst>
            </p:nvPr>
          </p:nvSpPr>
          <p:spPr>
            <a:xfrm>
              <a:off x="10563226" y="2263775"/>
              <a:ext cx="184150" cy="52388"/>
            </a:xfrm>
            <a:custGeom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0" t="0" r="0" b="0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Freeform 396"/>
            <p:cNvSpPr/>
            <p:nvPr>
              <p:custDataLst>
                <p:tags r:id="rId389"/>
              </p:custDataLst>
            </p:nvPr>
          </p:nvSpPr>
          <p:spPr>
            <a:xfrm>
              <a:off x="10563226" y="2266950"/>
              <a:ext cx="87313" cy="49213"/>
            </a:xfrm>
            <a:custGeom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0" t="0" r="0" b="0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8" name="Freeform 397"/>
            <p:cNvSpPr/>
            <p:nvPr>
              <p:custDataLst>
                <p:tags r:id="rId390"/>
              </p:custDataLst>
            </p:nvPr>
          </p:nvSpPr>
          <p:spPr>
            <a:xfrm>
              <a:off x="10574338" y="2263775"/>
              <a:ext cx="87313" cy="46038"/>
            </a:xfrm>
            <a:custGeom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0" t="0" r="0" b="0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9" name="Freeform 398"/>
            <p:cNvSpPr/>
            <p:nvPr>
              <p:custDataLst>
                <p:tags r:id="rId391"/>
              </p:custDataLst>
            </p:nvPr>
          </p:nvSpPr>
          <p:spPr>
            <a:xfrm>
              <a:off x="10585451" y="2263775"/>
              <a:ext cx="84138" cy="44450"/>
            </a:xfrm>
            <a:custGeom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0" t="0" r="0" b="0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Freeform 399"/>
            <p:cNvSpPr/>
            <p:nvPr>
              <p:custDataLst>
                <p:tags r:id="rId392"/>
              </p:custDataLst>
            </p:nvPr>
          </p:nvSpPr>
          <p:spPr>
            <a:xfrm>
              <a:off x="10593388" y="2263775"/>
              <a:ext cx="84138" cy="42863"/>
            </a:xfrm>
            <a:custGeom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0" t="0" r="0" b="0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1" name="Freeform 400"/>
            <p:cNvSpPr/>
            <p:nvPr>
              <p:custDataLst>
                <p:tags r:id="rId393"/>
              </p:custDataLst>
            </p:nvPr>
          </p:nvSpPr>
          <p:spPr>
            <a:xfrm>
              <a:off x="10602913" y="2263775"/>
              <a:ext cx="82550" cy="4286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0" t="0" r="0" b="0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2" name="Freeform 401"/>
            <p:cNvSpPr/>
            <p:nvPr>
              <p:custDataLst>
                <p:tags r:id="rId394"/>
              </p:custDataLst>
            </p:nvPr>
          </p:nvSpPr>
          <p:spPr>
            <a:xfrm>
              <a:off x="10609263" y="2263775"/>
              <a:ext cx="84138" cy="42863"/>
            </a:xfrm>
            <a:custGeom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3" name="Freeform 402"/>
            <p:cNvSpPr/>
            <p:nvPr>
              <p:custDataLst>
                <p:tags r:id="rId395"/>
              </p:custDataLst>
            </p:nvPr>
          </p:nvSpPr>
          <p:spPr>
            <a:xfrm>
              <a:off x="10617201" y="2263775"/>
              <a:ext cx="80963" cy="4445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4" name="Freeform 403"/>
            <p:cNvSpPr/>
            <p:nvPr>
              <p:custDataLst>
                <p:tags r:id="rId396"/>
              </p:custDataLst>
            </p:nvPr>
          </p:nvSpPr>
          <p:spPr>
            <a:xfrm>
              <a:off x="10621963" y="2265363"/>
              <a:ext cx="84138" cy="44450"/>
            </a:xfrm>
            <a:custGeom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0" t="0" r="0" b="0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5" name="Freeform 404"/>
            <p:cNvSpPr/>
            <p:nvPr>
              <p:custDataLst>
                <p:tags r:id="rId397"/>
              </p:custDataLst>
            </p:nvPr>
          </p:nvSpPr>
          <p:spPr>
            <a:xfrm>
              <a:off x="10629901" y="2265363"/>
              <a:ext cx="82550" cy="44450"/>
            </a:xfrm>
            <a:custGeom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6" name="Freeform 405"/>
            <p:cNvSpPr/>
            <p:nvPr>
              <p:custDataLst>
                <p:tags r:id="rId398"/>
              </p:custDataLst>
            </p:nvPr>
          </p:nvSpPr>
          <p:spPr>
            <a:xfrm>
              <a:off x="10636251" y="2266950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7" name="Freeform 407"/>
            <p:cNvSpPr/>
            <p:nvPr>
              <p:custDataLst>
                <p:tags r:id="rId399"/>
              </p:custDataLst>
            </p:nvPr>
          </p:nvSpPr>
          <p:spPr>
            <a:xfrm>
              <a:off x="10641013" y="22685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8" name="Freeform 408"/>
            <p:cNvSpPr/>
            <p:nvPr>
              <p:custDataLst>
                <p:tags r:id="rId400"/>
              </p:custDataLst>
            </p:nvPr>
          </p:nvSpPr>
          <p:spPr>
            <a:xfrm>
              <a:off x="10648950" y="2271713"/>
              <a:ext cx="82550" cy="46038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0" t="0" r="0" b="0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9" name="Freeform 409"/>
            <p:cNvSpPr/>
            <p:nvPr>
              <p:custDataLst>
                <p:tags r:id="rId401"/>
              </p:custDataLst>
            </p:nvPr>
          </p:nvSpPr>
          <p:spPr>
            <a:xfrm>
              <a:off x="10655300" y="2274888"/>
              <a:ext cx="80963" cy="47625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0" t="0" r="0" b="0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0" name="Freeform 410"/>
            <p:cNvSpPr/>
            <p:nvPr>
              <p:custDataLst>
                <p:tags r:id="rId402"/>
              </p:custDataLst>
            </p:nvPr>
          </p:nvSpPr>
          <p:spPr>
            <a:xfrm>
              <a:off x="10660063" y="2278063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1" name="Freeform 411"/>
            <p:cNvSpPr/>
            <p:nvPr>
              <p:custDataLst>
                <p:tags r:id="rId403"/>
              </p:custDataLst>
            </p:nvPr>
          </p:nvSpPr>
          <p:spPr>
            <a:xfrm>
              <a:off x="10668000" y="22796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2" name="Freeform 412"/>
            <p:cNvSpPr>
              <a:spLocks noEditPoints="1"/>
            </p:cNvSpPr>
            <p:nvPr>
              <p:custDataLst>
                <p:tags r:id="rId404"/>
              </p:custDataLst>
            </p:nvPr>
          </p:nvSpPr>
          <p:spPr>
            <a:xfrm>
              <a:off x="10674350" y="2284413"/>
              <a:ext cx="182563" cy="249238"/>
            </a:xfrm>
            <a:custGeom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0" t="0" r="0" b="0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3" name="Freeform 413"/>
            <p:cNvSpPr/>
            <p:nvPr>
              <p:custDataLst>
                <p:tags r:id="rId405"/>
              </p:custDataLst>
            </p:nvPr>
          </p:nvSpPr>
          <p:spPr>
            <a:xfrm>
              <a:off x="10671175" y="2284413"/>
              <a:ext cx="79375" cy="4286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4" name="Freeform 414"/>
            <p:cNvSpPr/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5" name="Freeform 415"/>
            <p:cNvSpPr/>
            <p:nvPr>
              <p:custDataLst>
                <p:tags r:id="rId407"/>
              </p:custDataLst>
            </p:nvPr>
          </p:nvSpPr>
          <p:spPr>
            <a:xfrm>
              <a:off x="10680700" y="2287588"/>
              <a:ext cx="82550" cy="49213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" name="Freeform 416"/>
            <p:cNvSpPr/>
            <p:nvPr>
              <p:custDataLst>
                <p:tags r:id="rId408"/>
              </p:custDataLst>
            </p:nvPr>
          </p:nvSpPr>
          <p:spPr>
            <a:xfrm>
              <a:off x="10687050" y="2293938"/>
              <a:ext cx="84138" cy="47625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0" t="0" r="0" b="0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" name="Freeform 417"/>
            <p:cNvSpPr/>
            <p:nvPr>
              <p:custDataLst>
                <p:tags r:id="rId409"/>
              </p:custDataLst>
            </p:nvPr>
          </p:nvSpPr>
          <p:spPr>
            <a:xfrm>
              <a:off x="10694988" y="2297113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" name="Freeform 418"/>
            <p:cNvSpPr/>
            <p:nvPr>
              <p:custDataLst>
                <p:tags r:id="rId410"/>
              </p:custDataLst>
            </p:nvPr>
          </p:nvSpPr>
          <p:spPr>
            <a:xfrm>
              <a:off x="10699750" y="2303463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" name="Freeform 419"/>
            <p:cNvSpPr/>
            <p:nvPr>
              <p:custDataLst>
                <p:tags r:id="rId411"/>
              </p:custDataLst>
            </p:nvPr>
          </p:nvSpPr>
          <p:spPr>
            <a:xfrm>
              <a:off x="10707688" y="2308225"/>
              <a:ext cx="84138" cy="49213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" name="Freeform 420"/>
            <p:cNvSpPr/>
            <p:nvPr>
              <p:custDataLst>
                <p:tags r:id="rId412"/>
              </p:custDataLst>
            </p:nvPr>
          </p:nvSpPr>
          <p:spPr>
            <a:xfrm>
              <a:off x="10715625" y="231457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" name="Freeform 421"/>
            <p:cNvSpPr/>
            <p:nvPr>
              <p:custDataLst>
                <p:tags r:id="rId413"/>
              </p:custDataLst>
            </p:nvPr>
          </p:nvSpPr>
          <p:spPr>
            <a:xfrm>
              <a:off x="10721975" y="2322513"/>
              <a:ext cx="82550" cy="49213"/>
            </a:xfrm>
            <a:custGeom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0" t="0" r="0" b="0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" name="Freeform 422"/>
            <p:cNvSpPr/>
            <p:nvPr>
              <p:custDataLst>
                <p:tags r:id="rId414"/>
              </p:custDataLst>
            </p:nvPr>
          </p:nvSpPr>
          <p:spPr>
            <a:xfrm>
              <a:off x="10728325" y="2327275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" name="Freeform 423"/>
            <p:cNvSpPr/>
            <p:nvPr>
              <p:custDataLst>
                <p:tags r:id="rId415"/>
              </p:custDataLst>
            </p:nvPr>
          </p:nvSpPr>
          <p:spPr>
            <a:xfrm>
              <a:off x="10734675" y="2333625"/>
              <a:ext cx="82550" cy="50800"/>
            </a:xfrm>
            <a:custGeom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" name="Freeform 424"/>
            <p:cNvSpPr/>
            <p:nvPr>
              <p:custDataLst>
                <p:tags r:id="rId416"/>
              </p:custDataLst>
            </p:nvPr>
          </p:nvSpPr>
          <p:spPr>
            <a:xfrm>
              <a:off x="10741025" y="2341563"/>
              <a:ext cx="80963" cy="50800"/>
            </a:xfrm>
            <a:custGeom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" name="Freeform 425"/>
            <p:cNvSpPr/>
            <p:nvPr>
              <p:custDataLst>
                <p:tags r:id="rId417"/>
              </p:custDataLst>
            </p:nvPr>
          </p:nvSpPr>
          <p:spPr>
            <a:xfrm>
              <a:off x="10745788" y="2346325"/>
              <a:ext cx="82550" cy="53975"/>
            </a:xfrm>
            <a:custGeom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0" t="0" r="0" b="0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6" name="Freeform 426"/>
            <p:cNvSpPr/>
            <p:nvPr>
              <p:custDataLst>
                <p:tags r:id="rId418"/>
              </p:custDataLst>
            </p:nvPr>
          </p:nvSpPr>
          <p:spPr>
            <a:xfrm>
              <a:off x="10752138" y="2354263"/>
              <a:ext cx="84138" cy="53975"/>
            </a:xfrm>
            <a:custGeom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0" t="0" r="0" b="0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7" name="Freeform 427"/>
            <p:cNvSpPr/>
            <p:nvPr>
              <p:custDataLst>
                <p:tags r:id="rId419"/>
              </p:custDataLst>
            </p:nvPr>
          </p:nvSpPr>
          <p:spPr>
            <a:xfrm>
              <a:off x="10760075" y="2363788"/>
              <a:ext cx="85725" cy="57150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0" t="0" r="0" b="0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8" name="Freeform 428"/>
            <p:cNvSpPr/>
            <p:nvPr>
              <p:custDataLst>
                <p:tags r:id="rId420"/>
              </p:custDataLst>
            </p:nvPr>
          </p:nvSpPr>
          <p:spPr>
            <a:xfrm>
              <a:off x="10769600" y="2376488"/>
              <a:ext cx="87313" cy="63500"/>
            </a:xfrm>
            <a:custGeom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0" t="0" r="0" b="0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9" name="Freeform 429"/>
            <p:cNvSpPr/>
            <p:nvPr>
              <p:custDataLst>
                <p:tags r:id="rId421"/>
              </p:custDataLst>
            </p:nvPr>
          </p:nvSpPr>
          <p:spPr>
            <a:xfrm>
              <a:off x="10780713" y="2395538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" name="Freeform 430"/>
            <p:cNvSpPr/>
            <p:nvPr>
              <p:custDataLst>
                <p:tags r:id="rId422"/>
              </p:custDataLst>
            </p:nvPr>
          </p:nvSpPr>
          <p:spPr>
            <a:xfrm>
              <a:off x="10788650" y="2409825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1" name="Freeform 431"/>
            <p:cNvSpPr/>
            <p:nvPr>
              <p:custDataLst>
                <p:tags r:id="rId423"/>
              </p:custDataLst>
            </p:nvPr>
          </p:nvSpPr>
          <p:spPr>
            <a:xfrm>
              <a:off x="10791825" y="2417763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2" name="Freeform 432"/>
            <p:cNvSpPr/>
            <p:nvPr>
              <p:custDataLst>
                <p:tags r:id="rId424"/>
              </p:custDataLst>
            </p:nvPr>
          </p:nvSpPr>
          <p:spPr>
            <a:xfrm>
              <a:off x="10795000" y="2424113"/>
              <a:ext cx="80963" cy="52388"/>
            </a:xfrm>
            <a:custGeom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3" name="Freeform 433"/>
            <p:cNvSpPr/>
            <p:nvPr>
              <p:custDataLst>
                <p:tags r:id="rId425"/>
              </p:custDataLst>
            </p:nvPr>
          </p:nvSpPr>
          <p:spPr>
            <a:xfrm>
              <a:off x="10799763" y="2432050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4" name="Freeform 434"/>
            <p:cNvSpPr/>
            <p:nvPr>
              <p:custDataLst>
                <p:tags r:id="rId426"/>
              </p:custDataLst>
            </p:nvPr>
          </p:nvSpPr>
          <p:spPr>
            <a:xfrm>
              <a:off x="10801350" y="2439988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5" name="Freeform 435"/>
            <p:cNvSpPr/>
            <p:nvPr>
              <p:custDataLst>
                <p:tags r:id="rId427"/>
              </p:custDataLst>
            </p:nvPr>
          </p:nvSpPr>
          <p:spPr>
            <a:xfrm>
              <a:off x="10804525" y="2446338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6" name="Freeform 436"/>
            <p:cNvSpPr/>
            <p:nvPr>
              <p:custDataLst>
                <p:tags r:id="rId428"/>
              </p:custDataLst>
            </p:nvPr>
          </p:nvSpPr>
          <p:spPr>
            <a:xfrm>
              <a:off x="10807700" y="2452688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7" name="Freeform 437"/>
            <p:cNvSpPr/>
            <p:nvPr>
              <p:custDataLst>
                <p:tags r:id="rId429"/>
              </p:custDataLst>
            </p:nvPr>
          </p:nvSpPr>
          <p:spPr>
            <a:xfrm>
              <a:off x="10810875" y="2460625"/>
              <a:ext cx="77788" cy="52388"/>
            </a:xfrm>
            <a:custGeom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8" name="Freeform 438"/>
            <p:cNvSpPr/>
            <p:nvPr>
              <p:custDataLst>
                <p:tags r:id="rId430"/>
              </p:custDataLst>
            </p:nvPr>
          </p:nvSpPr>
          <p:spPr>
            <a:xfrm>
              <a:off x="10812463" y="2468563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9" name="Freeform 439"/>
            <p:cNvSpPr/>
            <p:nvPr>
              <p:custDataLst>
                <p:tags r:id="rId431"/>
              </p:custDataLst>
            </p:nvPr>
          </p:nvSpPr>
          <p:spPr>
            <a:xfrm>
              <a:off x="10814050" y="2476500"/>
              <a:ext cx="79375" cy="50800"/>
            </a:xfrm>
            <a:custGeom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0" t="0" r="0" b="0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0" name="Freeform 440"/>
            <p:cNvSpPr/>
            <p:nvPr>
              <p:custDataLst>
                <p:tags r:id="rId432"/>
              </p:custDataLst>
            </p:nvPr>
          </p:nvSpPr>
          <p:spPr>
            <a:xfrm>
              <a:off x="10817225" y="2484438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1" name="Freeform 441"/>
            <p:cNvSpPr>
              <a:spLocks noEditPoints="1"/>
            </p:cNvSpPr>
            <p:nvPr>
              <p:custDataLst>
                <p:tags r:id="rId433"/>
              </p:custDataLst>
            </p:nvPr>
          </p:nvSpPr>
          <p:spPr>
            <a:xfrm>
              <a:off x="10956925" y="2671763"/>
              <a:ext cx="157163" cy="252413"/>
            </a:xfrm>
            <a:custGeom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0" t="0" r="0" b="0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2" name="Freeform 442"/>
            <p:cNvSpPr/>
            <p:nvPr>
              <p:custDataLst>
                <p:tags r:id="rId434"/>
              </p:custDataLst>
            </p:nvPr>
          </p:nvSpPr>
          <p:spPr>
            <a:xfrm>
              <a:off x="10956925" y="2660650"/>
              <a:ext cx="79375" cy="47625"/>
            </a:xfrm>
            <a:custGeom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3" name="Freeform 443"/>
            <p:cNvSpPr/>
            <p:nvPr>
              <p:custDataLst>
                <p:tags r:id="rId435"/>
              </p:custDataLst>
            </p:nvPr>
          </p:nvSpPr>
          <p:spPr>
            <a:xfrm>
              <a:off x="10960100" y="2662238"/>
              <a:ext cx="80963" cy="49213"/>
            </a:xfrm>
            <a:custGeom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0" t="0" r="0" b="0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4" name="Freeform 444"/>
            <p:cNvSpPr/>
            <p:nvPr>
              <p:custDataLst>
                <p:tags r:id="rId436"/>
              </p:custDataLst>
            </p:nvPr>
          </p:nvSpPr>
          <p:spPr>
            <a:xfrm>
              <a:off x="10964863" y="266858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5" name="Freeform 445"/>
            <p:cNvSpPr/>
            <p:nvPr>
              <p:custDataLst>
                <p:tags r:id="rId437"/>
              </p:custDataLst>
            </p:nvPr>
          </p:nvSpPr>
          <p:spPr>
            <a:xfrm>
              <a:off x="10969625" y="267176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6" name="Freeform 446"/>
            <p:cNvSpPr/>
            <p:nvPr>
              <p:custDataLst>
                <p:tags r:id="rId438"/>
              </p:custDataLst>
            </p:nvPr>
          </p:nvSpPr>
          <p:spPr>
            <a:xfrm>
              <a:off x="10972800" y="267652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7" name="Freeform 447"/>
            <p:cNvSpPr/>
            <p:nvPr>
              <p:custDataLst>
                <p:tags r:id="rId439"/>
              </p:custDataLst>
            </p:nvPr>
          </p:nvSpPr>
          <p:spPr>
            <a:xfrm>
              <a:off x="10979150" y="2679700"/>
              <a:ext cx="79375" cy="49213"/>
            </a:xfrm>
            <a:custGeom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0" t="0" r="0" b="0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8" name="Freeform 448"/>
            <p:cNvSpPr/>
            <p:nvPr>
              <p:custDataLst>
                <p:tags r:id="rId440"/>
              </p:custDataLst>
            </p:nvPr>
          </p:nvSpPr>
          <p:spPr>
            <a:xfrm>
              <a:off x="10982325" y="26860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9" name="Freeform 449"/>
            <p:cNvSpPr/>
            <p:nvPr>
              <p:custDataLst>
                <p:tags r:id="rId441"/>
              </p:custDataLst>
            </p:nvPr>
          </p:nvSpPr>
          <p:spPr>
            <a:xfrm>
              <a:off x="10985500" y="2689225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0" name="Freeform 450"/>
            <p:cNvSpPr/>
            <p:nvPr>
              <p:custDataLst>
                <p:tags r:id="rId442"/>
              </p:custDataLst>
            </p:nvPr>
          </p:nvSpPr>
          <p:spPr>
            <a:xfrm>
              <a:off x="10990263" y="2695575"/>
              <a:ext cx="79375" cy="49213"/>
            </a:xfrm>
            <a:custGeom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1" name="Freeform 451"/>
            <p:cNvSpPr/>
            <p:nvPr>
              <p:custDataLst>
                <p:tags r:id="rId443"/>
              </p:custDataLst>
            </p:nvPr>
          </p:nvSpPr>
          <p:spPr>
            <a:xfrm>
              <a:off x="10993438" y="2700338"/>
              <a:ext cx="82550" cy="52388"/>
            </a:xfrm>
            <a:custGeom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0" t="0" r="0" b="0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2" name="Freeform 452"/>
            <p:cNvSpPr/>
            <p:nvPr>
              <p:custDataLst>
                <p:tags r:id="rId444"/>
              </p:custDataLst>
            </p:nvPr>
          </p:nvSpPr>
          <p:spPr>
            <a:xfrm>
              <a:off x="10999788" y="2708275"/>
              <a:ext cx="84138" cy="57150"/>
            </a:xfrm>
            <a:custGeom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0" t="0" r="0" b="0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3" name="Freeform 453"/>
            <p:cNvSpPr/>
            <p:nvPr>
              <p:custDataLst>
                <p:tags r:id="rId445"/>
              </p:custDataLst>
            </p:nvPr>
          </p:nvSpPr>
          <p:spPr>
            <a:xfrm>
              <a:off x="11009313" y="2720975"/>
              <a:ext cx="79375" cy="53975"/>
            </a:xfrm>
            <a:custGeom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0" t="0" r="0" b="0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4" name="Freeform 454"/>
            <p:cNvSpPr/>
            <p:nvPr>
              <p:custDataLst>
                <p:tags r:id="rId446"/>
              </p:custDataLst>
            </p:nvPr>
          </p:nvSpPr>
          <p:spPr>
            <a:xfrm>
              <a:off x="11012488" y="2730500"/>
              <a:ext cx="80963" cy="50800"/>
            </a:xfrm>
            <a:custGeom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5" name="Freeform 455"/>
            <p:cNvSpPr/>
            <p:nvPr>
              <p:custDataLst>
                <p:tags r:id="rId447"/>
              </p:custDataLst>
            </p:nvPr>
          </p:nvSpPr>
          <p:spPr>
            <a:xfrm>
              <a:off x="11017250" y="27368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6" name="Freeform 456"/>
            <p:cNvSpPr/>
            <p:nvPr>
              <p:custDataLst>
                <p:tags r:id="rId448"/>
              </p:custDataLst>
            </p:nvPr>
          </p:nvSpPr>
          <p:spPr>
            <a:xfrm>
              <a:off x="11018838" y="2743200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7" name="Freeform 457"/>
            <p:cNvSpPr/>
            <p:nvPr>
              <p:custDataLst>
                <p:tags r:id="rId449"/>
              </p:custDataLst>
            </p:nvPr>
          </p:nvSpPr>
          <p:spPr>
            <a:xfrm>
              <a:off x="11020425" y="27463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8" name="Freeform 458"/>
            <p:cNvSpPr/>
            <p:nvPr>
              <p:custDataLst>
                <p:tags r:id="rId450"/>
              </p:custDataLst>
            </p:nvPr>
          </p:nvSpPr>
          <p:spPr>
            <a:xfrm>
              <a:off x="11022013" y="2752725"/>
              <a:ext cx="77788" cy="47625"/>
            </a:xfrm>
            <a:custGeom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9" name="Freeform 459"/>
            <p:cNvSpPr/>
            <p:nvPr>
              <p:custDataLst>
                <p:tags r:id="rId451"/>
              </p:custDataLst>
            </p:nvPr>
          </p:nvSpPr>
          <p:spPr>
            <a:xfrm>
              <a:off x="11023600" y="2755900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0" name="Freeform 460"/>
            <p:cNvSpPr/>
            <p:nvPr>
              <p:custDataLst>
                <p:tags r:id="rId452"/>
              </p:custDataLst>
            </p:nvPr>
          </p:nvSpPr>
          <p:spPr>
            <a:xfrm>
              <a:off x="11026775" y="2759075"/>
              <a:ext cx="77788" cy="50800"/>
            </a:xfrm>
            <a:custGeom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1" name="Freeform 461"/>
            <p:cNvSpPr/>
            <p:nvPr>
              <p:custDataLst>
                <p:tags r:id="rId453"/>
              </p:custDataLst>
            </p:nvPr>
          </p:nvSpPr>
          <p:spPr>
            <a:xfrm>
              <a:off x="11028363" y="276542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2" name="Freeform 462"/>
            <p:cNvSpPr/>
            <p:nvPr>
              <p:custDataLst>
                <p:tags r:id="rId454"/>
              </p:custDataLst>
            </p:nvPr>
          </p:nvSpPr>
          <p:spPr>
            <a:xfrm>
              <a:off x="11029950" y="27717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3" name="Freeform 463"/>
            <p:cNvSpPr/>
            <p:nvPr>
              <p:custDataLst>
                <p:tags r:id="rId455"/>
              </p:custDataLst>
            </p:nvPr>
          </p:nvSpPr>
          <p:spPr>
            <a:xfrm>
              <a:off x="11031538" y="277495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4" name="Freeform 464"/>
            <p:cNvSpPr/>
            <p:nvPr>
              <p:custDataLst>
                <p:tags r:id="rId456"/>
              </p:custDataLst>
            </p:nvPr>
          </p:nvSpPr>
          <p:spPr>
            <a:xfrm>
              <a:off x="11031538" y="278130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5" name="Freeform 465"/>
            <p:cNvSpPr/>
            <p:nvPr>
              <p:custDataLst>
                <p:tags r:id="rId457"/>
              </p:custDataLst>
            </p:nvPr>
          </p:nvSpPr>
          <p:spPr>
            <a:xfrm>
              <a:off x="11033125" y="2786063"/>
              <a:ext cx="79375" cy="49213"/>
            </a:xfrm>
            <a:custGeom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6" name="Freeform 466"/>
            <p:cNvSpPr/>
            <p:nvPr>
              <p:custDataLst>
                <p:tags r:id="rId458"/>
              </p:custDataLst>
            </p:nvPr>
          </p:nvSpPr>
          <p:spPr>
            <a:xfrm>
              <a:off x="11036300" y="279082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7" name="Freeform 467"/>
            <p:cNvSpPr/>
            <p:nvPr>
              <p:custDataLst>
                <p:tags r:id="rId459"/>
              </p:custDataLst>
            </p:nvPr>
          </p:nvSpPr>
          <p:spPr>
            <a:xfrm>
              <a:off x="11036300" y="27955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8" name="Freeform 468"/>
            <p:cNvSpPr/>
            <p:nvPr>
              <p:custDataLst>
                <p:tags r:id="rId460"/>
              </p:custDataLst>
            </p:nvPr>
          </p:nvSpPr>
          <p:spPr>
            <a:xfrm>
              <a:off x="11036300" y="28003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9" name="Freeform 469"/>
            <p:cNvSpPr/>
            <p:nvPr>
              <p:custDataLst>
                <p:tags r:id="rId461"/>
              </p:custDataLst>
            </p:nvPr>
          </p:nvSpPr>
          <p:spPr>
            <a:xfrm>
              <a:off x="11037888" y="28051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0" name="Freeform 470"/>
            <p:cNvSpPr/>
            <p:nvPr>
              <p:custDataLst>
                <p:tags r:id="rId462"/>
              </p:custDataLst>
            </p:nvPr>
          </p:nvSpPr>
          <p:spPr>
            <a:xfrm>
              <a:off x="11037888" y="28098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1" name="Freeform 471"/>
            <p:cNvSpPr/>
            <p:nvPr>
              <p:custDataLst>
                <p:tags r:id="rId463"/>
              </p:custDataLst>
            </p:nvPr>
          </p:nvSpPr>
          <p:spPr>
            <a:xfrm>
              <a:off x="11037888" y="28146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2" name="Freeform 472"/>
            <p:cNvSpPr/>
            <p:nvPr>
              <p:custDataLst>
                <p:tags r:id="rId464"/>
              </p:custDataLst>
            </p:nvPr>
          </p:nvSpPr>
          <p:spPr>
            <a:xfrm>
              <a:off x="11037888" y="28194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3" name="Freeform 473"/>
            <p:cNvSpPr/>
            <p:nvPr>
              <p:custDataLst>
                <p:tags r:id="rId465"/>
              </p:custDataLst>
            </p:nvPr>
          </p:nvSpPr>
          <p:spPr>
            <a:xfrm>
              <a:off x="11037888" y="28241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4" name="Freeform 474"/>
            <p:cNvSpPr/>
            <p:nvPr>
              <p:custDataLst>
                <p:tags r:id="rId466"/>
              </p:custDataLst>
            </p:nvPr>
          </p:nvSpPr>
          <p:spPr>
            <a:xfrm>
              <a:off x="11037888" y="28289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5" name="Freeform 475"/>
            <p:cNvSpPr/>
            <p:nvPr>
              <p:custDataLst>
                <p:tags r:id="rId467"/>
              </p:custDataLst>
            </p:nvPr>
          </p:nvSpPr>
          <p:spPr>
            <a:xfrm>
              <a:off x="11036300" y="2832100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6" name="Freeform 476"/>
            <p:cNvSpPr/>
            <p:nvPr>
              <p:custDataLst>
                <p:tags r:id="rId468"/>
              </p:custDataLst>
            </p:nvPr>
          </p:nvSpPr>
          <p:spPr>
            <a:xfrm>
              <a:off x="11036300" y="28384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7" name="Freeform 477"/>
            <p:cNvSpPr/>
            <p:nvPr>
              <p:custDataLst>
                <p:tags r:id="rId469"/>
              </p:custDataLst>
            </p:nvPr>
          </p:nvSpPr>
          <p:spPr>
            <a:xfrm>
              <a:off x="11033125" y="2841625"/>
              <a:ext cx="79375" cy="49213"/>
            </a:xfrm>
            <a:custGeom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8" name="Freeform 478"/>
            <p:cNvSpPr/>
            <p:nvPr>
              <p:custDataLst>
                <p:tags r:id="rId470"/>
              </p:custDataLst>
            </p:nvPr>
          </p:nvSpPr>
          <p:spPr>
            <a:xfrm>
              <a:off x="11031538" y="2847975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9" name="Freeform 479"/>
            <p:cNvSpPr/>
            <p:nvPr>
              <p:custDataLst>
                <p:tags r:id="rId471"/>
              </p:custDataLst>
            </p:nvPr>
          </p:nvSpPr>
          <p:spPr>
            <a:xfrm>
              <a:off x="11029950" y="2851150"/>
              <a:ext cx="77788" cy="49213"/>
            </a:xfrm>
            <a:custGeom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0" t="0" r="0" b="0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0" name="Freeform 480"/>
            <p:cNvSpPr/>
            <p:nvPr>
              <p:custDataLst>
                <p:tags r:id="rId472"/>
              </p:custDataLst>
            </p:nvPr>
          </p:nvSpPr>
          <p:spPr>
            <a:xfrm>
              <a:off x="11026775" y="2857500"/>
              <a:ext cx="79375" cy="50800"/>
            </a:xfrm>
            <a:custGeom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0" t="0" r="0" b="0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1" name="Freeform 481"/>
            <p:cNvSpPr/>
            <p:nvPr>
              <p:custDataLst>
                <p:tags r:id="rId473"/>
              </p:custDataLst>
            </p:nvPr>
          </p:nvSpPr>
          <p:spPr>
            <a:xfrm>
              <a:off x="11009313" y="2863850"/>
              <a:ext cx="93663" cy="60325"/>
            </a:xfrm>
            <a:custGeom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0" t="0" r="0" b="0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2" name="Freeform 482"/>
            <p:cNvSpPr>
              <a:spLocks noEditPoints="1"/>
            </p:cNvSpPr>
            <p:nvPr>
              <p:custDataLst>
                <p:tags r:id="rId474"/>
              </p:custDataLst>
            </p:nvPr>
          </p:nvSpPr>
          <p:spPr>
            <a:xfrm>
              <a:off x="10818813" y="2487613"/>
              <a:ext cx="214313" cy="219075"/>
            </a:xfrm>
            <a:custGeom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0" t="0" r="0" b="0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3" name="Freeform 483"/>
            <p:cNvSpPr/>
            <p:nvPr>
              <p:custDataLst>
                <p:tags r:id="rId475"/>
              </p:custDataLst>
            </p:nvPr>
          </p:nvSpPr>
          <p:spPr>
            <a:xfrm>
              <a:off x="10818813" y="2487613"/>
              <a:ext cx="77788" cy="46038"/>
            </a:xfrm>
            <a:custGeom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0" t="0" r="0" b="0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4" name="Freeform 484"/>
            <p:cNvSpPr/>
            <p:nvPr>
              <p:custDataLst>
                <p:tags r:id="rId476"/>
              </p:custDataLst>
            </p:nvPr>
          </p:nvSpPr>
          <p:spPr>
            <a:xfrm>
              <a:off x="10820400" y="2487613"/>
              <a:ext cx="82550" cy="46038"/>
            </a:xfrm>
            <a:custGeom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0" t="0" r="0" b="0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5" name="Freeform 485"/>
            <p:cNvSpPr/>
            <p:nvPr>
              <p:custDataLst>
                <p:tags r:id="rId477"/>
              </p:custDataLst>
            </p:nvPr>
          </p:nvSpPr>
          <p:spPr>
            <a:xfrm>
              <a:off x="10826750" y="2487613"/>
              <a:ext cx="79375" cy="44450"/>
            </a:xfrm>
            <a:custGeom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0" t="0" r="0" b="0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6" name="Freeform 486"/>
            <p:cNvSpPr/>
            <p:nvPr>
              <p:custDataLst>
                <p:tags r:id="rId478"/>
              </p:custDataLst>
            </p:nvPr>
          </p:nvSpPr>
          <p:spPr>
            <a:xfrm>
              <a:off x="10829925" y="248761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7" name="Freeform 487"/>
            <p:cNvSpPr/>
            <p:nvPr>
              <p:custDataLst>
                <p:tags r:id="rId479"/>
              </p:custDataLst>
            </p:nvPr>
          </p:nvSpPr>
          <p:spPr>
            <a:xfrm>
              <a:off x="10833100" y="2487613"/>
              <a:ext cx="80963" cy="44450"/>
            </a:xfrm>
            <a:custGeom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0" t="0" r="0" b="0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8" name="Freeform 488"/>
            <p:cNvSpPr/>
            <p:nvPr>
              <p:custDataLst>
                <p:tags r:id="rId480"/>
              </p:custDataLst>
            </p:nvPr>
          </p:nvSpPr>
          <p:spPr>
            <a:xfrm>
              <a:off x="10837863" y="2487613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9" name="Freeform 489"/>
            <p:cNvSpPr/>
            <p:nvPr>
              <p:custDataLst>
                <p:tags r:id="rId481"/>
              </p:custDataLst>
            </p:nvPr>
          </p:nvSpPr>
          <p:spPr>
            <a:xfrm>
              <a:off x="10841038" y="24876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0" name="Freeform 490"/>
            <p:cNvSpPr/>
            <p:nvPr>
              <p:custDataLst>
                <p:tags r:id="rId482"/>
              </p:custDataLst>
            </p:nvPr>
          </p:nvSpPr>
          <p:spPr>
            <a:xfrm>
              <a:off x="10845800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1" name="Freeform 491"/>
            <p:cNvSpPr/>
            <p:nvPr>
              <p:custDataLst>
                <p:tags r:id="rId483"/>
              </p:custDataLst>
            </p:nvPr>
          </p:nvSpPr>
          <p:spPr>
            <a:xfrm>
              <a:off x="10848975" y="248920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2" name="Freeform 492"/>
            <p:cNvSpPr/>
            <p:nvPr>
              <p:custDataLst>
                <p:tags r:id="rId484"/>
              </p:custDataLst>
            </p:nvPr>
          </p:nvSpPr>
          <p:spPr>
            <a:xfrm>
              <a:off x="10852150" y="2490788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3" name="Freeform 493"/>
            <p:cNvSpPr/>
            <p:nvPr>
              <p:custDataLst>
                <p:tags r:id="rId485"/>
              </p:custDataLst>
            </p:nvPr>
          </p:nvSpPr>
          <p:spPr>
            <a:xfrm>
              <a:off x="10856913" y="2493963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4" name="Freeform 494"/>
            <p:cNvSpPr/>
            <p:nvPr>
              <p:custDataLst>
                <p:tags r:id="rId486"/>
              </p:custDataLst>
            </p:nvPr>
          </p:nvSpPr>
          <p:spPr>
            <a:xfrm>
              <a:off x="10860088" y="2495550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5" name="Freeform 495"/>
            <p:cNvSpPr/>
            <p:nvPr>
              <p:custDataLst>
                <p:tags r:id="rId487"/>
              </p:custDataLst>
            </p:nvPr>
          </p:nvSpPr>
          <p:spPr>
            <a:xfrm>
              <a:off x="10864850" y="2495550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6" name="Freeform 496"/>
            <p:cNvSpPr/>
            <p:nvPr>
              <p:custDataLst>
                <p:tags r:id="rId488"/>
              </p:custDataLst>
            </p:nvPr>
          </p:nvSpPr>
          <p:spPr>
            <a:xfrm>
              <a:off x="10868025" y="24971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7" name="Freeform 497"/>
            <p:cNvSpPr/>
            <p:nvPr>
              <p:custDataLst>
                <p:tags r:id="rId489"/>
              </p:custDataLst>
            </p:nvPr>
          </p:nvSpPr>
          <p:spPr>
            <a:xfrm>
              <a:off x="10871200" y="2500313"/>
              <a:ext cx="80963" cy="46038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8" name="Freeform 498"/>
            <p:cNvSpPr/>
            <p:nvPr>
              <p:custDataLst>
                <p:tags r:id="rId490"/>
              </p:custDataLst>
            </p:nvPr>
          </p:nvSpPr>
          <p:spPr>
            <a:xfrm>
              <a:off x="10875963" y="2503488"/>
              <a:ext cx="79375" cy="4445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9" name="Freeform 499"/>
            <p:cNvSpPr/>
            <p:nvPr>
              <p:custDataLst>
                <p:tags r:id="rId491"/>
              </p:custDataLst>
            </p:nvPr>
          </p:nvSpPr>
          <p:spPr>
            <a:xfrm>
              <a:off x="10879138" y="2505075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0" name="Freeform 500"/>
            <p:cNvSpPr/>
            <p:nvPr>
              <p:custDataLst>
                <p:tags r:id="rId492"/>
              </p:custDataLst>
            </p:nvPr>
          </p:nvSpPr>
          <p:spPr>
            <a:xfrm>
              <a:off x="10883900" y="2508250"/>
              <a:ext cx="79375" cy="46038"/>
            </a:xfrm>
            <a:custGeom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0" t="0" r="0" b="0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1" name="Freeform 501"/>
            <p:cNvSpPr/>
            <p:nvPr>
              <p:custDataLst>
                <p:tags r:id="rId493"/>
              </p:custDataLst>
            </p:nvPr>
          </p:nvSpPr>
          <p:spPr>
            <a:xfrm>
              <a:off x="10887075" y="250983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2" name="Freeform 502"/>
            <p:cNvSpPr/>
            <p:nvPr>
              <p:custDataLst>
                <p:tags r:id="rId494"/>
              </p:custDataLst>
            </p:nvPr>
          </p:nvSpPr>
          <p:spPr>
            <a:xfrm>
              <a:off x="10890250" y="251460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3" name="Freeform 503"/>
            <p:cNvSpPr/>
            <p:nvPr>
              <p:custDataLst>
                <p:tags r:id="rId495"/>
              </p:custDataLst>
            </p:nvPr>
          </p:nvSpPr>
          <p:spPr>
            <a:xfrm>
              <a:off x="10895013" y="251777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4" name="Freeform 504"/>
            <p:cNvSpPr/>
            <p:nvPr>
              <p:custDataLst>
                <p:tags r:id="rId496"/>
              </p:custDataLst>
            </p:nvPr>
          </p:nvSpPr>
          <p:spPr>
            <a:xfrm>
              <a:off x="10898188" y="2522538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5" name="Freeform 505"/>
            <p:cNvSpPr/>
            <p:nvPr>
              <p:custDataLst>
                <p:tags r:id="rId497"/>
              </p:custDataLst>
            </p:nvPr>
          </p:nvSpPr>
          <p:spPr>
            <a:xfrm>
              <a:off x="10902950" y="2525713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6" name="Freeform 506"/>
            <p:cNvSpPr/>
            <p:nvPr>
              <p:custDataLst>
                <p:tags r:id="rId498"/>
              </p:custDataLst>
            </p:nvPr>
          </p:nvSpPr>
          <p:spPr>
            <a:xfrm>
              <a:off x="10906125" y="2528888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7" name="Freeform 507"/>
            <p:cNvSpPr/>
            <p:nvPr>
              <p:custDataLst>
                <p:tags r:id="rId499"/>
              </p:custDataLst>
            </p:nvPr>
          </p:nvSpPr>
          <p:spPr>
            <a:xfrm>
              <a:off x="10909300" y="2533650"/>
              <a:ext cx="80963" cy="47625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8" name="Freeform 508"/>
            <p:cNvSpPr/>
            <p:nvPr>
              <p:custDataLst>
                <p:tags r:id="rId500"/>
              </p:custDataLst>
            </p:nvPr>
          </p:nvSpPr>
          <p:spPr>
            <a:xfrm>
              <a:off x="10914063" y="2536825"/>
              <a:ext cx="79375" cy="47625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0" t="0" r="0" b="0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9" name="Freeform 509"/>
            <p:cNvSpPr/>
            <p:nvPr>
              <p:custDataLst>
                <p:tags r:id="rId501"/>
              </p:custDataLst>
            </p:nvPr>
          </p:nvSpPr>
          <p:spPr>
            <a:xfrm>
              <a:off x="10917238" y="2541588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0" name="Freeform 510"/>
            <p:cNvSpPr/>
            <p:nvPr>
              <p:custDataLst>
                <p:tags r:id="rId502"/>
              </p:custDataLst>
            </p:nvPr>
          </p:nvSpPr>
          <p:spPr>
            <a:xfrm>
              <a:off x="10922000" y="2546350"/>
              <a:ext cx="79375" cy="52388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1" name="Freeform 511"/>
            <p:cNvSpPr/>
            <p:nvPr>
              <p:custDataLst>
                <p:tags r:id="rId503"/>
              </p:custDataLst>
            </p:nvPr>
          </p:nvSpPr>
          <p:spPr>
            <a:xfrm>
              <a:off x="10926763" y="2554288"/>
              <a:ext cx="82550" cy="55563"/>
            </a:xfrm>
            <a:custGeom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0" t="0" r="0" b="0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2" name="Freeform 512"/>
            <p:cNvSpPr/>
            <p:nvPr>
              <p:custDataLst>
                <p:tags r:id="rId504"/>
              </p:custDataLst>
            </p:nvPr>
          </p:nvSpPr>
          <p:spPr>
            <a:xfrm>
              <a:off x="10933113" y="2565400"/>
              <a:ext cx="79375" cy="50800"/>
            </a:xfrm>
            <a:custGeom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0" t="0" r="0" b="0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3" name="Freeform 513"/>
            <p:cNvSpPr/>
            <p:nvPr>
              <p:custDataLst>
                <p:tags r:id="rId505"/>
              </p:custDataLst>
            </p:nvPr>
          </p:nvSpPr>
          <p:spPr>
            <a:xfrm>
              <a:off x="10936288" y="2571750"/>
              <a:ext cx="80963" cy="49213"/>
            </a:xfrm>
            <a:custGeom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0" t="0" r="0" b="0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4" name="Freeform 514"/>
            <p:cNvSpPr/>
            <p:nvPr>
              <p:custDataLst>
                <p:tags r:id="rId506"/>
              </p:custDataLst>
            </p:nvPr>
          </p:nvSpPr>
          <p:spPr>
            <a:xfrm>
              <a:off x="10941050" y="25765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5" name="Freeform 515"/>
            <p:cNvSpPr/>
            <p:nvPr>
              <p:custDataLst>
                <p:tags r:id="rId507"/>
              </p:custDataLst>
            </p:nvPr>
          </p:nvSpPr>
          <p:spPr>
            <a:xfrm>
              <a:off x="10942638" y="2581275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6" name="Freeform 516"/>
            <p:cNvSpPr/>
            <p:nvPr>
              <p:custDataLst>
                <p:tags r:id="rId508"/>
              </p:custDataLst>
            </p:nvPr>
          </p:nvSpPr>
          <p:spPr>
            <a:xfrm>
              <a:off x="10944225" y="2584450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7" name="Freeform 517"/>
            <p:cNvSpPr/>
            <p:nvPr>
              <p:custDataLst>
                <p:tags r:id="rId509"/>
              </p:custDataLst>
            </p:nvPr>
          </p:nvSpPr>
          <p:spPr>
            <a:xfrm>
              <a:off x="10945813" y="25908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" name="Freeform 518"/>
            <p:cNvSpPr/>
            <p:nvPr>
              <p:custDataLst>
                <p:tags r:id="rId510"/>
              </p:custDataLst>
            </p:nvPr>
          </p:nvSpPr>
          <p:spPr>
            <a:xfrm>
              <a:off x="10947400" y="2593975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" name="Freeform 519"/>
            <p:cNvSpPr/>
            <p:nvPr>
              <p:custDataLst>
                <p:tags r:id="rId511"/>
              </p:custDataLst>
            </p:nvPr>
          </p:nvSpPr>
          <p:spPr>
            <a:xfrm>
              <a:off x="10947400" y="2598738"/>
              <a:ext cx="79375" cy="46038"/>
            </a:xfrm>
            <a:custGeom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0" t="0" r="0" b="0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" name="Freeform 520"/>
            <p:cNvSpPr/>
            <p:nvPr>
              <p:custDataLst>
                <p:tags r:id="rId512"/>
              </p:custDataLst>
            </p:nvPr>
          </p:nvSpPr>
          <p:spPr>
            <a:xfrm>
              <a:off x="10950575" y="26019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" name="Freeform 521"/>
            <p:cNvSpPr/>
            <p:nvPr>
              <p:custDataLst>
                <p:tags r:id="rId513"/>
              </p:custDataLst>
            </p:nvPr>
          </p:nvSpPr>
          <p:spPr>
            <a:xfrm>
              <a:off x="10952163" y="2605088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" name="Freeform 522"/>
            <p:cNvSpPr/>
            <p:nvPr>
              <p:custDataLst>
                <p:tags r:id="rId514"/>
              </p:custDataLst>
            </p:nvPr>
          </p:nvSpPr>
          <p:spPr>
            <a:xfrm>
              <a:off x="10953750" y="2611438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" name="Freeform 523"/>
            <p:cNvSpPr/>
            <p:nvPr>
              <p:custDataLst>
                <p:tags r:id="rId515"/>
              </p:custDataLst>
            </p:nvPr>
          </p:nvSpPr>
          <p:spPr>
            <a:xfrm>
              <a:off x="10953750" y="2614613"/>
              <a:ext cx="77788" cy="49213"/>
            </a:xfrm>
            <a:custGeom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0" t="0" r="0" b="0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" name="Freeform 524"/>
            <p:cNvSpPr/>
            <p:nvPr>
              <p:custDataLst>
                <p:tags r:id="rId516"/>
              </p:custDataLst>
            </p:nvPr>
          </p:nvSpPr>
          <p:spPr>
            <a:xfrm>
              <a:off x="10955338" y="2619375"/>
              <a:ext cx="76200" cy="49213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0" t="0" r="0" b="0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" name="Freeform 525"/>
            <p:cNvSpPr/>
            <p:nvPr>
              <p:custDataLst>
                <p:tags r:id="rId517"/>
              </p:custDataLst>
            </p:nvPr>
          </p:nvSpPr>
          <p:spPr>
            <a:xfrm>
              <a:off x="10955338" y="262413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" name="Freeform 526"/>
            <p:cNvSpPr/>
            <p:nvPr>
              <p:custDataLst>
                <p:tags r:id="rId518"/>
              </p:custDataLst>
            </p:nvPr>
          </p:nvSpPr>
          <p:spPr>
            <a:xfrm>
              <a:off x="10956925" y="2628900"/>
              <a:ext cx="76200" cy="47625"/>
            </a:xfrm>
            <a:custGeom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0" t="0" r="0" b="0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7" name="Freeform 527"/>
            <p:cNvSpPr/>
            <p:nvPr>
              <p:custDataLst>
                <p:tags r:id="rId519"/>
              </p:custDataLst>
            </p:nvPr>
          </p:nvSpPr>
          <p:spPr>
            <a:xfrm>
              <a:off x="10956925" y="263207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8" name="Freeform 528"/>
            <p:cNvSpPr/>
            <p:nvPr>
              <p:custDataLst>
                <p:tags r:id="rId520"/>
              </p:custDataLst>
            </p:nvPr>
          </p:nvSpPr>
          <p:spPr>
            <a:xfrm>
              <a:off x="10956925" y="26352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9" name="Freeform 529"/>
            <p:cNvSpPr/>
            <p:nvPr>
              <p:custDataLst>
                <p:tags r:id="rId521"/>
              </p:custDataLst>
            </p:nvPr>
          </p:nvSpPr>
          <p:spPr>
            <a:xfrm>
              <a:off x="10956925" y="264001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0" name="Freeform 530"/>
            <p:cNvSpPr/>
            <p:nvPr>
              <p:custDataLst>
                <p:tags r:id="rId522"/>
              </p:custDataLst>
            </p:nvPr>
          </p:nvSpPr>
          <p:spPr>
            <a:xfrm>
              <a:off x="10956925" y="2643188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1" name="Freeform 531"/>
            <p:cNvSpPr/>
            <p:nvPr>
              <p:custDataLst>
                <p:tags r:id="rId523"/>
              </p:custDataLst>
            </p:nvPr>
          </p:nvSpPr>
          <p:spPr>
            <a:xfrm>
              <a:off x="10956925" y="264795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2" name="Freeform 532"/>
            <p:cNvSpPr/>
            <p:nvPr>
              <p:custDataLst>
                <p:tags r:id="rId524"/>
              </p:custDataLst>
            </p:nvPr>
          </p:nvSpPr>
          <p:spPr>
            <a:xfrm>
              <a:off x="10956925" y="2651125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3" name="Freeform 533"/>
            <p:cNvSpPr/>
            <p:nvPr>
              <p:custDataLst>
                <p:tags r:id="rId525"/>
              </p:custDataLst>
            </p:nvPr>
          </p:nvSpPr>
          <p:spPr>
            <a:xfrm>
              <a:off x="10956925" y="2654300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4" name="Freeform 534"/>
            <p:cNvSpPr/>
            <p:nvPr>
              <p:custDataLst>
                <p:tags r:id="rId526"/>
              </p:custDataLst>
            </p:nvPr>
          </p:nvSpPr>
          <p:spPr>
            <a:xfrm>
              <a:off x="10956925" y="2659063"/>
              <a:ext cx="76200" cy="47625"/>
            </a:xfrm>
            <a:custGeom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0" t="0" r="0" b="0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5" name="Freeform 535"/>
            <p:cNvSpPr/>
            <p:nvPr>
              <p:custDataLst>
                <p:tags r:id="rId527"/>
              </p:custDataLst>
            </p:nvPr>
          </p:nvSpPr>
          <p:spPr>
            <a:xfrm>
              <a:off x="10291763" y="2306638"/>
              <a:ext cx="746125" cy="623888"/>
            </a:xfrm>
            <a:custGeom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0" t="0" r="0" b="0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383338" y="3053522"/>
            <a:ext cx="5001287" cy="895350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3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84454" y="4012372"/>
            <a:ext cx="5001287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528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29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30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2169.xml" /><Relationship Id="rId14" Type="http://schemas.openxmlformats.org/officeDocument/2006/relationships/tags" Target="../tags/tag2170.xml" /><Relationship Id="rId15" Type="http://schemas.openxmlformats.org/officeDocument/2006/relationships/tags" Target="../tags/tag2171.xml" /><Relationship Id="rId16" Type="http://schemas.openxmlformats.org/officeDocument/2006/relationships/tags" Target="../tags/tag2172.xml" /><Relationship Id="rId17" Type="http://schemas.openxmlformats.org/officeDocument/2006/relationships/tags" Target="../tags/tag2173.xml" /><Relationship Id="rId18" Type="http://schemas.openxmlformats.org/officeDocument/2006/relationships/tags" Target="../tags/tag2174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2021/11/28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7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9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tags" Target="../tags/tag219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7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8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副标题 1"/>
          <p:cNvSpPr>
            <a:spLocks noGrp="1"/>
          </p:cNvSpPr>
          <p:nvPr>
            <p:ph type="subTitle" idx="1"/>
          </p:nvPr>
        </p:nvSpPr>
        <p:spPr>
          <a:xfrm>
            <a:off x="196850" y="2679065"/>
            <a:ext cx="7774305" cy="993140"/>
          </a:xfrm>
        </p:spPr>
        <p:txBody>
          <a:bodyPr vert="horz" lIns="90000" tIns="46800" rIns="90000" bIns="46800" anchor="t">
            <a:normAutofit lnSpcReduction="10000"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4800" b="1" i="0" u="none" strike="noStrike" kern="1200" cap="none" spc="150" normalizeH="0" baseline="0" noProof="1" smtClean="0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语言文字运用之</a:t>
            </a:r>
            <a:r>
              <a:rPr kumimoji="0" lang="zh-CN" altLang="en-US" sz="4800" b="1" i="0" u="none" strike="noStrike" kern="1200" cap="none" spc="150" normalizeH="0" baseline="0" noProof="1" smtClean="0">
                <a:solidFill>
                  <a:srgbClr val="FF0000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标点符号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16305" y="1035050"/>
            <a:ext cx="10488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谓语或补语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，不用顿号。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065" y="17970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并列成分做谓语并列时：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91335" y="2640330"/>
            <a:ext cx="8263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该机结构简单、制造容易、性能稳定、操纵方便。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4290" y="3459480"/>
            <a:ext cx="94399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这种结构简单、制造容易、性能稳定、操纵方便的机器，已于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2019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年由机械工业部定型生产。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6305" y="4506595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并列成分做谓语并列时：（特殊情况）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23085" y="530987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今年我公司研制、推出了两款新车。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2991485" y="295656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6052820" y="295656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453890" y="295656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7616825" y="295656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108200" y="346583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79105" y="345948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16" name="椭圆 15"/>
          <p:cNvSpPr/>
          <p:nvPr/>
        </p:nvSpPr>
        <p:spPr>
          <a:xfrm>
            <a:off x="3636010" y="281305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17160" y="281305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704330" y="281305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619490" y="267144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顿号改为逗号</a:t>
            </a:r>
          </a:p>
        </p:txBody>
      </p:sp>
      <p:sp>
        <p:nvSpPr>
          <p:cNvPr id="20" name="等腰三角形 19"/>
          <p:cNvSpPr/>
          <p:nvPr/>
        </p:nvSpPr>
        <p:spPr>
          <a:xfrm>
            <a:off x="4105910" y="570865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3313430" y="5708650"/>
            <a:ext cx="215900" cy="144145"/>
          </a:xfrm>
          <a:prstGeom prst="triangle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4745990" y="5661025"/>
            <a:ext cx="917575" cy="3175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944235" y="527939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944235" y="382905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6" grpId="0"/>
      <p:bldP spid="8" grpId="0"/>
      <p:bldP spid="9" grpId="0"/>
      <p:bldP spid="10" grpId="0"/>
      <p:bldP spid="2" grpId="0"/>
      <p:bldP spid="3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7710" y="31242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都可以表示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并列成分之间的停顿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916305" y="1035050"/>
            <a:ext cx="10488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谓语或补语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，不用顿号。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065" y="17970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并列成分做补语并列时：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80440" y="2534285"/>
            <a:ext cx="1023112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位置：在动词或形容词后面。主要类型如下：</a:t>
            </a:r>
            <a:endParaRPr 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结果补语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。表示动作、行为产生的结果。安排〈好〉、弄〈明白〉、洗〈干净〉</a:t>
            </a: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程度补语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。用“极、很”和“透、死、坏”等表示达到极点或很高程度，也可以用量词短语“一些、一点”表示很轻的程度。例如：好得〈很〉、热得〈厉害〉、坏〈透〉了</a:t>
            </a: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状态补语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。中心语和补语中间都有助词“得”。江面照得〈通红〉、绿得〈可爱〉、跑得〈满头大汗〉鸟儿飞得〈很高〉、大家想得〈很透彻〉、我们走得〈累死了〉</a:t>
            </a: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趋向补语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。走〈进去〉、跳〈下来〉、爬〈上去〉、拿〈出去〉、扔〈过来〉</a:t>
            </a: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数量补语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。一种是动量补语，用来表示动作发生的次数。敲了〈三下〉、去了〈五次〉、读上〈几遍〉另一种是时量补语，用来表示动作持续的时间。住了〈两年〉</a:t>
            </a:r>
          </a:p>
          <a:p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6.</a:t>
            </a:r>
            <a:r>
              <a:rPr 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时间、处所补语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。生〈于</a:t>
            </a:r>
            <a:r>
              <a:rPr 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1959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年〉、站〈在门口〉、走〈向森林〉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7710" y="31242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都可以表示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并列成分之间的停顿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916305" y="1035050"/>
            <a:ext cx="10488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谓语或补语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，不用顿号。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4065" y="179705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并列成分做补语并列时：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28140" y="2658745"/>
            <a:ext cx="92824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那种叫“水晶”的，长得长长的、绿绿的、晶莹剔透，真像是用水晶和玉石雕刻出来的。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3770" y="38322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这个故事讲得真实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动人。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6305" y="4506595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并列成分做补语并列时：（特殊情况）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48790" y="5305425"/>
            <a:ext cx="8847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一粥一饭是清淡，健康、温暖、妥帖；一瓢一箪是清淡，随意、自在、安心。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5535" y="580453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句子层次分明</a:t>
            </a: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637530" y="3068955"/>
            <a:ext cx="3698240" cy="203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6562725" y="280162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749540" y="280162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34560" y="4004945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上箭头 17"/>
          <p:cNvSpPr/>
          <p:nvPr/>
        </p:nvSpPr>
        <p:spPr>
          <a:xfrm rot="18720000">
            <a:off x="7700010" y="259143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上箭头 18"/>
          <p:cNvSpPr/>
          <p:nvPr/>
        </p:nvSpPr>
        <p:spPr>
          <a:xfrm rot="3360000">
            <a:off x="6667500" y="259715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42710" y="225996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顿号改为逗号</a:t>
            </a:r>
          </a:p>
        </p:txBody>
      </p:sp>
      <p:sp>
        <p:nvSpPr>
          <p:cNvPr id="13" name="上箭头 12"/>
          <p:cNvSpPr/>
          <p:nvPr/>
        </p:nvSpPr>
        <p:spPr>
          <a:xfrm>
            <a:off x="4782185" y="374840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97655" y="334962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顿号改为逗号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4975860" y="5730240"/>
            <a:ext cx="2416175" cy="25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901690" y="580453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6" grpId="0"/>
      <p:bldP spid="2" grpId="0"/>
      <p:bldP spid="3" grpId="0"/>
      <p:bldP spid="18" grpId="0"/>
      <p:bldP spid="19" grpId="0"/>
      <p:bldP spid="12" grpId="0"/>
      <p:bldP spid="13" grpId="0"/>
      <p:bldP spid="14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7710" y="31242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并列短语属于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多层次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974725" y="1096010"/>
            <a:ext cx="106070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如果并列短语是多层次的，则用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顿号表示较低层次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的停顿，</a:t>
            </a:r>
          </a:p>
          <a:p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逗号表示较高层次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的停顿。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4470" y="2343785"/>
            <a:ext cx="92430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同时，在产品的包装上、商标上、说明书的图片上讲究精美，也是必要的。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4470" y="3460750"/>
            <a:ext cx="96672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同时，在产品的包装上、商标上、说明书的文字、图片上讲究精美，也是必要的。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4470" y="4566920"/>
            <a:ext cx="9766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各国展示的最新科技成果，包括太阳能技术、资源循环技术、固体废弃物无害化、减量化、资源化处理技术等。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934325" y="3875405"/>
            <a:ext cx="71945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8871585" y="3875405"/>
            <a:ext cx="71945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305300" y="4046220"/>
            <a:ext cx="1094105" cy="15240"/>
          </a:xfrm>
          <a:prstGeom prst="line">
            <a:avLst/>
          </a:prstGeom>
          <a:ln w="28575" cmpd="sng">
            <a:solidFill>
              <a:srgbClr val="1D41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04815" y="4061460"/>
            <a:ext cx="1095375" cy="15240"/>
          </a:xfrm>
          <a:prstGeom prst="line">
            <a:avLst/>
          </a:prstGeom>
          <a:ln w="28575" cmpd="sng">
            <a:solidFill>
              <a:srgbClr val="1D41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795135" y="4061460"/>
            <a:ext cx="2900680" cy="15240"/>
          </a:xfrm>
          <a:prstGeom prst="line">
            <a:avLst/>
          </a:prstGeom>
          <a:ln w="28575" cmpd="sng">
            <a:solidFill>
              <a:srgbClr val="1D41D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5199380" y="3590925"/>
            <a:ext cx="288290" cy="2844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386195" y="3590925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上箭头 17"/>
          <p:cNvSpPr/>
          <p:nvPr/>
        </p:nvSpPr>
        <p:spPr>
          <a:xfrm rot="18720000">
            <a:off x="6336665" y="338074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上箭头 18"/>
          <p:cNvSpPr/>
          <p:nvPr/>
        </p:nvSpPr>
        <p:spPr>
          <a:xfrm rot="3360000">
            <a:off x="5304155" y="338645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79365" y="304927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顿号改为逗号</a:t>
            </a:r>
          </a:p>
        </p:txBody>
      </p:sp>
      <p:sp>
        <p:nvSpPr>
          <p:cNvPr id="13" name="椭圆 12"/>
          <p:cNvSpPr/>
          <p:nvPr/>
        </p:nvSpPr>
        <p:spPr>
          <a:xfrm>
            <a:off x="7934325" y="4736465"/>
            <a:ext cx="288290" cy="2844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033000" y="4736465"/>
            <a:ext cx="288290" cy="2844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1" grpId="0"/>
      <p:bldP spid="9" grpId="0"/>
      <p:bldP spid="5" grpId="0"/>
      <p:bldP spid="6" grpId="0"/>
      <p:bldP spid="16" grpId="0"/>
      <p:bldP spid="11" grpId="0"/>
      <p:bldP spid="18" grpId="0"/>
      <p:bldP spid="19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（二）冒号与逗号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900" y="930275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冒号的几种用法（常见的考查点）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0925" y="1638300"/>
            <a:ext cx="10673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总说性或提示性词语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证明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”“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相信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等）之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后，表示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提示下文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9135" y="3378835"/>
            <a:ext cx="996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）用于总括性话语之前，表示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总结上文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（容易忽略点）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8860" y="2652395"/>
            <a:ext cx="8183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）用在需要说明的词语之后，表示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注释和说明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84530" y="4170045"/>
            <a:ext cx="8183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提示性动词和直接引语之间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。（难点）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049135" y="598170"/>
            <a:ext cx="48056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冒号提示范围无论大小，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都应与提示性话语保持一致。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（二）冒号与逗号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900" y="930275"/>
            <a:ext cx="5872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冒号的几种用法（常见的考查点）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7410" y="1589405"/>
            <a:ext cx="9961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）用于总括性话语之前，表示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总结上文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（容易忽略点）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875790" y="2420620"/>
            <a:ext cx="86474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</a:rPr>
              <a:t>桃花开了，红得像火；梨花开了，白得像雪；郁金香也开了，黄色、紫色交相辉映，好一派万紫千红的灿烂春光。</a:t>
            </a:r>
            <a:endParaRPr lang="zh-CN" altLang="en-US" sz="2400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233670" y="2953385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 rot="10800000">
            <a:off x="5280660" y="322897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93590" y="354838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逗号改为冒号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1" grpId="0"/>
      <p:bldP spid="2" grpId="0"/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（二）冒号与逗号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7900" y="930275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冒号与逗号的区分点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7900" y="1589405"/>
            <a:ext cx="8183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）用于提示性动词和直接引语之间。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（难点）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54810" y="2315210"/>
            <a:ext cx="902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表面上类似但实际不是提示性话语的，其后用逗号，不能用冒号。</a:t>
            </a: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引语不是原话，而是转述时，不用冒号。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54810" y="3638550"/>
            <a:ext cx="932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邓小平同志曾说，只有实践才是检验真理的唯一标准。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（间接引语）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187450" y="4489450"/>
            <a:ext cx="94888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我们班有个“班妈妈”，说话霸道而幽默。“班妈妈”这个外号是她自封的，理由实在让人无语：“我的地盘我做主，你们以后就是我的孩子了。”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5520" y="402907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35520" y="533971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5" grpId="0"/>
      <p:bldP spid="6" grpId="0"/>
      <p:bldP spid="101" grpId="0"/>
      <p:bldP spid="2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865505" y="931545"/>
            <a:ext cx="1027112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阅读下面的文段，完成题目。</a:t>
            </a: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落后是挨打，发展却挨骂。这是一种怎样的“逻辑”？【甲】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多年来，外部对中国的发展，关注与猜疑并存，误读和误导皆有。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别是进入21世纪以来，“中国威胁论”“中国崩溃论”等论调从未消歇。虽然中国一再声称没有侵略称霸的基因，可融入世界的过程并不轻松。比如，作为世界上最大的发展中国家，中国加入世界贸易组织，本应顺理成章，实际上却一波三折，谈判一谈就是15年。…【乙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中国著名语言学家周有光先生曾这样说，“我们应当从世界来看国家，不应当从国家来看世界。这样能够扩大我们的视界，扩大我们的视野。”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这就是说，应当学会用世界语言来讲述好中国故事。中国已是世界第二大经济体，发展成就举世瞩目，我们有能力取得这样的成就，难道还讲述不好成就背后的故事？【丙】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况且中国道路、中国奇迹、中国贡献，中国精神、中国力量，好故事的元素千千万万，好故事的题材络绎不绝！</a:t>
            </a:r>
            <a:endParaRPr 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文段中画横线的甲、乙、丙三句，标点有误的一项是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甲         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乙               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000">
                <a:latin typeface="宋体" panose="02010600030101010101" pitchFamily="2" charset="-122"/>
                <a:cs typeface="宋体" panose="02010600030101010101" pitchFamily="2" charset="-122"/>
              </a:rPr>
              <a:t>丙</a:t>
            </a:r>
          </a:p>
        </p:txBody>
      </p:sp>
      <p:sp>
        <p:nvSpPr>
          <p:cNvPr id="2" name="椭圆 1"/>
          <p:cNvSpPr/>
          <p:nvPr/>
        </p:nvSpPr>
        <p:spPr>
          <a:xfrm>
            <a:off x="10781030" y="2893695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 rot="5400000">
            <a:off x="11109960" y="294322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360150" y="2103120"/>
            <a:ext cx="43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</a:t>
            </a:r>
          </a:p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号</a:t>
            </a:r>
          </a:p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改</a:t>
            </a:r>
          </a:p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为</a:t>
            </a:r>
          </a:p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冒</a:t>
            </a:r>
          </a:p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73075" y="344805"/>
            <a:ext cx="111023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阅读下面的文字，完成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题。（</a:t>
            </a:r>
            <a:r>
              <a:rPr lang="en-US" sz="24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在第</a:t>
            </a: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届博洛尼亚国际儿童书展上，中国插画展现场的观众络绎不绝，显示出各界对中国插画现状与发展的关切。【甲】</a:t>
            </a:r>
            <a:r>
              <a:rPr lang="zh-CN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什么是插画？插画就是出版物中的插图：一本书如果以插画为主，以文字为辅，就被称为绘本，顾名思义就是画出来的书。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一本优秀的绘本，可以让不认字的孩子“读”出其中蕴涵的深意。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19760" y="2928620"/>
            <a:ext cx="103771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  <a:endParaRPr 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【甲】</a:t>
            </a:r>
            <a:r>
              <a:rPr lang="zh-CN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近期发布的《中国文化综艺白皮书》显示，在关于“文化综艺节目的什么要素最吸引你”的调查里，“精神内涵”“价值导向”成为受访者的首选，选择“节目创新性”的比例也接近六成。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【乙】</a:t>
            </a:r>
            <a:r>
              <a:rPr lang="zh-CN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白皮书还显示，相比娱乐综艺，观众对本土原创的文化类综艺节目的满意度更高，据此，不少业内人士认为，文化类综艺迎来了最好的时代。</a:t>
            </a:r>
            <a:endParaRPr 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【丙】</a:t>
            </a:r>
            <a:r>
              <a:rPr lang="zh-CN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有导演认为：文化类综艺节目传达“硬知识”并不需要站在娱乐节目的对立面，而是需要借鉴娱乐节目，找到大众喜闻乐见的形式，把“硬知识”软化，确保节目的文化表达流畅而轻快。</a:t>
            </a:r>
            <a:endParaRPr 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39825" y="1925320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098405" y="4575175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56195" y="3813810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00780" y="5593080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（三）冒号与破折号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1066165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破折号的几种用法（常见的考查点）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185" y="1753235"/>
            <a:ext cx="5694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）标示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注释内容或补充说明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8185" y="2440305"/>
            <a:ext cx="5694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cs typeface="黑体" panose="02010609060101010101" charset="-122"/>
              </a:rPr>
              <a:t>★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）标示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总结上文或提示下文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6960" y="3168015"/>
            <a:ext cx="6761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）标示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插入语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，前后各用一个破折号。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76960" y="3843655"/>
            <a:ext cx="4983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）标示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意思的转换及转折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10895" y="857250"/>
            <a:ext cx="1055243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阅读下面的文字,完成2 —3题。</a:t>
            </a:r>
          </a:p>
          <a:p>
            <a:r>
              <a:rPr lang="zh-CN" altLang="en-US" sz="2000"/>
              <a:t>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有人曾将人工智能与人类之间存在的微妙关系，称为“智慧争夺战”。[甲]</a:t>
            </a:r>
            <a:r>
              <a:rPr lang="zh-CN" altLang="en-US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也是在这个意义上，欧洲开启了“人脑项目”，集神经科学、医学和计算机等多领域为一体，试图从科学高地上把握技术。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这种“智慧竞争”不只是人类脑科学研究的自我赶超，更包括心理与情绪在内的自我认知。</a:t>
            </a: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让这场智能革命惠及所有的人群，使得人人可以享受智能的红利，这是时代付与我们的使命。[乙]</a:t>
            </a:r>
            <a:r>
              <a:rPr lang="zh-CN" altLang="en-US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不管达到临界值,超过人类智能总和的“奇点时刻”能否到来，我们都应当从智慧的延伸中，努力升华那独一无二的想象与思考，理性与善良。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[丙]</a:t>
            </a:r>
            <a:r>
              <a:rPr lang="zh-CN" altLang="en-US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这或许才是人类认识自己、激发潜力的关键所在。</a:t>
            </a:r>
          </a:p>
          <a:p>
            <a:r>
              <a:rPr lang="zh-CN" altLang="en-US" sz="2000"/>
              <a:t>2.文段中加点的词，运用不正确的一项是（    ）</a:t>
            </a:r>
          </a:p>
          <a:p>
            <a:r>
              <a:rPr lang="zh-CN" altLang="en-US" sz="2000"/>
              <a:t>A.开启         B.付与       C.不管      D.独一无二</a:t>
            </a:r>
          </a:p>
          <a:p>
            <a:r>
              <a:rPr lang="zh-CN" altLang="en-US" sz="2000"/>
              <a:t>3.文段中划线的甲、乙、丙句,标点有误的一项是（    ）</a:t>
            </a:r>
          </a:p>
          <a:p>
            <a:r>
              <a:rPr lang="zh-CN" altLang="en-US" sz="2000"/>
              <a:t>A.甲            B.乙           C.丙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2900" y="2635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一、真题回顾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2155" y="242951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逗号改为顿号</a:t>
            </a:r>
          </a:p>
        </p:txBody>
      </p:sp>
      <p:sp>
        <p:nvSpPr>
          <p:cNvPr id="5" name="上箭头 4"/>
          <p:cNvSpPr/>
          <p:nvPr/>
        </p:nvSpPr>
        <p:spPr>
          <a:xfrm>
            <a:off x="3877310" y="288734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830320" y="3143885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79035" y="857250"/>
            <a:ext cx="505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考查内容：逗号、引号、顿号、句号</a:t>
            </a:r>
          </a:p>
        </p:txBody>
      </p:sp>
      <p:sp>
        <p:nvSpPr>
          <p:cNvPr id="8" name="椭圆 7"/>
          <p:cNvSpPr/>
          <p:nvPr/>
        </p:nvSpPr>
        <p:spPr>
          <a:xfrm>
            <a:off x="5875020" y="343154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 rot="7920000">
            <a:off x="6148070" y="361759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25870" y="378269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逗号改为顿号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（三）冒号与破折号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1066165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冒号与破折号的区分点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1555" y="1711325"/>
            <a:ext cx="5339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）冒号：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注释和说明的作用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破折号：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注释内容的作用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8330" y="2740025"/>
            <a:ext cx="110858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</a:rPr>
              <a:t>①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从意义上看，破折号表注释内容，不是句子的主干部分，删去后，句子仍然是完整的。而冒号表示总说、分说，分说的部分不能省去，否则句子就不完整。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8330" y="4211955"/>
            <a:ext cx="841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②从形式上看，冒号的特点是一直管到句末，破折号则不然。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38580" y="3696335"/>
            <a:ext cx="902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三农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问题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农业、农村和农民问题是全党工作的重中之重。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844550" y="4809490"/>
            <a:ext cx="89261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养殖业的发展要结合市场需求，更要结合国情。国外的养殖方式：大规模、产业化自然是好处很多，但也不能照搬。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502410" y="5321300"/>
            <a:ext cx="288290" cy="29718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上箭头 2"/>
          <p:cNvSpPr/>
          <p:nvPr/>
        </p:nvSpPr>
        <p:spPr>
          <a:xfrm rot="10800000">
            <a:off x="1549400" y="559689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8820" y="5916295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冒号改为破折号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01" grpId="0"/>
      <p:bldP spid="2" grpId="0"/>
      <p:bldP spid="3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（三）冒号与破折号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1066165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冒号与破折号的区分点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1555" y="1711325"/>
            <a:ext cx="5339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）冒号：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总结上文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的作用。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破折号：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总结上文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的作用。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0730" y="2999740"/>
            <a:ext cx="104952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破折号比冒号停顿时间更长，在书面上也更为醒目。因此，被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总结的上文内容较少时，宜用冒号；被总结的上文内容较多时，宜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用破折号。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（四）破折号与括号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1029335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括号的用法（常见的考查点）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66800" y="1678305"/>
            <a:ext cx="5339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）标示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注释内容或补充说明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242695" y="2407920"/>
            <a:ext cx="97072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新鲜大米,手感滑爽,米粒光洁,透明度好,腹白很小(米粒上呈乳白色的部分),做出的米饭清香可口。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55800" y="342265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紧跟被说明对象后面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82700" y="4263390"/>
            <a:ext cx="96672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“回首可怜歌舞地，秦中自古帝王洲（杜甫《秋兴八首》）”，为什么具有雄才大略的政治家屡屡选中这一块风水宝地作为政治、经济和文化的中心？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经过历史的风吹雨打，故国的流风余韵在何处还可以寻觅得到？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8740775" y="2853055"/>
            <a:ext cx="1747520" cy="2159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1282700" y="3213100"/>
            <a:ext cx="1356360" cy="4635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右弧形箭头 8"/>
          <p:cNvSpPr/>
          <p:nvPr/>
        </p:nvSpPr>
        <p:spPr>
          <a:xfrm rot="5760000">
            <a:off x="8060690" y="2619375"/>
            <a:ext cx="454660" cy="86296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6090" y="4292600"/>
            <a:ext cx="2879725" cy="43243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上弧形箭头 10"/>
          <p:cNvSpPr/>
          <p:nvPr/>
        </p:nvSpPr>
        <p:spPr>
          <a:xfrm>
            <a:off x="9411970" y="3932555"/>
            <a:ext cx="648335" cy="36004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1" grpId="0"/>
      <p:bldP spid="6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（四）破折号与括号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6800" y="1029335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破折号与括号的区分点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0075" y="1741170"/>
            <a:ext cx="10850880" cy="181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在写作者看来比较重要的解释说明使用破折号。破折号后的内容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是破折号之前内容的补充说明，是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正文的组成部分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；而比较一般的解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释说明就使用括号，括号对正文的补充说明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只是注释，不是正文的一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部分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57630" y="3778250"/>
            <a:ext cx="7498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一个矮小而结实的日本中年人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内山老板走了过来。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57630" y="4488180"/>
            <a:ext cx="7498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一个矮小而结实的日本中年人（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内山老板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）走了过来。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166235" y="2172335"/>
            <a:ext cx="4246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谢  谢！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11100" y="12395200"/>
            <a:ext cx="355600" cy="2667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44830" y="775335"/>
            <a:ext cx="1110234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阅读下面的文字，完成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题。（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</a:p>
          <a:p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在第</a:t>
            </a:r>
            <a:r>
              <a:rPr 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55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届博洛尼亚国际儿童书展上，中国插画展现场的观众络绎不绝，显示出各界对中国插画现状与发展的关切。【甲】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什么是插画？插画就是出版物中的插图：一本书如果以插画为主，以文字为辅，就被称为绘本，顾名思义就是画出来的书。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一本优秀的绘本，可以让不认字的孩子“读”出其中蕴涵的深意。【乙］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在各色画笔下，蝴蝶、花朵、叶子、大树等跃然纸上，孩子可以对色彩、实物进行认知学习。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在学校里阅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读的绘本，父母在家里也可以和孩子一起阅读。如此一来，孩子在幼儿园抑或在家里，都拥有一个语言互通的环境。【丙】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“绘本在儿童早期教育中的作用已被越来越多的人认识，但绘本的发展还需加快步伐。”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书展上多家出版社的负责人都持类似观点。当然，关于绘本创作者，需要观照的，不仅有儿童心灵成长的需求，还有成年读者的精神世界。</a:t>
            </a:r>
            <a:endParaRPr 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．文段中的加点词，运用不正确的一项是（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en-US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．络绎不绝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B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．跃然纸上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C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．关于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D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．观照</a:t>
            </a:r>
            <a:endParaRPr lang="en-US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．文段中画线的甲、乙、丙句，标点有误的一项是（   ）</a:t>
            </a:r>
            <a:endParaRPr lang="en-US" sz="2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．甲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B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．乙</a:t>
            </a:r>
            <a:r>
              <a:rPr lang="en-US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C</a:t>
            </a:r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．丙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900" y="2635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一、真题回顾</a:t>
            </a:r>
          </a:p>
        </p:txBody>
      </p:sp>
      <p:sp>
        <p:nvSpPr>
          <p:cNvPr id="6" name="椭圆 5"/>
          <p:cNvSpPr/>
          <p:nvPr/>
        </p:nvSpPr>
        <p:spPr>
          <a:xfrm>
            <a:off x="8180070" y="1759585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>
            <a:off x="8227695" y="150304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79035" y="641985"/>
            <a:ext cx="6888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考查内容：冒号、句号、顿号、逗号、问号、引号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70775" y="112141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冒号改为句号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42900" y="2635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一、真题回顾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681990" y="815340"/>
            <a:ext cx="1037717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阅读下面的文字，完成下面小题。</a:t>
            </a:r>
          </a:p>
          <a:p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近两年，中央电视台综艺频道播出的文化类综艺节目《国家宝藏》可谓亮点突出。该节目以博物馆为主题，以文物为线索，每件文物绑定一位与之气质相符的嘉宾，他们或娓娓道来地讲述文物的历史，或扮成古人演绎国宝故事，串联起国宝的前世今生。近两年来，该节目收获了大量粉丝。许多观众表示，从《国家宝藏》中看到了文化自信。</a:t>
            </a:r>
          </a:p>
          <a:p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【甲】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近期发布的《中国文化综艺白皮书》显示，在关于“文化综艺节目的什么要素最吸引你”的调查里，“精神内涵”“价值导向”成为受访者的首选，选择“节目创新性”的比例也接近六成。</a:t>
            </a:r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【乙】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白皮书还显示，相比娱乐综艺，观众对本土原创的文化类综艺节目的满意度更高，据此，不少业内人士认为，文化类综艺迎来了最好的时代。</a:t>
            </a:r>
            <a:endParaRPr 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【丙】</a:t>
            </a:r>
            <a:r>
              <a:rPr lang="zh-CN" sz="20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有导演认为：文化类综艺节目传达“硬知识”并不需要站在娱乐节目的对立面，而是需要借鉴娱乐节目，找到大众喜闻乐见的形式，把“硬知识”软化，确保节目的文化表达流畅而轻快。</a:t>
            </a:r>
            <a:endParaRPr 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2. 文段中的加点词语，运用不正确的一项是（   ）</a:t>
            </a: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A. 妮妮道来     B. 演绎      C. 而是        D. 喜闻乐见</a:t>
            </a: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3. 文段中画线的甲、乙、丙句，标点有误的一项是（   ）</a:t>
            </a:r>
          </a:p>
          <a:p>
            <a:r>
              <a:rPr lang="zh-CN" sz="2000">
                <a:latin typeface="宋体" panose="02010600030101010101" pitchFamily="2" charset="-122"/>
                <a:cs typeface="宋体" panose="02010600030101010101" pitchFamily="2" charset="-122"/>
              </a:rPr>
              <a:t>A. 甲           B. 乙        C. 丙</a:t>
            </a:r>
            <a:endParaRPr lang="zh-CN" altLang="en-US" sz="2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9035" y="641985"/>
            <a:ext cx="6888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考查内容：冒号、句号、顿号、逗号、问号、引号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0565" y="3244850"/>
            <a:ext cx="13360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en-US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8" name="椭圆 7"/>
          <p:cNvSpPr/>
          <p:nvPr/>
        </p:nvSpPr>
        <p:spPr>
          <a:xfrm>
            <a:off x="2224405" y="369697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>
            <a:off x="2272030" y="344043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15110" y="305879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逗号改为句号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42900" y="2635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二、难点突破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39825" y="938530"/>
            <a:ext cx="101396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常用标点符号：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句号、问号、感叹号、逗号、顿号、分号、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冒号、引号、括号、破折号、省略号、书名号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2850" y="2250440"/>
            <a:ext cx="80060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问号：（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）问号误用：有疑问语气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\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无疑问语气；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）选择问句中问号怎么使用；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9825" y="339407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引号与书名号的区分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3805" y="426275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……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42900" y="26352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二、难点突破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20165" y="210248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20165" y="307911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（二）冒号与逗号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20165" y="405574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（三）冒号与破折号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20165" y="499364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（四）破折号与括号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39825" y="938530"/>
            <a:ext cx="1013968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常用标点符号：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句号、问号、感叹号、逗号、顿号、分号、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冒号、引号、括号、破折号、省略号、书名号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等。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60833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7710" y="312420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都可以表示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并列成分之间的停顿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916305" y="1035050"/>
            <a:ext cx="104889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主语和宾语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顿或逗号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都很常见。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多一些。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，很少用逗号。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谓语或补语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，不用顿号。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9817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305" y="975995"/>
            <a:ext cx="104889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主语和宾语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顿或逗号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都很常见。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多一些。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，很少用逗号。</a:t>
            </a: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2845" y="2678430"/>
            <a:ext cx="91738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>
                <a:solidFill>
                  <a:srgbClr val="1E1E1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歼－15飞机是我国第一代多用途舰载战斗机，具有作战半径大、机动性能好、载弹量多的特点。</a:t>
            </a:r>
            <a:endParaRPr lang="zh-CN" altLang="en-US" sz="2400">
              <a:solidFill>
                <a:srgbClr val="1E1E1E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8555" y="5132705"/>
            <a:ext cx="92430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</a:rPr>
              <a:t>同时，在产品的包装上、商标上、说明书的图片上讲究精美，也是必要的。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9515" y="3763645"/>
            <a:ext cx="91198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近年来，随着经济的发展，城市的扩大，人口的猛增和生活质量的提高，城市垃圾不断增加，“城市垃圾处理”已成为环境保护的一大难题。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4835" y="2678430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42410" y="3015615"/>
            <a:ext cx="5403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29250" y="3077210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用法正确。并列成分做定语，用顿号。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57500" y="376364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43150" y="410210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</a:p>
        </p:txBody>
      </p:sp>
      <p:sp>
        <p:nvSpPr>
          <p:cNvPr id="15" name="椭圆 14"/>
          <p:cNvSpPr/>
          <p:nvPr/>
        </p:nvSpPr>
        <p:spPr>
          <a:xfrm>
            <a:off x="5205095" y="388112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983095" y="388112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348605" y="341058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逗号改为顿号</a:t>
            </a:r>
          </a:p>
        </p:txBody>
      </p:sp>
      <p:sp>
        <p:nvSpPr>
          <p:cNvPr id="18" name="上箭头 17"/>
          <p:cNvSpPr/>
          <p:nvPr/>
        </p:nvSpPr>
        <p:spPr>
          <a:xfrm rot="18720000">
            <a:off x="6849745" y="370332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上箭头 18"/>
          <p:cNvSpPr/>
          <p:nvPr/>
        </p:nvSpPr>
        <p:spPr>
          <a:xfrm rot="3360000">
            <a:off x="5490845" y="371411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526665" y="513270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&lt;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365490" y="514286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&gt;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20085" y="5502275"/>
            <a:ext cx="5364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用法正确。并列成分做状语，用顿号。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3" grpId="0"/>
      <p:bldP spid="4" grpId="0"/>
      <p:bldP spid="7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88010" y="312420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（一）顿号与逗号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305" y="973455"/>
            <a:ext cx="104889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主语和宾语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顿或逗号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都很常见。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定语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多一些。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做</a:t>
            </a:r>
            <a:r>
              <a:rPr 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状语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时，中间用</a:t>
            </a:r>
            <a:r>
              <a:rPr lang="zh-CN" sz="2800">
                <a:solidFill>
                  <a:srgbClr val="1D41D5"/>
                </a:solidFill>
                <a:latin typeface="黑体" panose="02010609060101010101" charset="-122"/>
                <a:ea typeface="黑体" panose="02010609060101010101" charset="-122"/>
              </a:rPr>
              <a:t>顿号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</a:rPr>
              <a:t>，很少用逗号。</a:t>
            </a: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4555" y="2603500"/>
            <a:ext cx="105524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让这场智能革命惠及所有的人群，使得人人可以享受智能的红利，这是时代付与我们的使命。[乙]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不管达到临界值,超过人类智能总和的“奇点时刻”能否到来，我们都应当从智慧的延伸中，努力升华那独一无二的想象与思考，理性与善良。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[丙]</a:t>
            </a:r>
            <a:r>
              <a:rPr lang="zh-CN" altLang="en-US" sz="2400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这或许才是人类认识自己、激发潜力的关键所在。</a:t>
            </a:r>
          </a:p>
          <a:p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5783580" y="278828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逗号改为顿号</a:t>
            </a:r>
          </a:p>
        </p:txBody>
      </p:sp>
      <p:sp>
        <p:nvSpPr>
          <p:cNvPr id="2" name="上箭头 1"/>
          <p:cNvSpPr/>
          <p:nvPr/>
        </p:nvSpPr>
        <p:spPr>
          <a:xfrm>
            <a:off x="6388735" y="3246120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341745" y="350266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969625" y="3862070"/>
            <a:ext cx="288290" cy="28765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 rot="10800000">
            <a:off x="11017250" y="4149725"/>
            <a:ext cx="193675" cy="256540"/>
          </a:xfrm>
          <a:prstGeom prst="upArrow">
            <a:avLst/>
          </a:prstGeom>
          <a:gradFill>
            <a:gsLst>
              <a:gs pos="10000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72090" y="436816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逗号改为顿号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2" grpId="0"/>
      <p:bldP spid="3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TEMPLATE_SUBCATEGORY" val="0"/>
  <p:tag name="KSO_WM_TEMPLATE_THUMBS_INDEX" val="1、2、3、4、5、13、14、15"/>
</p:tagLst>
</file>

<file path=ppt/tags/tag2175.xml><?xml version="1.0" encoding="utf-8"?>
<p:tagLst xmlns:p="http://schemas.openxmlformats.org/presentationml/2006/main">
  <p:tag name="KSO_WM_TEMPLATE_CATEGORY" val="custom"/>
  <p:tag name="KSO_WM_TEMPLATE_INDEX" val="20191140"/>
</p:tagLst>
</file>

<file path=ppt/tags/tag217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79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80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1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2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3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4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5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89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90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1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2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3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4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5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6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7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8.xml><?xml version="1.0" encoding="utf-8"?>
<p:tagLst xmlns:p="http://schemas.openxmlformats.org/presentationml/2006/main">
  <p:tag name="KSO_WM_BEAUTIFY_FLAG" val="#wm#"/>
  <p:tag name="KSO_WM_TEMPLATE_CATEGORY" val="custom"/>
  <p:tag name="KSO_WM_TEMPLATE_INDEX" val="20191140"/>
</p:tagLst>
</file>

<file path=ppt/tags/tag219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191140">
      <a:dk1>
        <a:srgbClr val="000000"/>
      </a:dk1>
      <a:lt1>
        <a:srgbClr val="FFFFFF"/>
      </a:lt1>
      <a:dk2>
        <a:srgbClr val="729EE4"/>
      </a:dk2>
      <a:lt2>
        <a:srgbClr val="F0F0F0"/>
      </a:lt2>
      <a:accent1>
        <a:srgbClr val="729EE4"/>
      </a:accent1>
      <a:accent2>
        <a:srgbClr val="F3BC50"/>
      </a:accent2>
      <a:accent3>
        <a:srgbClr val="50D797"/>
      </a:accent3>
      <a:accent4>
        <a:srgbClr val="AAC4EE"/>
      </a:accent4>
      <a:accent5>
        <a:srgbClr val="F7D695"/>
      </a:accent5>
      <a:accent6>
        <a:srgbClr val="95E7C0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194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Arial Black</vt:lpstr>
      <vt:lpstr>宋体</vt:lpstr>
      <vt:lpstr>微软雅黑</vt:lpstr>
      <vt:lpstr>华文宋体</vt:lpstr>
      <vt:lpstr>楷体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2021-11-28T20:25:51.048</cp:lastPrinted>
  <dcterms:created xsi:type="dcterms:W3CDTF">2021-11-28T20:25:51Z</dcterms:created>
  <dcterms:modified xsi:type="dcterms:W3CDTF">2021-11-28T12:25:52Z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