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notesMasterIdLst>
    <p:notesMasterId r:id="rId4"/>
  </p:notesMasterIdLst>
  <p:sldIdLst>
    <p:sldId id="256" r:id="rId5"/>
    <p:sldId id="342" r:id="rId6"/>
    <p:sldId id="303" r:id="rId7"/>
    <p:sldId id="266" r:id="rId8"/>
    <p:sldId id="302" r:id="rId9"/>
    <p:sldId id="340" r:id="rId10"/>
    <p:sldId id="341" r:id="rId11"/>
    <p:sldId id="343" r:id="rId12"/>
    <p:sldId id="288" r:id="rId13"/>
    <p:sldId id="289" r:id="rId14"/>
    <p:sldId id="304" r:id="rId15"/>
    <p:sldId id="344" r:id="rId16"/>
    <p:sldId id="345" r:id="rId17"/>
    <p:sldId id="291" r:id="rId18"/>
    <p:sldId id="293" r:id="rId19"/>
    <p:sldId id="294" r:id="rId20"/>
    <p:sldId id="296" r:id="rId21"/>
    <p:sldId id="346" r:id="rId22"/>
    <p:sldId id="282" r:id="rId23"/>
    <p:sldId id="347" r:id="rId24"/>
    <p:sldId id="349" r:id="rId25"/>
    <p:sldId id="350" r:id="rId26"/>
    <p:sldId id="351" r:id="rId27"/>
    <p:sldId id="305" r:id="rId28"/>
    <p:sldId id="354" r:id="rId29"/>
    <p:sldId id="352" r:id="rId30"/>
    <p:sldId id="307" r:id="rId31"/>
    <p:sldId id="353" r:id="rId32"/>
    <p:sldId id="355" r:id="rId33"/>
    <p:sldId id="359" r:id="rId34"/>
    <p:sldId id="356" r:id="rId35"/>
    <p:sldId id="357" r:id="rId36"/>
    <p:sldId id="309" r:id="rId37"/>
    <p:sldId id="358" r:id="rId38"/>
    <p:sldId id="360" r:id="rId39"/>
    <p:sldId id="361" r:id="rId40"/>
    <p:sldId id="283" r:id="rId41"/>
    <p:sldId id="284" r:id="rId42"/>
    <p:sldId id="362" r:id="rId43"/>
    <p:sldId id="285" r:id="rId44"/>
    <p:sldId id="286" r:id="rId45"/>
  </p:sldIdLst>
  <p:sldSz cx="12192000" cy="6858000"/>
  <p:notesSz cx="6858000" cy="9144000"/>
  <p:custDataLst>
    <p:tags r:id="rId46"/>
  </p:custDataLst>
  <p:defaultTextStyle>
    <a:defPPr>
      <a:defRPr lang="ru-RU"/>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a:ea typeface="Calibri" panose="020f0502020204030204"/>
        <a:cs typeface="+mn-cs"/>
      </a:defRPr>
    </a:lvl1pPr>
    <a:lvl2pPr marL="457200" lvl="1" indent="0" algn="l" defTabSz="914400" rtl="0" eaLnBrk="1" fontAlgn="base" latinLnBrk="0" hangingPunct="1">
      <a:lnSpc>
        <a:spcPct val="100000"/>
      </a:lnSpc>
      <a:spcBef>
        <a:spcPct val="0"/>
      </a:spcBef>
      <a:spcAft>
        <a:spcPct val="0"/>
      </a:spcAft>
      <a:buNone/>
      <a:defRPr sz="1800" kern="1200">
        <a:solidFill>
          <a:schemeClr val="tx1"/>
        </a:solidFill>
        <a:latin typeface="Calibri"/>
        <a:ea typeface="Calibri" panose="020f0502020204030204"/>
        <a:cs typeface="+mn-cs"/>
      </a:defRPr>
    </a:lvl2pPr>
    <a:lvl3pPr marL="914400" lvl="2" indent="0" algn="l" defTabSz="914400" rtl="0" eaLnBrk="1" fontAlgn="base" latinLnBrk="0" hangingPunct="1">
      <a:lnSpc>
        <a:spcPct val="100000"/>
      </a:lnSpc>
      <a:spcBef>
        <a:spcPct val="0"/>
      </a:spcBef>
      <a:spcAft>
        <a:spcPct val="0"/>
      </a:spcAft>
      <a:buNone/>
      <a:defRPr sz="1800" kern="1200">
        <a:solidFill>
          <a:schemeClr val="tx1"/>
        </a:solidFill>
        <a:latin typeface="Calibri"/>
        <a:ea typeface="Calibri" panose="020f0502020204030204"/>
        <a:cs typeface="+mn-cs"/>
      </a:defRPr>
    </a:lvl3pPr>
    <a:lvl4pPr marL="1371600" lvl="3" indent="0" algn="l" defTabSz="914400" rtl="0" eaLnBrk="1" fontAlgn="base" latinLnBrk="0" hangingPunct="1">
      <a:lnSpc>
        <a:spcPct val="100000"/>
      </a:lnSpc>
      <a:spcBef>
        <a:spcPct val="0"/>
      </a:spcBef>
      <a:spcAft>
        <a:spcPct val="0"/>
      </a:spcAft>
      <a:buNone/>
      <a:defRPr sz="1800" kern="1200">
        <a:solidFill>
          <a:schemeClr val="tx1"/>
        </a:solidFill>
        <a:latin typeface="Calibri"/>
        <a:ea typeface="Calibri" panose="020f0502020204030204"/>
        <a:cs typeface="+mn-cs"/>
      </a:defRPr>
    </a:lvl4pPr>
    <a:lvl5pPr marL="1828800" lvl="4" indent="0" algn="l" defTabSz="914400" rtl="0" eaLnBrk="1" fontAlgn="base" latinLnBrk="0" hangingPunct="1">
      <a:lnSpc>
        <a:spcPct val="100000"/>
      </a:lnSpc>
      <a:spcBef>
        <a:spcPct val="0"/>
      </a:spcBef>
      <a:spcAft>
        <a:spcPct val="0"/>
      </a:spcAft>
      <a:buNone/>
      <a:defRPr sz="1800" kern="1200">
        <a:solidFill>
          <a:schemeClr val="tx1"/>
        </a:solidFill>
        <a:latin typeface="Calibri"/>
        <a:ea typeface="Calibri" panose="020f0502020204030204"/>
        <a:cs typeface="+mn-cs"/>
      </a:defRPr>
    </a:lvl5pPr>
    <a:lvl6pPr marL="2286000" lvl="5" indent="0" algn="l" defTabSz="914400" rtl="0" eaLnBrk="1" fontAlgn="base" latinLnBrk="0" hangingPunct="1">
      <a:lnSpc>
        <a:spcPct val="100000"/>
      </a:lnSpc>
      <a:spcBef>
        <a:spcPct val="0"/>
      </a:spcBef>
      <a:spcAft>
        <a:spcPct val="0"/>
      </a:spcAft>
      <a:buNone/>
      <a:defRPr sz="1800" kern="1200">
        <a:solidFill>
          <a:schemeClr val="tx1"/>
        </a:solidFill>
        <a:latin typeface="Calibri"/>
        <a:ea typeface="Calibri" panose="020f0502020204030204"/>
        <a:cs typeface="+mn-cs"/>
      </a:defRPr>
    </a:lvl6pPr>
    <a:lvl7pPr marL="2743200" lvl="6" indent="0" algn="l" defTabSz="914400" rtl="0" eaLnBrk="1" fontAlgn="base" latinLnBrk="0" hangingPunct="1">
      <a:lnSpc>
        <a:spcPct val="100000"/>
      </a:lnSpc>
      <a:spcBef>
        <a:spcPct val="0"/>
      </a:spcBef>
      <a:spcAft>
        <a:spcPct val="0"/>
      </a:spcAft>
      <a:buNone/>
      <a:defRPr sz="1800" kern="1200">
        <a:solidFill>
          <a:schemeClr val="tx1"/>
        </a:solidFill>
        <a:latin typeface="Calibri"/>
        <a:ea typeface="Calibri" panose="020f0502020204030204"/>
        <a:cs typeface="+mn-cs"/>
      </a:defRPr>
    </a:lvl7pPr>
    <a:lvl8pPr marL="3200400" lvl="7" indent="0" algn="l" defTabSz="914400" rtl="0" eaLnBrk="1" fontAlgn="base" latinLnBrk="0" hangingPunct="1">
      <a:lnSpc>
        <a:spcPct val="100000"/>
      </a:lnSpc>
      <a:spcBef>
        <a:spcPct val="0"/>
      </a:spcBef>
      <a:spcAft>
        <a:spcPct val="0"/>
      </a:spcAft>
      <a:buNone/>
      <a:defRPr sz="1800" kern="1200">
        <a:solidFill>
          <a:schemeClr val="tx1"/>
        </a:solidFill>
        <a:latin typeface="Calibri"/>
        <a:ea typeface="Calibri" panose="020f0502020204030204"/>
        <a:cs typeface="+mn-cs"/>
      </a:defRPr>
    </a:lvl8pPr>
    <a:lvl9pPr marL="3657600" lvl="8" indent="0" algn="l" defTabSz="914400" rtl="0" eaLnBrk="1" fontAlgn="base" latinLnBrk="0" hangingPunct="1">
      <a:lnSpc>
        <a:spcPct val="100000"/>
      </a:lnSpc>
      <a:spcBef>
        <a:spcPct val="0"/>
      </a:spcBef>
      <a:spcAft>
        <a:spcPct val="0"/>
      </a:spcAft>
      <a:buNone/>
      <a:defRPr sz="1800" kern="1200">
        <a:solidFill>
          <a:schemeClr val="tx1"/>
        </a:solidFill>
        <a:latin typeface="Calibri"/>
        <a:ea typeface="Calibri" panose="020f0502020204030204"/>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p="http://schemas.openxmlformats.org/presentationml/2006/main">
  <p:cmAuthor id="1" name="幸全" initials="幸全" lastIdx="0" clrIdx="0"/>
  <p:cmAuthor id="75" name="作者" initials="A" lastIdx="0" clrIdx="24"/>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72" y="390"/>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tags" Target="tags/tag432.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slide" Target="slides/slide1.xml" /><Relationship Id="rId50" Type="http://schemas.openxmlformats.org/officeDocument/2006/relationships/tableStyles" Target="tableStyles.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63.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 Id="rId6" Type="http://schemas.openxmlformats.org/officeDocument/2006/relationships/tags" Target="../tags/tag168.xml" /><Relationship Id="rId7" Type="http://schemas.openxmlformats.org/officeDocument/2006/relationships/tags" Target="../tags/tag169.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a:xfrm>
          <a:off x="0" y="0"/>
          <a:ext cx="0" cy="0"/>
        </a:xfrm>
      </p:grpSpPr>
      <p:sp>
        <p:nvSpPr>
          <p:cNvPr id="4098" name="页眉占位符 1"/>
          <p:cNvSpPr>
            <a:spLocks noGrp="1"/>
          </p:cNvSpPr>
          <p:nvPr>
            <p:ph type="hdr" sz="quarter"/>
            <p:custDataLst>
              <p:tags r:id="rId2"/>
            </p:custDataLst>
          </p:nvPr>
        </p:nvSpPr>
        <p:spPr>
          <a:xfrm>
            <a:off x="0" y="0"/>
            <a:ext cx="2971800" cy="458788"/>
          </a:xfrm>
          <a:prstGeom prst="rect">
            <a:avLst/>
          </a:prstGeom>
          <a:noFill/>
          <a:ln w="9525">
            <a:noFill/>
          </a:ln>
        </p:spPr>
        <p:txBody>
          <a:bodyPr lIns="91440" tIns="45720" rIns="91440" bIns="45720"/>
          <a:lstStyle/>
          <a:p>
            <a:pPr lvl="0" fontAlgn="auto"/>
            <a:endParaRPr/>
          </a:p>
        </p:txBody>
      </p:sp>
      <p:sp>
        <p:nvSpPr>
          <p:cNvPr id="4099" name="日期占位符 2"/>
          <p:cNvSpPr>
            <a:spLocks noGrp="1"/>
          </p:cNvSpPr>
          <p:nvPr>
            <p:ph type="dt" idx="1"/>
            <p:custDataLst>
              <p:tags r:id="rId3"/>
            </p:custDataLst>
          </p:nvPr>
        </p:nvSpPr>
        <p:spPr>
          <a:xfrm>
            <a:off x="3884613" y="0"/>
            <a:ext cx="2971800" cy="458788"/>
          </a:xfrm>
          <a:prstGeom prst="rect">
            <a:avLst/>
          </a:prstGeom>
          <a:noFill/>
          <a:ln w="9525">
            <a:noFill/>
          </a:ln>
        </p:spPr>
        <p:txBody>
          <a:bodyPr lIns="91440" tIns="45720" rIns="91440" bIns="45720"/>
          <a:lstStyle/>
          <a:p>
            <a:pPr lvl="0" algn="r" fontAlgn="auto"/>
            <a:endParaRPr lang="zh-CN" altLang="en-US" strike="noStrike" noProof="1"/>
          </a:p>
        </p:txBody>
      </p:sp>
      <p:sp>
        <p:nvSpPr>
          <p:cNvPr id="2052" name="幻灯片图像占位符 3"/>
          <p:cNvSpPr>
            <a:spLocks noGrp="1" noRot="1" noChangeAspect="1"/>
          </p:cNvSpPr>
          <p:nvPr>
            <p:ph type="sldImg" idx="6"/>
            <p:custDataLst>
              <p:tags r:id="rId4"/>
            </p:custDataLst>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p:cNvSpPr>
          <p:nvPr>
            <p:ph type="body" sz="quarter" idx="7"/>
            <p:custDataLst>
              <p:tags r:id="rId5"/>
            </p:custDataLst>
          </p:nvPr>
        </p:nvSpPr>
        <p:spPr>
          <a:xfrm>
            <a:off x="685800" y="4400550"/>
            <a:ext cx="5486400" cy="3600450"/>
          </a:xfrm>
          <a:prstGeom prst="rect">
            <a:avLst/>
          </a:prstGeom>
          <a:noFill/>
          <a:ln w="9525">
            <a:noFill/>
          </a:ln>
        </p:spPr>
        <p:txBody>
          <a:bodyPr lIns="91440" tIns="45720" rIns="91440" bIns="45720" anchor="t" anchorCtr="0"/>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4102" name="页脚占位符 5"/>
          <p:cNvSpPr>
            <a:spLocks noGrp="1"/>
          </p:cNvSpPr>
          <p:nvPr>
            <p:ph type="ftr" sz="quarter" idx="4"/>
            <p:custDataLst>
              <p:tags r:id="rId6"/>
            </p:custDataLst>
          </p:nvPr>
        </p:nvSpPr>
        <p:spPr>
          <a:xfrm>
            <a:off x="0" y="8685213"/>
            <a:ext cx="2971800" cy="458788"/>
          </a:xfrm>
          <a:prstGeom prst="rect">
            <a:avLst/>
          </a:prstGeom>
          <a:noFill/>
          <a:ln w="9525">
            <a:noFill/>
          </a:ln>
        </p:spPr>
        <p:txBody>
          <a:bodyPr lIns="91440" tIns="45720" rIns="91440" bIns="45720" anchor="b"/>
          <a:lstStyle/>
          <a:p>
            <a:pPr lvl="0" fontAlgn="auto"/>
            <a:endParaRPr/>
          </a:p>
        </p:txBody>
      </p:sp>
      <p:sp>
        <p:nvSpPr>
          <p:cNvPr id="4103" name="灯片编号占位符 6"/>
          <p:cNvSpPr>
            <a:spLocks noGrp="1"/>
          </p:cNvSpPr>
          <p:nvPr>
            <p:ph type="sldNum" sz="quarter" idx="5"/>
            <p:custDataLst>
              <p:tags r:id="rId7"/>
            </p:custDataLst>
          </p:nvPr>
        </p:nvSpPr>
        <p:spPr>
          <a:xfrm>
            <a:off x="3884613" y="8685213"/>
            <a:ext cx="2971800" cy="458788"/>
          </a:xfrm>
          <a:prstGeom prst="rect">
            <a:avLst/>
          </a:prstGeom>
          <a:noFill/>
          <a:ln w="9525">
            <a:noFill/>
          </a:ln>
        </p:spPr>
        <p:txBody>
          <a:bodyPr lIns="91440" tIns="45720" rIns="91440" bIns="45720" anchor="b"/>
          <a:lstStyle/>
          <a:p>
            <a:pPr lvl="0" algn="r" fontAlgn="auto"/>
            <a:fld id="{9A0DB2DC-4C9A-4742-B13C-FB6460FD3503}" type="slidenum">
              <a:rPr lang="zh-CN" altLang="en-US" strike="noStrike" noProof="1">
                <a:latin typeface="Calibri"/>
                <a:ea typeface="Calibri" panose="020f0502020204030204"/>
                <a:cs typeface="+mn-cs"/>
              </a:rPr>
              <a:t>‹#›</a:t>
            </a:fld>
            <a:endParaRPr lang="zh-CN" altLang="en-US" strike="noStrike" noProof="1"/>
          </a:p>
        </p:txBody>
      </p:sp>
    </p:spTree>
    <p:extLst>
      <p:ext uri="{BB962C8B-B14F-4D97-AF65-F5344CB8AC3E}">
        <p14:creationId xmlns:p14="http://schemas.microsoft.com/office/powerpoint/2010/main" val="3446930529"/>
      </p:ext>
    </p:extLst>
  </p:cSld>
  <p:clrMap bg1="lt1" tx1="dk1" bg2="lt2" tx2="dk2" accent1="accent1" accent2="accent2" accent3="accent3" accent4="accent4" accent5="accent5" accent6="accent6" hlink="hlink" folHlink="folHlink"/>
  <p:hf sldNum="0" hdr="0" ftr="0" dt="0"/>
  <p:notesStyle>
    <a:lvl1pPr marL="0" lvl="0"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a:defRPr>
    </a:lvl1pPr>
    <a:lvl2pPr marL="457200" lvl="1"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a:defRPr>
    </a:lvl2pPr>
    <a:lvl3pPr marL="914400" lvl="2"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a:defRPr>
    </a:lvl3pPr>
    <a:lvl4pPr marL="1371600" lvl="3"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a:defRPr>
    </a:lvl4pPr>
    <a:lvl5pPr marL="1828800" lvl="4"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a:defRPr>
    </a:lvl5pPr>
    <a:lvl6pPr marL="2286000" lvl="5"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a:defRPr>
    </a:lvl6pPr>
    <a:lvl7pPr marL="2743200" lvl="6"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a:defRPr>
    </a:lvl7pPr>
    <a:lvl8pPr marL="3200400" lvl="7"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a:defRPr>
    </a:lvl8pPr>
    <a:lvl9pPr marL="3657600" lvl="8"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170.xml" /><Relationship Id="rId4" Type="http://schemas.openxmlformats.org/officeDocument/2006/relationships/tags" Target="../tags/tag171.xml" /><Relationship Id="rId5" Type="http://schemas.openxmlformats.org/officeDocument/2006/relationships/tags" Target="../tags/tag172.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233.xml" /><Relationship Id="rId4" Type="http://schemas.openxmlformats.org/officeDocument/2006/relationships/tags" Target="../tags/tag234.xml" /><Relationship Id="rId5" Type="http://schemas.openxmlformats.org/officeDocument/2006/relationships/tags" Target="../tags/tag235.xml" /><Relationship Id="rId6" Type="http://schemas.openxmlformats.org/officeDocument/2006/relationships/tags" Target="../tags/tag236.xml" /><Relationship Id="rId7" Type="http://schemas.openxmlformats.org/officeDocument/2006/relationships/tags" Target="../tags/tag237.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298.xml" /><Relationship Id="rId4" Type="http://schemas.openxmlformats.org/officeDocument/2006/relationships/tags" Target="../tags/tag299.xml" /><Relationship Id="rId5" Type="http://schemas.openxmlformats.org/officeDocument/2006/relationships/tags" Target="../tags/tag300.xml" /><Relationship Id="rId6" Type="http://schemas.openxmlformats.org/officeDocument/2006/relationships/tags" Target="../tags/tag30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316.xml"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tags" Target="../tags/tag319.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342.xml" /><Relationship Id="rId4" Type="http://schemas.openxmlformats.org/officeDocument/2006/relationships/tags" Target="../tags/tag343.xml" /><Relationship Id="rId5" Type="http://schemas.openxmlformats.org/officeDocument/2006/relationships/tags" Target="../tags/tag344.xml" /><Relationship Id="rId6" Type="http://schemas.openxmlformats.org/officeDocument/2006/relationships/tags" Target="../tags/tag345.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379.xml" /><Relationship Id="rId4" Type="http://schemas.openxmlformats.org/officeDocument/2006/relationships/tags" Target="../tags/tag380.xml" /><Relationship Id="rId5" Type="http://schemas.openxmlformats.org/officeDocument/2006/relationships/tags" Target="../tags/tag381.xml" /><Relationship Id="rId6" Type="http://schemas.openxmlformats.org/officeDocument/2006/relationships/tags" Target="../tags/tag382.xml" /><Relationship Id="rId7" Type="http://schemas.openxmlformats.org/officeDocument/2006/relationships/tags" Target="../tags/tag383.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406.xml" /><Relationship Id="rId4" Type="http://schemas.openxmlformats.org/officeDocument/2006/relationships/tags" Target="../tags/tag407.xml" /><Relationship Id="rId5" Type="http://schemas.openxmlformats.org/officeDocument/2006/relationships/tags" Target="../tags/tag408.xml" /><Relationship Id="rId6" Type="http://schemas.openxmlformats.org/officeDocument/2006/relationships/tags" Target="../tags/tag409.xml" /><Relationship Id="rId7" Type="http://schemas.openxmlformats.org/officeDocument/2006/relationships/tags" Target="../tags/tag410.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097" name="幻灯片图像占位符 1"/>
          <p:cNvSpPr>
            <a:spLocks noGrp="1" noRot="1" noChangeAspect="1"/>
          </p:cNvSpPr>
          <p:nvPr>
            <p:ph type="sldImg"/>
            <p:custDataLst>
              <p:tags r:id="rId4"/>
            </p:custDataLst>
          </p:nvPr>
        </p:nvSpPr>
        <p:spPr/>
      </p:sp>
      <p:sp>
        <p:nvSpPr>
          <p:cNvPr id="4098" name="文本占位符 2"/>
          <p:cNvSpPr>
            <a:spLocks noGrp="1"/>
          </p:cNvSpPr>
          <p:nvPr>
            <p:ph type="body" idx="1"/>
            <p:custDataLst>
              <p:tags r:id="rId5"/>
            </p:custDataLst>
          </p:nvPr>
        </p:nvSpPr>
        <p:spPr/>
        <p:txBody>
          <a:bodyPr lIns="91440" tIns="45720" rIns="91440" bIns="45720" anchor="t" anchorCtr="0"/>
          <a:lstStyle/>
          <a:p>
            <a:pPr lvl="0">
              <a:buSzTx/>
            </a:pPr>
            <a:endParaRPr lang="zh-CN" altLang="zh-CN">
              <a:ea typeface="Arial" panose="020b0604020202020204" pitchFamily="34" charset="0"/>
            </a:endParaRPr>
          </a:p>
        </p:txBody>
      </p:sp>
    </p:spTree>
    <p:extLst>
      <p:ext uri="{BB962C8B-B14F-4D97-AF65-F5344CB8AC3E}">
        <p14:creationId xmlns:p14="http://schemas.microsoft.com/office/powerpoint/2010/main" val="49545255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7409" name="幻灯片图像占位符 1"/>
          <p:cNvSpPr>
            <a:spLocks noGrp="1" noRot="1" noChangeAspect="1" noTextEdit="1"/>
          </p:cNvSpPr>
          <p:nvPr>
            <p:ph type="sldImg"/>
            <p:custDataLst>
              <p:tags r:id="rId4"/>
            </p:custDataLst>
          </p:nvPr>
        </p:nvSpPr>
        <p:spPr>
          <a:ln>
            <a:solidFill>
              <a:srgbClr val="000000"/>
            </a:solidFill>
            <a:miter/>
          </a:ln>
        </p:spPr>
      </p:sp>
      <p:sp>
        <p:nvSpPr>
          <p:cNvPr id="17410" name="备注占位符 2"/>
          <p:cNvSpPr>
            <a:spLocks noGrp="1"/>
          </p:cNvSpPr>
          <p:nvPr>
            <p:ph type="body" idx="1"/>
            <p:custDataLst>
              <p:tags r:id="rId5"/>
            </p:custDataLst>
          </p:nvPr>
        </p:nvSpPr>
        <p:spPr>
          <a:noFill/>
          <a:ln>
            <a:noFill/>
          </a:ln>
        </p:spPr>
        <p:txBody>
          <a:bodyPr wrap="square" lIns="91440" tIns="45720" rIns="91440" bIns="45720" anchor="t"/>
          <a:lstStyle/>
          <a:p>
            <a:pPr lvl="0"/>
            <a:endParaRPr lang="zh-CN" altLang="en-US"/>
          </a:p>
        </p:txBody>
      </p:sp>
      <p:sp>
        <p:nvSpPr>
          <p:cNvPr id="17411" name="页眉占位符 3"/>
          <p:cNvSpPr txBox="1">
            <a:spLocks noGrp="1"/>
          </p:cNvSpPr>
          <p:nvPr>
            <p:ph type="hdr" sz="quarter" idx="2"/>
            <p:custDataLst>
              <p:tags r:id="rId6"/>
            </p:custDataLst>
          </p:nvPr>
        </p:nvSpPr>
        <p:spPr>
          <a:xfrm>
            <a:off x="0" y="0"/>
            <a:ext cx="2971800" cy="457200"/>
          </a:xfrm>
          <a:prstGeom prst="rect">
            <a:avLst/>
          </a:prstGeom>
          <a:noFill/>
          <a:ln w="9525">
            <a:noFill/>
          </a:ln>
        </p:spPr>
        <p:txBody>
          <a:bodyPr vert="horz" lIns="91440" tIns="45720" rIns="91440" bIns="45720" anchor="t"/>
          <a:lstStyle/>
          <a:p>
            <a:pPr lvl="0" eaLnBrk="1" hangingPunct="1"/>
            <a:r>
              <a:rPr lang="zh-CN" altLang="en-US" sz="1200"/>
              <a:t>状元成才路</a:t>
            </a:r>
          </a:p>
        </p:txBody>
      </p:sp>
      <p:sp>
        <p:nvSpPr>
          <p:cNvPr id="17412" name="页脚占位符 4"/>
          <p:cNvSpPr txBox="1">
            <a:spLocks noGrp="1"/>
          </p:cNvSpPr>
          <p:nvPr>
            <p:ph type="ftr" sz="quarter" idx="10"/>
            <p:custDataLst>
              <p:tags r:id="rId7"/>
            </p:custDataLst>
          </p:nvPr>
        </p:nvSpPr>
        <p:spPr>
          <a:xfrm>
            <a:off x="0" y="8685213"/>
            <a:ext cx="2971800" cy="457200"/>
          </a:xfrm>
          <a:prstGeom prst="rect">
            <a:avLst/>
          </a:prstGeom>
          <a:noFill/>
          <a:ln w="9525">
            <a:noFill/>
          </a:ln>
        </p:spPr>
        <p:txBody>
          <a:bodyPr vert="horz" lIns="91440" tIns="45720" rIns="91440" bIns="45720" anchor="b"/>
          <a:lstStyle/>
          <a:p>
            <a:pPr lvl="0" eaLnBrk="1" hangingPunct="1"/>
            <a:r>
              <a:rPr lang="zh-CN" altLang="en-US" sz="1200"/>
              <a:t>状元成才路</a:t>
            </a:r>
          </a:p>
        </p:txBody>
      </p:sp>
    </p:spTree>
    <p:extLst>
      <p:ext uri="{BB962C8B-B14F-4D97-AF65-F5344CB8AC3E}">
        <p14:creationId xmlns:p14="http://schemas.microsoft.com/office/powerpoint/2010/main" val="290161540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64E5803-944E-4CCB-A36B-5BBC78F81D16}" type="slidenum">
              <a:rPr lang="zh-CN" altLang="en-US" smtClean="0"/>
              <a:t>22</a:t>
            </a:fld>
            <a:endParaRPr lang="zh-CN" altLang="en-US"/>
          </a:p>
        </p:txBody>
      </p:sp>
    </p:spTree>
    <p:extLst>
      <p:ext uri="{BB962C8B-B14F-4D97-AF65-F5344CB8AC3E}">
        <p14:creationId xmlns:p14="http://schemas.microsoft.com/office/powerpoint/2010/main" val="86867010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64E5803-944E-4CCB-A36B-5BBC78F81D16}" type="slidenum">
              <a:rPr lang="zh-CN" altLang="en-US" smtClean="0"/>
              <a:t>25</a:t>
            </a:fld>
            <a:endParaRPr lang="zh-CN" altLang="en-US"/>
          </a:p>
        </p:txBody>
      </p:sp>
    </p:spTree>
    <p:extLst>
      <p:ext uri="{BB962C8B-B14F-4D97-AF65-F5344CB8AC3E}">
        <p14:creationId xmlns:p14="http://schemas.microsoft.com/office/powerpoint/2010/main" val="1438237802"/>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64E5803-944E-4CCB-A36B-5BBC78F81D16}" type="slidenum">
              <a:rPr lang="zh-CN" altLang="en-US" smtClean="0"/>
              <a:t>29</a:t>
            </a:fld>
            <a:endParaRPr lang="zh-CN" altLang="en-US"/>
          </a:p>
        </p:txBody>
      </p:sp>
    </p:spTree>
    <p:extLst>
      <p:ext uri="{BB962C8B-B14F-4D97-AF65-F5344CB8AC3E}">
        <p14:creationId xmlns:p14="http://schemas.microsoft.com/office/powerpoint/2010/main" val="1077597504"/>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9697" name="幻灯片图像占位符 1"/>
          <p:cNvSpPr>
            <a:spLocks noGrp="1" noRot="1" noChangeAspect="1" noTextEdit="1"/>
          </p:cNvSpPr>
          <p:nvPr>
            <p:ph type="sldImg"/>
            <p:custDataLst>
              <p:tags r:id="rId4"/>
            </p:custDataLst>
          </p:nvPr>
        </p:nvSpPr>
        <p:spPr>
          <a:ln>
            <a:solidFill>
              <a:srgbClr val="000000"/>
            </a:solidFill>
            <a:miter/>
          </a:ln>
        </p:spPr>
      </p:sp>
      <p:sp>
        <p:nvSpPr>
          <p:cNvPr id="29698" name="备注占位符 2"/>
          <p:cNvSpPr>
            <a:spLocks noGrp="1"/>
          </p:cNvSpPr>
          <p:nvPr>
            <p:ph type="body" idx="1"/>
            <p:custDataLst>
              <p:tags r:id="rId5"/>
            </p:custDataLst>
          </p:nvPr>
        </p:nvSpPr>
        <p:spPr>
          <a:noFill/>
          <a:ln>
            <a:noFill/>
          </a:ln>
        </p:spPr>
        <p:txBody>
          <a:bodyPr wrap="square" lIns="91440" tIns="45720" rIns="91440" bIns="45720" anchor="t"/>
          <a:lstStyle/>
          <a:p>
            <a:pPr lvl="0"/>
            <a:endParaRPr lang="zh-CN" altLang="en-US"/>
          </a:p>
        </p:txBody>
      </p:sp>
      <p:sp>
        <p:nvSpPr>
          <p:cNvPr id="29699" name="页眉占位符 3"/>
          <p:cNvSpPr txBox="1">
            <a:spLocks noGrp="1"/>
          </p:cNvSpPr>
          <p:nvPr>
            <p:ph type="hdr" sz="quarter" idx="2"/>
            <p:custDataLst>
              <p:tags r:id="rId6"/>
            </p:custDataLst>
          </p:nvPr>
        </p:nvSpPr>
        <p:spPr>
          <a:xfrm>
            <a:off x="0" y="0"/>
            <a:ext cx="2971800" cy="457200"/>
          </a:xfrm>
          <a:prstGeom prst="rect">
            <a:avLst/>
          </a:prstGeom>
          <a:noFill/>
          <a:ln w="9525">
            <a:noFill/>
          </a:ln>
        </p:spPr>
        <p:txBody>
          <a:bodyPr vert="horz" lIns="91440" tIns="45720" rIns="91440" bIns="45720" anchor="t"/>
          <a:lstStyle/>
          <a:p>
            <a:pPr lvl="0" eaLnBrk="1" hangingPunct="1"/>
            <a:r>
              <a:rPr lang="zh-CN" altLang="en-US" sz="1200"/>
              <a:t>状元成才路</a:t>
            </a:r>
          </a:p>
        </p:txBody>
      </p:sp>
      <p:sp>
        <p:nvSpPr>
          <p:cNvPr id="29700" name="页脚占位符 4"/>
          <p:cNvSpPr txBox="1">
            <a:spLocks noGrp="1"/>
          </p:cNvSpPr>
          <p:nvPr>
            <p:ph type="ftr" sz="quarter" idx="10"/>
            <p:custDataLst>
              <p:tags r:id="rId7"/>
            </p:custDataLst>
          </p:nvPr>
        </p:nvSpPr>
        <p:spPr>
          <a:xfrm>
            <a:off x="0" y="8685213"/>
            <a:ext cx="2971800" cy="457200"/>
          </a:xfrm>
          <a:prstGeom prst="rect">
            <a:avLst/>
          </a:prstGeom>
          <a:noFill/>
          <a:ln w="9525">
            <a:noFill/>
          </a:ln>
        </p:spPr>
        <p:txBody>
          <a:bodyPr vert="horz" lIns="91440" tIns="45720" rIns="91440" bIns="45720" anchor="b"/>
          <a:lstStyle/>
          <a:p>
            <a:pPr lvl="0" eaLnBrk="1" hangingPunct="1"/>
            <a:r>
              <a:rPr lang="zh-CN" altLang="en-US" sz="1200"/>
              <a:t>状元成才路</a:t>
            </a:r>
          </a:p>
        </p:txBody>
      </p:sp>
    </p:spTree>
    <p:extLst>
      <p:ext uri="{BB962C8B-B14F-4D97-AF65-F5344CB8AC3E}">
        <p14:creationId xmlns:p14="http://schemas.microsoft.com/office/powerpoint/2010/main" val="547482138"/>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5841" name="幻灯片图像占位符 1"/>
          <p:cNvSpPr>
            <a:spLocks noGrp="1" noRot="1" noChangeAspect="1" noTextEdit="1"/>
          </p:cNvSpPr>
          <p:nvPr>
            <p:ph type="sldImg"/>
            <p:custDataLst>
              <p:tags r:id="rId4"/>
            </p:custDataLst>
          </p:nvPr>
        </p:nvSpPr>
        <p:spPr>
          <a:ln>
            <a:solidFill>
              <a:srgbClr val="000000"/>
            </a:solidFill>
            <a:miter/>
          </a:ln>
        </p:spPr>
      </p:sp>
      <p:sp>
        <p:nvSpPr>
          <p:cNvPr id="35842" name="备注占位符 2"/>
          <p:cNvSpPr>
            <a:spLocks noGrp="1"/>
          </p:cNvSpPr>
          <p:nvPr>
            <p:ph type="body" idx="1"/>
            <p:custDataLst>
              <p:tags r:id="rId5"/>
            </p:custDataLst>
          </p:nvPr>
        </p:nvSpPr>
        <p:spPr>
          <a:noFill/>
          <a:ln>
            <a:noFill/>
          </a:ln>
        </p:spPr>
        <p:txBody>
          <a:bodyPr wrap="square" lIns="91440" tIns="45720" rIns="91440" bIns="45720" anchor="t"/>
          <a:lstStyle/>
          <a:p>
            <a:pPr lvl="0"/>
            <a:endParaRPr lang="zh-CN" altLang="en-US"/>
          </a:p>
        </p:txBody>
      </p:sp>
      <p:sp>
        <p:nvSpPr>
          <p:cNvPr id="35843" name="页眉占位符 3"/>
          <p:cNvSpPr txBox="1">
            <a:spLocks noGrp="1"/>
          </p:cNvSpPr>
          <p:nvPr>
            <p:ph type="hdr" sz="quarter" idx="2"/>
            <p:custDataLst>
              <p:tags r:id="rId6"/>
            </p:custDataLst>
          </p:nvPr>
        </p:nvSpPr>
        <p:spPr>
          <a:xfrm>
            <a:off x="0" y="0"/>
            <a:ext cx="2971800" cy="457200"/>
          </a:xfrm>
          <a:prstGeom prst="rect">
            <a:avLst/>
          </a:prstGeom>
          <a:noFill/>
          <a:ln w="9525">
            <a:noFill/>
          </a:ln>
        </p:spPr>
        <p:txBody>
          <a:bodyPr vert="horz" lIns="91440" tIns="45720" rIns="91440" bIns="45720" anchor="t"/>
          <a:lstStyle/>
          <a:p>
            <a:pPr lvl="0" eaLnBrk="1" hangingPunct="1"/>
            <a:r>
              <a:rPr lang="zh-CN" altLang="en-US" sz="1200"/>
              <a:t>状元成才路</a:t>
            </a:r>
          </a:p>
        </p:txBody>
      </p:sp>
      <p:sp>
        <p:nvSpPr>
          <p:cNvPr id="35844" name="页脚占位符 4"/>
          <p:cNvSpPr txBox="1">
            <a:spLocks noGrp="1"/>
          </p:cNvSpPr>
          <p:nvPr>
            <p:ph type="ftr" sz="quarter" idx="10"/>
            <p:custDataLst>
              <p:tags r:id="rId7"/>
            </p:custDataLst>
          </p:nvPr>
        </p:nvSpPr>
        <p:spPr>
          <a:xfrm>
            <a:off x="0" y="8685213"/>
            <a:ext cx="2971800" cy="457200"/>
          </a:xfrm>
          <a:prstGeom prst="rect">
            <a:avLst/>
          </a:prstGeom>
          <a:noFill/>
          <a:ln w="9525">
            <a:noFill/>
          </a:ln>
        </p:spPr>
        <p:txBody>
          <a:bodyPr vert="horz" lIns="91440" tIns="45720" rIns="91440" bIns="45720" anchor="b"/>
          <a:lstStyle/>
          <a:p>
            <a:pPr lvl="0" eaLnBrk="1" hangingPunct="1"/>
            <a:r>
              <a:rPr lang="zh-CN" altLang="en-US" sz="1200"/>
              <a:t>状元成才路</a:t>
            </a:r>
          </a:p>
        </p:txBody>
      </p:sp>
    </p:spTree>
    <p:extLst>
      <p:ext uri="{BB962C8B-B14F-4D97-AF65-F5344CB8AC3E}">
        <p14:creationId xmlns:p14="http://schemas.microsoft.com/office/powerpoint/2010/main" val="144616016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94.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00.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tags" Target="../tags/tag105.xml" /><Relationship Id="rId7" Type="http://schemas.openxmlformats.org/officeDocument/2006/relationships/tags" Target="../tags/tag106.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7.xml" /><Relationship Id="rId10" Type="http://schemas.openxmlformats.org/officeDocument/2006/relationships/slideMaster" Target="../slideMasters/slideMaster2.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 Id="rId8" Type="http://schemas.openxmlformats.org/officeDocument/2006/relationships/tags" Target="../tags/tag114.xml" /><Relationship Id="rId9" Type="http://schemas.openxmlformats.org/officeDocument/2006/relationships/tags" Target="../tags/tag115.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6.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21.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5.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32.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tags" Target="../tags/tag138.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9.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5.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auto"/>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auto"/>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auto"/>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auto"/>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auto"/>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p>
        </p:txBody>
      </p:sp>
      <p:sp>
        <p:nvSpPr>
          <p:cNvPr id="4" name="日期占位符 3"/>
          <p:cNvSpPr>
            <a:spLocks noGrp="1"/>
          </p:cNvSpPr>
          <p:nvPr>
            <p:ph type="dt" sz="half" idx="10"/>
            <p:custDataLst>
              <p:tags r:id="rId4"/>
            </p:custDataLst>
          </p:nvPr>
        </p:nvSpPr>
        <p:spPr/>
        <p:txBody>
          <a:bodyPr/>
          <a:lstStyle/>
          <a:p>
            <a:pPr lvl="0" fontAlgn="auto"/>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lvl="0" fontAlgn="auto"/>
            <a:endParaRPr lang="zh-CN" altLang="en-US" strike="noStrike" noProof="1"/>
          </a:p>
        </p:txBody>
      </p:sp>
      <p:sp>
        <p:nvSpPr>
          <p:cNvPr id="6" name="页脚占位符 5"/>
          <p:cNvSpPr>
            <a:spLocks noGrp="1"/>
          </p:cNvSpPr>
          <p:nvPr>
            <p:ph type="ftr" sz="quarter" idx="11"/>
            <p:custDataLst>
              <p:tags r:id="rId6"/>
            </p:custDataLst>
          </p:nvPr>
        </p:nvSpPr>
        <p:spPr/>
        <p:txBody>
          <a:bodyPr/>
          <a:lstStyle/>
          <a:p>
            <a:pPr lvl="0" fontAlgn="auto"/>
            <a:endParaRPr lang="zh-CN" altLang="en-US" strike="noStrike" noProof="1"/>
          </a:p>
        </p:txBody>
      </p:sp>
      <p:sp>
        <p:nvSpPr>
          <p:cNvPr id="7" name="灯片编号占位符 6"/>
          <p:cNvSpPr>
            <a:spLocks noGrp="1"/>
          </p:cNvSpPr>
          <p:nvPr>
            <p:ph type="sldNum" sz="quarter" idx="12"/>
            <p:custDataLst>
              <p:tags r:id="rId7"/>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lvl="0" fontAlgn="auto"/>
            <a:endParaRPr lang="zh-CN" altLang="en-US" strike="noStrike" noProof="1"/>
          </a:p>
        </p:txBody>
      </p:sp>
      <p:sp>
        <p:nvSpPr>
          <p:cNvPr id="8" name="页脚占位符 7"/>
          <p:cNvSpPr>
            <a:spLocks noGrp="1"/>
          </p:cNvSpPr>
          <p:nvPr>
            <p:ph type="ftr" sz="quarter" idx="11"/>
            <p:custDataLst>
              <p:tags r:id="rId8"/>
            </p:custDataLst>
          </p:nvPr>
        </p:nvSpPr>
        <p:spPr/>
        <p:txBody>
          <a:bodyPr/>
          <a:lstStyle/>
          <a:p>
            <a:pPr lvl="0" fontAlgn="auto"/>
            <a:endParaRPr lang="zh-CN" altLang="en-US" strike="noStrike" noProof="1"/>
          </a:p>
        </p:txBody>
      </p:sp>
      <p:sp>
        <p:nvSpPr>
          <p:cNvPr id="9" name="灯片编号占位符 8"/>
          <p:cNvSpPr>
            <a:spLocks noGrp="1"/>
          </p:cNvSpPr>
          <p:nvPr>
            <p:ph type="sldNum" sz="quarter" idx="12"/>
            <p:custDataLst>
              <p:tags r:id="rId9"/>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lvl="0" fontAlgn="auto"/>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lvl="0" fontAlgn="auto"/>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fontAlgn="auto"/>
            <a:endParaRPr lang="zh-CN" altLang="en-US" strike="noStrike" noProof="1"/>
          </a:p>
        </p:txBody>
      </p:sp>
      <p:sp>
        <p:nvSpPr>
          <p:cNvPr id="3" name="页脚占位符 2"/>
          <p:cNvSpPr>
            <a:spLocks noGrp="1"/>
          </p:cNvSpPr>
          <p:nvPr>
            <p:ph type="ftr" sz="quarter" idx="11"/>
            <p:custDataLst>
              <p:tags r:id="rId3"/>
            </p:custDataLst>
          </p:nvPr>
        </p:nvSpPr>
        <p:spPr/>
        <p:txBody>
          <a:bodyPr/>
          <a:lstStyle/>
          <a:p>
            <a:pPr lvl="0" fontAlgn="auto"/>
            <a:endParaRPr lang="zh-CN" altLang="en-US" strike="noStrike" noProof="1"/>
          </a:p>
        </p:txBody>
      </p:sp>
      <p:sp>
        <p:nvSpPr>
          <p:cNvPr id="4" name="灯片编号占位符 3"/>
          <p:cNvSpPr>
            <a:spLocks noGrp="1"/>
          </p:cNvSpPr>
          <p:nvPr>
            <p:ph type="sldNum" sz="quarter" idx="12"/>
            <p:custDataLst>
              <p:tags r:id="rId4"/>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lvl="0" fontAlgn="auto"/>
            <a:endParaRPr lang="zh-CN" altLang="en-US" strike="noStrike" noProof="1"/>
          </a:p>
        </p:txBody>
      </p:sp>
      <p:sp>
        <p:nvSpPr>
          <p:cNvPr id="6" name="页脚占位符 5"/>
          <p:cNvSpPr>
            <a:spLocks noGrp="1"/>
          </p:cNvSpPr>
          <p:nvPr>
            <p:ph type="ftr" sz="quarter" idx="11"/>
            <p:custDataLst>
              <p:tags r:id="rId6"/>
            </p:custDataLst>
          </p:nvPr>
        </p:nvSpPr>
        <p:spPr/>
        <p:txBody>
          <a:bodyPr/>
          <a:lstStyle/>
          <a:p>
            <a:pPr lvl="0" fontAlgn="auto"/>
            <a:endParaRPr lang="zh-CN" altLang="en-US" strike="noStrike" noProof="1"/>
          </a:p>
        </p:txBody>
      </p:sp>
      <p:sp>
        <p:nvSpPr>
          <p:cNvPr id="7" name="灯片编号占位符 6"/>
          <p:cNvSpPr>
            <a:spLocks noGrp="1"/>
          </p:cNvSpPr>
          <p:nvPr>
            <p:ph type="sldNum" sz="quarter" idx="12"/>
            <p:custDataLst>
              <p:tags r:id="rId7"/>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auto"/>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auto"/>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lvl="0" fontAlgn="auto"/>
            <a:endParaRPr lang="zh-CN" altLang="en-US" strike="noStrike" noProof="1"/>
          </a:p>
        </p:txBody>
      </p:sp>
      <p:sp>
        <p:nvSpPr>
          <p:cNvPr id="6" name="页脚占位符 5"/>
          <p:cNvSpPr>
            <a:spLocks noGrp="1"/>
          </p:cNvSpPr>
          <p:nvPr>
            <p:ph type="ftr" sz="quarter" idx="11"/>
            <p:custDataLst>
              <p:tags r:id="rId6"/>
            </p:custDataLst>
          </p:nvPr>
        </p:nvSpPr>
        <p:spPr/>
        <p:txBody>
          <a:bodyPr/>
          <a:lstStyle/>
          <a:p>
            <a:pPr lvl="0" fontAlgn="auto"/>
            <a:endParaRPr lang="zh-CN" altLang="en-US" strike="noStrike" noProof="1"/>
          </a:p>
        </p:txBody>
      </p:sp>
      <p:sp>
        <p:nvSpPr>
          <p:cNvPr id="7" name="灯片编号占位符 6"/>
          <p:cNvSpPr>
            <a:spLocks noGrp="1"/>
          </p:cNvSpPr>
          <p:nvPr>
            <p:ph type="sldNum" sz="quarter" idx="12"/>
            <p:custDataLst>
              <p:tags r:id="rId7"/>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auto"/>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p:txBody>
          <a:bodyPr/>
          <a:lstStyle/>
          <a:p>
            <a:pPr lvl="0" fontAlgn="auto"/>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单击此处编辑母版文本样式</a:t>
            </a:r>
          </a:p>
        </p:txBody>
      </p:sp>
      <p:sp>
        <p:nvSpPr>
          <p:cNvPr id="4" name="日期占位符 3"/>
          <p:cNvSpPr>
            <a:spLocks noGrp="1"/>
          </p:cNvSpPr>
          <p:nvPr>
            <p:ph type="dt" sz="half" idx="10"/>
            <p:custDataLst>
              <p:tags r:id="rId4"/>
            </p:custDataLst>
          </p:nvPr>
        </p:nvSpPr>
        <p:spPr/>
        <p:txBody>
          <a:bodyPr/>
          <a:lstStyle/>
          <a:p>
            <a:pPr lvl="0" fontAlgn="auto"/>
            <a:endParaRPr lang="zh-CN" altLang="en-US" strike="noStrike" noProof="1"/>
          </a:p>
        </p:txBody>
      </p:sp>
      <p:sp>
        <p:nvSpPr>
          <p:cNvPr id="5" name="页脚占位符 4"/>
          <p:cNvSpPr>
            <a:spLocks noGrp="1"/>
          </p:cNvSpPr>
          <p:nvPr>
            <p:ph type="ftr" sz="quarter" idx="11"/>
            <p:custDataLst>
              <p:tags r:id="rId5"/>
            </p:custDataLst>
          </p:nvPr>
        </p:nvSpPr>
        <p:spPr/>
        <p:txBody>
          <a:bodyPr/>
          <a:lstStyle/>
          <a:p>
            <a:pPr lvl="0" fontAlgn="auto"/>
            <a:endParaRPr lang="zh-CN" altLang="en-US" strike="noStrike" noProof="1"/>
          </a:p>
        </p:txBody>
      </p:sp>
      <p:sp>
        <p:nvSpPr>
          <p:cNvPr id="6" name="灯片编号占位符 5"/>
          <p:cNvSpPr>
            <a:spLocks noGrp="1"/>
          </p:cNvSpPr>
          <p:nvPr>
            <p:ph type="sldNum" sz="quarter" idx="12"/>
            <p:custDataLst>
              <p:tags r:id="rId6"/>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lvl="0" fontAlgn="auto"/>
            <a:endParaRPr lang="zh-CN" altLang="en-US" strike="noStrike" noProof="1"/>
          </a:p>
        </p:txBody>
      </p:sp>
      <p:sp>
        <p:nvSpPr>
          <p:cNvPr id="6" name="页脚占位符 5"/>
          <p:cNvSpPr>
            <a:spLocks noGrp="1"/>
          </p:cNvSpPr>
          <p:nvPr>
            <p:ph type="ftr" sz="quarter" idx="11"/>
            <p:custDataLst>
              <p:tags r:id="rId6"/>
            </p:custDataLst>
          </p:nvPr>
        </p:nvSpPr>
        <p:spPr/>
        <p:txBody>
          <a:bodyPr/>
          <a:lstStyle/>
          <a:p>
            <a:pPr lvl="0" fontAlgn="auto"/>
            <a:endParaRPr lang="zh-CN" altLang="en-US" strike="noStrike" noProof="1"/>
          </a:p>
        </p:txBody>
      </p:sp>
      <p:sp>
        <p:nvSpPr>
          <p:cNvPr id="7" name="灯片编号占位符 6"/>
          <p:cNvSpPr>
            <a:spLocks noGrp="1"/>
          </p:cNvSpPr>
          <p:nvPr>
            <p:ph type="sldNum" sz="quarter" idx="12"/>
            <p:custDataLst>
              <p:tags r:id="rId7"/>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auto"/>
            <a:r>
              <a:rPr lang="zh-CN" altLang="en-US" strike="noStrike" noProof="1" smtClean="0"/>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lvl="0" fontAlgn="auto"/>
            <a:endParaRPr lang="zh-CN" altLang="en-US" strike="noStrike" noProof="1"/>
          </a:p>
        </p:txBody>
      </p:sp>
      <p:sp>
        <p:nvSpPr>
          <p:cNvPr id="8" name="页脚占位符 7"/>
          <p:cNvSpPr>
            <a:spLocks noGrp="1"/>
          </p:cNvSpPr>
          <p:nvPr>
            <p:ph type="ftr" sz="quarter" idx="11"/>
            <p:custDataLst>
              <p:tags r:id="rId8"/>
            </p:custDataLst>
          </p:nvPr>
        </p:nvSpPr>
        <p:spPr/>
        <p:txBody>
          <a:bodyPr/>
          <a:lstStyle/>
          <a:p>
            <a:pPr lvl="0" fontAlgn="auto"/>
            <a:endParaRPr lang="zh-CN" altLang="en-US" strike="noStrike" noProof="1"/>
          </a:p>
        </p:txBody>
      </p:sp>
      <p:sp>
        <p:nvSpPr>
          <p:cNvPr id="9" name="灯片编号占位符 8"/>
          <p:cNvSpPr>
            <a:spLocks noGrp="1"/>
          </p:cNvSpPr>
          <p:nvPr>
            <p:ph type="sldNum" sz="quarter" idx="12"/>
            <p:custDataLst>
              <p:tags r:id="rId9"/>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lvl="0" fontAlgn="auto"/>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lvl="0" fontAlgn="auto"/>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fontAlgn="auto"/>
            <a:endParaRPr lang="zh-CN" altLang="en-US" strike="noStrike" noProof="1"/>
          </a:p>
        </p:txBody>
      </p:sp>
      <p:sp>
        <p:nvSpPr>
          <p:cNvPr id="3" name="页脚占位符 2"/>
          <p:cNvSpPr>
            <a:spLocks noGrp="1"/>
          </p:cNvSpPr>
          <p:nvPr>
            <p:ph type="ftr" sz="quarter" idx="11"/>
            <p:custDataLst>
              <p:tags r:id="rId3"/>
            </p:custDataLst>
          </p:nvPr>
        </p:nvSpPr>
        <p:spPr/>
        <p:txBody>
          <a:bodyPr/>
          <a:lstStyle/>
          <a:p>
            <a:pPr lvl="0" fontAlgn="auto"/>
            <a:endParaRPr lang="zh-CN" altLang="en-US" strike="noStrike" noProof="1"/>
          </a:p>
        </p:txBody>
      </p:sp>
      <p:sp>
        <p:nvSpPr>
          <p:cNvPr id="4" name="灯片编号占位符 3"/>
          <p:cNvSpPr>
            <a:spLocks noGrp="1"/>
          </p:cNvSpPr>
          <p:nvPr>
            <p:ph type="sldNum" sz="quarter" idx="12"/>
            <p:custDataLst>
              <p:tags r:id="rId4"/>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lvl="0" fontAlgn="auto"/>
            <a:endParaRPr lang="zh-CN" altLang="en-US" strike="noStrike" noProof="1"/>
          </a:p>
        </p:txBody>
      </p:sp>
      <p:sp>
        <p:nvSpPr>
          <p:cNvPr id="6" name="页脚占位符 5"/>
          <p:cNvSpPr>
            <a:spLocks noGrp="1"/>
          </p:cNvSpPr>
          <p:nvPr>
            <p:ph type="ftr" sz="quarter" idx="11"/>
            <p:custDataLst>
              <p:tags r:id="rId6"/>
            </p:custDataLst>
          </p:nvPr>
        </p:nvSpPr>
        <p:spPr/>
        <p:txBody>
          <a:bodyPr/>
          <a:lstStyle/>
          <a:p>
            <a:pPr lvl="0" fontAlgn="auto"/>
            <a:endParaRPr lang="zh-CN" altLang="en-US" strike="noStrike" noProof="1"/>
          </a:p>
        </p:txBody>
      </p:sp>
      <p:sp>
        <p:nvSpPr>
          <p:cNvPr id="7" name="灯片编号占位符 6"/>
          <p:cNvSpPr>
            <a:spLocks noGrp="1"/>
          </p:cNvSpPr>
          <p:nvPr>
            <p:ph type="sldNum" sz="quarter" idx="12"/>
            <p:custDataLst>
              <p:tags r:id="rId7"/>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auto"/>
            <a:r>
              <a:rPr lang="zh-CN" altLang="en-US" strike="noStrike"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lvl="0" fontAlgn="auto"/>
            <a:endParaRPr lang="zh-CN" altLang="en-US" strike="noStrike" noProof="1"/>
          </a:p>
        </p:txBody>
      </p:sp>
      <p:sp>
        <p:nvSpPr>
          <p:cNvPr id="6" name="页脚占位符 5"/>
          <p:cNvSpPr>
            <a:spLocks noGrp="1"/>
          </p:cNvSpPr>
          <p:nvPr>
            <p:ph type="ftr" sz="quarter" idx="11"/>
            <p:custDataLst>
              <p:tags r:id="rId6"/>
            </p:custDataLst>
          </p:nvPr>
        </p:nvSpPr>
        <p:spPr/>
        <p:txBody>
          <a:bodyPr/>
          <a:lstStyle/>
          <a:p>
            <a:pPr lvl="0" fontAlgn="auto"/>
            <a:endParaRPr lang="zh-CN" altLang="en-US" strike="noStrike" noProof="1"/>
          </a:p>
        </p:txBody>
      </p:sp>
      <p:sp>
        <p:nvSpPr>
          <p:cNvPr id="7" name="灯片编号占位符 6"/>
          <p:cNvSpPr>
            <a:spLocks noGrp="1"/>
          </p:cNvSpPr>
          <p:nvPr>
            <p:ph type="sldNum" sz="quarter" idx="12"/>
            <p:custDataLst>
              <p:tags r:id="rId7"/>
            </p:custDataLst>
          </p:nvPr>
        </p:nvSpPr>
        <p:spPr/>
        <p:txBody>
          <a:body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ags" Target="../tags/tag76.xml" /><Relationship Id="rId19" Type="http://schemas.openxmlformats.org/officeDocument/2006/relationships/tags" Target="../tags/tag77.xml" /><Relationship Id="rId2" Type="http://schemas.openxmlformats.org/officeDocument/2006/relationships/slideLayout" Target="../slideLayouts/slideLayout2.xml" /><Relationship Id="rId20" Type="http://schemas.openxmlformats.org/officeDocument/2006/relationships/tags" Target="../tags/tag78.xml" /><Relationship Id="rId21" Type="http://schemas.openxmlformats.org/officeDocument/2006/relationships/image" Target="../media/image1.png" /><Relationship Id="rId22" Type="http://schemas.openxmlformats.org/officeDocument/2006/relationships/tags" Target="../tags/tag79.xml" /><Relationship Id="rId23" Type="http://schemas.openxmlformats.org/officeDocument/2006/relationships/tags" Target="../tags/tag80.xml" /><Relationship Id="rId24" Type="http://schemas.openxmlformats.org/officeDocument/2006/relationships/tags" Target="../tags/tag81.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51.xml" /><Relationship Id="rId13" Type="http://schemas.openxmlformats.org/officeDocument/2006/relationships/tags" Target="../tags/tag152.xml" /><Relationship Id="rId14" Type="http://schemas.openxmlformats.org/officeDocument/2006/relationships/tags" Target="../tags/tag153.xml" /><Relationship Id="rId15" Type="http://schemas.openxmlformats.org/officeDocument/2006/relationships/tags" Target="../tags/tag154.xml" /><Relationship Id="rId16" Type="http://schemas.openxmlformats.org/officeDocument/2006/relationships/tags" Target="../tags/tag155.xml" /><Relationship Id="rId17" Type="http://schemas.openxmlformats.org/officeDocument/2006/relationships/tags" Target="../tags/tag156.xml" /><Relationship Id="rId18" Type="http://schemas.openxmlformats.org/officeDocument/2006/relationships/tags" Target="../tags/tag157.xml" /><Relationship Id="rId19" Type="http://schemas.openxmlformats.org/officeDocument/2006/relationships/tags" Target="../tags/tag158.xml" /><Relationship Id="rId2" Type="http://schemas.openxmlformats.org/officeDocument/2006/relationships/slideLayout" Target="../slideLayouts/slideLayout13.xml" /><Relationship Id="rId20" Type="http://schemas.openxmlformats.org/officeDocument/2006/relationships/tags" Target="../tags/tag159.xml" /><Relationship Id="rId21" Type="http://schemas.openxmlformats.org/officeDocument/2006/relationships/image" Target="../media/image1.png" /><Relationship Id="rId22" Type="http://schemas.openxmlformats.org/officeDocument/2006/relationships/tags" Target="../tags/tag160.xml" /><Relationship Id="rId23" Type="http://schemas.openxmlformats.org/officeDocument/2006/relationships/tags" Target="../tags/tag161.xml" /><Relationship Id="rId24" Type="http://schemas.openxmlformats.org/officeDocument/2006/relationships/tags" Target="../tags/tag162.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a:xfrm>
          <a:off x="0" y="0"/>
          <a:ext cx="0" cy="0"/>
        </a:xfrm>
      </p:grpSpPr>
      <p:sp>
        <p:nvSpPr>
          <p:cNvPr id="1026" name="标题占位符 1"/>
          <p:cNvSpPr>
            <a:spLocks noGrp="1"/>
          </p:cNvSpPr>
          <p:nvPr>
            <p:ph type="title"/>
            <p:custDataLst>
              <p:tags r:id="rId13"/>
            </p:custDataLst>
          </p:nvPr>
        </p:nvSpPr>
        <p:spPr>
          <a:xfrm>
            <a:off x="838200" y="365125"/>
            <a:ext cx="10515600" cy="1325563"/>
          </a:xfrm>
          <a:prstGeom prst="rect">
            <a:avLst/>
          </a:prstGeom>
          <a:noFill/>
          <a:ln w="9525">
            <a:noFill/>
          </a:ln>
        </p:spPr>
        <p:txBody>
          <a:bodyPr lIns="91440" tIns="45720" rIns="91440" bIns="45720" anchor="ctr" anchorCtr="0"/>
          <a:lstStyle/>
          <a:p>
            <a:pPr lvl="0"/>
            <a:r>
              <a:rPr lang="zh-CN" altLang="en-US"/>
              <a:t>单击此处编辑母版标题样式</a:t>
            </a:r>
          </a:p>
        </p:txBody>
      </p:sp>
      <p:sp>
        <p:nvSpPr>
          <p:cNvPr id="1027" name="文本占位符 2"/>
          <p:cNvSpPr>
            <a:spLocks noGrp="1"/>
          </p:cNvSpPr>
          <p:nvPr>
            <p:ph type="body" idx="5"/>
            <p:custDataLst>
              <p:tags r:id="rId14"/>
            </p:custDataLst>
          </p:nvPr>
        </p:nvSpPr>
        <p:spPr>
          <a:xfrm>
            <a:off x="838200" y="1825625"/>
            <a:ext cx="10515600" cy="4351338"/>
          </a:xfrm>
          <a:prstGeom prst="rect">
            <a:avLst/>
          </a:prstGeom>
          <a:noFill/>
          <a:ln w="9525">
            <a:noFill/>
          </a:ln>
        </p:spPr>
        <p:txBody>
          <a:bodyPr lIns="91440" tIns="45720" rIns="91440" bIns="45720" anchor="t" anchorCtr="0"/>
          <a:lstStyle/>
          <a:p>
            <a:pPr lvl="0"/>
            <a:r>
              <a:rPr lang="zh-CN" altLang="en-US"/>
              <a:t>单击此处编辑母版文本样式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日期占位符 3"/>
          <p:cNvSpPr>
            <a:spLocks noGrp="1"/>
          </p:cNvSpPr>
          <p:nvPr>
            <p:ph type="dt" sz="half" idx="2"/>
            <p:custDataLst>
              <p:tags r:id="rId15"/>
            </p:custDataLst>
          </p:nvPr>
        </p:nvSpPr>
        <p:spPr>
          <a:xfrm>
            <a:off x="838200" y="6356350"/>
            <a:ext cx="2743200" cy="365125"/>
          </a:xfrm>
          <a:prstGeom prst="rect">
            <a:avLst/>
          </a:prstGeom>
          <a:noFill/>
          <a:ln w="9525">
            <a:noFill/>
          </a:ln>
        </p:spPr>
        <p:txBody>
          <a:bodyPr lIns="91440" tIns="45720" rIns="91440" bIns="45720" anchor="ctr"/>
          <a:lstStyle>
            <a:lvl1pPr algn="l">
              <a:defRPr sz="1200">
                <a:solidFill>
                  <a:schemeClr val="tx1"/>
                </a:solidFill>
              </a:defRPr>
            </a:lvl1pPr>
          </a:lstStyle>
          <a:p>
            <a:pPr lvl="0" fontAlgn="auto"/>
            <a:endParaRPr lang="zh-CN" altLang="en-US" strike="noStrike" noProof="1"/>
          </a:p>
        </p:txBody>
      </p:sp>
      <p:sp>
        <p:nvSpPr>
          <p:cNvPr id="1029" name="页脚占位符 4"/>
          <p:cNvSpPr>
            <a:spLocks noGrp="1"/>
          </p:cNvSpPr>
          <p:nvPr>
            <p:ph type="ftr" sz="quarter" idx="3"/>
            <p:custDataLst>
              <p:tags r:id="rId16"/>
            </p:custDataLst>
          </p:nvPr>
        </p:nvSpPr>
        <p:spPr>
          <a:xfrm>
            <a:off x="4038600" y="6356350"/>
            <a:ext cx="4114800" cy="365125"/>
          </a:xfrm>
          <a:prstGeom prst="rect">
            <a:avLst/>
          </a:prstGeom>
          <a:noFill/>
          <a:ln w="9525">
            <a:noFill/>
          </a:ln>
        </p:spPr>
        <p:txBody>
          <a:bodyPr lIns="91440" tIns="45720" rIns="91440" bIns="45720" anchor="ctr"/>
          <a:lstStyle>
            <a:lvl1pPr algn="ctr">
              <a:defRPr sz="1200">
                <a:solidFill>
                  <a:schemeClr val="tx1"/>
                </a:solidFill>
              </a:defRPr>
            </a:lvl1pPr>
          </a:lstStyle>
          <a:p>
            <a:pPr lvl="0" fontAlgn="auto"/>
            <a:endParaRPr lang="zh-CN" altLang="en-US" strike="noStrike" noProof="1"/>
          </a:p>
        </p:txBody>
      </p:sp>
      <p:sp>
        <p:nvSpPr>
          <p:cNvPr id="1030" name="灯片编号占位符 5"/>
          <p:cNvSpPr>
            <a:spLocks noGrp="1"/>
          </p:cNvSpPr>
          <p:nvPr>
            <p:ph type="sldNum" sz="quarter" idx="4"/>
            <p:custDataLst>
              <p:tags r:id="rId17"/>
            </p:custDataLst>
          </p:nvPr>
        </p:nvSpPr>
        <p:spPr>
          <a:xfrm>
            <a:off x="8610600" y="6356350"/>
            <a:ext cx="2743200" cy="365125"/>
          </a:xfrm>
          <a:prstGeom prst="rect">
            <a:avLst/>
          </a:prstGeom>
          <a:noFill/>
          <a:ln w="9525">
            <a:noFill/>
          </a:ln>
        </p:spPr>
        <p:txBody>
          <a:bodyPr lIns="91440" tIns="45720" rIns="91440" bIns="45720" anchor="ctr"/>
          <a:lstStyle>
            <a:lvl1pPr algn="r">
              <a:defRPr sz="1200">
                <a:solidFill>
                  <a:schemeClr val="tx1"/>
                </a:solidFill>
              </a:defRPr>
            </a:lvl1p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
        <p:nvSpPr>
          <p:cNvPr id="1031" name="矩形 8"/>
          <p:cNvSpPr/>
          <p:nvPr>
            <p:custDataLst>
              <p:tags r:id="rId18"/>
            </p:custDataLst>
          </p:nvPr>
        </p:nvSpPr>
        <p:spPr>
          <a:xfrm>
            <a:off x="0" y="0"/>
            <a:ext cx="12192000" cy="6858000"/>
          </a:xfrm>
          <a:prstGeom prst="rect">
            <a:avLst/>
          </a:prstGeom>
          <a:solidFill>
            <a:srgbClr val="EFEFF4"/>
          </a:solidFill>
          <a:ln w="12700">
            <a:noFill/>
          </a:ln>
        </p:spPr>
        <p:txBody>
          <a:bodyPr anchor="ctr" anchorCtr="0"/>
          <a:lstStyle/>
          <a:p>
            <a:pPr lvl="0" algn="ctr"/>
            <a:endParaRPr lang="zh-CN" altLang="en-US">
              <a:latin typeface="Calibri"/>
            </a:endParaRPr>
          </a:p>
        </p:txBody>
      </p:sp>
      <p:sp>
        <p:nvSpPr>
          <p:cNvPr id="1032" name="任意多边形: 形状 13"/>
          <p:cNvSpPr/>
          <p:nvPr>
            <p:custDataLst>
              <p:tags r:id="rId19"/>
            </p:custDataLst>
          </p:nvPr>
        </p:nvSpPr>
        <p:spPr>
          <a:xfrm>
            <a:off x="9525" y="0"/>
            <a:ext cx="1084263" cy="1314450"/>
          </a:xfrm>
          <a:prstGeom prst="rect">
            <a:avLst/>
          </a:prstGeom>
          <a:solidFill>
            <a:srgbClr val="EF4F4F"/>
          </a:solidFill>
          <a:ln w="12700">
            <a:noFill/>
          </a:ln>
        </p:spPr>
        <p:txBody>
          <a:bodyPr anchor="t" anchorCtr="0"/>
          <a:lstStyle/>
          <a:p>
            <a:pPr lvl="0"/>
            <a:endParaRPr lang="zh-CN" altLang="en-US">
              <a:latin typeface="Calibri"/>
            </a:endParaRPr>
          </a:p>
        </p:txBody>
      </p:sp>
      <p:sp>
        <p:nvSpPr>
          <p:cNvPr id="1033" name="任意多边形: 形状 15"/>
          <p:cNvSpPr/>
          <p:nvPr>
            <p:custDataLst>
              <p:tags r:id="rId20"/>
            </p:custDataLst>
          </p:nvPr>
        </p:nvSpPr>
        <p:spPr>
          <a:xfrm>
            <a:off x="11218863" y="5481638"/>
            <a:ext cx="982662" cy="1376362"/>
          </a:xfrm>
          <a:prstGeom prst="rect">
            <a:avLst/>
          </a:prstGeom>
          <a:solidFill>
            <a:srgbClr val="4FBCEF"/>
          </a:solidFill>
          <a:ln w="12700">
            <a:noFill/>
          </a:ln>
        </p:spPr>
        <p:txBody>
          <a:bodyPr anchor="t" anchorCtr="0"/>
          <a:lstStyle/>
          <a:p>
            <a:pPr lvl="0"/>
            <a:endParaRPr lang="zh-CN" altLang="en-US">
              <a:latin typeface="Calibri"/>
            </a:endParaRPr>
          </a:p>
        </p:txBody>
      </p:sp>
      <p:pic>
        <p:nvPicPr>
          <p:cNvPr id="1034" name="New picture" hidden="1"/>
          <p:cNvPicPr>
            <a:picLocks noChangeAspect="1"/>
          </p:cNvPicPr>
          <p:nvPr>
            <p:custDataLst>
              <p:tags r:id="rId22"/>
            </p:custDataLst>
          </p:nvPr>
        </p:nvPicPr>
        <p:blipFill>
          <a:blip r:embed="rId21"/>
          <a:stretch>
            <a:fillRect/>
          </a:stretch>
        </p:blipFill>
        <p:spPr>
          <a:xfrm>
            <a:off x="0" y="0"/>
            <a:ext cx="12192000" cy="6858000"/>
          </a:xfrm>
          <a:prstGeom prst="rect">
            <a:avLst/>
          </a:prstGeom>
          <a:noFill/>
          <a:ln w="9525">
            <a:noFill/>
          </a:ln>
        </p:spPr>
      </p:pic>
      <p:pic>
        <p:nvPicPr>
          <p:cNvPr id="1035" name="New picture" hidden="1"/>
          <p:cNvPicPr>
            <a:picLocks noChangeAspect="1"/>
          </p:cNvPicPr>
          <p:nvPr>
            <p:custDataLst>
              <p:tags r:id="rId23"/>
            </p:custDataLst>
          </p:nvPr>
        </p:nvPicPr>
        <p:blipFill>
          <a:blip r:embed="rId21"/>
          <a:stretch>
            <a:fillRect/>
          </a:stretch>
        </p:blipFill>
        <p:spPr>
          <a:xfrm>
            <a:off x="0" y="0"/>
            <a:ext cx="12192000" cy="6858000"/>
          </a:xfrm>
          <a:prstGeom prst="rect">
            <a:avLst/>
          </a:prstGeom>
          <a:noFill/>
          <a:ln w="9525">
            <a:noFill/>
          </a:ln>
        </p:spPr>
      </p:pic>
      <p:pic>
        <p:nvPicPr>
          <p:cNvPr id="1036" name="New picture"/>
          <p:cNvPicPr>
            <a:picLocks noChangeAspect="1"/>
          </p:cNvPicPr>
          <p:nvPr>
            <p:custDataLst>
              <p:tags r:id="rId24"/>
            </p:custDataLst>
          </p:nvPr>
        </p:nvPicPr>
        <p:blipFill>
          <a:blip r:embed="rId21"/>
          <a:stretch>
            <a:fillRect/>
          </a:stretch>
        </p:blipFill>
        <p:spPr>
          <a:xfrm>
            <a:off x="0"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lvl="0" algn="l" defTabSz="914400" rtl="0" eaLnBrk="1" hangingPunct="1">
        <a:lnSpc>
          <a:spcPct val="90000"/>
        </a:lnSpc>
        <a:spcBef>
          <a:spcPct val="0"/>
        </a:spcBef>
        <a:buNone/>
        <a:defRPr sz="4400" kern="1200">
          <a:solidFill>
            <a:schemeClr val="tx1"/>
          </a:solidFill>
          <a:latin typeface="+mj-lt"/>
          <a:ea typeface="+mj-ea"/>
          <a:cs typeface="+mj-cs"/>
        </a:defRPr>
      </a:lvl1pPr>
    </p:titleStyle>
    <p:bodyStyle>
      <a:lvl1pPr marL="228600" lvl="0" indent="-228600" algn="l" defTabSz="914400" rtl="0" eaLnBrk="1" hangingPunct="1">
        <a:lnSpc>
          <a:spcPct val="90000"/>
        </a:lnSpc>
        <a:spcBef>
          <a:spcPts val="1000"/>
        </a:spcBef>
        <a:buFont typeface="Arial"/>
        <a:buChar char="•"/>
        <a:defRPr sz="2800" kern="1200">
          <a:solidFill>
            <a:schemeClr val="tx1"/>
          </a:solidFill>
          <a:latin typeface="+mn-lt"/>
          <a:ea typeface="+mn-ea"/>
          <a:cs typeface="+mn-cs"/>
        </a:defRPr>
      </a:lvl1pPr>
      <a:lvl2pPr marL="685800" lvl="1" indent="-228600" algn="l" defTabSz="914400" rtl="0" eaLnBrk="1" hangingPunct="1">
        <a:lnSpc>
          <a:spcPct val="90000"/>
        </a:lnSpc>
        <a:spcBef>
          <a:spcPts val="500"/>
        </a:spcBef>
        <a:buFont typeface="Arial"/>
        <a:buChar char="•"/>
        <a:defRPr sz="2400" kern="1200">
          <a:solidFill>
            <a:schemeClr val="tx1"/>
          </a:solidFill>
          <a:latin typeface="Calibri"/>
          <a:ea typeface="Arial"/>
          <a:cs typeface="+mn-cs"/>
        </a:defRPr>
      </a:lvl2pPr>
      <a:lvl3pPr marL="1143000" lvl="2" indent="-228600" algn="l" defTabSz="914400" rtl="0" eaLnBrk="1" hangingPunct="1">
        <a:lnSpc>
          <a:spcPct val="90000"/>
        </a:lnSpc>
        <a:spcBef>
          <a:spcPts val="500"/>
        </a:spcBef>
        <a:buFont typeface="Arial"/>
        <a:buChar char="•"/>
        <a:defRPr sz="2000" kern="1200">
          <a:solidFill>
            <a:schemeClr val="tx1"/>
          </a:solidFill>
          <a:latin typeface="Calibri"/>
          <a:ea typeface="Arial"/>
          <a:cs typeface="+mn-cs"/>
        </a:defRPr>
      </a:lvl3pPr>
      <a:lvl4pPr marL="1600200" lvl="3" indent="-228600" algn="l" defTabSz="914400" rtl="0" eaLnBrk="1" hangingPunct="1">
        <a:lnSpc>
          <a:spcPct val="90000"/>
        </a:lnSpc>
        <a:spcBef>
          <a:spcPts val="500"/>
        </a:spcBef>
        <a:buFont typeface="Arial"/>
        <a:buChar char="•"/>
        <a:defRPr sz="1800" kern="1200">
          <a:solidFill>
            <a:schemeClr val="tx1"/>
          </a:solidFill>
          <a:latin typeface="Calibri"/>
          <a:ea typeface="Arial"/>
          <a:cs typeface="+mn-cs"/>
        </a:defRPr>
      </a:lvl4pPr>
      <a:lvl5pPr marL="2057400" lvl="4" indent="-228600" algn="l" defTabSz="914400" rtl="0" eaLnBrk="1" hangingPunct="1">
        <a:lnSpc>
          <a:spcPct val="90000"/>
        </a:lnSpc>
        <a:spcBef>
          <a:spcPts val="500"/>
        </a:spcBef>
        <a:buFont typeface="Arial"/>
        <a:buChar char="•"/>
        <a:defRPr sz="1800" kern="1200">
          <a:solidFill>
            <a:schemeClr val="tx1"/>
          </a:solidFill>
          <a:latin typeface="Calibri"/>
          <a:ea typeface="Arial"/>
          <a:cs typeface="+mn-cs"/>
        </a:defRPr>
      </a:lvl5pPr>
      <a:lvl6pPr marL="2514600" lvl="5" indent="-228600" algn="l" defTabSz="914400" rtl="0" eaLnBrk="1" hangingPunct="1">
        <a:lnSpc>
          <a:spcPct val="90000"/>
        </a:lnSpc>
        <a:spcBef>
          <a:spcPts val="500"/>
        </a:spcBef>
        <a:buFont typeface="Arial"/>
        <a:buChar char="•"/>
        <a:defRPr sz="1800" kern="1200">
          <a:solidFill>
            <a:schemeClr val="tx1"/>
          </a:solidFill>
          <a:latin typeface="Calibri"/>
          <a:ea typeface="Arial"/>
          <a:cs typeface="+mn-cs"/>
        </a:defRPr>
      </a:lvl6pPr>
      <a:lvl7pPr marL="2971800" lvl="6" indent="-228600" algn="l" defTabSz="914400" rtl="0" eaLnBrk="1" hangingPunct="1">
        <a:lnSpc>
          <a:spcPct val="90000"/>
        </a:lnSpc>
        <a:spcBef>
          <a:spcPts val="500"/>
        </a:spcBef>
        <a:buFont typeface="Arial"/>
        <a:buChar char="•"/>
        <a:defRPr sz="1800" kern="1200">
          <a:solidFill>
            <a:schemeClr val="tx1"/>
          </a:solidFill>
          <a:latin typeface="Calibri"/>
          <a:ea typeface="Arial"/>
          <a:cs typeface="+mn-cs"/>
        </a:defRPr>
      </a:lvl7pPr>
      <a:lvl8pPr marL="3429000" lvl="7" indent="-228600" algn="l" defTabSz="914400" rtl="0" eaLnBrk="1" hangingPunct="1">
        <a:lnSpc>
          <a:spcPct val="90000"/>
        </a:lnSpc>
        <a:spcBef>
          <a:spcPts val="500"/>
        </a:spcBef>
        <a:buFont typeface="Arial"/>
        <a:buChar char="•"/>
        <a:defRPr sz="1800" kern="1200">
          <a:solidFill>
            <a:schemeClr val="tx1"/>
          </a:solidFill>
          <a:latin typeface="Calibri"/>
          <a:ea typeface="Arial"/>
          <a:cs typeface="+mn-cs"/>
        </a:defRPr>
      </a:lvl8pPr>
      <a:lvl9pPr marL="3886200" lvl="8" indent="-228600" algn="l" defTabSz="914400" rtl="0" eaLnBrk="1" hangingPunct="1">
        <a:lnSpc>
          <a:spcPct val="90000"/>
        </a:lnSpc>
        <a:spcBef>
          <a:spcPts val="500"/>
        </a:spcBef>
        <a:buFont typeface="Arial"/>
        <a:buChar char="•"/>
        <a:defRPr sz="1800" kern="1200">
          <a:solidFill>
            <a:schemeClr val="tx1"/>
          </a:solidFill>
          <a:latin typeface="Calibri"/>
          <a:ea typeface="Arial"/>
          <a:cs typeface="+mn-cs"/>
        </a:defRPr>
      </a:lvl9pPr>
    </p:bodyStyle>
    <p:otherStyle>
      <a:lvl1pPr lvl="0" algn="l">
        <a:buNone/>
        <a:defRPr sz="1200" kern="1200">
          <a:latin typeface="+mn-lt"/>
          <a:ea typeface="+mn-ea"/>
          <a:cs typeface="+mn-cs"/>
        </a:defRPr>
      </a:lvl1pPr>
      <a:lvl2pPr lvl="1" algn="l">
        <a:buNone/>
        <a:defRPr sz="1200" kern="1200">
          <a:latin typeface="+mn-lt"/>
          <a:ea typeface="+mn-ea"/>
          <a:cs typeface="+mn-cs"/>
        </a:defRPr>
      </a:lvl2pPr>
      <a:lvl3pPr lvl="2" algn="l">
        <a:buNone/>
        <a:defRPr sz="1200" kern="1200">
          <a:latin typeface="+mn-lt"/>
          <a:ea typeface="+mn-ea"/>
          <a:cs typeface="+mn-cs"/>
        </a:defRPr>
      </a:lvl3pPr>
      <a:lvl4pPr lvl="3" algn="l">
        <a:buNone/>
        <a:defRPr sz="1200" kern="1200">
          <a:latin typeface="+mn-lt"/>
          <a:ea typeface="+mn-ea"/>
          <a:cs typeface="+mn-cs"/>
        </a:defRPr>
      </a:lvl4pPr>
      <a:lvl5pPr lvl="4" algn="l">
        <a:buNone/>
        <a:defRPr sz="1200" kern="1200">
          <a:latin typeface="+mn-lt"/>
          <a:ea typeface="+mn-ea"/>
          <a:cs typeface="+mn-cs"/>
        </a:defRPr>
      </a:lvl5pPr>
      <a:lvl6pPr marL="2286000" lvl="5" algn="l">
        <a:buNone/>
        <a:defRPr sz="1200" kern="1200">
          <a:latin typeface="+mn-lt"/>
          <a:ea typeface="+mn-ea"/>
          <a:cs typeface="+mn-cs"/>
        </a:defRPr>
      </a:lvl6pPr>
      <a:lvl7pPr marL="2743200" lvl="6" algn="l">
        <a:buNone/>
        <a:defRPr sz="1200" kern="1200">
          <a:latin typeface="+mn-lt"/>
          <a:ea typeface="+mn-ea"/>
          <a:cs typeface="+mn-cs"/>
        </a:defRPr>
      </a:lvl7pPr>
      <a:lvl8pPr marL="3200400" lvl="7" algn="l">
        <a:buNone/>
        <a:defRPr sz="1200" kern="1200">
          <a:latin typeface="+mn-lt"/>
          <a:ea typeface="+mn-ea"/>
          <a:cs typeface="+mn-cs"/>
        </a:defRPr>
      </a:lvl8pPr>
      <a:lvl9pPr marL="3657600" lvl="8" algn="l">
        <a:buNone/>
        <a:defRPr sz="1200" kern="1200">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a:xfrm>
          <a:off x="0" y="0"/>
          <a:ext cx="0" cy="0"/>
        </a:xfrm>
      </p:grpSpPr>
      <p:sp>
        <p:nvSpPr>
          <p:cNvPr id="1026" name="标题占位符 1"/>
          <p:cNvSpPr>
            <a:spLocks noGrp="1"/>
          </p:cNvSpPr>
          <p:nvPr>
            <p:ph type="title"/>
            <p:custDataLst>
              <p:tags r:id="rId13"/>
            </p:custDataLst>
          </p:nvPr>
        </p:nvSpPr>
        <p:spPr>
          <a:xfrm>
            <a:off x="838200" y="365125"/>
            <a:ext cx="10515600" cy="1325563"/>
          </a:xfrm>
          <a:prstGeom prst="rect">
            <a:avLst/>
          </a:prstGeom>
          <a:noFill/>
          <a:ln w="9525">
            <a:noFill/>
          </a:ln>
        </p:spPr>
        <p:txBody>
          <a:bodyPr lIns="91440" tIns="45720" rIns="91440" bIns="45720" anchor="ctr" anchorCtr="0"/>
          <a:lstStyle/>
          <a:p>
            <a:pPr lvl="0"/>
            <a:r>
              <a:rPr lang="zh-CN" altLang="en-US"/>
              <a:t>单击此处编辑母版标题样式</a:t>
            </a:r>
          </a:p>
        </p:txBody>
      </p:sp>
      <p:sp>
        <p:nvSpPr>
          <p:cNvPr id="1027" name="文本占位符 2"/>
          <p:cNvSpPr>
            <a:spLocks noGrp="1"/>
          </p:cNvSpPr>
          <p:nvPr>
            <p:ph type="body" idx="5"/>
            <p:custDataLst>
              <p:tags r:id="rId14"/>
            </p:custDataLst>
          </p:nvPr>
        </p:nvSpPr>
        <p:spPr>
          <a:xfrm>
            <a:off x="838200" y="1825625"/>
            <a:ext cx="10515600" cy="4351338"/>
          </a:xfrm>
          <a:prstGeom prst="rect">
            <a:avLst/>
          </a:prstGeom>
          <a:noFill/>
          <a:ln w="9525">
            <a:noFill/>
          </a:ln>
        </p:spPr>
        <p:txBody>
          <a:bodyPr lIns="91440" tIns="45720" rIns="91440" bIns="45720" anchor="t" anchorCtr="0"/>
          <a:lstStyle/>
          <a:p>
            <a:pPr lvl="0"/>
            <a:r>
              <a:rPr lang="zh-CN" altLang="en-US"/>
              <a:t>单击此处编辑母版文本样式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日期占位符 3"/>
          <p:cNvSpPr>
            <a:spLocks noGrp="1"/>
          </p:cNvSpPr>
          <p:nvPr>
            <p:ph type="dt" sz="half" idx="2"/>
            <p:custDataLst>
              <p:tags r:id="rId15"/>
            </p:custDataLst>
          </p:nvPr>
        </p:nvSpPr>
        <p:spPr>
          <a:xfrm>
            <a:off x="838200" y="6356350"/>
            <a:ext cx="2743200" cy="365125"/>
          </a:xfrm>
          <a:prstGeom prst="rect">
            <a:avLst/>
          </a:prstGeom>
          <a:noFill/>
          <a:ln w="9525">
            <a:noFill/>
          </a:ln>
        </p:spPr>
        <p:txBody>
          <a:bodyPr lIns="91440" tIns="45720" rIns="91440" bIns="45720" anchor="ctr"/>
          <a:lstStyle>
            <a:lvl1pPr algn="l">
              <a:defRPr sz="1200">
                <a:solidFill>
                  <a:schemeClr val="tx1"/>
                </a:solidFill>
              </a:defRPr>
            </a:lvl1pPr>
          </a:lstStyle>
          <a:p>
            <a:pPr lvl="0" fontAlgn="auto"/>
            <a:endParaRPr lang="zh-CN" altLang="en-US" strike="noStrike" noProof="1"/>
          </a:p>
        </p:txBody>
      </p:sp>
      <p:sp>
        <p:nvSpPr>
          <p:cNvPr id="1029" name="页脚占位符 4"/>
          <p:cNvSpPr>
            <a:spLocks noGrp="1"/>
          </p:cNvSpPr>
          <p:nvPr>
            <p:ph type="ftr" sz="quarter" idx="3"/>
            <p:custDataLst>
              <p:tags r:id="rId16"/>
            </p:custDataLst>
          </p:nvPr>
        </p:nvSpPr>
        <p:spPr>
          <a:xfrm>
            <a:off x="4038600" y="6356350"/>
            <a:ext cx="4114800" cy="365125"/>
          </a:xfrm>
          <a:prstGeom prst="rect">
            <a:avLst/>
          </a:prstGeom>
          <a:noFill/>
          <a:ln w="9525">
            <a:noFill/>
          </a:ln>
        </p:spPr>
        <p:txBody>
          <a:bodyPr lIns="91440" tIns="45720" rIns="91440" bIns="45720" anchor="ctr"/>
          <a:lstStyle>
            <a:lvl1pPr algn="ctr">
              <a:defRPr sz="1200">
                <a:solidFill>
                  <a:schemeClr val="tx1"/>
                </a:solidFill>
              </a:defRPr>
            </a:lvl1pPr>
          </a:lstStyle>
          <a:p>
            <a:pPr lvl="0" fontAlgn="auto"/>
            <a:endParaRPr lang="zh-CN" altLang="en-US" strike="noStrike" noProof="1"/>
          </a:p>
        </p:txBody>
      </p:sp>
      <p:sp>
        <p:nvSpPr>
          <p:cNvPr id="1030" name="灯片编号占位符 5"/>
          <p:cNvSpPr>
            <a:spLocks noGrp="1"/>
          </p:cNvSpPr>
          <p:nvPr>
            <p:ph type="sldNum" sz="quarter" idx="4"/>
            <p:custDataLst>
              <p:tags r:id="rId17"/>
            </p:custDataLst>
          </p:nvPr>
        </p:nvSpPr>
        <p:spPr>
          <a:xfrm>
            <a:off x="8610600" y="6356350"/>
            <a:ext cx="2743200" cy="365125"/>
          </a:xfrm>
          <a:prstGeom prst="rect">
            <a:avLst/>
          </a:prstGeom>
          <a:noFill/>
          <a:ln w="9525">
            <a:noFill/>
          </a:ln>
        </p:spPr>
        <p:txBody>
          <a:bodyPr lIns="91440" tIns="45720" rIns="91440" bIns="45720" anchor="ctr"/>
          <a:lstStyle>
            <a:lvl1pPr algn="r">
              <a:defRPr sz="1200">
                <a:solidFill>
                  <a:schemeClr val="tx1"/>
                </a:solidFill>
              </a:defRPr>
            </a:lvl1pPr>
          </a:lstStyle>
          <a:p>
            <a:pPr lvl="0" fontAlgn="auto"/>
            <a:fld id="{9A0DB2DC-4C9A-4742-B13C-FB6460FD3503}" type="slidenum">
              <a:rPr lang="zh-CN" altLang="en-US" strike="noStrike" noProof="1">
                <a:latin typeface="Calibri"/>
                <a:ea typeface="Calibri" panose="020f0502020204030204"/>
                <a:cs typeface="+mn-cs"/>
              </a:rPr>
              <a:t>‹#›</a:t>
            </a:fld>
            <a:endParaRPr lang="zh-CN" altLang="en-US" sz="1200" strike="noStrike" noProof="1">
              <a:solidFill>
                <a:schemeClr val="tx1"/>
              </a:solidFill>
            </a:endParaRPr>
          </a:p>
        </p:txBody>
      </p:sp>
      <p:sp>
        <p:nvSpPr>
          <p:cNvPr id="1031" name="矩形 8"/>
          <p:cNvSpPr/>
          <p:nvPr>
            <p:custDataLst>
              <p:tags r:id="rId18"/>
            </p:custDataLst>
          </p:nvPr>
        </p:nvSpPr>
        <p:spPr>
          <a:xfrm>
            <a:off x="0" y="0"/>
            <a:ext cx="12192000" cy="6858000"/>
          </a:xfrm>
          <a:prstGeom prst="rect">
            <a:avLst/>
          </a:prstGeom>
          <a:solidFill>
            <a:srgbClr val="EFEFF4"/>
          </a:solidFill>
          <a:ln w="12700">
            <a:noFill/>
          </a:ln>
        </p:spPr>
        <p:txBody>
          <a:bodyPr anchor="ctr" anchorCtr="0"/>
          <a:lstStyle/>
          <a:p>
            <a:pPr lvl="0" algn="ctr"/>
            <a:endParaRPr lang="zh-CN" altLang="en-US">
              <a:latin typeface="Calibri"/>
            </a:endParaRPr>
          </a:p>
        </p:txBody>
      </p:sp>
      <p:sp>
        <p:nvSpPr>
          <p:cNvPr id="1032" name="任意多边形: 形状 13"/>
          <p:cNvSpPr/>
          <p:nvPr>
            <p:custDataLst>
              <p:tags r:id="rId19"/>
            </p:custDataLst>
          </p:nvPr>
        </p:nvSpPr>
        <p:spPr>
          <a:xfrm>
            <a:off x="9525" y="0"/>
            <a:ext cx="1084263" cy="1314450"/>
          </a:xfrm>
          <a:prstGeom prst="rect">
            <a:avLst/>
          </a:prstGeom>
          <a:solidFill>
            <a:srgbClr val="EF4F4F"/>
          </a:solidFill>
          <a:ln w="12700">
            <a:noFill/>
          </a:ln>
        </p:spPr>
        <p:txBody>
          <a:bodyPr anchor="t" anchorCtr="0"/>
          <a:lstStyle/>
          <a:p>
            <a:pPr lvl="0"/>
            <a:endParaRPr lang="zh-CN" altLang="en-US">
              <a:latin typeface="Calibri"/>
            </a:endParaRPr>
          </a:p>
        </p:txBody>
      </p:sp>
      <p:sp>
        <p:nvSpPr>
          <p:cNvPr id="1033" name="任意多边形: 形状 15"/>
          <p:cNvSpPr/>
          <p:nvPr>
            <p:custDataLst>
              <p:tags r:id="rId20"/>
            </p:custDataLst>
          </p:nvPr>
        </p:nvSpPr>
        <p:spPr>
          <a:xfrm>
            <a:off x="11218863" y="5481638"/>
            <a:ext cx="982662" cy="1376362"/>
          </a:xfrm>
          <a:prstGeom prst="rect">
            <a:avLst/>
          </a:prstGeom>
          <a:solidFill>
            <a:srgbClr val="4FBCEF"/>
          </a:solidFill>
          <a:ln w="12700">
            <a:noFill/>
          </a:ln>
        </p:spPr>
        <p:txBody>
          <a:bodyPr anchor="t" anchorCtr="0"/>
          <a:lstStyle/>
          <a:p>
            <a:pPr lvl="0"/>
            <a:endParaRPr lang="zh-CN" altLang="en-US">
              <a:latin typeface="Calibri"/>
            </a:endParaRPr>
          </a:p>
        </p:txBody>
      </p:sp>
      <p:pic>
        <p:nvPicPr>
          <p:cNvPr id="1034" name="New picture" hidden="1"/>
          <p:cNvPicPr>
            <a:picLocks noChangeAspect="1"/>
          </p:cNvPicPr>
          <p:nvPr>
            <p:custDataLst>
              <p:tags r:id="rId22"/>
            </p:custDataLst>
          </p:nvPr>
        </p:nvPicPr>
        <p:blipFill>
          <a:blip r:embed="rId21"/>
          <a:stretch>
            <a:fillRect/>
          </a:stretch>
        </p:blipFill>
        <p:spPr>
          <a:xfrm>
            <a:off x="0" y="0"/>
            <a:ext cx="12192000" cy="6858000"/>
          </a:xfrm>
          <a:prstGeom prst="rect">
            <a:avLst/>
          </a:prstGeom>
          <a:noFill/>
          <a:ln w="9525">
            <a:noFill/>
          </a:ln>
        </p:spPr>
      </p:pic>
      <p:pic>
        <p:nvPicPr>
          <p:cNvPr id="1035" name="New picture" hidden="1"/>
          <p:cNvPicPr>
            <a:picLocks noChangeAspect="1"/>
          </p:cNvPicPr>
          <p:nvPr>
            <p:custDataLst>
              <p:tags r:id="rId23"/>
            </p:custDataLst>
          </p:nvPr>
        </p:nvPicPr>
        <p:blipFill>
          <a:blip r:embed="rId21"/>
          <a:stretch>
            <a:fillRect/>
          </a:stretch>
        </p:blipFill>
        <p:spPr>
          <a:xfrm>
            <a:off x="0" y="0"/>
            <a:ext cx="12192000" cy="6858000"/>
          </a:xfrm>
          <a:prstGeom prst="rect">
            <a:avLst/>
          </a:prstGeom>
          <a:noFill/>
          <a:ln w="9525">
            <a:noFill/>
          </a:ln>
        </p:spPr>
      </p:pic>
      <p:pic>
        <p:nvPicPr>
          <p:cNvPr id="1036" name="New picture"/>
          <p:cNvPicPr>
            <a:picLocks noChangeAspect="1"/>
          </p:cNvPicPr>
          <p:nvPr>
            <p:custDataLst>
              <p:tags r:id="rId24"/>
            </p:custDataLst>
          </p:nvPr>
        </p:nvPicPr>
        <p:blipFill>
          <a:blip r:embed="rId21"/>
          <a:stretch>
            <a:fillRect/>
          </a:stretch>
        </p:blipFill>
        <p:spPr>
          <a:xfrm>
            <a:off x="0"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lvl="0" algn="l" defTabSz="914400" rtl="0" eaLnBrk="1" hangingPunct="1">
        <a:lnSpc>
          <a:spcPct val="90000"/>
        </a:lnSpc>
        <a:spcBef>
          <a:spcPct val="0"/>
        </a:spcBef>
        <a:buNone/>
        <a:defRPr sz="4400" kern="1200">
          <a:solidFill>
            <a:schemeClr val="tx1"/>
          </a:solidFill>
          <a:latin typeface="+mj-lt"/>
          <a:ea typeface="+mj-ea"/>
          <a:cs typeface="+mj-cs"/>
        </a:defRPr>
      </a:lvl1pPr>
    </p:titleStyle>
    <p:bodyStyle>
      <a:lvl1pPr marL="228600" lvl="0" indent="-228600" algn="l" defTabSz="914400" rtl="0" eaLnBrk="1" hangingPunct="1">
        <a:lnSpc>
          <a:spcPct val="90000"/>
        </a:lnSpc>
        <a:spcBef>
          <a:spcPts val="1000"/>
        </a:spcBef>
        <a:buFont typeface="Arial"/>
        <a:buChar char="•"/>
        <a:defRPr sz="2800" kern="1200">
          <a:solidFill>
            <a:schemeClr val="tx1"/>
          </a:solidFill>
          <a:latin typeface="+mn-lt"/>
          <a:ea typeface="+mn-ea"/>
          <a:cs typeface="+mn-cs"/>
        </a:defRPr>
      </a:lvl1pPr>
      <a:lvl2pPr marL="685800" lvl="1" indent="-228600" algn="l" defTabSz="914400" rtl="0" eaLnBrk="1" hangingPunct="1">
        <a:lnSpc>
          <a:spcPct val="90000"/>
        </a:lnSpc>
        <a:spcBef>
          <a:spcPts val="500"/>
        </a:spcBef>
        <a:buFont typeface="Arial"/>
        <a:buChar char="•"/>
        <a:defRPr sz="2400" kern="1200">
          <a:solidFill>
            <a:schemeClr val="tx1"/>
          </a:solidFill>
          <a:latin typeface="Calibri"/>
          <a:ea typeface="Arial"/>
          <a:cs typeface="+mn-cs"/>
        </a:defRPr>
      </a:lvl2pPr>
      <a:lvl3pPr marL="1143000" lvl="2" indent="-228600" algn="l" defTabSz="914400" rtl="0" eaLnBrk="1" hangingPunct="1">
        <a:lnSpc>
          <a:spcPct val="90000"/>
        </a:lnSpc>
        <a:spcBef>
          <a:spcPts val="500"/>
        </a:spcBef>
        <a:buFont typeface="Arial"/>
        <a:buChar char="•"/>
        <a:defRPr sz="2000" kern="1200">
          <a:solidFill>
            <a:schemeClr val="tx1"/>
          </a:solidFill>
          <a:latin typeface="Calibri"/>
          <a:ea typeface="Arial"/>
          <a:cs typeface="+mn-cs"/>
        </a:defRPr>
      </a:lvl3pPr>
      <a:lvl4pPr marL="1600200" lvl="3" indent="-228600" algn="l" defTabSz="914400" rtl="0" eaLnBrk="1" hangingPunct="1">
        <a:lnSpc>
          <a:spcPct val="90000"/>
        </a:lnSpc>
        <a:spcBef>
          <a:spcPts val="500"/>
        </a:spcBef>
        <a:buFont typeface="Arial"/>
        <a:buChar char="•"/>
        <a:defRPr sz="1800" kern="1200">
          <a:solidFill>
            <a:schemeClr val="tx1"/>
          </a:solidFill>
          <a:latin typeface="Calibri"/>
          <a:ea typeface="Arial"/>
          <a:cs typeface="+mn-cs"/>
        </a:defRPr>
      </a:lvl4pPr>
      <a:lvl5pPr marL="2057400" lvl="4" indent="-228600" algn="l" defTabSz="914400" rtl="0" eaLnBrk="1" hangingPunct="1">
        <a:lnSpc>
          <a:spcPct val="90000"/>
        </a:lnSpc>
        <a:spcBef>
          <a:spcPts val="500"/>
        </a:spcBef>
        <a:buFont typeface="Arial"/>
        <a:buChar char="•"/>
        <a:defRPr sz="1800" kern="1200">
          <a:solidFill>
            <a:schemeClr val="tx1"/>
          </a:solidFill>
          <a:latin typeface="Calibri"/>
          <a:ea typeface="Arial"/>
          <a:cs typeface="+mn-cs"/>
        </a:defRPr>
      </a:lvl5pPr>
      <a:lvl6pPr marL="2514600" lvl="5" indent="-228600" algn="l" defTabSz="914400" rtl="0" eaLnBrk="1" hangingPunct="1">
        <a:lnSpc>
          <a:spcPct val="90000"/>
        </a:lnSpc>
        <a:spcBef>
          <a:spcPts val="500"/>
        </a:spcBef>
        <a:buFont typeface="Arial"/>
        <a:buChar char="•"/>
        <a:defRPr sz="1800" kern="1200">
          <a:solidFill>
            <a:schemeClr val="tx1"/>
          </a:solidFill>
          <a:latin typeface="Calibri"/>
          <a:ea typeface="Arial"/>
          <a:cs typeface="+mn-cs"/>
        </a:defRPr>
      </a:lvl6pPr>
      <a:lvl7pPr marL="2971800" lvl="6" indent="-228600" algn="l" defTabSz="914400" rtl="0" eaLnBrk="1" hangingPunct="1">
        <a:lnSpc>
          <a:spcPct val="90000"/>
        </a:lnSpc>
        <a:spcBef>
          <a:spcPts val="500"/>
        </a:spcBef>
        <a:buFont typeface="Arial"/>
        <a:buChar char="•"/>
        <a:defRPr sz="1800" kern="1200">
          <a:solidFill>
            <a:schemeClr val="tx1"/>
          </a:solidFill>
          <a:latin typeface="Calibri"/>
          <a:ea typeface="Arial"/>
          <a:cs typeface="+mn-cs"/>
        </a:defRPr>
      </a:lvl7pPr>
      <a:lvl8pPr marL="3429000" lvl="7" indent="-228600" algn="l" defTabSz="914400" rtl="0" eaLnBrk="1" hangingPunct="1">
        <a:lnSpc>
          <a:spcPct val="90000"/>
        </a:lnSpc>
        <a:spcBef>
          <a:spcPts val="500"/>
        </a:spcBef>
        <a:buFont typeface="Arial"/>
        <a:buChar char="•"/>
        <a:defRPr sz="1800" kern="1200">
          <a:solidFill>
            <a:schemeClr val="tx1"/>
          </a:solidFill>
          <a:latin typeface="Calibri"/>
          <a:ea typeface="Arial"/>
          <a:cs typeface="+mn-cs"/>
        </a:defRPr>
      </a:lvl8pPr>
      <a:lvl9pPr marL="3886200" lvl="8" indent="-228600" algn="l" defTabSz="914400" rtl="0" eaLnBrk="1" hangingPunct="1">
        <a:lnSpc>
          <a:spcPct val="90000"/>
        </a:lnSpc>
        <a:spcBef>
          <a:spcPts val="500"/>
        </a:spcBef>
        <a:buFont typeface="Arial"/>
        <a:buChar char="•"/>
        <a:defRPr sz="1800" kern="1200">
          <a:solidFill>
            <a:schemeClr val="tx1"/>
          </a:solidFill>
          <a:latin typeface="Calibri"/>
          <a:ea typeface="Arial"/>
          <a:cs typeface="+mn-cs"/>
        </a:defRPr>
      </a:lvl9pPr>
    </p:bodyStyle>
    <p:otherStyle>
      <a:lvl1pPr lvl="0" algn="l">
        <a:buNone/>
        <a:defRPr sz="1200" kern="1200">
          <a:latin typeface="+mn-lt"/>
          <a:ea typeface="+mn-ea"/>
          <a:cs typeface="+mn-cs"/>
        </a:defRPr>
      </a:lvl1pPr>
      <a:lvl2pPr lvl="1" algn="l">
        <a:buNone/>
        <a:defRPr sz="1200" kern="1200">
          <a:latin typeface="+mn-lt"/>
          <a:ea typeface="+mn-ea"/>
          <a:cs typeface="+mn-cs"/>
        </a:defRPr>
      </a:lvl2pPr>
      <a:lvl3pPr lvl="2" algn="l">
        <a:buNone/>
        <a:defRPr sz="1200" kern="1200">
          <a:latin typeface="+mn-lt"/>
          <a:ea typeface="+mn-ea"/>
          <a:cs typeface="+mn-cs"/>
        </a:defRPr>
      </a:lvl3pPr>
      <a:lvl4pPr lvl="3" algn="l">
        <a:buNone/>
        <a:defRPr sz="1200" kern="1200">
          <a:latin typeface="+mn-lt"/>
          <a:ea typeface="+mn-ea"/>
          <a:cs typeface="+mn-cs"/>
        </a:defRPr>
      </a:lvl4pPr>
      <a:lvl5pPr lvl="4" algn="l">
        <a:buNone/>
        <a:defRPr sz="1200" kern="1200">
          <a:latin typeface="+mn-lt"/>
          <a:ea typeface="+mn-ea"/>
          <a:cs typeface="+mn-cs"/>
        </a:defRPr>
      </a:lvl5pPr>
      <a:lvl6pPr marL="2286000" lvl="5" algn="l">
        <a:buNone/>
        <a:defRPr sz="1200" kern="1200">
          <a:latin typeface="+mn-lt"/>
          <a:ea typeface="+mn-ea"/>
          <a:cs typeface="+mn-cs"/>
        </a:defRPr>
      </a:lvl6pPr>
      <a:lvl7pPr marL="2743200" lvl="6" algn="l">
        <a:buNone/>
        <a:defRPr sz="1200" kern="1200">
          <a:latin typeface="+mn-lt"/>
          <a:ea typeface="+mn-ea"/>
          <a:cs typeface="+mn-cs"/>
        </a:defRPr>
      </a:lvl7pPr>
      <a:lvl8pPr marL="3200400" lvl="7" algn="l">
        <a:buNone/>
        <a:defRPr sz="1200" kern="1200">
          <a:latin typeface="+mn-lt"/>
          <a:ea typeface="+mn-ea"/>
          <a:cs typeface="+mn-cs"/>
        </a:defRPr>
      </a:lvl8pPr>
      <a:lvl9pPr marL="3657600" lvl="8" algn="l">
        <a:buNone/>
        <a:defRPr sz="1200" kern="1200">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tags" Target="../tags/tag173.xml" /><Relationship Id="rId4" Type="http://schemas.openxmlformats.org/officeDocument/2006/relationships/image" Target="../media/image2.png" /><Relationship Id="rId5" Type="http://schemas.openxmlformats.org/officeDocument/2006/relationships/tags" Target="../tags/tag174.xml" /><Relationship Id="rId6" Type="http://schemas.openxmlformats.org/officeDocument/2006/relationships/tags" Target="../tags/tag175.xml" /><Relationship Id="rId7" Type="http://schemas.openxmlformats.org/officeDocument/2006/relationships/tags" Target="../tags/tag176.xml" /><Relationship Id="rId8" Type="http://schemas.openxmlformats.org/officeDocument/2006/relationships/tags" Target="../tags/tag177.xml" /><Relationship Id="rId9" Type="http://schemas.openxmlformats.org/officeDocument/2006/relationships/tags" Target="../tags/tag17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tags" Target="../tags/tag21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4.xml" /><Relationship Id="rId3" Type="http://schemas.openxmlformats.org/officeDocument/2006/relationships/tags" Target="../tags/tag21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24.xml" /><Relationship Id="rId11" Type="http://schemas.openxmlformats.org/officeDocument/2006/relationships/tags" Target="../tags/tag225.xml" /><Relationship Id="rId12" Type="http://schemas.openxmlformats.org/officeDocument/2006/relationships/tags" Target="../tags/tag226.xml" /><Relationship Id="rId13" Type="http://schemas.openxmlformats.org/officeDocument/2006/relationships/tags" Target="../tags/tag227.xml" /><Relationship Id="rId14" Type="http://schemas.openxmlformats.org/officeDocument/2006/relationships/tags" Target="../tags/tag228.xml" /><Relationship Id="rId15" Type="http://schemas.openxmlformats.org/officeDocument/2006/relationships/tags" Target="../tags/tag229.xml" /><Relationship Id="rId16" Type="http://schemas.openxmlformats.org/officeDocument/2006/relationships/tags" Target="../tags/tag230.xml" /><Relationship Id="rId17" Type="http://schemas.openxmlformats.org/officeDocument/2006/relationships/tags" Target="../tags/tag231.xml" /><Relationship Id="rId18" Type="http://schemas.openxmlformats.org/officeDocument/2006/relationships/tags" Target="../tags/tag232.xml" /><Relationship Id="rId2" Type="http://schemas.openxmlformats.org/officeDocument/2006/relationships/tags" Target="../tags/tag216.xml"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tags" Target="../tags/tag219.xml" /><Relationship Id="rId6" Type="http://schemas.openxmlformats.org/officeDocument/2006/relationships/tags" Target="../tags/tag220.xml" /><Relationship Id="rId7" Type="http://schemas.openxmlformats.org/officeDocument/2006/relationships/tags" Target="../tags/tag221.xml" /><Relationship Id="rId8" Type="http://schemas.openxmlformats.org/officeDocument/2006/relationships/tags" Target="../tags/tag222.xml" /><Relationship Id="rId9" Type="http://schemas.openxmlformats.org/officeDocument/2006/relationships/tags" Target="../tags/tag22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245.xml" /><Relationship Id="rId11" Type="http://schemas.openxmlformats.org/officeDocument/2006/relationships/tags" Target="../tags/tag246.xml" /><Relationship Id="rId12" Type="http://schemas.openxmlformats.org/officeDocument/2006/relationships/tags" Target="../tags/tag247.xml" /><Relationship Id="rId13" Type="http://schemas.openxmlformats.org/officeDocument/2006/relationships/tags" Target="../tags/tag248.xml" /><Relationship Id="rId14" Type="http://schemas.openxmlformats.org/officeDocument/2006/relationships/tags" Target="../tags/tag249.xml" /><Relationship Id="rId15" Type="http://schemas.openxmlformats.org/officeDocument/2006/relationships/tags" Target="../tags/tag250.xml" /><Relationship Id="rId16" Type="http://schemas.openxmlformats.org/officeDocument/2006/relationships/tags" Target="../tags/tag251.xml" /><Relationship Id="rId17" Type="http://schemas.openxmlformats.org/officeDocument/2006/relationships/tags" Target="../tags/tag252.xml" /><Relationship Id="rId18" Type="http://schemas.openxmlformats.org/officeDocument/2006/relationships/tags" Target="../tags/tag253.xml" /><Relationship Id="rId2" Type="http://schemas.openxmlformats.org/officeDocument/2006/relationships/notesSlide" Target="../notesSlides/notesSlide2.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 Id="rId7" Type="http://schemas.openxmlformats.org/officeDocument/2006/relationships/tags" Target="../tags/tag242.xml" /><Relationship Id="rId8" Type="http://schemas.openxmlformats.org/officeDocument/2006/relationships/tags" Target="../tags/tag243.xml" /><Relationship Id="rId9" Type="http://schemas.openxmlformats.org/officeDocument/2006/relationships/tags" Target="../tags/tag24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4.xml" /><Relationship Id="rId3" Type="http://schemas.openxmlformats.org/officeDocument/2006/relationships/tags" Target="../tags/tag255.xml" /><Relationship Id="rId4" Type="http://schemas.openxmlformats.org/officeDocument/2006/relationships/tags" Target="../tags/tag25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7.xml" /><Relationship Id="rId3" Type="http://schemas.openxmlformats.org/officeDocument/2006/relationships/tags" Target="../tags/tag25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9.xml" /><Relationship Id="rId3" Type="http://schemas.openxmlformats.org/officeDocument/2006/relationships/tags" Target="../tags/tag260.xml" /><Relationship Id="rId4" Type="http://schemas.openxmlformats.org/officeDocument/2006/relationships/tags" Target="../tags/tag26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62.xml" /><Relationship Id="rId3" Type="http://schemas.openxmlformats.org/officeDocument/2006/relationships/image" Target="../media/image12.png" /><Relationship Id="rId4" Type="http://schemas.openxmlformats.org/officeDocument/2006/relationships/tags" Target="../tags/tag26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64.xml" /><Relationship Id="rId3" Type="http://schemas.openxmlformats.org/officeDocument/2006/relationships/tags" Target="../tags/tag265.xml" /><Relationship Id="rId4" Type="http://schemas.openxmlformats.org/officeDocument/2006/relationships/tags" Target="../tags/tag266.xml" /><Relationship Id="rId5" Type="http://schemas.openxmlformats.org/officeDocument/2006/relationships/tags" Target="../tags/tag26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68.xml" /><Relationship Id="rId3" Type="http://schemas.openxmlformats.org/officeDocument/2006/relationships/tags" Target="../tags/tag26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79.xml" /><Relationship Id="rId3" Type="http://schemas.openxmlformats.org/officeDocument/2006/relationships/tags" Target="../tags/tag18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77.xml" /><Relationship Id="rId11" Type="http://schemas.openxmlformats.org/officeDocument/2006/relationships/tags" Target="../tags/tag278.xml" /><Relationship Id="rId12" Type="http://schemas.openxmlformats.org/officeDocument/2006/relationships/tags" Target="../tags/tag279.xml" /><Relationship Id="rId13" Type="http://schemas.openxmlformats.org/officeDocument/2006/relationships/tags" Target="../tags/tag280.xml" /><Relationship Id="rId14" Type="http://schemas.openxmlformats.org/officeDocument/2006/relationships/tags" Target="../tags/tag281.xml" /><Relationship Id="rId15" Type="http://schemas.openxmlformats.org/officeDocument/2006/relationships/tags" Target="../tags/tag282.xml" /><Relationship Id="rId2" Type="http://schemas.openxmlformats.org/officeDocument/2006/relationships/tags" Target="../tags/tag270.xml" /><Relationship Id="rId3" Type="http://schemas.openxmlformats.org/officeDocument/2006/relationships/tags" Target="../tags/tag271.xml" /><Relationship Id="rId4" Type="http://schemas.openxmlformats.org/officeDocument/2006/relationships/tags" Target="../tags/tag272.xml" /><Relationship Id="rId5" Type="http://schemas.openxmlformats.org/officeDocument/2006/relationships/image" Target="../media/image13.jpeg" /><Relationship Id="rId6" Type="http://schemas.openxmlformats.org/officeDocument/2006/relationships/tags" Target="../tags/tag273.xml" /><Relationship Id="rId7" Type="http://schemas.openxmlformats.org/officeDocument/2006/relationships/tags" Target="../tags/tag274.xml" /><Relationship Id="rId8" Type="http://schemas.openxmlformats.org/officeDocument/2006/relationships/tags" Target="../tags/tag275.xml" /><Relationship Id="rId9" Type="http://schemas.openxmlformats.org/officeDocument/2006/relationships/tags" Target="../tags/tag27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91.xml" /><Relationship Id="rId11" Type="http://schemas.openxmlformats.org/officeDocument/2006/relationships/tags" Target="../tags/tag292.xml" /><Relationship Id="rId12" Type="http://schemas.openxmlformats.org/officeDocument/2006/relationships/tags" Target="../tags/tag293.xml" /><Relationship Id="rId13" Type="http://schemas.openxmlformats.org/officeDocument/2006/relationships/tags" Target="../tags/tag294.xml" /><Relationship Id="rId14" Type="http://schemas.openxmlformats.org/officeDocument/2006/relationships/tags" Target="../tags/tag295.xml" /><Relationship Id="rId15" Type="http://schemas.openxmlformats.org/officeDocument/2006/relationships/tags" Target="../tags/tag296.xml" /><Relationship Id="rId16" Type="http://schemas.openxmlformats.org/officeDocument/2006/relationships/tags" Target="../tags/tag297.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tags" Target="../tags/tag287.xml" /><Relationship Id="rId7" Type="http://schemas.openxmlformats.org/officeDocument/2006/relationships/tags" Target="../tags/tag288.xml" /><Relationship Id="rId8" Type="http://schemas.openxmlformats.org/officeDocument/2006/relationships/tags" Target="../tags/tag289.xml" /><Relationship Id="rId9" Type="http://schemas.openxmlformats.org/officeDocument/2006/relationships/tags" Target="../tags/tag29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13.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 Id="rId7" Type="http://schemas.openxmlformats.org/officeDocument/2006/relationships/tags" Target="../tags/tag310.xml" /><Relationship Id="rId8" Type="http://schemas.openxmlformats.org/officeDocument/2006/relationships/tags" Target="../tags/tag311.xml" /><Relationship Id="rId9" Type="http://schemas.openxmlformats.org/officeDocument/2006/relationships/tags" Target="../tags/tag31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4.xml" /><Relationship Id="rId3" Type="http://schemas.openxmlformats.org/officeDocument/2006/relationships/tags" Target="../tags/tag31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31.xml" /><Relationship Id="rId11" Type="http://schemas.openxmlformats.org/officeDocument/2006/relationships/tags" Target="../tags/tag332.xml" /><Relationship Id="rId2" Type="http://schemas.openxmlformats.org/officeDocument/2006/relationships/tags" Target="../tags/tag323.xml" /><Relationship Id="rId3" Type="http://schemas.openxmlformats.org/officeDocument/2006/relationships/tags" Target="../tags/tag324.xml" /><Relationship Id="rId4" Type="http://schemas.openxmlformats.org/officeDocument/2006/relationships/tags" Target="../tags/tag325.xml" /><Relationship Id="rId5" Type="http://schemas.openxmlformats.org/officeDocument/2006/relationships/tags" Target="../tags/tag326.xml" /><Relationship Id="rId6" Type="http://schemas.openxmlformats.org/officeDocument/2006/relationships/tags" Target="../tags/tag327.xml" /><Relationship Id="rId7" Type="http://schemas.openxmlformats.org/officeDocument/2006/relationships/tags" Target="../tags/tag328.xml" /><Relationship Id="rId8" Type="http://schemas.openxmlformats.org/officeDocument/2006/relationships/tags" Target="../tags/tag329.xml" /><Relationship Id="rId9" Type="http://schemas.openxmlformats.org/officeDocument/2006/relationships/tags" Target="../tags/tag33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33.xml" /><Relationship Id="rId3" Type="http://schemas.openxmlformats.org/officeDocument/2006/relationships/tags" Target="../tags/tag33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335.xml" /><Relationship Id="rId3" Type="http://schemas.openxmlformats.org/officeDocument/2006/relationships/tags" Target="../tags/tag336.xml" /><Relationship Id="rId4" Type="http://schemas.openxmlformats.org/officeDocument/2006/relationships/tags" Target="../tags/tag337.xml" /><Relationship Id="rId5" Type="http://schemas.openxmlformats.org/officeDocument/2006/relationships/tags" Target="../tags/tag338.xml" /><Relationship Id="rId6" Type="http://schemas.openxmlformats.org/officeDocument/2006/relationships/tags" Target="../tags/tag339.xml" /><Relationship Id="rId7" Type="http://schemas.openxmlformats.org/officeDocument/2006/relationships/tags" Target="../tags/tag340.xml" /><Relationship Id="rId8" Type="http://schemas.openxmlformats.org/officeDocument/2006/relationships/tags" Target="../tags/tag34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tags" Target="../tags/tag346.xml" /><Relationship Id="rId4" Type="http://schemas.openxmlformats.org/officeDocument/2006/relationships/tags" Target="../tags/tag347.xml" /><Relationship Id="rId5" Type="http://schemas.openxmlformats.org/officeDocument/2006/relationships/tags" Target="../tags/tag34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1.xml" /><Relationship Id="rId3" Type="http://schemas.openxmlformats.org/officeDocument/2006/relationships/image" Target="../media/image3.png" /><Relationship Id="rId4" Type="http://schemas.openxmlformats.org/officeDocument/2006/relationships/tags" Target="../tags/tag182.xml" /><Relationship Id="rId5" Type="http://schemas.openxmlformats.org/officeDocument/2006/relationships/image" Target="../media/image4.png" /><Relationship Id="rId6" Type="http://schemas.openxmlformats.org/officeDocument/2006/relationships/tags" Target="../tags/tag183.xml" /><Relationship Id="rId7" Type="http://schemas.openxmlformats.org/officeDocument/2006/relationships/image" Target="../media/image5.png" /><Relationship Id="rId8" Type="http://schemas.openxmlformats.org/officeDocument/2006/relationships/tags" Target="../tags/tag184.xml" /><Relationship Id="rId9" Type="http://schemas.openxmlformats.org/officeDocument/2006/relationships/tags" Target="../tags/tag18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49.xml" /><Relationship Id="rId3" Type="http://schemas.openxmlformats.org/officeDocument/2006/relationships/tags" Target="../tags/tag35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9.xml" /><Relationship Id="rId11" Type="http://schemas.openxmlformats.org/officeDocument/2006/relationships/tags" Target="../tags/tag360.xml" /><Relationship Id="rId12" Type="http://schemas.openxmlformats.org/officeDocument/2006/relationships/tags" Target="../tags/tag361.xml" /><Relationship Id="rId13" Type="http://schemas.openxmlformats.org/officeDocument/2006/relationships/tags" Target="../tags/tag362.xml" /><Relationship Id="rId14" Type="http://schemas.openxmlformats.org/officeDocument/2006/relationships/tags" Target="../tags/tag363.xml" /><Relationship Id="rId15" Type="http://schemas.openxmlformats.org/officeDocument/2006/relationships/tags" Target="../tags/tag364.xml" /><Relationship Id="rId16" Type="http://schemas.openxmlformats.org/officeDocument/2006/relationships/tags" Target="../tags/tag365.xml" /><Relationship Id="rId17" Type="http://schemas.openxmlformats.org/officeDocument/2006/relationships/tags" Target="../tags/tag366.xml" /><Relationship Id="rId18" Type="http://schemas.openxmlformats.org/officeDocument/2006/relationships/tags" Target="../tags/tag367.xml" /><Relationship Id="rId19" Type="http://schemas.openxmlformats.org/officeDocument/2006/relationships/tags" Target="../tags/tag368.xml" /><Relationship Id="rId2" Type="http://schemas.openxmlformats.org/officeDocument/2006/relationships/tags" Target="../tags/tag351.xml" /><Relationship Id="rId3" Type="http://schemas.openxmlformats.org/officeDocument/2006/relationships/tags" Target="../tags/tag352.xml" /><Relationship Id="rId4" Type="http://schemas.openxmlformats.org/officeDocument/2006/relationships/tags" Target="../tags/tag353.xml" /><Relationship Id="rId5" Type="http://schemas.openxmlformats.org/officeDocument/2006/relationships/tags" Target="../tags/tag354.xml" /><Relationship Id="rId6" Type="http://schemas.openxmlformats.org/officeDocument/2006/relationships/tags" Target="../tags/tag355.xml" /><Relationship Id="rId7" Type="http://schemas.openxmlformats.org/officeDocument/2006/relationships/tags" Target="../tags/tag356.xml" /><Relationship Id="rId8" Type="http://schemas.openxmlformats.org/officeDocument/2006/relationships/tags" Target="../tags/tag357.xml" /><Relationship Id="rId9" Type="http://schemas.openxmlformats.org/officeDocument/2006/relationships/tags" Target="../tags/tag35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369.xml" /><Relationship Id="rId3" Type="http://schemas.openxmlformats.org/officeDocument/2006/relationships/tags" Target="../tags/tag370.xml"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tags" Target="../tags/tag373.xml" /><Relationship Id="rId7" Type="http://schemas.openxmlformats.org/officeDocument/2006/relationships/tags" Target="../tags/tag374.xml" /><Relationship Id="rId8" Type="http://schemas.openxmlformats.org/officeDocument/2006/relationships/tags" Target="../tags/tag375.xml" /><Relationship Id="rId9" Type="http://schemas.openxmlformats.org/officeDocument/2006/relationships/tags" Target="../tags/tag37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77.xml" /><Relationship Id="rId3" Type="http://schemas.openxmlformats.org/officeDocument/2006/relationships/tags" Target="../tags/tag378.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 Id="rId3" Type="http://schemas.openxmlformats.org/officeDocument/2006/relationships/tags" Target="../tags/tag384.xml" /><Relationship Id="rId4" Type="http://schemas.openxmlformats.org/officeDocument/2006/relationships/tags" Target="../tags/tag385.xml" /><Relationship Id="rId5" Type="http://schemas.openxmlformats.org/officeDocument/2006/relationships/tags" Target="../tags/tag386.xml" /><Relationship Id="rId6" Type="http://schemas.openxmlformats.org/officeDocument/2006/relationships/tags" Target="../tags/tag387.xml" /><Relationship Id="rId7" Type="http://schemas.openxmlformats.org/officeDocument/2006/relationships/tags" Target="../tags/tag388.xml" /><Relationship Id="rId8" Type="http://schemas.openxmlformats.org/officeDocument/2006/relationships/tags" Target="../tags/tag389.xml" /><Relationship Id="rId9" Type="http://schemas.openxmlformats.org/officeDocument/2006/relationships/tags" Target="../tags/tag390.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91.xml" /><Relationship Id="rId3" Type="http://schemas.openxmlformats.org/officeDocument/2006/relationships/tags" Target="../tags/tag392.xml" /><Relationship Id="rId4" Type="http://schemas.openxmlformats.org/officeDocument/2006/relationships/tags" Target="../tags/tag393.xml" /><Relationship Id="rId5" Type="http://schemas.openxmlformats.org/officeDocument/2006/relationships/tags" Target="../tags/tag394.xml" /><Relationship Id="rId6" Type="http://schemas.openxmlformats.org/officeDocument/2006/relationships/tags" Target="../tags/tag395.xml" /><Relationship Id="rId7" Type="http://schemas.openxmlformats.org/officeDocument/2006/relationships/tags" Target="../tags/tag396.xml" /><Relationship Id="rId8" Type="http://schemas.openxmlformats.org/officeDocument/2006/relationships/tags" Target="../tags/tag397.xml" /><Relationship Id="rId9" Type="http://schemas.openxmlformats.org/officeDocument/2006/relationships/tags" Target="../tags/tag39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99.xml" /><Relationship Id="rId3" Type="http://schemas.openxmlformats.org/officeDocument/2006/relationships/tags" Target="../tags/tag400.xml" /><Relationship Id="rId4" Type="http://schemas.openxmlformats.org/officeDocument/2006/relationships/tags" Target="../tags/tag40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02.xml" /><Relationship Id="rId3" Type="http://schemas.openxmlformats.org/officeDocument/2006/relationships/tags" Target="../tags/tag40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04.xml" /><Relationship Id="rId3" Type="http://schemas.openxmlformats.org/officeDocument/2006/relationships/tags" Target="../tags/tag40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418.xml" /><Relationship Id="rId11" Type="http://schemas.openxmlformats.org/officeDocument/2006/relationships/tags" Target="../tags/tag419.xml" /><Relationship Id="rId12" Type="http://schemas.openxmlformats.org/officeDocument/2006/relationships/tags" Target="../tags/tag420.xml" /><Relationship Id="rId13" Type="http://schemas.openxmlformats.org/officeDocument/2006/relationships/tags" Target="../tags/tag421.xml" /><Relationship Id="rId14" Type="http://schemas.openxmlformats.org/officeDocument/2006/relationships/tags" Target="../tags/tag422.xml" /><Relationship Id="rId15" Type="http://schemas.openxmlformats.org/officeDocument/2006/relationships/tags" Target="../tags/tag423.xml" /><Relationship Id="rId16" Type="http://schemas.openxmlformats.org/officeDocument/2006/relationships/tags" Target="../tags/tag424.xml" /><Relationship Id="rId2" Type="http://schemas.openxmlformats.org/officeDocument/2006/relationships/notesSlide" Target="../notesSlides/notesSlide7.xml" /><Relationship Id="rId3" Type="http://schemas.openxmlformats.org/officeDocument/2006/relationships/tags" Target="../tags/tag411.xml" /><Relationship Id="rId4" Type="http://schemas.openxmlformats.org/officeDocument/2006/relationships/tags" Target="../tags/tag412.xml" /><Relationship Id="rId5" Type="http://schemas.openxmlformats.org/officeDocument/2006/relationships/tags" Target="../tags/tag413.xml" /><Relationship Id="rId6" Type="http://schemas.openxmlformats.org/officeDocument/2006/relationships/tags" Target="../tags/tag414.xml" /><Relationship Id="rId7" Type="http://schemas.openxmlformats.org/officeDocument/2006/relationships/tags" Target="../tags/tag415.xml" /><Relationship Id="rId8" Type="http://schemas.openxmlformats.org/officeDocument/2006/relationships/tags" Target="../tags/tag416.xml" /><Relationship Id="rId9" Type="http://schemas.openxmlformats.org/officeDocument/2006/relationships/tags" Target="../tags/tag41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6.xml" /><Relationship Id="rId3" Type="http://schemas.openxmlformats.org/officeDocument/2006/relationships/image" Target="../media/image6.png" /><Relationship Id="rId4" Type="http://schemas.openxmlformats.org/officeDocument/2006/relationships/tags" Target="../tags/tag18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25.xml" /><Relationship Id="rId3" Type="http://schemas.openxmlformats.org/officeDocument/2006/relationships/tags" Target="../tags/tag426.xml" /><Relationship Id="rId4" Type="http://schemas.openxmlformats.org/officeDocument/2006/relationships/tags" Target="../tags/tag42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28.xml" /><Relationship Id="rId3" Type="http://schemas.openxmlformats.org/officeDocument/2006/relationships/tags" Target="../tags/tag429.xml" /><Relationship Id="rId4" Type="http://schemas.openxmlformats.org/officeDocument/2006/relationships/tags" Target="../tags/tag430.xml" /><Relationship Id="rId5" Type="http://schemas.openxmlformats.org/officeDocument/2006/relationships/image" Target="../media/image14.png" /><Relationship Id="rId6" Type="http://schemas.openxmlformats.org/officeDocument/2006/relationships/tags" Target="../tags/tag43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8.xml" /><Relationship Id="rId3" Type="http://schemas.openxmlformats.org/officeDocument/2006/relationships/image" Target="../media/image7.png" /><Relationship Id="rId4" Type="http://schemas.openxmlformats.org/officeDocument/2006/relationships/tags" Target="../tags/tag18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microsoft.com/office/2007/relationships/hdphoto" Target="../media/image9.wdp" /><Relationship Id="rId11" Type="http://schemas.openxmlformats.org/officeDocument/2006/relationships/tags" Target="../tags/tag197.xml" /><Relationship Id="rId12" Type="http://schemas.openxmlformats.org/officeDocument/2006/relationships/image" Target="../media/image10.png" /><Relationship Id="rId13" Type="http://schemas.microsoft.com/office/2007/relationships/hdphoto" Target="../media/image11.wdp" /><Relationship Id="rId14" Type="http://schemas.openxmlformats.org/officeDocument/2006/relationships/tags" Target="../tags/tag198.xml" /><Relationship Id="rId15" Type="http://schemas.openxmlformats.org/officeDocument/2006/relationships/tags" Target="../tags/tag199.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image" Target="../media/image8.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tags" Target="../tags/tag20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073" name="图片 1"/>
          <p:cNvPicPr>
            <a:picLocks noChangeAspect="1"/>
          </p:cNvPicPr>
          <p:nvPr>
            <p:custDataLst>
              <p:tags r:id="rId5"/>
            </p:custDataLst>
          </p:nvPr>
        </p:nvPicPr>
        <p:blipFill>
          <a:blip r:embed="rId4"/>
          <a:stretch>
            <a:fillRect/>
          </a:stretch>
        </p:blipFill>
        <p:spPr>
          <a:xfrm>
            <a:off x="0" y="-15875"/>
            <a:ext cx="12192000" cy="6889750"/>
          </a:xfrm>
          <a:prstGeom prst="rect">
            <a:avLst/>
          </a:prstGeom>
          <a:noFill/>
          <a:ln w="9525">
            <a:noFill/>
          </a:ln>
        </p:spPr>
      </p:pic>
      <p:sp>
        <p:nvSpPr>
          <p:cNvPr id="3074" name="任意多边形: 形状 9"/>
          <p:cNvSpPr/>
          <p:nvPr>
            <p:custDataLst>
              <p:tags r:id="rId6"/>
            </p:custDataLst>
          </p:nvPr>
        </p:nvSpPr>
        <p:spPr>
          <a:xfrm>
            <a:off x="0" y="-9525"/>
            <a:ext cx="1981200" cy="4562475"/>
          </a:xfrm>
          <a:prstGeom prst="rect">
            <a:avLst/>
          </a:prstGeom>
          <a:solidFill>
            <a:srgbClr val="EF4F4F"/>
          </a:solidFill>
          <a:ln w="12700">
            <a:noFill/>
          </a:ln>
        </p:spPr>
        <p:txBody>
          <a:bodyPr anchor="t" anchorCtr="0"/>
          <a:lstStyle/>
          <a:p>
            <a:endParaRPr lang="zh-CN" altLang="en-US">
              <a:latin typeface="Calibri"/>
            </a:endParaRPr>
          </a:p>
        </p:txBody>
      </p:sp>
      <p:sp>
        <p:nvSpPr>
          <p:cNvPr id="3075" name="任意多边形: 形状 12"/>
          <p:cNvSpPr/>
          <p:nvPr>
            <p:custDataLst>
              <p:tags r:id="rId7"/>
            </p:custDataLst>
          </p:nvPr>
        </p:nvSpPr>
        <p:spPr>
          <a:xfrm>
            <a:off x="10760075" y="2133600"/>
            <a:ext cx="1431925" cy="4714875"/>
          </a:xfrm>
          <a:prstGeom prst="rect">
            <a:avLst/>
          </a:prstGeom>
          <a:solidFill>
            <a:srgbClr val="4FBCEF"/>
          </a:solidFill>
          <a:ln w="12700">
            <a:noFill/>
          </a:ln>
        </p:spPr>
        <p:txBody>
          <a:bodyPr anchor="t" anchorCtr="0"/>
          <a:lstStyle/>
          <a:p>
            <a:endParaRPr lang="zh-CN" altLang="en-US">
              <a:latin typeface="Calibri"/>
            </a:endParaRPr>
          </a:p>
        </p:txBody>
      </p:sp>
      <p:sp>
        <p:nvSpPr>
          <p:cNvPr id="3076" name="文本框 13"/>
          <p:cNvSpPr/>
          <p:nvPr>
            <p:custDataLst>
              <p:tags r:id="rId8"/>
            </p:custDataLst>
          </p:nvPr>
        </p:nvSpPr>
        <p:spPr>
          <a:xfrm>
            <a:off x="3827463" y="1793875"/>
            <a:ext cx="3794125" cy="584200"/>
          </a:xfrm>
          <a:prstGeom prst="rect">
            <a:avLst/>
          </a:prstGeom>
          <a:noFill/>
          <a:ln w="9525">
            <a:noFill/>
          </a:ln>
        </p:spPr>
        <p:txBody>
          <a:bodyPr wrap="square" anchor="t" anchorCtr="0"/>
          <a:lstStyle/>
          <a:p>
            <a:pPr algn="ctr"/>
            <a:r>
              <a:rPr lang="zh-CN" altLang="en-US" sz="3200" b="1">
                <a:latin typeface="微软雅黑" panose="020b0503020204020204" charset="-122"/>
                <a:ea typeface="微软雅黑" panose="020b0503020204020204" charset="-122"/>
              </a:rPr>
              <a:t>第一单元 </a:t>
            </a:r>
          </a:p>
        </p:txBody>
      </p:sp>
      <p:sp>
        <p:nvSpPr>
          <p:cNvPr id="3077" name="文本框 14"/>
          <p:cNvSpPr/>
          <p:nvPr>
            <p:custDataLst>
              <p:tags r:id="rId9"/>
            </p:custDataLst>
          </p:nvPr>
        </p:nvSpPr>
        <p:spPr>
          <a:xfrm>
            <a:off x="471488" y="2619375"/>
            <a:ext cx="11006137" cy="922338"/>
          </a:xfrm>
          <a:prstGeom prst="rect">
            <a:avLst/>
          </a:prstGeom>
          <a:noFill/>
          <a:ln w="9525">
            <a:noFill/>
          </a:ln>
        </p:spPr>
        <p:txBody>
          <a:bodyPr wrap="square" anchor="t" anchorCtr="0"/>
          <a:lstStyle/>
          <a:p>
            <a:pPr algn="ctr"/>
            <a:r>
              <a:rPr lang="zh-CN" altLang="en-US" sz="5400">
                <a:latin typeface="黑体" panose="02010609060101010101" charset="-122"/>
                <a:ea typeface="黑体" panose="02010609060101010101" charset="-122"/>
              </a:rPr>
              <a:t>第五课  国行公祭，为佑世界和平</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386" name="矩形 1"/>
          <p:cNvSpPr/>
          <p:nvPr>
            <p:custDataLst>
              <p:tags r:id="rId3"/>
            </p:custDataLst>
          </p:nvPr>
        </p:nvSpPr>
        <p:spPr>
          <a:xfrm>
            <a:off x="5110163" y="990600"/>
            <a:ext cx="1620837" cy="638175"/>
          </a:xfrm>
          <a:prstGeom prst="rect">
            <a:avLst/>
          </a:prstGeom>
          <a:noFill/>
          <a:ln w="9525">
            <a:noFill/>
          </a:ln>
        </p:spPr>
        <p:txBody>
          <a:bodyPr wrap="none" anchor="t" anchorCtr="0"/>
          <a:lstStyle/>
          <a:p>
            <a:pPr algn="ctr">
              <a:lnSpc>
                <a:spcPct val="140000"/>
              </a:lnSpc>
              <a:spcAft>
                <a:spcPts val="1200"/>
              </a:spcAft>
            </a:pPr>
            <a:r>
              <a:rPr lang="zh-CN" altLang="en-US" sz="2800">
                <a:solidFill>
                  <a:srgbClr val="003300"/>
                </a:solidFill>
                <a:latin typeface="Calibri"/>
              </a:rPr>
              <a:t>文体知识</a:t>
            </a:r>
            <a:endParaRPr lang="en-US" altLang="zh-CN" sz="2800">
              <a:solidFill>
                <a:srgbClr val="003300"/>
              </a:solidFill>
              <a:latin typeface="Calibri"/>
            </a:endParaRPr>
          </a:p>
        </p:txBody>
      </p:sp>
      <p:sp>
        <p:nvSpPr>
          <p:cNvPr id="16387" name="文本框 4"/>
          <p:cNvSpPr/>
          <p:nvPr>
            <p:custDataLst>
              <p:tags r:id="rId4"/>
            </p:custDataLst>
          </p:nvPr>
        </p:nvSpPr>
        <p:spPr>
          <a:xfrm>
            <a:off x="849313" y="1855788"/>
            <a:ext cx="10788650" cy="3663950"/>
          </a:xfrm>
          <a:prstGeom prst="rect">
            <a:avLst/>
          </a:prstGeom>
          <a:noFill/>
          <a:ln w="9525">
            <a:noFill/>
          </a:ln>
        </p:spPr>
        <p:txBody>
          <a:bodyPr wrap="square" anchor="t" anchorCtr="0"/>
          <a:lstStyle/>
          <a:p>
            <a:pPr indent="611505" algn="just">
              <a:lnSpc>
                <a:spcPct val="140000"/>
              </a:lnSpc>
            </a:pPr>
            <a:r>
              <a:rPr lang="zh-CN" altLang="en-US" sz="2400" b="1">
                <a:latin typeface="Calibri"/>
              </a:rPr>
              <a:t>新闻评论是媒体编辑部或作者对新近发生的有价值的新闻事件和有普遍意义的紧迫问题，运用分析和综合的方法，就事论理，就实论虚，有着鲜明针对性和指导性的一种新闻文体，是现代新闻传播工具经常采用的社论、评论、评论员文章、短评、编者按、专栏评论和评述等的总称，属于论说文的范畴。简而言之，新闻评论是就有价值的新闻事实和社会现象发表意见以指导实践的一种文体。</a:t>
            </a:r>
          </a:p>
          <a:p>
            <a:pPr indent="611505" algn="just">
              <a:lnSpc>
                <a:spcPct val="140000"/>
              </a:lnSpc>
            </a:pPr>
            <a:endParaRPr lang="zh-CN" altLang="en-US" sz="2400" b="1">
              <a:latin typeface="Calibri"/>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10" name="文本框 4"/>
          <p:cNvSpPr/>
          <p:nvPr>
            <p:custDataLst>
              <p:tags r:id="rId3"/>
            </p:custDataLst>
          </p:nvPr>
        </p:nvSpPr>
        <p:spPr>
          <a:xfrm>
            <a:off x="839470" y="1052830"/>
            <a:ext cx="10788650" cy="5234305"/>
          </a:xfrm>
          <a:prstGeom prst="rect">
            <a:avLst/>
          </a:prstGeom>
          <a:noFill/>
          <a:ln w="9525">
            <a:noFill/>
          </a:ln>
        </p:spPr>
        <p:txBody>
          <a:bodyPr wrap="square" anchor="t" anchorCtr="0"/>
          <a:lstStyle/>
          <a:p>
            <a:pPr indent="611505" algn="just">
              <a:lnSpc>
                <a:spcPct val="140000"/>
              </a:lnSpc>
            </a:pPr>
            <a:r>
              <a:rPr lang="zh-CN" altLang="en-US" sz="2400" b="1">
                <a:solidFill>
                  <a:srgbClr val="003300"/>
                </a:solidFill>
                <a:latin typeface="Calibri"/>
              </a:rPr>
              <a:t>新闻评论的特点：</a:t>
            </a:r>
          </a:p>
          <a:p>
            <a:pPr indent="611505" algn="just">
              <a:lnSpc>
                <a:spcPct val="140000"/>
              </a:lnSpc>
            </a:pPr>
            <a:r>
              <a:rPr lang="zh-CN" altLang="en-US" sz="2400" b="1">
                <a:solidFill>
                  <a:srgbClr val="003300"/>
                </a:solidFill>
                <a:latin typeface="Calibri"/>
              </a:rPr>
              <a:t>（</a:t>
            </a:r>
            <a:r>
              <a:rPr lang="en-US" altLang="zh-CN" sz="2400" b="1">
                <a:solidFill>
                  <a:srgbClr val="003300"/>
                </a:solidFill>
                <a:latin typeface="Calibri"/>
              </a:rPr>
              <a:t>1</a:t>
            </a:r>
            <a:r>
              <a:rPr lang="zh-CN" altLang="en-US" sz="2400" b="1">
                <a:solidFill>
                  <a:srgbClr val="003300"/>
                </a:solidFill>
                <a:latin typeface="Calibri"/>
              </a:rPr>
              <a:t>）与其他评论一样，由论点、论据、论证三要素组成，具有政策性、针对性和准确性；</a:t>
            </a:r>
          </a:p>
          <a:p>
            <a:pPr indent="611505" algn="just">
              <a:lnSpc>
                <a:spcPct val="140000"/>
              </a:lnSpc>
            </a:pPr>
            <a:r>
              <a:rPr lang="zh-CN" altLang="en-US" sz="2400" b="1">
                <a:solidFill>
                  <a:srgbClr val="003300"/>
                </a:solidFill>
                <a:latin typeface="Calibri"/>
              </a:rPr>
              <a:t>（</a:t>
            </a:r>
            <a:r>
              <a:rPr lang="en-US" altLang="zh-CN" sz="2400" b="1">
                <a:solidFill>
                  <a:srgbClr val="003300"/>
                </a:solidFill>
                <a:latin typeface="Calibri"/>
              </a:rPr>
              <a:t>2</a:t>
            </a:r>
            <a:r>
              <a:rPr lang="zh-CN" altLang="en-US" sz="2400" b="1">
                <a:solidFill>
                  <a:srgbClr val="003300"/>
                </a:solidFill>
                <a:latin typeface="Calibri"/>
              </a:rPr>
              <a:t>）在有限的篇幅中，主要靠独特的见解吸引读者而取胜；</a:t>
            </a:r>
          </a:p>
          <a:p>
            <a:pPr indent="611505" algn="just">
              <a:lnSpc>
                <a:spcPct val="140000"/>
              </a:lnSpc>
            </a:pPr>
            <a:r>
              <a:rPr lang="zh-CN" altLang="en-US" sz="2400" b="1">
                <a:solidFill>
                  <a:srgbClr val="003300"/>
                </a:solidFill>
                <a:latin typeface="Calibri"/>
              </a:rPr>
              <a:t>（</a:t>
            </a:r>
            <a:r>
              <a:rPr lang="en-US" altLang="zh-CN" sz="2400" b="1">
                <a:solidFill>
                  <a:srgbClr val="003300"/>
                </a:solidFill>
                <a:latin typeface="Calibri"/>
              </a:rPr>
              <a:t>3</a:t>
            </a:r>
            <a:r>
              <a:rPr lang="zh-CN" altLang="en-US" sz="2400" b="1">
                <a:solidFill>
                  <a:srgbClr val="003300"/>
                </a:solidFill>
                <a:latin typeface="Calibri"/>
              </a:rPr>
              <a:t>）立意新颖，论述精当，文采斐然；</a:t>
            </a:r>
          </a:p>
          <a:p>
            <a:pPr indent="611505" algn="just">
              <a:lnSpc>
                <a:spcPct val="140000"/>
              </a:lnSpc>
            </a:pPr>
            <a:r>
              <a:rPr lang="zh-CN" altLang="en-US" sz="2400" b="1">
                <a:solidFill>
                  <a:srgbClr val="003300"/>
                </a:solidFill>
                <a:latin typeface="Calibri"/>
              </a:rPr>
              <a:t>（</a:t>
            </a:r>
            <a:r>
              <a:rPr lang="en-US" altLang="zh-CN" sz="2400" b="1">
                <a:solidFill>
                  <a:srgbClr val="003300"/>
                </a:solidFill>
                <a:latin typeface="Calibri"/>
              </a:rPr>
              <a:t>4</a:t>
            </a:r>
            <a:r>
              <a:rPr lang="zh-CN" altLang="en-US" sz="2400" b="1">
                <a:solidFill>
                  <a:srgbClr val="003300"/>
                </a:solidFill>
                <a:latin typeface="Calibri"/>
              </a:rPr>
              <a:t>）主要面向广大群众说话。</a:t>
            </a:r>
          </a:p>
          <a:p>
            <a:pPr indent="611505" algn="just">
              <a:lnSpc>
                <a:spcPct val="140000"/>
              </a:lnSpc>
            </a:pPr>
            <a:endParaRPr lang="zh-CN" altLang="en-US" sz="2400" b="1">
              <a:solidFill>
                <a:srgbClr val="003300"/>
              </a:solidFill>
              <a:latin typeface="Calibri"/>
            </a:endParaRPr>
          </a:p>
          <a:p>
            <a:pPr indent="611505" algn="just">
              <a:lnSpc>
                <a:spcPct val="140000"/>
              </a:lnSpc>
            </a:pPr>
            <a:r>
              <a:rPr lang="zh-CN" altLang="en-US" sz="2400" b="1">
                <a:solidFill>
                  <a:srgbClr val="003300"/>
                </a:solidFill>
                <a:latin typeface="Calibri"/>
              </a:rPr>
              <a:t>新闻评论具有六个主要特征：</a:t>
            </a:r>
          </a:p>
          <a:p>
            <a:pPr indent="611505" algn="just">
              <a:lnSpc>
                <a:spcPct val="140000"/>
              </a:lnSpc>
            </a:pPr>
            <a:r>
              <a:rPr lang="zh-CN" altLang="en-US" sz="2400" b="1">
                <a:solidFill>
                  <a:srgbClr val="FF0000"/>
                </a:solidFill>
                <a:latin typeface="Calibri"/>
              </a:rPr>
              <a:t>导向正确、就事论理、新闻性强、有的放矢，科学合理，便于传播。</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362" name="TextBox 47"/>
          <p:cNvSpPr txBox="1"/>
          <p:nvPr>
            <p:custDataLst>
              <p:tags r:id="rId3"/>
            </p:custDataLst>
          </p:nvPr>
        </p:nvSpPr>
        <p:spPr>
          <a:xfrm>
            <a:off x="1191895" y="1896745"/>
            <a:ext cx="9819005" cy="3829685"/>
          </a:xfrm>
          <a:prstGeom prst="rect">
            <a:avLst/>
          </a:prstGeom>
          <a:noFill/>
          <a:ln w="9525">
            <a:noFill/>
          </a:ln>
        </p:spPr>
        <p:txBody>
          <a:bodyPr wrap="square" anchor="t">
            <a:spAutoFit/>
          </a:bodyPr>
          <a:lstStyle/>
          <a:p>
            <a:pPr>
              <a:lnSpc>
                <a:spcPct val="130000"/>
              </a:lnSpc>
              <a:buFont typeface="Arial" panose="020b0604020202020204" pitchFamily="34" charset="0"/>
            </a:pPr>
            <a:r>
              <a:rPr lang="zh-CN" altLang="en-US" sz="3735" b="1">
                <a:latin typeface="华文楷体" panose="02010600040101010101" charset="-122"/>
                <a:ea typeface="华文楷体" panose="02010600040101010101" charset="-122"/>
                <a:cs typeface="华文楷体" panose="02010600040101010101" charset="-122"/>
              </a:rPr>
              <a:t>宝</a:t>
            </a: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鼎</a:t>
            </a:r>
            <a:r>
              <a:rPr lang="zh-CN" altLang="en-US" sz="3735" b="1">
                <a:latin typeface="华文楷体" panose="02010600040101010101" charset="-122"/>
                <a:ea typeface="华文楷体" panose="02010600040101010101" charset="-122"/>
                <a:cs typeface="华文楷体" panose="02010600040101010101" charset="-122"/>
              </a:rPr>
              <a:t>（       ）   国</a:t>
            </a: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殇</a:t>
            </a:r>
            <a:r>
              <a:rPr lang="zh-CN" altLang="en-US" sz="3735" b="1">
                <a:latin typeface="华文楷体" panose="02010600040101010101" charset="-122"/>
                <a:ea typeface="华文楷体" panose="02010600040101010101" charset="-122"/>
                <a:cs typeface="华文楷体" panose="02010600040101010101" charset="-122"/>
              </a:rPr>
              <a:t>（        ）   初</a:t>
            </a: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衷</a:t>
            </a:r>
            <a:r>
              <a:rPr lang="zh-CN" altLang="en-US" sz="3735" b="1">
                <a:latin typeface="华文楷体" panose="02010600040101010101" charset="-122"/>
                <a:ea typeface="华文楷体" panose="02010600040101010101" charset="-122"/>
                <a:cs typeface="华文楷体" panose="02010600040101010101" charset="-122"/>
              </a:rPr>
              <a:t>（       ）</a:t>
            </a:r>
            <a:endParaRPr lang="en-US" altLang="zh-CN" sz="3735" b="1">
              <a:latin typeface="华文楷体" panose="02010600040101010101" charset="-122"/>
              <a:ea typeface="华文楷体" panose="02010600040101010101" charset="-122"/>
              <a:cs typeface="华文楷体" panose="02010600040101010101" charset="-122"/>
            </a:endParaRPr>
          </a:p>
          <a:p>
            <a:pPr>
              <a:lnSpc>
                <a:spcPct val="130000"/>
              </a:lnSpc>
              <a:buFont typeface="Arial" panose="020b0604020202020204" pitchFamily="34" charset="0"/>
            </a:pPr>
            <a:r>
              <a:rPr lang="zh-CN" altLang="en-US" sz="3735" b="1">
                <a:latin typeface="华文楷体" panose="02010600040101010101" charset="-122"/>
                <a:ea typeface="华文楷体" panose="02010600040101010101" charset="-122"/>
                <a:cs typeface="华文楷体" panose="02010600040101010101" charset="-122"/>
              </a:rPr>
              <a:t>杀</a:t>
            </a: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戮</a:t>
            </a:r>
            <a:r>
              <a:rPr lang="zh-CN" altLang="en-US" sz="3735" b="1">
                <a:latin typeface="华文楷体" panose="02010600040101010101" charset="-122"/>
                <a:ea typeface="华文楷体" panose="02010600040101010101" charset="-122"/>
                <a:cs typeface="华文楷体" panose="02010600040101010101" charset="-122"/>
              </a:rPr>
              <a:t>（       ）</a:t>
            </a:r>
            <a:r>
              <a:rPr lang="en-US" altLang="zh-CN" sz="3735" b="1">
                <a:latin typeface="华文楷体" panose="02010600040101010101" charset="-122"/>
                <a:ea typeface="华文楷体" panose="02010600040101010101" charset="-122"/>
                <a:cs typeface="华文楷体" panose="02010600040101010101" charset="-122"/>
              </a:rPr>
              <a:t>   </a:t>
            </a: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篡</a:t>
            </a:r>
            <a:r>
              <a:rPr lang="zh-CN" altLang="en-US" sz="3735" b="1">
                <a:latin typeface="华文楷体" panose="02010600040101010101" charset="-122"/>
                <a:ea typeface="华文楷体" panose="02010600040101010101" charset="-122"/>
                <a:cs typeface="华文楷体" panose="02010600040101010101" charset="-122"/>
              </a:rPr>
              <a:t>改（       ）    </a:t>
            </a: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呓</a:t>
            </a:r>
            <a:r>
              <a:rPr lang="zh-CN" altLang="en-US" sz="3735" b="1">
                <a:latin typeface="华文楷体" panose="02010600040101010101" charset="-122"/>
                <a:ea typeface="华文楷体" panose="02010600040101010101" charset="-122"/>
                <a:cs typeface="华文楷体" panose="02010600040101010101" charset="-122"/>
              </a:rPr>
              <a:t>语（       ）</a:t>
            </a:r>
            <a:endParaRPr lang="en-US" altLang="zh-CN" sz="3735" b="1">
              <a:latin typeface="华文楷体" panose="02010600040101010101" charset="-122"/>
              <a:ea typeface="华文楷体" panose="02010600040101010101" charset="-122"/>
              <a:cs typeface="华文楷体" panose="02010600040101010101" charset="-122"/>
            </a:endParaRPr>
          </a:p>
          <a:p>
            <a:pPr>
              <a:lnSpc>
                <a:spcPct val="130000"/>
              </a:lnSpc>
              <a:buFont typeface="Arial" panose="020b0604020202020204" pitchFamily="34" charset="0"/>
            </a:pP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遁</a:t>
            </a:r>
            <a:r>
              <a:rPr lang="zh-CN" altLang="en-US" sz="3735" b="1">
                <a:latin typeface="华文楷体" panose="02010600040101010101" charset="-122"/>
                <a:ea typeface="华文楷体" panose="02010600040101010101" charset="-122"/>
                <a:cs typeface="华文楷体" panose="02010600040101010101" charset="-122"/>
              </a:rPr>
              <a:t>形（       ）   </a:t>
            </a: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矢</a:t>
            </a:r>
            <a:r>
              <a:rPr lang="zh-CN" altLang="en-US" sz="3735" b="1">
                <a:latin typeface="华文楷体" panose="02010600040101010101" charset="-122"/>
                <a:ea typeface="华文楷体" panose="02010600040101010101" charset="-122"/>
                <a:cs typeface="华文楷体" panose="02010600040101010101" charset="-122"/>
              </a:rPr>
              <a:t>志（       ）    </a:t>
            </a: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铭</a:t>
            </a:r>
            <a:r>
              <a:rPr lang="zh-CN" altLang="en-US" sz="3735" b="1">
                <a:latin typeface="华文楷体" panose="02010600040101010101" charset="-122"/>
                <a:ea typeface="华文楷体" panose="02010600040101010101" charset="-122"/>
                <a:cs typeface="华文楷体" panose="02010600040101010101" charset="-122"/>
              </a:rPr>
              <a:t>记（       ）</a:t>
            </a:r>
            <a:endParaRPr lang="en-US" altLang="zh-CN" sz="3735" b="1">
              <a:latin typeface="华文楷体" panose="02010600040101010101" charset="-122"/>
              <a:ea typeface="华文楷体" panose="02010600040101010101" charset="-122"/>
              <a:cs typeface="华文楷体" panose="02010600040101010101" charset="-122"/>
            </a:endParaRPr>
          </a:p>
          <a:p>
            <a:pPr>
              <a:lnSpc>
                <a:spcPct val="130000"/>
              </a:lnSpc>
              <a:buFont typeface="Arial" panose="020b0604020202020204" pitchFamily="34" charset="0"/>
            </a:pP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缅</a:t>
            </a:r>
            <a:r>
              <a:rPr lang="zh-CN" altLang="en-US" sz="3735" b="1">
                <a:latin typeface="华文楷体" panose="02010600040101010101" charset="-122"/>
                <a:ea typeface="华文楷体" panose="02010600040101010101" charset="-122"/>
                <a:cs typeface="华文楷体" panose="02010600040101010101" charset="-122"/>
              </a:rPr>
              <a:t>怀（       ）   </a:t>
            </a: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彰</a:t>
            </a:r>
            <a:r>
              <a:rPr lang="zh-CN" altLang="en-US" sz="3735" b="1">
                <a:latin typeface="华文楷体" panose="02010600040101010101" charset="-122"/>
                <a:ea typeface="华文楷体" panose="02010600040101010101" charset="-122"/>
                <a:cs typeface="华文楷体" panose="02010600040101010101" charset="-122"/>
              </a:rPr>
              <a:t>显（       ）    </a:t>
            </a: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磅礴</a:t>
            </a:r>
            <a:r>
              <a:rPr lang="zh-CN" altLang="en-US" sz="3735" b="1">
                <a:latin typeface="华文楷体" panose="02010600040101010101" charset="-122"/>
                <a:ea typeface="华文楷体" panose="02010600040101010101" charset="-122"/>
                <a:cs typeface="华文楷体" panose="02010600040101010101" charset="-122"/>
              </a:rPr>
              <a:t>（            ）</a:t>
            </a:r>
            <a:endParaRPr lang="en-US" altLang="zh-CN" sz="3735" b="1">
              <a:latin typeface="华文楷体" panose="02010600040101010101" charset="-122"/>
              <a:ea typeface="华文楷体" panose="02010600040101010101" charset="-122"/>
              <a:cs typeface="华文楷体" panose="02010600040101010101" charset="-122"/>
            </a:endParaRPr>
          </a:p>
          <a:p>
            <a:pPr>
              <a:lnSpc>
                <a:spcPct val="130000"/>
              </a:lnSpc>
              <a:buFont typeface="Arial" panose="020b0604020202020204" pitchFamily="34" charset="0"/>
            </a:pPr>
            <a:r>
              <a:rPr lang="zh-CN" altLang="en-US" sz="3735" b="1">
                <a:latin typeface="华文楷体" panose="02010600040101010101" charset="-122"/>
                <a:ea typeface="华文楷体" panose="02010600040101010101" charset="-122"/>
                <a:cs typeface="华文楷体" panose="02010600040101010101" charset="-122"/>
              </a:rPr>
              <a:t>惨绝人</a:t>
            </a: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寰</a:t>
            </a:r>
            <a:r>
              <a:rPr lang="zh-CN" altLang="en-US" sz="3735" b="1">
                <a:latin typeface="华文楷体" panose="02010600040101010101" charset="-122"/>
                <a:ea typeface="华文楷体" panose="02010600040101010101" charset="-122"/>
                <a:cs typeface="华文楷体" panose="02010600040101010101" charset="-122"/>
              </a:rPr>
              <a:t>（        ）    振聋发</a:t>
            </a:r>
            <a:r>
              <a:rPr lang="zh-CN" altLang="en-US" sz="3735" b="1">
                <a:solidFill>
                  <a:srgbClr val="FF0000"/>
                </a:solidFill>
                <a:latin typeface="华文楷体" panose="02010600040101010101" charset="-122"/>
                <a:ea typeface="华文楷体" panose="02010600040101010101" charset="-122"/>
                <a:cs typeface="华文楷体" panose="02010600040101010101" charset="-122"/>
              </a:rPr>
              <a:t>聩</a:t>
            </a:r>
            <a:r>
              <a:rPr lang="zh-CN" altLang="en-US" sz="3735" b="1">
                <a:latin typeface="华文楷体" panose="02010600040101010101" charset="-122"/>
                <a:ea typeface="华文楷体" panose="02010600040101010101" charset="-122"/>
                <a:cs typeface="华文楷体" panose="02010600040101010101" charset="-122"/>
              </a:rPr>
              <a:t>（       ）  </a:t>
            </a:r>
            <a:endParaRPr lang="en-US" altLang="zh-CN" sz="3735" b="1">
              <a:latin typeface="华文楷体" panose="02010600040101010101" charset="-122"/>
              <a:ea typeface="华文楷体" panose="02010600040101010101" charset="-122"/>
              <a:cs typeface="华文楷体" panose="02010600040101010101" charset="-122"/>
            </a:endParaRPr>
          </a:p>
        </p:txBody>
      </p:sp>
      <p:sp>
        <p:nvSpPr>
          <p:cNvPr id="49" name="TextBox 48"/>
          <p:cNvSpPr txBox="1"/>
          <p:nvPr>
            <p:custDataLst>
              <p:tags r:id="rId4"/>
            </p:custDataLst>
          </p:nvPr>
        </p:nvSpPr>
        <p:spPr>
          <a:xfrm>
            <a:off x="2550796" y="2071159"/>
            <a:ext cx="1212849" cy="583565"/>
          </a:xfrm>
          <a:prstGeom prst="rect">
            <a:avLst/>
          </a:prstGeom>
          <a:noFill/>
          <a:ln w="9525">
            <a:noFill/>
          </a:ln>
        </p:spPr>
        <p:txBody>
          <a:bodyPr anchor="t">
            <a:spAutoFit/>
          </a:bodyPr>
          <a:lstStyle/>
          <a:p>
            <a:pPr algn="ctr">
              <a:buSzTx/>
              <a:buFont typeface="Arial" panose="020b0604020202020204" pitchFamily="34" charset="0"/>
            </a:pPr>
            <a:r>
              <a:rPr lang="en-US" altLang="zh-CN" sz="3200" b="1" err="1">
                <a:solidFill>
                  <a:srgbClr val="C00000"/>
                </a:solidFill>
                <a:latin typeface="华文楷体" panose="02010600040101010101" charset="-122"/>
                <a:ea typeface="华文楷体" panose="02010600040101010101" charset="-122"/>
              </a:rPr>
              <a:t>dǐnɡ</a:t>
            </a:r>
          </a:p>
        </p:txBody>
      </p:sp>
      <p:sp>
        <p:nvSpPr>
          <p:cNvPr id="15364" name="TextBox 10"/>
          <p:cNvSpPr txBox="1"/>
          <p:nvPr>
            <p:custDataLst>
              <p:tags r:id="rId5"/>
            </p:custDataLst>
          </p:nvPr>
        </p:nvSpPr>
        <p:spPr>
          <a:xfrm>
            <a:off x="5034915" y="629709"/>
            <a:ext cx="2354580" cy="748030"/>
          </a:xfrm>
          <a:prstGeom prst="rect">
            <a:avLst/>
          </a:prstGeom>
          <a:noFill/>
          <a:ln w="9525">
            <a:noFill/>
          </a:ln>
        </p:spPr>
        <p:txBody>
          <a:bodyPr wrap="none" anchor="t">
            <a:spAutoFit/>
          </a:bodyPr>
          <a:lstStyle/>
          <a:p>
            <a:pPr algn="ctr"/>
            <a:r>
              <a:rPr lang="zh-CN" altLang="en-US" sz="4265" b="1">
                <a:solidFill>
                  <a:schemeClr val="tx1"/>
                </a:solidFill>
                <a:latin typeface="华文楷体" panose="02010600040101010101" charset="-122"/>
                <a:ea typeface="华文楷体" panose="02010600040101010101" charset="-122"/>
              </a:rPr>
              <a:t>字词学习</a:t>
            </a:r>
          </a:p>
        </p:txBody>
      </p:sp>
      <p:sp>
        <p:nvSpPr>
          <p:cNvPr id="121" name="TextBox 48"/>
          <p:cNvSpPr txBox="1"/>
          <p:nvPr>
            <p:custDataLst>
              <p:tags r:id="rId6"/>
            </p:custDataLst>
          </p:nvPr>
        </p:nvSpPr>
        <p:spPr>
          <a:xfrm>
            <a:off x="5526617" y="2029884"/>
            <a:ext cx="1498600" cy="666115"/>
          </a:xfrm>
          <a:prstGeom prst="rect">
            <a:avLst/>
          </a:prstGeom>
          <a:noFill/>
          <a:ln w="9525">
            <a:noFill/>
          </a:ln>
        </p:spPr>
        <p:txBody>
          <a:bodyPr anchor="t">
            <a:spAutoFit/>
          </a:bodyPr>
          <a:lstStyle/>
          <a:p>
            <a:pPr lvl="0" algn="ctr">
              <a:buClrTx/>
              <a:buSzTx/>
              <a:buFont typeface="Arial" panose="020b0604020202020204" pitchFamily="34" charset="0"/>
            </a:pPr>
            <a:r>
              <a:rPr lang="en-US" altLang="zh-CN" sz="3735" b="1" err="1">
                <a:solidFill>
                  <a:srgbClr val="C00000"/>
                </a:solidFill>
                <a:latin typeface="华文楷体" panose="02010600040101010101" charset="-122"/>
                <a:ea typeface="华文楷体" panose="02010600040101010101" charset="-122"/>
                <a:sym typeface="+mn-ea"/>
              </a:rPr>
              <a:t>shānɡ</a:t>
            </a:r>
          </a:p>
        </p:txBody>
      </p:sp>
      <p:sp>
        <p:nvSpPr>
          <p:cNvPr id="122" name="TextBox 48"/>
          <p:cNvSpPr txBox="1"/>
          <p:nvPr>
            <p:custDataLst>
              <p:tags r:id="rId7"/>
            </p:custDataLst>
          </p:nvPr>
        </p:nvSpPr>
        <p:spPr>
          <a:xfrm>
            <a:off x="8689975" y="2030307"/>
            <a:ext cx="1496484" cy="583565"/>
          </a:xfrm>
          <a:prstGeom prst="rect">
            <a:avLst/>
          </a:prstGeom>
          <a:noFill/>
          <a:ln w="9525">
            <a:noFill/>
          </a:ln>
        </p:spPr>
        <p:txBody>
          <a:bodyPr anchor="t">
            <a:spAutoFit/>
          </a:bodyPr>
          <a:lstStyle/>
          <a:p>
            <a:pPr lvl="0" algn="ctr">
              <a:buClrTx/>
              <a:buSzTx/>
              <a:buFont typeface="Arial" panose="020b0604020202020204" pitchFamily="34" charset="0"/>
            </a:pPr>
            <a:r>
              <a:rPr lang="en-US" altLang="zh-CN" sz="3200" b="1" err="1">
                <a:solidFill>
                  <a:srgbClr val="C00000"/>
                </a:solidFill>
                <a:latin typeface="华文楷体" panose="02010600040101010101" charset="-122"/>
                <a:ea typeface="华文楷体" panose="02010600040101010101" charset="-122"/>
                <a:sym typeface="+mn-ea"/>
              </a:rPr>
              <a:t>zhōnɡ</a:t>
            </a:r>
          </a:p>
        </p:txBody>
      </p:sp>
      <p:sp>
        <p:nvSpPr>
          <p:cNvPr id="123" name="TextBox 48"/>
          <p:cNvSpPr txBox="1"/>
          <p:nvPr>
            <p:custDataLst>
              <p:tags r:id="rId8"/>
            </p:custDataLst>
          </p:nvPr>
        </p:nvSpPr>
        <p:spPr>
          <a:xfrm>
            <a:off x="3443393" y="5008457"/>
            <a:ext cx="1496484" cy="583565"/>
          </a:xfrm>
          <a:prstGeom prst="rect">
            <a:avLst/>
          </a:prstGeom>
          <a:noFill/>
          <a:ln w="9525">
            <a:noFill/>
          </a:ln>
        </p:spPr>
        <p:txBody>
          <a:bodyPr anchor="t">
            <a:spAutoFit/>
          </a:bodyPr>
          <a:lstStyle/>
          <a:p>
            <a:pPr lvl="0" algn="ctr">
              <a:buClrTx/>
              <a:buSzTx/>
              <a:buFont typeface="Arial" panose="020b0604020202020204" pitchFamily="34" charset="0"/>
            </a:pPr>
            <a:r>
              <a:rPr lang="en-US" altLang="zh-CN" sz="3200" b="1" err="1">
                <a:solidFill>
                  <a:srgbClr val="C00000"/>
                </a:solidFill>
                <a:latin typeface="华文楷体" panose="02010600040101010101" charset="-122"/>
                <a:ea typeface="华文楷体" panose="02010600040101010101" charset="-122"/>
                <a:sym typeface="+mn-ea"/>
              </a:rPr>
              <a:t>huán</a:t>
            </a:r>
          </a:p>
        </p:txBody>
      </p:sp>
      <p:sp>
        <p:nvSpPr>
          <p:cNvPr id="124" name="TextBox 48"/>
          <p:cNvSpPr txBox="1"/>
          <p:nvPr>
            <p:custDataLst>
              <p:tags r:id="rId9"/>
            </p:custDataLst>
          </p:nvPr>
        </p:nvSpPr>
        <p:spPr>
          <a:xfrm>
            <a:off x="2644776" y="2796117"/>
            <a:ext cx="1024467" cy="521970"/>
          </a:xfrm>
          <a:prstGeom prst="rect">
            <a:avLst/>
          </a:prstGeom>
          <a:noFill/>
          <a:ln w="9525">
            <a:noFill/>
          </a:ln>
        </p:spPr>
        <p:txBody>
          <a:bodyPr anchor="t">
            <a:spAutoFit/>
          </a:bodyPr>
          <a:lstStyle/>
          <a:p>
            <a:pPr lvl="0" algn="ctr">
              <a:buClrTx/>
              <a:buSzTx/>
              <a:buFont typeface="Arial" panose="020b0604020202020204" pitchFamily="34" charset="0"/>
            </a:pPr>
            <a:r>
              <a:rPr lang="en-US" altLang="zh-CN" sz="2800" b="1" err="1">
                <a:solidFill>
                  <a:srgbClr val="C00000"/>
                </a:solidFill>
                <a:latin typeface="华文楷体" panose="02010600040101010101" charset="-122"/>
                <a:ea typeface="华文楷体" panose="02010600040101010101" charset="-122"/>
                <a:sym typeface="+mn-ea"/>
              </a:rPr>
              <a:t>lù</a:t>
            </a:r>
          </a:p>
        </p:txBody>
      </p:sp>
      <p:sp>
        <p:nvSpPr>
          <p:cNvPr id="125" name="TextBox 48"/>
          <p:cNvSpPr txBox="1"/>
          <p:nvPr>
            <p:custDataLst>
              <p:tags r:id="rId10"/>
            </p:custDataLst>
          </p:nvPr>
        </p:nvSpPr>
        <p:spPr>
          <a:xfrm>
            <a:off x="5526617" y="2837392"/>
            <a:ext cx="1498600" cy="583565"/>
          </a:xfrm>
          <a:prstGeom prst="rect">
            <a:avLst/>
          </a:prstGeom>
          <a:noFill/>
          <a:ln w="9525">
            <a:noFill/>
          </a:ln>
        </p:spPr>
        <p:txBody>
          <a:bodyPr anchor="t">
            <a:spAutoFit/>
          </a:bodyPr>
          <a:lstStyle/>
          <a:p>
            <a:pPr lvl="0" algn="ctr">
              <a:buClrTx/>
              <a:buSzTx/>
              <a:buFont typeface="Arial" panose="020b0604020202020204" pitchFamily="34" charset="0"/>
            </a:pPr>
            <a:r>
              <a:rPr lang="en-US" altLang="zh-CN" sz="3200" b="1" err="1">
                <a:solidFill>
                  <a:srgbClr val="C00000"/>
                </a:solidFill>
                <a:latin typeface="华文楷体" panose="02010600040101010101" charset="-122"/>
                <a:ea typeface="华文楷体" panose="02010600040101010101" charset="-122"/>
                <a:sym typeface="+mn-ea"/>
              </a:rPr>
              <a:t>cuàn</a:t>
            </a:r>
          </a:p>
        </p:txBody>
      </p:sp>
      <p:sp>
        <p:nvSpPr>
          <p:cNvPr id="126" name="TextBox 48"/>
          <p:cNvSpPr txBox="1"/>
          <p:nvPr>
            <p:custDataLst>
              <p:tags r:id="rId11"/>
            </p:custDataLst>
          </p:nvPr>
        </p:nvSpPr>
        <p:spPr>
          <a:xfrm>
            <a:off x="7619365" y="5008457"/>
            <a:ext cx="1496484" cy="583565"/>
          </a:xfrm>
          <a:prstGeom prst="rect">
            <a:avLst/>
          </a:prstGeom>
          <a:noFill/>
          <a:ln w="9525">
            <a:noFill/>
          </a:ln>
        </p:spPr>
        <p:txBody>
          <a:bodyPr anchor="t">
            <a:spAutoFit/>
          </a:bodyPr>
          <a:lstStyle/>
          <a:p>
            <a:pPr lvl="0" algn="ctr">
              <a:buClrTx/>
              <a:buSzTx/>
              <a:buFont typeface="Arial" panose="020b0604020202020204" pitchFamily="34" charset="0"/>
            </a:pPr>
            <a:r>
              <a:rPr lang="en-US" altLang="zh-CN" sz="3200" b="1" err="1">
                <a:solidFill>
                  <a:srgbClr val="C00000"/>
                </a:solidFill>
                <a:latin typeface="华文楷体" panose="02010600040101010101" charset="-122"/>
                <a:ea typeface="华文楷体" panose="02010600040101010101" charset="-122"/>
                <a:sym typeface="+mn-ea"/>
              </a:rPr>
              <a:t>kuì</a:t>
            </a:r>
          </a:p>
        </p:txBody>
      </p:sp>
      <p:sp>
        <p:nvSpPr>
          <p:cNvPr id="127" name="TextBox 48"/>
          <p:cNvSpPr txBox="1"/>
          <p:nvPr>
            <p:custDataLst>
              <p:tags r:id="rId12"/>
            </p:custDataLst>
          </p:nvPr>
        </p:nvSpPr>
        <p:spPr>
          <a:xfrm>
            <a:off x="8875607" y="2779607"/>
            <a:ext cx="1126067" cy="583565"/>
          </a:xfrm>
          <a:prstGeom prst="rect">
            <a:avLst/>
          </a:prstGeom>
          <a:noFill/>
          <a:ln w="9525">
            <a:noFill/>
          </a:ln>
        </p:spPr>
        <p:txBody>
          <a:bodyPr anchor="t">
            <a:spAutoFit/>
          </a:bodyPr>
          <a:lstStyle/>
          <a:p>
            <a:pPr lvl="0" algn="ctr">
              <a:buClrTx/>
              <a:buSzTx/>
              <a:buFont typeface="Arial" panose="020b0604020202020204" pitchFamily="34" charset="0"/>
            </a:pPr>
            <a:r>
              <a:rPr lang="en-US" altLang="zh-CN" sz="3200" b="1" err="1">
                <a:solidFill>
                  <a:srgbClr val="C00000"/>
                </a:solidFill>
                <a:latin typeface="华文楷体" panose="02010600040101010101" charset="-122"/>
                <a:ea typeface="华文楷体" panose="02010600040101010101" charset="-122"/>
                <a:sym typeface="+mn-ea"/>
              </a:rPr>
              <a:t>yì</a:t>
            </a:r>
          </a:p>
        </p:txBody>
      </p:sp>
      <p:sp>
        <p:nvSpPr>
          <p:cNvPr id="128" name="TextBox 48"/>
          <p:cNvSpPr txBox="1"/>
          <p:nvPr>
            <p:custDataLst>
              <p:tags r:id="rId13"/>
            </p:custDataLst>
          </p:nvPr>
        </p:nvSpPr>
        <p:spPr>
          <a:xfrm>
            <a:off x="2266738" y="3462021"/>
            <a:ext cx="1496484" cy="583565"/>
          </a:xfrm>
          <a:prstGeom prst="rect">
            <a:avLst/>
          </a:prstGeom>
          <a:noFill/>
          <a:ln w="9525">
            <a:noFill/>
          </a:ln>
        </p:spPr>
        <p:txBody>
          <a:bodyPr anchor="t">
            <a:spAutoFit/>
          </a:bodyPr>
          <a:lstStyle/>
          <a:p>
            <a:pPr lvl="0" algn="ctr">
              <a:buClrTx/>
              <a:buSzTx/>
              <a:buFont typeface="Arial" panose="020b0604020202020204" pitchFamily="34" charset="0"/>
            </a:pPr>
            <a:r>
              <a:rPr lang="en-US" altLang="zh-CN" sz="3200" b="1" err="1">
                <a:solidFill>
                  <a:srgbClr val="C00000"/>
                </a:solidFill>
                <a:latin typeface="华文楷体" panose="02010600040101010101" charset="-122"/>
                <a:ea typeface="华文楷体" panose="02010600040101010101" charset="-122"/>
                <a:sym typeface="+mn-ea"/>
              </a:rPr>
              <a:t>dùn</a:t>
            </a:r>
          </a:p>
        </p:txBody>
      </p:sp>
      <p:sp>
        <p:nvSpPr>
          <p:cNvPr id="129" name="TextBox 48"/>
          <p:cNvSpPr txBox="1"/>
          <p:nvPr>
            <p:custDataLst>
              <p:tags r:id="rId14"/>
            </p:custDataLst>
          </p:nvPr>
        </p:nvSpPr>
        <p:spPr>
          <a:xfrm>
            <a:off x="5412317" y="3623733"/>
            <a:ext cx="1498600" cy="583565"/>
          </a:xfrm>
          <a:prstGeom prst="rect">
            <a:avLst/>
          </a:prstGeom>
          <a:noFill/>
          <a:ln w="9525">
            <a:noFill/>
          </a:ln>
        </p:spPr>
        <p:txBody>
          <a:bodyPr anchor="t">
            <a:spAutoFit/>
          </a:bodyPr>
          <a:lstStyle/>
          <a:p>
            <a:pPr lvl="0" algn="ctr">
              <a:buClrTx/>
              <a:buSzTx/>
              <a:buFont typeface="Arial" panose="020b0604020202020204" pitchFamily="34" charset="0"/>
            </a:pPr>
            <a:r>
              <a:rPr lang="en-US" altLang="zh-CN" sz="3200" b="1" err="1">
                <a:solidFill>
                  <a:srgbClr val="C00000"/>
                </a:solidFill>
                <a:latin typeface="华文楷体" panose="02010600040101010101" charset="-122"/>
                <a:ea typeface="华文楷体" panose="02010600040101010101" charset="-122"/>
                <a:sym typeface="+mn-ea"/>
              </a:rPr>
              <a:t>shǐ</a:t>
            </a:r>
          </a:p>
        </p:txBody>
      </p:sp>
      <p:sp>
        <p:nvSpPr>
          <p:cNvPr id="131" name="TextBox 48"/>
          <p:cNvSpPr txBox="1"/>
          <p:nvPr>
            <p:custDataLst>
              <p:tags r:id="rId15"/>
            </p:custDataLst>
          </p:nvPr>
        </p:nvSpPr>
        <p:spPr>
          <a:xfrm>
            <a:off x="8726805" y="3519805"/>
            <a:ext cx="1496484" cy="583565"/>
          </a:xfrm>
          <a:prstGeom prst="rect">
            <a:avLst/>
          </a:prstGeom>
          <a:noFill/>
          <a:ln w="9525">
            <a:noFill/>
          </a:ln>
        </p:spPr>
        <p:txBody>
          <a:bodyPr anchor="t">
            <a:spAutoFit/>
          </a:bodyPr>
          <a:lstStyle/>
          <a:p>
            <a:pPr lvl="0" algn="ctr">
              <a:buClrTx/>
              <a:buSzTx/>
              <a:buFont typeface="Arial" panose="020b0604020202020204" pitchFamily="34" charset="0"/>
            </a:pPr>
            <a:r>
              <a:rPr lang="en-US" altLang="zh-CN" sz="3200" b="1" err="1">
                <a:solidFill>
                  <a:srgbClr val="C00000"/>
                </a:solidFill>
                <a:latin typeface="华文楷体" panose="02010600040101010101" charset="-122"/>
                <a:ea typeface="华文楷体" panose="02010600040101010101" charset="-122"/>
                <a:sym typeface="+mn-ea"/>
              </a:rPr>
              <a:t>mínɡ</a:t>
            </a:r>
          </a:p>
        </p:txBody>
      </p:sp>
      <p:sp>
        <p:nvSpPr>
          <p:cNvPr id="132" name="TextBox 48"/>
          <p:cNvSpPr txBox="1"/>
          <p:nvPr>
            <p:custDataLst>
              <p:tags r:id="rId16"/>
            </p:custDataLst>
          </p:nvPr>
        </p:nvSpPr>
        <p:spPr>
          <a:xfrm>
            <a:off x="2408343" y="4276302"/>
            <a:ext cx="1496484" cy="583565"/>
          </a:xfrm>
          <a:prstGeom prst="rect">
            <a:avLst/>
          </a:prstGeom>
          <a:noFill/>
          <a:ln w="9525">
            <a:noFill/>
          </a:ln>
        </p:spPr>
        <p:txBody>
          <a:bodyPr anchor="t">
            <a:spAutoFit/>
          </a:bodyPr>
          <a:lstStyle/>
          <a:p>
            <a:pPr lvl="0" algn="ctr">
              <a:buClrTx/>
              <a:buSzTx/>
              <a:buFont typeface="Arial" panose="020b0604020202020204" pitchFamily="34" charset="0"/>
            </a:pPr>
            <a:r>
              <a:rPr lang="en-US" altLang="zh-CN" sz="3200" b="1" err="1">
                <a:solidFill>
                  <a:srgbClr val="C00000"/>
                </a:solidFill>
                <a:latin typeface="华文楷体" panose="02010600040101010101" charset="-122"/>
                <a:ea typeface="华文楷体" panose="02010600040101010101" charset="-122"/>
                <a:sym typeface="+mn-ea"/>
              </a:rPr>
              <a:t>miǎn</a:t>
            </a:r>
          </a:p>
        </p:txBody>
      </p:sp>
      <p:sp>
        <p:nvSpPr>
          <p:cNvPr id="134" name="TextBox 48"/>
          <p:cNvSpPr txBox="1"/>
          <p:nvPr>
            <p:custDataLst>
              <p:tags r:id="rId17"/>
            </p:custDataLst>
          </p:nvPr>
        </p:nvSpPr>
        <p:spPr>
          <a:xfrm>
            <a:off x="5463117" y="4276302"/>
            <a:ext cx="1498600" cy="583565"/>
          </a:xfrm>
          <a:prstGeom prst="rect">
            <a:avLst/>
          </a:prstGeom>
          <a:noFill/>
          <a:ln w="9525">
            <a:noFill/>
          </a:ln>
        </p:spPr>
        <p:txBody>
          <a:bodyPr anchor="t">
            <a:spAutoFit/>
          </a:bodyPr>
          <a:lstStyle/>
          <a:p>
            <a:pPr lvl="0" algn="ctr">
              <a:buClrTx/>
              <a:buSzTx/>
              <a:buFont typeface="Arial" panose="020b0604020202020204" pitchFamily="34" charset="0"/>
            </a:pPr>
            <a:r>
              <a:rPr lang="en-US" altLang="zh-CN" sz="3200" b="1" err="1">
                <a:solidFill>
                  <a:srgbClr val="C00000"/>
                </a:solidFill>
                <a:latin typeface="华文楷体" panose="02010600040101010101" charset="-122"/>
                <a:ea typeface="华文楷体" panose="02010600040101010101" charset="-122"/>
                <a:sym typeface="+mn-ea"/>
              </a:rPr>
              <a:t>zhānɡ</a:t>
            </a:r>
          </a:p>
        </p:txBody>
      </p:sp>
      <p:sp>
        <p:nvSpPr>
          <p:cNvPr id="135" name="TextBox 48"/>
          <p:cNvSpPr txBox="1"/>
          <p:nvPr>
            <p:custDataLst>
              <p:tags r:id="rId18"/>
            </p:custDataLst>
          </p:nvPr>
        </p:nvSpPr>
        <p:spPr>
          <a:xfrm>
            <a:off x="8541597" y="4276302"/>
            <a:ext cx="2470151" cy="583565"/>
          </a:xfrm>
          <a:prstGeom prst="rect">
            <a:avLst/>
          </a:prstGeom>
          <a:noFill/>
          <a:ln w="9525">
            <a:noFill/>
          </a:ln>
        </p:spPr>
        <p:txBody>
          <a:bodyPr anchor="t">
            <a:spAutoFit/>
          </a:bodyPr>
          <a:lstStyle/>
          <a:p>
            <a:pPr lvl="0" algn="ctr">
              <a:buClrTx/>
              <a:buSzTx/>
              <a:buFont typeface="Arial" panose="020b0604020202020204" pitchFamily="34" charset="0"/>
            </a:pPr>
            <a:r>
              <a:rPr lang="en-US" altLang="zh-CN" sz="3200" b="1" err="1">
                <a:solidFill>
                  <a:srgbClr val="C00000"/>
                </a:solidFill>
                <a:latin typeface="华文楷体" panose="02010600040101010101" charset="-122"/>
                <a:ea typeface="华文楷体" panose="02010600040101010101" charset="-122"/>
                <a:sym typeface="+mn-ea"/>
              </a:rPr>
              <a:t>pánɡ bó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randombar(horizontal)">
                                      <p:cBhvr>
                                        <p:cTn id="7" dur="500"/>
                                        <p:tgtEl>
                                          <p:spTgt spid="4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1"/>
                                        </p:tgtEl>
                                        <p:attrNameLst>
                                          <p:attrName>style.visibility</p:attrName>
                                        </p:attrNameLst>
                                      </p:cBhvr>
                                      <p:to>
                                        <p:strVal val="visible"/>
                                      </p:to>
                                    </p:set>
                                    <p:animEffect transition="in" filter="randombar(horizontal)">
                                      <p:cBhvr>
                                        <p:cTn id="10" dur="500"/>
                                        <p:tgtEl>
                                          <p:spTgt spid="12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22"/>
                                        </p:tgtEl>
                                        <p:attrNameLst>
                                          <p:attrName>style.visibility</p:attrName>
                                        </p:attrNameLst>
                                      </p:cBhvr>
                                      <p:to>
                                        <p:strVal val="visible"/>
                                      </p:to>
                                    </p:set>
                                    <p:animEffect transition="in" filter="randombar(horizontal)">
                                      <p:cBhvr>
                                        <p:cTn id="13" dur="500"/>
                                        <p:tgtEl>
                                          <p:spTgt spid="12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27"/>
                                        </p:tgtEl>
                                        <p:attrNameLst>
                                          <p:attrName>style.visibility</p:attrName>
                                        </p:attrNameLst>
                                      </p:cBhvr>
                                      <p:to>
                                        <p:strVal val="visible"/>
                                      </p:to>
                                    </p:set>
                                    <p:animEffect transition="in" filter="randombar(horizontal)">
                                      <p:cBhvr>
                                        <p:cTn id="16" dur="500"/>
                                        <p:tgtEl>
                                          <p:spTgt spid="12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25"/>
                                        </p:tgtEl>
                                        <p:attrNameLst>
                                          <p:attrName>style.visibility</p:attrName>
                                        </p:attrNameLst>
                                      </p:cBhvr>
                                      <p:to>
                                        <p:strVal val="visible"/>
                                      </p:to>
                                    </p:set>
                                    <p:animEffect transition="in" filter="randombar(horizontal)">
                                      <p:cBhvr>
                                        <p:cTn id="19" dur="500"/>
                                        <p:tgtEl>
                                          <p:spTgt spid="12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24"/>
                                        </p:tgtEl>
                                        <p:attrNameLst>
                                          <p:attrName>style.visibility</p:attrName>
                                        </p:attrNameLst>
                                      </p:cBhvr>
                                      <p:to>
                                        <p:strVal val="visible"/>
                                      </p:to>
                                    </p:set>
                                    <p:animEffect transition="in" filter="randombar(horizontal)">
                                      <p:cBhvr>
                                        <p:cTn id="22" dur="500"/>
                                        <p:tgtEl>
                                          <p:spTgt spid="12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28"/>
                                        </p:tgtEl>
                                        <p:attrNameLst>
                                          <p:attrName>style.visibility</p:attrName>
                                        </p:attrNameLst>
                                      </p:cBhvr>
                                      <p:to>
                                        <p:strVal val="visible"/>
                                      </p:to>
                                    </p:set>
                                    <p:animEffect transition="in" filter="randombar(horizontal)">
                                      <p:cBhvr>
                                        <p:cTn id="25" dur="500"/>
                                        <p:tgtEl>
                                          <p:spTgt spid="12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29"/>
                                        </p:tgtEl>
                                        <p:attrNameLst>
                                          <p:attrName>style.visibility</p:attrName>
                                        </p:attrNameLst>
                                      </p:cBhvr>
                                      <p:to>
                                        <p:strVal val="visible"/>
                                      </p:to>
                                    </p:set>
                                    <p:animEffect transition="in" filter="randombar(horizontal)">
                                      <p:cBhvr>
                                        <p:cTn id="28" dur="500"/>
                                        <p:tgtEl>
                                          <p:spTgt spid="12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31"/>
                                        </p:tgtEl>
                                        <p:attrNameLst>
                                          <p:attrName>style.visibility</p:attrName>
                                        </p:attrNameLst>
                                      </p:cBhvr>
                                      <p:to>
                                        <p:strVal val="visible"/>
                                      </p:to>
                                    </p:set>
                                    <p:animEffect transition="in" filter="randombar(horizontal)">
                                      <p:cBhvr>
                                        <p:cTn id="31" dur="500"/>
                                        <p:tgtEl>
                                          <p:spTgt spid="13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35"/>
                                        </p:tgtEl>
                                        <p:attrNameLst>
                                          <p:attrName>style.visibility</p:attrName>
                                        </p:attrNameLst>
                                      </p:cBhvr>
                                      <p:to>
                                        <p:strVal val="visible"/>
                                      </p:to>
                                    </p:set>
                                    <p:animEffect transition="in" filter="randombar(horizontal)">
                                      <p:cBhvr>
                                        <p:cTn id="34" dur="500"/>
                                        <p:tgtEl>
                                          <p:spTgt spid="135"/>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34"/>
                                        </p:tgtEl>
                                        <p:attrNameLst>
                                          <p:attrName>style.visibility</p:attrName>
                                        </p:attrNameLst>
                                      </p:cBhvr>
                                      <p:to>
                                        <p:strVal val="visible"/>
                                      </p:to>
                                    </p:set>
                                    <p:animEffect transition="in" filter="randombar(horizontal)">
                                      <p:cBhvr>
                                        <p:cTn id="37" dur="500"/>
                                        <p:tgtEl>
                                          <p:spTgt spid="134"/>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32"/>
                                        </p:tgtEl>
                                        <p:attrNameLst>
                                          <p:attrName>style.visibility</p:attrName>
                                        </p:attrNameLst>
                                      </p:cBhvr>
                                      <p:to>
                                        <p:strVal val="visible"/>
                                      </p:to>
                                    </p:set>
                                    <p:animEffect transition="in" filter="randombar(horizontal)">
                                      <p:cBhvr>
                                        <p:cTn id="40" dur="500"/>
                                        <p:tgtEl>
                                          <p:spTgt spid="13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23"/>
                                        </p:tgtEl>
                                        <p:attrNameLst>
                                          <p:attrName>style.visibility</p:attrName>
                                        </p:attrNameLst>
                                      </p:cBhvr>
                                      <p:to>
                                        <p:strVal val="visible"/>
                                      </p:to>
                                    </p:set>
                                    <p:animEffect transition="in" filter="randombar(horizontal)">
                                      <p:cBhvr>
                                        <p:cTn id="43" dur="500"/>
                                        <p:tgtEl>
                                          <p:spTgt spid="12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26"/>
                                        </p:tgtEl>
                                        <p:attrNameLst>
                                          <p:attrName>style.visibility</p:attrName>
                                        </p:attrNameLst>
                                      </p:cBhvr>
                                      <p:to>
                                        <p:strVal val="visible"/>
                                      </p:to>
                                    </p:set>
                                    <p:animEffect transition="in" filter="randombar(horizontal)">
                                      <p:cBhvr>
                                        <p:cTn id="46"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21" grpId="0"/>
      <p:bldP spid="122" grpId="0"/>
      <p:bldP spid="123" grpId="0"/>
      <p:bldP spid="124" grpId="0"/>
      <p:bldP spid="125" grpId="0"/>
      <p:bldP spid="126" grpId="0"/>
      <p:bldP spid="127" grpId="0"/>
      <p:bldP spid="128" grpId="0"/>
      <p:bldP spid="129" grpId="0"/>
      <p:bldP spid="131" grpId="0"/>
      <p:bldP spid="132" grpId="0"/>
      <p:bldP spid="134" grpId="0"/>
      <p:bldP spid="13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6386" name="矩形 1"/>
          <p:cNvSpPr/>
          <p:nvPr>
            <p:custDataLst>
              <p:tags r:id="rId4"/>
            </p:custDataLst>
          </p:nvPr>
        </p:nvSpPr>
        <p:spPr>
          <a:xfrm>
            <a:off x="5227955" y="641350"/>
            <a:ext cx="2101850" cy="748030"/>
          </a:xfrm>
          <a:prstGeom prst="rect">
            <a:avLst/>
          </a:prstGeom>
          <a:noFill/>
          <a:ln w="9525">
            <a:noFill/>
          </a:ln>
        </p:spPr>
        <p:txBody>
          <a:bodyPr wrap="square" anchor="t">
            <a:spAutoFit/>
          </a:bodyPr>
          <a:lstStyle/>
          <a:p>
            <a:r>
              <a:rPr lang="zh-CN" altLang="en-US" sz="4265" b="1">
                <a:solidFill>
                  <a:srgbClr val="C00000"/>
                </a:solidFill>
                <a:latin typeface="华文楷体" panose="02010600040101010101" charset="-122"/>
                <a:ea typeface="华文楷体" panose="02010600040101010101" charset="-122"/>
              </a:rPr>
              <a:t>多音字</a:t>
            </a:r>
          </a:p>
        </p:txBody>
      </p:sp>
      <p:sp>
        <p:nvSpPr>
          <p:cNvPr id="42" name="TextBox 30"/>
          <p:cNvSpPr txBox="1"/>
          <p:nvPr>
            <p:custDataLst>
              <p:tags r:id="rId5"/>
            </p:custDataLst>
          </p:nvPr>
        </p:nvSpPr>
        <p:spPr>
          <a:xfrm>
            <a:off x="2804584" y="1780963"/>
            <a:ext cx="3359149" cy="583565"/>
          </a:xfrm>
          <a:prstGeom prst="rect">
            <a:avLst/>
          </a:prstGeom>
          <a:noFill/>
          <a:ln w="9525">
            <a:noFill/>
          </a:ln>
        </p:spPr>
        <p:txBody>
          <a:bodyPr anchor="t">
            <a:spAutoFit/>
          </a:bodyPr>
          <a:lstStyle/>
          <a:p>
            <a:pPr>
              <a:buSzTx/>
            </a:pPr>
            <a:r>
              <a:rPr lang="en-US" altLang="zh-CN" sz="3200" b="1" err="1">
                <a:latin typeface="华文楷体" panose="02010600040101010101" charset="-122"/>
                <a:ea typeface="华文楷体" panose="02010600040101010101" charset="-122"/>
                <a:cs typeface="华文楷体" panose="02010600040101010101" charset="-122"/>
              </a:rPr>
              <a:t>méi</a:t>
            </a:r>
            <a:r>
              <a:rPr lang="zh-CN" altLang="en-US" sz="3200" b="1">
                <a:latin typeface="华文楷体" panose="02010600040101010101" charset="-122"/>
                <a:ea typeface="华文楷体" panose="02010600040101010101" charset="-122"/>
                <a:cs typeface="华文楷体" panose="02010600040101010101" charset="-122"/>
              </a:rPr>
              <a:t>（         ）</a:t>
            </a:r>
          </a:p>
        </p:txBody>
      </p:sp>
      <p:sp>
        <p:nvSpPr>
          <p:cNvPr id="43" name="TextBox 31"/>
          <p:cNvSpPr txBox="1"/>
          <p:nvPr>
            <p:custDataLst>
              <p:tags r:id="rId6"/>
            </p:custDataLst>
          </p:nvPr>
        </p:nvSpPr>
        <p:spPr>
          <a:xfrm>
            <a:off x="3800052" y="1781387"/>
            <a:ext cx="1540933" cy="583565"/>
          </a:xfrm>
          <a:prstGeom prst="rect">
            <a:avLst/>
          </a:prstGeom>
          <a:noFill/>
          <a:ln w="9525">
            <a:noFill/>
          </a:ln>
        </p:spPr>
        <p:txBody>
          <a:bodyPr anchor="t">
            <a:spAutoFit/>
          </a:bodyPr>
          <a:lstStyle/>
          <a:p>
            <a:r>
              <a:rPr lang="zh-CN" altLang="en-US" sz="3200" b="1">
                <a:solidFill>
                  <a:srgbClr val="C00000"/>
                </a:solidFill>
                <a:latin typeface="华文楷体" panose="02010600040101010101" charset="-122"/>
                <a:ea typeface="华文楷体" panose="02010600040101010101" charset="-122"/>
              </a:rPr>
              <a:t>没有</a:t>
            </a:r>
          </a:p>
        </p:txBody>
      </p:sp>
      <p:sp>
        <p:nvSpPr>
          <p:cNvPr id="47" name="TextBox 32"/>
          <p:cNvSpPr txBox="1"/>
          <p:nvPr>
            <p:custDataLst>
              <p:tags r:id="rId7"/>
            </p:custDataLst>
          </p:nvPr>
        </p:nvSpPr>
        <p:spPr>
          <a:xfrm>
            <a:off x="2804584" y="3266863"/>
            <a:ext cx="3456516" cy="583565"/>
          </a:xfrm>
          <a:prstGeom prst="rect">
            <a:avLst/>
          </a:prstGeom>
          <a:noFill/>
          <a:ln w="9525">
            <a:noFill/>
          </a:ln>
        </p:spPr>
        <p:txBody>
          <a:bodyPr anchor="t">
            <a:spAutoFit/>
          </a:bodyPr>
          <a:lstStyle/>
          <a:p>
            <a:pPr>
              <a:buSzTx/>
            </a:pPr>
            <a:r>
              <a:rPr lang="en-US" altLang="zh-CN" sz="3200" b="1" err="1">
                <a:latin typeface="华文楷体" panose="02010600040101010101" charset="-122"/>
                <a:ea typeface="华文楷体" panose="02010600040101010101" charset="-122"/>
                <a:cs typeface="华文楷体" panose="02010600040101010101" charset="-122"/>
              </a:rPr>
              <a:t>mò</a:t>
            </a:r>
            <a:r>
              <a:rPr lang="zh-CN" altLang="en-US" sz="3200" b="1">
                <a:latin typeface="华文楷体" panose="02010600040101010101" charset="-122"/>
                <a:ea typeface="华文楷体" panose="02010600040101010101" charset="-122"/>
                <a:cs typeface="华文楷体" panose="02010600040101010101" charset="-122"/>
              </a:rPr>
              <a:t>（       ）</a:t>
            </a:r>
          </a:p>
        </p:txBody>
      </p:sp>
      <p:sp>
        <p:nvSpPr>
          <p:cNvPr id="50" name="TextBox 33"/>
          <p:cNvSpPr txBox="1"/>
          <p:nvPr>
            <p:custDataLst>
              <p:tags r:id="rId8"/>
            </p:custDataLst>
          </p:nvPr>
        </p:nvSpPr>
        <p:spPr>
          <a:xfrm>
            <a:off x="3671570" y="3267075"/>
            <a:ext cx="1369484" cy="583565"/>
          </a:xfrm>
          <a:prstGeom prst="rect">
            <a:avLst/>
          </a:prstGeom>
          <a:noFill/>
          <a:ln w="9525">
            <a:noFill/>
          </a:ln>
        </p:spPr>
        <p:txBody>
          <a:bodyPr anchor="t">
            <a:spAutoFit/>
          </a:bodyPr>
          <a:lstStyle/>
          <a:p>
            <a:pPr lvl="0" algn="l">
              <a:buClrTx/>
              <a:buSzTx/>
              <a:buFontTx/>
            </a:pPr>
            <a:r>
              <a:rPr lang="zh-CN" altLang="en-US" sz="3200" b="1">
                <a:solidFill>
                  <a:srgbClr val="C00000"/>
                </a:solidFill>
                <a:latin typeface="华文楷体" panose="02010600040101010101" charset="-122"/>
                <a:ea typeface="华文楷体" panose="02010600040101010101" charset="-122"/>
                <a:sym typeface="+mn-ea"/>
              </a:rPr>
              <a:t>辱没</a:t>
            </a:r>
          </a:p>
        </p:txBody>
      </p:sp>
      <p:grpSp>
        <p:nvGrpSpPr>
          <p:cNvPr id="2" name="组合 1"/>
          <p:cNvGrpSpPr/>
          <p:nvPr>
            <p:custDataLst>
              <p:tags r:id="rId9"/>
            </p:custDataLst>
          </p:nvPr>
        </p:nvGrpSpPr>
        <p:grpSpPr>
          <a:xfrm>
            <a:off x="1435100" y="2079625"/>
            <a:ext cx="1369695" cy="1541780"/>
            <a:chOff x="4814888" y="1015411"/>
            <a:chExt cx="1027741" cy="1483903"/>
          </a:xfrm>
        </p:grpSpPr>
        <p:sp>
          <p:nvSpPr>
            <p:cNvPr id="16392" name="TextBox 2"/>
            <p:cNvSpPr txBox="1"/>
            <p:nvPr>
              <p:custDataLst>
                <p:tags r:id="rId10"/>
              </p:custDataLst>
            </p:nvPr>
          </p:nvSpPr>
          <p:spPr>
            <a:xfrm>
              <a:off x="4814888" y="1376363"/>
              <a:ext cx="518953" cy="680224"/>
            </a:xfrm>
            <a:prstGeom prst="rect">
              <a:avLst/>
            </a:prstGeom>
            <a:noFill/>
            <a:ln w="9525">
              <a:noFill/>
            </a:ln>
          </p:spPr>
          <p:txBody>
            <a:bodyPr wrap="square" anchor="t">
              <a:spAutoFit/>
            </a:bodyPr>
            <a:lstStyle/>
            <a:p>
              <a:pPr eaLnBrk="0" hangingPunct="0"/>
              <a:r>
                <a:rPr lang="zh-CN" altLang="en-US" sz="4000" b="1">
                  <a:solidFill>
                    <a:srgbClr val="FF0000"/>
                  </a:solidFill>
                  <a:latin typeface="华文楷体" panose="02010600040101010101" charset="-122"/>
                  <a:ea typeface="华文楷体" panose="02010600040101010101" charset="-122"/>
                </a:rPr>
                <a:t>没</a:t>
              </a:r>
            </a:p>
          </p:txBody>
        </p:sp>
        <p:sp>
          <p:nvSpPr>
            <p:cNvPr id="55" name="左大括号 54"/>
            <p:cNvSpPr/>
            <p:nvPr>
              <p:custDataLst>
                <p:tags r:id="rId11"/>
              </p:custDataLst>
            </p:nvPr>
          </p:nvSpPr>
          <p:spPr>
            <a:xfrm>
              <a:off x="5543997" y="1015411"/>
              <a:ext cx="298632" cy="1483903"/>
            </a:xfrm>
            <a:prstGeom prst="leftBrace">
              <a:avLst>
                <a:gd name="adj1" fmla="val 29610"/>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华文楷体" panose="02010600040101010101" charset="-122"/>
                <a:ea typeface="华文楷体" panose="02010600040101010101" charset="-122"/>
                <a:cs typeface="+mn-cs"/>
              </a:endParaRPr>
            </a:p>
          </p:txBody>
        </p:sp>
      </p:grpSp>
      <p:sp>
        <p:nvSpPr>
          <p:cNvPr id="129" name="TextBox 30"/>
          <p:cNvSpPr txBox="1"/>
          <p:nvPr>
            <p:custDataLst>
              <p:tags r:id="rId12"/>
            </p:custDataLst>
          </p:nvPr>
        </p:nvSpPr>
        <p:spPr>
          <a:xfrm>
            <a:off x="7727951" y="1692063"/>
            <a:ext cx="3596216" cy="583565"/>
          </a:xfrm>
          <a:prstGeom prst="rect">
            <a:avLst/>
          </a:prstGeom>
          <a:noFill/>
          <a:ln w="9525">
            <a:noFill/>
          </a:ln>
        </p:spPr>
        <p:txBody>
          <a:bodyPr anchor="t">
            <a:spAutoFit/>
          </a:bodyPr>
          <a:lstStyle/>
          <a:p>
            <a:pPr>
              <a:buSzTx/>
            </a:pPr>
            <a:r>
              <a:rPr lang="en-US" altLang="zh-CN" sz="3200" b="1" err="1">
                <a:latin typeface="华文楷体" panose="02010600040101010101" charset="-122"/>
                <a:ea typeface="华文楷体" panose="02010600040101010101" charset="-122"/>
                <a:cs typeface="华文楷体" panose="02010600040101010101" charset="-122"/>
              </a:rPr>
              <a:t>bànɡ</a:t>
            </a:r>
            <a:r>
              <a:rPr lang="zh-CN" altLang="en-US" sz="3200" b="1">
                <a:latin typeface="华文楷体" panose="02010600040101010101" charset="-122"/>
                <a:ea typeface="华文楷体" panose="02010600040101010101" charset="-122"/>
                <a:cs typeface="华文楷体" panose="02010600040101010101" charset="-122"/>
              </a:rPr>
              <a:t>（        ）</a:t>
            </a:r>
          </a:p>
        </p:txBody>
      </p:sp>
      <p:sp>
        <p:nvSpPr>
          <p:cNvPr id="130" name="TextBox 31"/>
          <p:cNvSpPr txBox="1"/>
          <p:nvPr>
            <p:custDataLst>
              <p:tags r:id="rId13"/>
            </p:custDataLst>
          </p:nvPr>
        </p:nvSpPr>
        <p:spPr>
          <a:xfrm>
            <a:off x="8930429" y="1692487"/>
            <a:ext cx="1445683" cy="583565"/>
          </a:xfrm>
          <a:prstGeom prst="rect">
            <a:avLst/>
          </a:prstGeom>
          <a:noFill/>
          <a:ln w="9525">
            <a:noFill/>
          </a:ln>
        </p:spPr>
        <p:txBody>
          <a:bodyPr anchor="t">
            <a:spAutoFit/>
          </a:bodyPr>
          <a:lstStyle/>
          <a:p>
            <a:pPr lvl="0" algn="l">
              <a:buClrTx/>
              <a:buSzTx/>
              <a:buFontTx/>
            </a:pPr>
            <a:r>
              <a:rPr lang="zh-CN" altLang="en-US" sz="3200" b="1">
                <a:solidFill>
                  <a:srgbClr val="C00000"/>
                </a:solidFill>
                <a:latin typeface="华文楷体" panose="02010600040101010101" charset="-122"/>
                <a:ea typeface="华文楷体" panose="02010600040101010101" charset="-122"/>
                <a:sym typeface="+mn-ea"/>
              </a:rPr>
              <a:t>磅秤</a:t>
            </a:r>
          </a:p>
        </p:txBody>
      </p:sp>
      <p:sp>
        <p:nvSpPr>
          <p:cNvPr id="131" name="TextBox 32"/>
          <p:cNvSpPr txBox="1"/>
          <p:nvPr>
            <p:custDataLst>
              <p:tags r:id="rId14"/>
            </p:custDataLst>
          </p:nvPr>
        </p:nvSpPr>
        <p:spPr>
          <a:xfrm>
            <a:off x="7727951" y="3180081"/>
            <a:ext cx="3699933" cy="583565"/>
          </a:xfrm>
          <a:prstGeom prst="rect">
            <a:avLst/>
          </a:prstGeom>
          <a:noFill/>
          <a:ln w="9525">
            <a:noFill/>
          </a:ln>
        </p:spPr>
        <p:txBody>
          <a:bodyPr anchor="t">
            <a:spAutoFit/>
          </a:bodyPr>
          <a:lstStyle/>
          <a:p>
            <a:pPr>
              <a:buSzTx/>
            </a:pPr>
            <a:r>
              <a:rPr lang="en-US" altLang="zh-CN" sz="3200" b="1" err="1">
                <a:latin typeface="华文楷体" panose="02010600040101010101" charset="-122"/>
                <a:ea typeface="华文楷体" panose="02010600040101010101" charset="-122"/>
                <a:cs typeface="华文楷体" panose="02010600040101010101" charset="-122"/>
              </a:rPr>
              <a:t>pánɡ</a:t>
            </a:r>
            <a:r>
              <a:rPr lang="zh-CN" altLang="en-US" sz="3200" b="1">
                <a:latin typeface="华文楷体" panose="02010600040101010101" charset="-122"/>
                <a:ea typeface="华文楷体" panose="02010600040101010101" charset="-122"/>
                <a:cs typeface="华文楷体" panose="02010600040101010101" charset="-122"/>
              </a:rPr>
              <a:t>（        ）</a:t>
            </a:r>
          </a:p>
        </p:txBody>
      </p:sp>
      <p:sp>
        <p:nvSpPr>
          <p:cNvPr id="134" name="TextBox 33"/>
          <p:cNvSpPr txBox="1"/>
          <p:nvPr>
            <p:custDataLst>
              <p:tags r:id="rId15"/>
            </p:custDataLst>
          </p:nvPr>
        </p:nvSpPr>
        <p:spPr>
          <a:xfrm>
            <a:off x="8930852" y="3137112"/>
            <a:ext cx="1684867" cy="583565"/>
          </a:xfrm>
          <a:prstGeom prst="rect">
            <a:avLst/>
          </a:prstGeom>
          <a:noFill/>
          <a:ln w="9525">
            <a:noFill/>
          </a:ln>
        </p:spPr>
        <p:txBody>
          <a:bodyPr anchor="t">
            <a:spAutoFit/>
          </a:bodyPr>
          <a:lstStyle/>
          <a:p>
            <a:pPr lvl="0" algn="l">
              <a:buClrTx/>
              <a:buSzTx/>
              <a:buFontTx/>
            </a:pPr>
            <a:r>
              <a:rPr lang="zh-CN" altLang="en-US" sz="3200" b="1">
                <a:solidFill>
                  <a:srgbClr val="C00000"/>
                </a:solidFill>
                <a:latin typeface="华文楷体" panose="02010600040101010101" charset="-122"/>
                <a:ea typeface="华文楷体" panose="02010600040101010101" charset="-122"/>
                <a:sym typeface="+mn-ea"/>
              </a:rPr>
              <a:t>磅礴</a:t>
            </a:r>
          </a:p>
        </p:txBody>
      </p:sp>
      <p:grpSp>
        <p:nvGrpSpPr>
          <p:cNvPr id="135" name="组合 134"/>
          <p:cNvGrpSpPr/>
          <p:nvPr>
            <p:custDataLst>
              <p:tags r:id="rId16"/>
            </p:custDataLst>
          </p:nvPr>
        </p:nvGrpSpPr>
        <p:grpSpPr>
          <a:xfrm>
            <a:off x="6356350" y="1924050"/>
            <a:ext cx="1371600" cy="1610995"/>
            <a:chOff x="4814888" y="1015411"/>
            <a:chExt cx="1027741" cy="1483903"/>
          </a:xfrm>
        </p:grpSpPr>
        <p:sp>
          <p:nvSpPr>
            <p:cNvPr id="16399" name="TextBox 2"/>
            <p:cNvSpPr txBox="1"/>
            <p:nvPr>
              <p:custDataLst>
                <p:tags r:id="rId17"/>
              </p:custDataLst>
            </p:nvPr>
          </p:nvSpPr>
          <p:spPr>
            <a:xfrm>
              <a:off x="4814888" y="1376363"/>
              <a:ext cx="518153" cy="650999"/>
            </a:xfrm>
            <a:prstGeom prst="rect">
              <a:avLst/>
            </a:prstGeom>
            <a:noFill/>
            <a:ln w="9525">
              <a:noFill/>
            </a:ln>
          </p:spPr>
          <p:txBody>
            <a:bodyPr wrap="square" anchor="t">
              <a:spAutoFit/>
            </a:bodyPr>
            <a:lstStyle/>
            <a:p>
              <a:pPr eaLnBrk="0" hangingPunct="0"/>
              <a:r>
                <a:rPr lang="zh-CN" altLang="en-US" sz="4000" b="1">
                  <a:solidFill>
                    <a:srgbClr val="FF0000"/>
                  </a:solidFill>
                  <a:latin typeface="华文楷体" panose="02010600040101010101" charset="-122"/>
                  <a:ea typeface="华文楷体" panose="02010600040101010101" charset="-122"/>
                </a:rPr>
                <a:t>磅</a:t>
              </a:r>
            </a:p>
          </p:txBody>
        </p:sp>
        <p:sp>
          <p:nvSpPr>
            <p:cNvPr id="137" name="左大括号 136"/>
            <p:cNvSpPr/>
            <p:nvPr>
              <p:custDataLst>
                <p:tags r:id="rId18"/>
              </p:custDataLst>
            </p:nvPr>
          </p:nvSpPr>
          <p:spPr>
            <a:xfrm>
              <a:off x="5544457" y="1015411"/>
              <a:ext cx="298172" cy="1483903"/>
            </a:xfrm>
            <a:prstGeom prst="leftBrace">
              <a:avLst>
                <a:gd name="adj1" fmla="val 29610"/>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chemeClr val="tx1"/>
                </a:solidFill>
                <a:effectLst/>
                <a:uLnTx/>
                <a:uFillTx/>
                <a:latin typeface="华文楷体" panose="02010600040101010101" charset="-122"/>
                <a:ea typeface="华文楷体" panose="02010600040101010101"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randombar(horizontal)">
                                      <p:cBhvr>
                                        <p:cTn id="7" dur="500"/>
                                        <p:tgtEl>
                                          <p:spTgt spid="4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randombar(horizontal)">
                                      <p:cBhvr>
                                        <p:cTn id="10" dur="500"/>
                                        <p:tgtEl>
                                          <p:spTgt spid="50"/>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30"/>
                                        </p:tgtEl>
                                        <p:attrNameLst>
                                          <p:attrName>style.visibility</p:attrName>
                                        </p:attrNameLst>
                                      </p:cBhvr>
                                      <p:to>
                                        <p:strVal val="visible"/>
                                      </p:to>
                                    </p:set>
                                    <p:animEffect transition="in" filter="randombar(horizontal)">
                                      <p:cBhvr>
                                        <p:cTn id="15" dur="500"/>
                                        <p:tgtEl>
                                          <p:spTgt spid="130"/>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4"/>
                                        </p:tgtEl>
                                        <p:attrNameLst>
                                          <p:attrName>style.visibility</p:attrName>
                                        </p:attrNameLst>
                                      </p:cBhvr>
                                      <p:to>
                                        <p:strVal val="visible"/>
                                      </p:to>
                                    </p:set>
                                    <p:animEffect transition="in" filter="randombar(horizontal)">
                                      <p:cBhvr>
                                        <p:cTn id="18"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0" grpId="0"/>
      <p:bldP spid="130" grpId="0"/>
      <p:bldP spid="13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82" name="矩形 1"/>
          <p:cNvSpPr/>
          <p:nvPr>
            <p:custDataLst>
              <p:tags r:id="rId3"/>
            </p:custDataLst>
          </p:nvPr>
        </p:nvSpPr>
        <p:spPr>
          <a:xfrm>
            <a:off x="5110163" y="990600"/>
            <a:ext cx="1620837" cy="638175"/>
          </a:xfrm>
          <a:prstGeom prst="rect">
            <a:avLst/>
          </a:prstGeom>
          <a:noFill/>
          <a:ln w="9525">
            <a:noFill/>
          </a:ln>
        </p:spPr>
        <p:txBody>
          <a:bodyPr wrap="none" anchor="t" anchorCtr="0"/>
          <a:lstStyle/>
          <a:p>
            <a:pPr algn="ctr">
              <a:lnSpc>
                <a:spcPct val="140000"/>
              </a:lnSpc>
              <a:spcAft>
                <a:spcPts val="1200"/>
              </a:spcAft>
            </a:pPr>
            <a:r>
              <a:rPr lang="zh-CN" altLang="en-US" sz="2800">
                <a:solidFill>
                  <a:srgbClr val="003300"/>
                </a:solidFill>
                <a:latin typeface="Calibri"/>
              </a:rPr>
              <a:t>记记背背</a:t>
            </a:r>
            <a:endParaRPr lang="en-US" altLang="zh-CN" sz="2800">
              <a:solidFill>
                <a:srgbClr val="003300"/>
              </a:solidFill>
              <a:latin typeface="Calibri"/>
            </a:endParaRPr>
          </a:p>
        </p:txBody>
      </p:sp>
      <p:sp>
        <p:nvSpPr>
          <p:cNvPr id="20483" name="矩形 4"/>
          <p:cNvSpPr/>
          <p:nvPr>
            <p:custDataLst>
              <p:tags r:id="rId4"/>
            </p:custDataLst>
          </p:nvPr>
        </p:nvSpPr>
        <p:spPr>
          <a:xfrm>
            <a:off x="1433830" y="2155825"/>
            <a:ext cx="7575550" cy="3975100"/>
          </a:xfrm>
          <a:prstGeom prst="rect">
            <a:avLst/>
          </a:prstGeom>
          <a:noFill/>
          <a:ln w="9525">
            <a:noFill/>
          </a:ln>
        </p:spPr>
        <p:txBody>
          <a:bodyPr anchor="t" anchorCtr="0"/>
          <a:lstStyle/>
          <a:p>
            <a:pPr marL="457200" indent="-457200">
              <a:lnSpc>
                <a:spcPct val="150000"/>
              </a:lnSpc>
            </a:pPr>
            <a:r>
              <a:rPr lang="en-US" altLang="zh-CN" sz="2800" b="1">
                <a:solidFill>
                  <a:srgbClr val="FF0000"/>
                </a:solidFill>
                <a:latin typeface="Arial"/>
                <a:ea typeface="Arial"/>
              </a:rPr>
              <a:t>1. </a:t>
            </a:r>
            <a:r>
              <a:rPr lang="zh-CN" altLang="en-US" sz="2800" b="1">
                <a:solidFill>
                  <a:srgbClr val="FF0000"/>
                </a:solidFill>
                <a:latin typeface="Arial"/>
                <a:ea typeface="Arial"/>
              </a:rPr>
              <a:t>初衷：</a:t>
            </a:r>
            <a:r>
              <a:rPr lang="zh-CN" altLang="en-US" sz="2800" b="1">
                <a:latin typeface="Arial"/>
                <a:ea typeface="Arial"/>
              </a:rPr>
              <a:t>最初的心愿。</a:t>
            </a:r>
          </a:p>
          <a:p>
            <a:pPr marL="457200" indent="-457200">
              <a:lnSpc>
                <a:spcPct val="150000"/>
              </a:lnSpc>
            </a:pPr>
            <a:r>
              <a:rPr lang="en-US" altLang="zh-CN" sz="2800" b="1">
                <a:solidFill>
                  <a:srgbClr val="FF0000"/>
                </a:solidFill>
                <a:latin typeface="Arial"/>
                <a:ea typeface="Arial"/>
              </a:rPr>
              <a:t>2. </a:t>
            </a:r>
            <a:r>
              <a:rPr lang="zh-CN" altLang="en-US" sz="2800" b="1">
                <a:solidFill>
                  <a:srgbClr val="FF0000"/>
                </a:solidFill>
                <a:latin typeface="Arial"/>
                <a:ea typeface="Arial"/>
              </a:rPr>
              <a:t>杀戮：</a:t>
            </a:r>
            <a:r>
              <a:rPr lang="zh-CN" altLang="en-US" sz="2800" b="1">
                <a:latin typeface="Arial"/>
                <a:ea typeface="Arial"/>
              </a:rPr>
              <a:t>杀害（多指大量地）；屠杀。</a:t>
            </a:r>
          </a:p>
          <a:p>
            <a:pPr marL="457200" indent="-457200">
              <a:lnSpc>
                <a:spcPct val="150000"/>
              </a:lnSpc>
            </a:pPr>
            <a:r>
              <a:rPr lang="en-US" altLang="zh-CN" sz="2800" b="1">
                <a:solidFill>
                  <a:srgbClr val="FF0000"/>
                </a:solidFill>
                <a:latin typeface="Arial"/>
                <a:ea typeface="Arial"/>
              </a:rPr>
              <a:t>3. </a:t>
            </a:r>
            <a:r>
              <a:rPr lang="zh-CN" altLang="en-US" sz="2800" b="1">
                <a:solidFill>
                  <a:srgbClr val="FF0000"/>
                </a:solidFill>
                <a:latin typeface="Arial"/>
                <a:ea typeface="Arial"/>
              </a:rPr>
              <a:t>篡改：</a:t>
            </a:r>
            <a:r>
              <a:rPr lang="zh-CN" altLang="en-US" sz="2800" b="1">
                <a:latin typeface="Arial"/>
                <a:ea typeface="Arial"/>
              </a:rPr>
              <a:t>别有用心地改动或曲解。</a:t>
            </a:r>
          </a:p>
          <a:p>
            <a:pPr marL="457200" indent="-457200">
              <a:lnSpc>
                <a:spcPct val="150000"/>
              </a:lnSpc>
            </a:pPr>
            <a:r>
              <a:rPr lang="en-US" altLang="zh-CN" sz="2800" b="1">
                <a:solidFill>
                  <a:srgbClr val="FF0000"/>
                </a:solidFill>
                <a:latin typeface="Arial"/>
                <a:ea typeface="Arial"/>
              </a:rPr>
              <a:t>4. </a:t>
            </a:r>
            <a:r>
              <a:rPr lang="zh-CN" altLang="en-US" sz="2800" b="1">
                <a:solidFill>
                  <a:srgbClr val="FF0000"/>
                </a:solidFill>
                <a:latin typeface="Arial"/>
                <a:ea typeface="Arial"/>
              </a:rPr>
              <a:t>抵赖：</a:t>
            </a:r>
            <a:r>
              <a:rPr lang="zh-CN" altLang="en-US" sz="2800" b="1">
                <a:latin typeface="Arial"/>
                <a:ea typeface="Arial"/>
              </a:rPr>
              <a:t>用谎言和狡辩否认所犯过失或罪行。</a:t>
            </a:r>
          </a:p>
          <a:p>
            <a:pPr marL="457200" indent="-457200">
              <a:lnSpc>
                <a:spcPct val="150000"/>
              </a:lnSpc>
            </a:pPr>
            <a:r>
              <a:rPr lang="en-US" altLang="zh-CN" sz="2800" b="1">
                <a:solidFill>
                  <a:srgbClr val="FF0000"/>
                </a:solidFill>
                <a:latin typeface="Arial"/>
                <a:ea typeface="Arial"/>
              </a:rPr>
              <a:t>5. </a:t>
            </a:r>
            <a:r>
              <a:rPr lang="zh-CN" altLang="en-US" sz="2800" b="1">
                <a:solidFill>
                  <a:srgbClr val="FF0000"/>
                </a:solidFill>
                <a:latin typeface="Arial"/>
                <a:ea typeface="Arial"/>
              </a:rPr>
              <a:t>妄图：</a:t>
            </a:r>
            <a:r>
              <a:rPr lang="zh-CN" altLang="en-US" sz="2800" b="1">
                <a:latin typeface="Arial"/>
                <a:ea typeface="Arial"/>
              </a:rPr>
              <a:t>狂妄地谋划。</a:t>
            </a:r>
          </a:p>
          <a:p>
            <a:pPr marL="457200" indent="-457200">
              <a:lnSpc>
                <a:spcPct val="150000"/>
              </a:lnSpc>
            </a:pPr>
            <a:r>
              <a:rPr lang="en-US" altLang="zh-CN" sz="2800" b="1">
                <a:solidFill>
                  <a:srgbClr val="FF0000"/>
                </a:solidFill>
                <a:latin typeface="Arial"/>
                <a:ea typeface="Arial"/>
              </a:rPr>
              <a:t>6. </a:t>
            </a:r>
            <a:r>
              <a:rPr lang="zh-CN" altLang="en-US" sz="2800" b="1">
                <a:solidFill>
                  <a:srgbClr val="FF0000"/>
                </a:solidFill>
                <a:latin typeface="Arial"/>
                <a:ea typeface="Arial"/>
              </a:rPr>
              <a:t>辱没：</a:t>
            </a:r>
            <a:r>
              <a:rPr lang="zh-CN" altLang="en-US" sz="2800" b="1">
                <a:latin typeface="Arial"/>
                <a:ea typeface="Arial"/>
              </a:rPr>
              <a:t>玷污；使不光彩。</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506" name="矩形 2"/>
          <p:cNvSpPr/>
          <p:nvPr>
            <p:custDataLst>
              <p:tags r:id="rId3"/>
            </p:custDataLst>
          </p:nvPr>
        </p:nvSpPr>
        <p:spPr>
          <a:xfrm>
            <a:off x="1462088" y="1519238"/>
            <a:ext cx="9344025" cy="3416300"/>
          </a:xfrm>
          <a:prstGeom prst="rect">
            <a:avLst/>
          </a:prstGeom>
          <a:noFill/>
          <a:ln w="9525">
            <a:noFill/>
          </a:ln>
        </p:spPr>
        <p:txBody>
          <a:bodyPr wrap="square" anchor="t" anchorCtr="0"/>
          <a:lstStyle/>
          <a:p>
            <a:pPr marL="457200" indent="-457200">
              <a:lnSpc>
                <a:spcPct val="150000"/>
              </a:lnSpc>
            </a:pPr>
            <a:r>
              <a:rPr lang="en-US" altLang="zh-CN" sz="2800" b="1">
                <a:solidFill>
                  <a:srgbClr val="FF0000"/>
                </a:solidFill>
                <a:latin typeface="Arial"/>
                <a:ea typeface="Arial"/>
              </a:rPr>
              <a:t>7. </a:t>
            </a:r>
            <a:r>
              <a:rPr lang="zh-CN" altLang="en-US" sz="2800" b="1">
                <a:solidFill>
                  <a:srgbClr val="FF0000"/>
                </a:solidFill>
                <a:latin typeface="Arial"/>
                <a:ea typeface="Arial"/>
              </a:rPr>
              <a:t>呓语：</a:t>
            </a:r>
            <a:r>
              <a:rPr lang="zh-CN" altLang="en-US" sz="2800" b="1">
                <a:latin typeface="Arial"/>
                <a:ea typeface="Arial"/>
              </a:rPr>
              <a:t>梦话。</a:t>
            </a:r>
          </a:p>
          <a:p>
            <a:pPr marL="457200" indent="-457200">
              <a:lnSpc>
                <a:spcPct val="150000"/>
              </a:lnSpc>
            </a:pPr>
            <a:r>
              <a:rPr lang="en-US" altLang="zh-CN" sz="2800" b="1">
                <a:solidFill>
                  <a:srgbClr val="FF0000"/>
                </a:solidFill>
                <a:latin typeface="Arial"/>
                <a:ea typeface="Arial"/>
              </a:rPr>
              <a:t>8. </a:t>
            </a:r>
            <a:r>
              <a:rPr lang="zh-CN" altLang="en-US" sz="2800" b="1">
                <a:solidFill>
                  <a:srgbClr val="FF0000"/>
                </a:solidFill>
                <a:latin typeface="Arial"/>
                <a:ea typeface="Arial"/>
              </a:rPr>
              <a:t>遁形：</a:t>
            </a:r>
            <a:r>
              <a:rPr lang="zh-CN" altLang="en-US" sz="2800" b="1">
                <a:latin typeface="Arial"/>
                <a:ea typeface="Arial"/>
              </a:rPr>
              <a:t>隐藏形体。</a:t>
            </a:r>
          </a:p>
          <a:p>
            <a:pPr marL="457200" indent="-457200">
              <a:lnSpc>
                <a:spcPct val="150000"/>
              </a:lnSpc>
            </a:pPr>
            <a:r>
              <a:rPr lang="en-US" altLang="zh-CN" sz="2800" b="1">
                <a:solidFill>
                  <a:srgbClr val="FF0000"/>
                </a:solidFill>
                <a:latin typeface="Arial"/>
                <a:ea typeface="Arial"/>
              </a:rPr>
              <a:t>9. </a:t>
            </a:r>
            <a:r>
              <a:rPr lang="zh-CN" altLang="en-US" sz="2800" b="1">
                <a:solidFill>
                  <a:srgbClr val="FF0000"/>
                </a:solidFill>
                <a:latin typeface="Arial"/>
                <a:ea typeface="Arial"/>
              </a:rPr>
              <a:t>铭记：</a:t>
            </a:r>
            <a:r>
              <a:rPr lang="zh-CN" altLang="en-US" sz="2800" b="1">
                <a:latin typeface="Arial"/>
                <a:ea typeface="Arial"/>
              </a:rPr>
              <a:t>深深地记在心里。</a:t>
            </a:r>
          </a:p>
          <a:p>
            <a:pPr marL="457200" indent="-457200">
              <a:lnSpc>
                <a:spcPct val="150000"/>
              </a:lnSpc>
            </a:pPr>
            <a:r>
              <a:rPr lang="en-US" altLang="zh-CN" sz="2800" b="1">
                <a:solidFill>
                  <a:srgbClr val="FF0000"/>
                </a:solidFill>
                <a:latin typeface="Arial"/>
                <a:ea typeface="Arial"/>
              </a:rPr>
              <a:t>10. </a:t>
            </a:r>
            <a:r>
              <a:rPr lang="zh-CN" altLang="en-US" sz="2800" b="1">
                <a:solidFill>
                  <a:srgbClr val="FF0000"/>
                </a:solidFill>
                <a:latin typeface="Arial"/>
                <a:ea typeface="Arial"/>
              </a:rPr>
              <a:t>彰显：</a:t>
            </a:r>
            <a:r>
              <a:rPr lang="zh-CN" altLang="en-US" sz="2800" b="1">
                <a:latin typeface="Arial"/>
                <a:ea typeface="Arial"/>
              </a:rPr>
              <a:t>鲜明地显示。</a:t>
            </a:r>
          </a:p>
          <a:p>
            <a:pPr marL="457200" indent="-457200">
              <a:lnSpc>
                <a:spcPct val="150000"/>
              </a:lnSpc>
            </a:pPr>
            <a:r>
              <a:rPr lang="en-US" altLang="zh-CN" sz="2800" b="1">
                <a:solidFill>
                  <a:srgbClr val="FF0000"/>
                </a:solidFill>
                <a:latin typeface="Arial"/>
                <a:ea typeface="Arial"/>
              </a:rPr>
              <a:t>11. </a:t>
            </a:r>
            <a:r>
              <a:rPr lang="zh-CN" altLang="en-US" sz="2800" b="1">
                <a:solidFill>
                  <a:srgbClr val="FF0000"/>
                </a:solidFill>
                <a:latin typeface="Arial"/>
                <a:ea typeface="Arial"/>
              </a:rPr>
              <a:t>惨绝人寰：</a:t>
            </a:r>
            <a:r>
              <a:rPr lang="zh-CN" altLang="en-US" sz="2800" b="1">
                <a:latin typeface="Arial"/>
                <a:ea typeface="Arial"/>
              </a:rPr>
              <a:t>人世上还没有过的悲惨，形容悲惨到了极点。人寰，人间。</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4578" name="矩形 2"/>
          <p:cNvSpPr/>
          <p:nvPr>
            <p:custDataLst>
              <p:tags r:id="rId3"/>
            </p:custDataLst>
          </p:nvPr>
        </p:nvSpPr>
        <p:spPr>
          <a:xfrm>
            <a:off x="4871403" y="476568"/>
            <a:ext cx="1620837" cy="638175"/>
          </a:xfrm>
          <a:prstGeom prst="rect">
            <a:avLst/>
          </a:prstGeom>
          <a:noFill/>
          <a:ln w="9525">
            <a:noFill/>
          </a:ln>
        </p:spPr>
        <p:txBody>
          <a:bodyPr wrap="none" anchor="t" anchorCtr="0"/>
          <a:lstStyle/>
          <a:p>
            <a:pPr algn="ctr">
              <a:lnSpc>
                <a:spcPct val="140000"/>
              </a:lnSpc>
              <a:spcAft>
                <a:spcPts val="1200"/>
              </a:spcAft>
            </a:pPr>
            <a:r>
              <a:rPr lang="zh-CN" altLang="en-US" sz="2800">
                <a:solidFill>
                  <a:srgbClr val="003300"/>
                </a:solidFill>
                <a:latin typeface="Calibri"/>
              </a:rPr>
              <a:t>整体感知</a:t>
            </a:r>
            <a:endParaRPr lang="en-US" altLang="zh-CN" sz="2800">
              <a:solidFill>
                <a:srgbClr val="003300"/>
              </a:solidFill>
              <a:latin typeface="Calibri"/>
            </a:endParaRPr>
          </a:p>
        </p:txBody>
      </p:sp>
      <p:sp>
        <p:nvSpPr>
          <p:cNvPr id="24579" name="Rectangle 17"/>
          <p:cNvSpPr/>
          <p:nvPr>
            <p:custDataLst>
              <p:tags r:id="rId4"/>
            </p:custDataLst>
          </p:nvPr>
        </p:nvSpPr>
        <p:spPr>
          <a:xfrm>
            <a:off x="623570" y="1485265"/>
            <a:ext cx="11126470" cy="4450715"/>
          </a:xfrm>
          <a:prstGeom prst="rect">
            <a:avLst/>
          </a:prstGeom>
          <a:noFill/>
          <a:ln w="9525">
            <a:noFill/>
          </a:ln>
        </p:spPr>
        <p:txBody>
          <a:bodyPr wrap="square" anchor="ctr" anchorCtr="0"/>
          <a:lstStyle/>
          <a:p>
            <a:pPr>
              <a:lnSpc>
                <a:spcPct val="150000"/>
              </a:lnSpc>
            </a:pPr>
            <a:r>
              <a:rPr lang="zh-CN" altLang="en-US" sz="2400" b="1">
                <a:solidFill>
                  <a:srgbClr val="003300"/>
                </a:solidFill>
                <a:latin typeface="宋体" panose="02010600030101010101" pitchFamily="2" charset="-122"/>
                <a:sym typeface="Arial"/>
              </a:rPr>
              <a:t>通读课文，划分文章的结构层次。</a:t>
            </a:r>
            <a:endParaRPr lang="zh-CN" altLang="en-US" sz="2400" b="1">
              <a:solidFill>
                <a:srgbClr val="003300"/>
              </a:solidFill>
              <a:latin typeface="微软雅黑" panose="020b0503020204020204" charset="-122"/>
              <a:sym typeface="Arial"/>
            </a:endParaRPr>
          </a:p>
          <a:p>
            <a:pPr>
              <a:lnSpc>
                <a:spcPct val="150000"/>
              </a:lnSpc>
            </a:pPr>
            <a:endParaRPr lang="zh-CN" altLang="en-US" sz="2400" b="1">
              <a:solidFill>
                <a:srgbClr val="003300"/>
              </a:solidFill>
              <a:latin typeface="微软雅黑" panose="020b0503020204020204" charset="-122"/>
              <a:sym typeface="Arial"/>
            </a:endParaRPr>
          </a:p>
          <a:p>
            <a:pPr>
              <a:lnSpc>
                <a:spcPct val="150000"/>
              </a:lnSpc>
            </a:pPr>
            <a:r>
              <a:rPr lang="zh-CN" altLang="en-US" sz="2400" b="1">
                <a:solidFill>
                  <a:srgbClr val="003300"/>
                </a:solidFill>
                <a:latin typeface="微软雅黑" panose="020b0503020204020204" charset="-122"/>
                <a:sym typeface="Arial"/>
              </a:rPr>
              <a:t>第一部分（第</a:t>
            </a:r>
            <a:r>
              <a:rPr lang="en-US" altLang="zh-CN" sz="2400" b="1">
                <a:solidFill>
                  <a:srgbClr val="003300"/>
                </a:solidFill>
                <a:latin typeface="微软雅黑" panose="020b0503020204020204" charset="-122"/>
                <a:sym typeface="Arial"/>
              </a:rPr>
              <a:t>1</a:t>
            </a:r>
            <a:r>
              <a:rPr lang="zh-CN" altLang="en-US" sz="2400" b="1">
                <a:solidFill>
                  <a:srgbClr val="003300"/>
                </a:solidFill>
                <a:latin typeface="微软雅黑" panose="020b0503020204020204" charset="-122"/>
                <a:sym typeface="Arial"/>
              </a:rPr>
              <a:t>段），点明主要事件</a:t>
            </a:r>
            <a:r>
              <a:rPr lang="en-US" altLang="zh-CN" sz="2400" b="1">
                <a:solidFill>
                  <a:srgbClr val="003300"/>
                </a:solidFill>
                <a:latin typeface="微软雅黑" panose="020b0503020204020204" charset="-122"/>
                <a:sym typeface="Arial"/>
              </a:rPr>
              <a:t>——</a:t>
            </a:r>
            <a:r>
              <a:rPr lang="zh-CN" altLang="en-US" sz="2400" b="1">
                <a:solidFill>
                  <a:srgbClr val="003300"/>
                </a:solidFill>
                <a:latin typeface="微软雅黑" panose="020b0503020204020204" charset="-122"/>
                <a:sym typeface="Arial"/>
              </a:rPr>
              <a:t>举行南京大屠杀死难者国家公祭仪式，交代了事件背景。</a:t>
            </a:r>
          </a:p>
          <a:p>
            <a:pPr>
              <a:lnSpc>
                <a:spcPct val="150000"/>
              </a:lnSpc>
            </a:pPr>
            <a:r>
              <a:rPr lang="zh-CN" altLang="en-US" sz="2400" b="1">
                <a:solidFill>
                  <a:srgbClr val="003300"/>
                </a:solidFill>
                <a:latin typeface="微软雅黑" panose="020b0503020204020204" charset="-122"/>
                <a:sym typeface="Arial"/>
              </a:rPr>
              <a:t>第二部分（第</a:t>
            </a:r>
            <a:r>
              <a:rPr lang="en-US" altLang="zh-CN" sz="2400" b="1">
                <a:solidFill>
                  <a:srgbClr val="003300"/>
                </a:solidFill>
                <a:latin typeface="微软雅黑" panose="020b0503020204020204" charset="-122"/>
                <a:sym typeface="Arial"/>
              </a:rPr>
              <a:t>2—4</a:t>
            </a:r>
            <a:r>
              <a:rPr lang="zh-CN" altLang="en-US" sz="2400" b="1">
                <a:solidFill>
                  <a:srgbClr val="003300"/>
                </a:solidFill>
                <a:latin typeface="微软雅黑" panose="020b0503020204020204" charset="-122"/>
                <a:sym typeface="Arial"/>
              </a:rPr>
              <a:t>段），写全世界的正义之士和日本右翼分子对南京大屠杀的不同态度，批判了日本右翼分子否认历史的顽固态度。</a:t>
            </a:r>
          </a:p>
          <a:p>
            <a:pPr>
              <a:lnSpc>
                <a:spcPct val="150000"/>
              </a:lnSpc>
            </a:pPr>
            <a:r>
              <a:rPr lang="zh-CN" altLang="en-US" sz="2400" b="1">
                <a:solidFill>
                  <a:srgbClr val="003300"/>
                </a:solidFill>
                <a:latin typeface="微软雅黑" panose="020b0503020204020204" charset="-122"/>
                <a:sym typeface="Arial"/>
              </a:rPr>
              <a:t>第三部分（第</a:t>
            </a:r>
            <a:r>
              <a:rPr lang="en-US" altLang="zh-CN" sz="2400" b="1">
                <a:solidFill>
                  <a:srgbClr val="003300"/>
                </a:solidFill>
                <a:latin typeface="微软雅黑" panose="020b0503020204020204" charset="-122"/>
                <a:sym typeface="Arial"/>
              </a:rPr>
              <a:t>5</a:t>
            </a:r>
            <a:r>
              <a:rPr lang="zh-CN" altLang="en-US" sz="2400" b="1">
                <a:solidFill>
                  <a:srgbClr val="003300"/>
                </a:solidFill>
                <a:latin typeface="微软雅黑" panose="020b0503020204020204" charset="-122"/>
                <a:sym typeface="Arial"/>
              </a:rPr>
              <a:t>、</a:t>
            </a:r>
            <a:r>
              <a:rPr lang="en-US" altLang="zh-CN" sz="2400" b="1">
                <a:solidFill>
                  <a:srgbClr val="003300"/>
                </a:solidFill>
                <a:latin typeface="微软雅黑" panose="020b0503020204020204" charset="-122"/>
                <a:sym typeface="Arial"/>
              </a:rPr>
              <a:t>6</a:t>
            </a:r>
            <a:r>
              <a:rPr lang="zh-CN" altLang="en-US" sz="2400" b="1">
                <a:solidFill>
                  <a:srgbClr val="003300"/>
                </a:solidFill>
                <a:latin typeface="微软雅黑" panose="020b0503020204020204" charset="-122"/>
                <a:sym typeface="Arial"/>
              </a:rPr>
              <a:t>段），写南京成为国际和平城市，中国矢志捍卫世界和平。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4579">
                                            <p:txEl>
                                              <p:pRg st="2" end="2"/>
                                            </p:txEl>
                                          </p:spTgt>
                                        </p:tgtEl>
                                        <p:attrNameLst>
                                          <p:attrName>style.visibility</p:attrName>
                                        </p:attrNameLst>
                                      </p:cBhvr>
                                      <p:to>
                                        <p:strVal val="visible"/>
                                      </p:to>
                                    </p:set>
                                    <p:animEffect transition="in" filter="randombar(horizontal)">
                                      <p:cBhvr>
                                        <p:cTn id="7" dur="500"/>
                                        <p:tgtEl>
                                          <p:spTgt spid="24579">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4579">
                                            <p:txEl>
                                              <p:pRg st="3" end="3"/>
                                            </p:txEl>
                                          </p:spTgt>
                                        </p:tgtEl>
                                        <p:attrNameLst>
                                          <p:attrName>style.visibility</p:attrName>
                                        </p:attrNameLst>
                                      </p:cBhvr>
                                      <p:to>
                                        <p:strVal val="visible"/>
                                      </p:to>
                                    </p:set>
                                    <p:animEffect transition="in" filter="randombar(horizontal)">
                                      <p:cBhvr>
                                        <p:cTn id="12" dur="500"/>
                                        <p:tgtEl>
                                          <p:spTgt spid="24579">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24579">
                                            <p:txEl>
                                              <p:pRg st="4" end="4"/>
                                            </p:txEl>
                                          </p:spTgt>
                                        </p:tgtEl>
                                        <p:attrNameLst>
                                          <p:attrName>style.visibility</p:attrName>
                                        </p:attrNameLst>
                                      </p:cBhvr>
                                      <p:to>
                                        <p:strVal val="visible"/>
                                      </p:to>
                                    </p:set>
                                    <p:animEffect transition="in" filter="randombar(horizontal)">
                                      <p:cBhvr>
                                        <p:cTn id="17" dur="500"/>
                                        <p:tgtEl>
                                          <p:spTgt spid="245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5603" name="图片 1"/>
          <p:cNvPicPr>
            <a:picLocks noChangeAspect="1"/>
          </p:cNvPicPr>
          <p:nvPr>
            <p:custDataLst>
              <p:tags r:id="rId4"/>
            </p:custDataLst>
          </p:nvPr>
        </p:nvPicPr>
        <p:blipFill>
          <a:blip r:embed="rId3"/>
          <a:stretch>
            <a:fillRect/>
          </a:stretch>
        </p:blipFill>
        <p:spPr>
          <a:xfrm>
            <a:off x="-168275" y="1196340"/>
            <a:ext cx="12491720" cy="4090035"/>
          </a:xfrm>
          <a:prstGeom prst="rect">
            <a:avLst/>
          </a:prstGeom>
          <a:noFill/>
          <a:ln w="9525">
            <a:noFill/>
          </a:ln>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 name="矩形 21"/>
          <p:cNvSpPr/>
          <p:nvPr>
            <p:custDataLst>
              <p:tags r:id="rId3"/>
            </p:custDataLst>
          </p:nvPr>
        </p:nvSpPr>
        <p:spPr>
          <a:xfrm>
            <a:off x="1343025" y="1917065"/>
            <a:ext cx="7256780" cy="737235"/>
          </a:xfrm>
          <a:prstGeom prst="rect">
            <a:avLst/>
          </a:prstGeom>
        </p:spPr>
        <p:txBody>
          <a:bodyPr wrap="square">
            <a:spAutoFit/>
          </a:bodyPr>
          <a:lstStyle/>
          <a:p>
            <a:pPr algn="l" fontAlgn="auto">
              <a:lnSpc>
                <a:spcPct val="150000"/>
              </a:lnSpc>
              <a:buClrTx/>
              <a:buSzTx/>
              <a:buFontTx/>
            </a:pPr>
            <a:r>
              <a:rPr lang="zh-CN" altLang="zh-CN" sz="2800">
                <a:solidFill>
                  <a:schemeClr val="bg1">
                    <a:lumMod val="50000"/>
                  </a:schemeClr>
                </a:solidFill>
                <a:latin typeface="微软雅黑" panose="020b0503020204020204" charset="-122"/>
                <a:ea typeface="微软雅黑" panose="020b0503020204020204" charset="-122"/>
                <a:sym typeface="+mn-ea"/>
              </a:rPr>
              <a:t>这则评论是针对什么新闻事件而写的？</a:t>
            </a:r>
          </a:p>
        </p:txBody>
      </p:sp>
      <p:sp>
        <p:nvSpPr>
          <p:cNvPr id="2" name="圆角矩形 1"/>
          <p:cNvSpPr/>
          <p:nvPr>
            <p:custDataLst>
              <p:tags r:id="rId4"/>
            </p:custDataLst>
          </p:nvPr>
        </p:nvSpPr>
        <p:spPr>
          <a:xfrm>
            <a:off x="1193165" y="2562225"/>
            <a:ext cx="9670415" cy="2158571"/>
          </a:xfrm>
          <a:prstGeom prst="roundRect">
            <a:avLst/>
          </a:prstGeom>
          <a:noFill/>
          <a:ln w="19050">
            <a:noFill/>
            <a:prstDash val="sysDash"/>
          </a:ln>
        </p:spPr>
        <p:txBody>
          <a:bodyPr wrap="square">
            <a:spAutoFit/>
          </a:bodyPr>
          <a:lstStyle/>
          <a:p>
            <a:pPr marL="12700" lvl="0" indent="-12700" algn="l">
              <a:lnSpc>
                <a:spcPct val="150000"/>
              </a:lnSpc>
              <a:buClrTx/>
              <a:buSzTx/>
              <a:buFontTx/>
            </a:pPr>
            <a:r>
              <a:rPr kumimoji="1" lang="zh-CN" sz="2800">
                <a:solidFill>
                  <a:srgbClr val="FF0000"/>
                </a:solidFill>
                <a:latin typeface="微软雅黑" panose="020b0503020204020204" charset="-122"/>
                <a:ea typeface="微软雅黑" panose="020b0503020204020204" charset="-122"/>
                <a:sym typeface="+mn-ea"/>
              </a:rPr>
              <a:t>针对在纪念南京大屠杀80周年的公祭日，即第四个南京大屠杀死难者国家公祭日，中国以隆重仪式悼念死难者同胞的的新闻事件而写。</a:t>
            </a:r>
          </a:p>
        </p:txBody>
      </p:sp>
      <p:sp>
        <p:nvSpPr>
          <p:cNvPr id="16" name="圆角矩形 15"/>
          <p:cNvSpPr/>
          <p:nvPr>
            <p:custDataLst>
              <p:tags r:id="rId5"/>
            </p:custDataLst>
          </p:nvPr>
        </p:nvSpPr>
        <p:spPr>
          <a:xfrm>
            <a:off x="5087706" y="621142"/>
            <a:ext cx="1464772" cy="4688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smtClean="0">
                <a:solidFill>
                  <a:schemeClr val="tx1"/>
                </a:solidFill>
                <a:latin typeface="微软雅黑" panose="020b0503020204020204" charset="-122"/>
                <a:ea typeface="微软雅黑" panose="020b0503020204020204" charset="-122"/>
              </a:rPr>
              <a:t>初读课文</a:t>
            </a:r>
            <a:endParaRPr lang="zh-CN" altLang="en-US" sz="2400" b="1">
              <a:solidFill>
                <a:schemeClr val="tx1"/>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7650" name="Rectangle 17"/>
          <p:cNvSpPr/>
          <p:nvPr>
            <p:custDataLst>
              <p:tags r:id="rId3"/>
            </p:custDataLst>
          </p:nvPr>
        </p:nvSpPr>
        <p:spPr>
          <a:xfrm>
            <a:off x="768350" y="1383030"/>
            <a:ext cx="10936605" cy="2892425"/>
          </a:xfrm>
          <a:prstGeom prst="rect">
            <a:avLst/>
          </a:prstGeom>
          <a:noFill/>
          <a:ln w="9525">
            <a:noFill/>
          </a:ln>
        </p:spPr>
        <p:txBody>
          <a:bodyPr wrap="square" anchor="ctr" anchorCtr="0"/>
          <a:lstStyle/>
          <a:p>
            <a:pPr>
              <a:lnSpc>
                <a:spcPct val="150000"/>
              </a:lnSpc>
            </a:pPr>
            <a:r>
              <a:rPr lang="en-US" altLang="zh-CN" sz="3200" b="1">
                <a:solidFill>
                  <a:srgbClr val="003300"/>
                </a:solidFill>
                <a:latin typeface="宋体" panose="02010600030101010101" pitchFamily="2" charset="-122"/>
                <a:sym typeface="Arial"/>
              </a:rPr>
              <a:t> </a:t>
            </a:r>
            <a:r>
              <a:rPr lang="zh-CN" altLang="en-US" sz="3200" b="1">
                <a:solidFill>
                  <a:srgbClr val="003300"/>
                </a:solidFill>
                <a:latin typeface="宋体" panose="02010600030101010101" pitchFamily="2" charset="-122"/>
                <a:sym typeface="Arial"/>
              </a:rPr>
              <a:t>标题有什么作用？  </a:t>
            </a:r>
            <a:endParaRPr lang="en-US" altLang="zh-CN" sz="3200" b="1">
              <a:solidFill>
                <a:srgbClr val="003300"/>
              </a:solidFill>
              <a:latin typeface="宋体" panose="02010600030101010101" pitchFamily="2" charset="-122"/>
              <a:sym typeface="Arial"/>
            </a:endParaRPr>
          </a:p>
          <a:p>
            <a:pPr>
              <a:lnSpc>
                <a:spcPct val="150000"/>
              </a:lnSpc>
            </a:pPr>
            <a:endParaRPr lang="zh-CN" altLang="en-US" sz="3200" b="1">
              <a:solidFill>
                <a:srgbClr val="003300"/>
              </a:solidFill>
              <a:latin typeface="微软雅黑" panose="020b0503020204020204" charset="-122"/>
              <a:sym typeface="Arial"/>
            </a:endParaRPr>
          </a:p>
          <a:p>
            <a:pPr>
              <a:lnSpc>
                <a:spcPct val="150000"/>
              </a:lnSpc>
            </a:pPr>
            <a:r>
              <a:rPr lang="zh-CN" altLang="en-US" sz="3200" b="1">
                <a:solidFill>
                  <a:srgbClr val="FF0000"/>
                </a:solidFill>
                <a:latin typeface="微软雅黑" panose="020b0503020204020204" charset="-122"/>
                <a:sym typeface="Arial"/>
              </a:rPr>
              <a:t>概括了“南京大屠杀国家公祭”的新闻事实；点明了国家公祭的初衷是为了维护世界和平。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7650">
                                            <p:txEl>
                                              <p:pRg st="2" end="2"/>
                                            </p:txEl>
                                          </p:spTgt>
                                        </p:tgtEl>
                                        <p:attrNameLst>
                                          <p:attrName>style.visibility</p:attrName>
                                        </p:attrNameLst>
                                      </p:cBhvr>
                                      <p:to>
                                        <p:strVal val="visible"/>
                                      </p:to>
                                    </p:set>
                                    <p:animEffect transition="in" filter="randombar(horizontal)">
                                      <p:cBhvr>
                                        <p:cTn id="7" dur="500"/>
                                        <p:tgtEl>
                                          <p:spTgt spid="2765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文本框 1"/>
          <p:cNvSpPr/>
          <p:nvPr>
            <p:custDataLst>
              <p:tags r:id="rId3"/>
            </p:custDataLst>
          </p:nvPr>
        </p:nvSpPr>
        <p:spPr>
          <a:xfrm>
            <a:off x="669925" y="1647825"/>
            <a:ext cx="10852150" cy="2627313"/>
          </a:xfrm>
          <a:prstGeom prst="rect">
            <a:avLst/>
          </a:prstGeom>
          <a:noFill/>
          <a:ln w="9525">
            <a:noFill/>
          </a:ln>
        </p:spPr>
        <p:txBody>
          <a:bodyPr wrap="square" anchor="t" anchorCtr="0"/>
          <a:lstStyle/>
          <a:p>
            <a:pPr indent="611505" algn="just">
              <a:lnSpc>
                <a:spcPct val="140000"/>
              </a:lnSpc>
            </a:pPr>
            <a:r>
              <a:rPr lang="zh-CN" altLang="en-US" sz="2400" b="1">
                <a:solidFill>
                  <a:srgbClr val="003300"/>
                </a:solidFill>
                <a:latin typeface="Calibri"/>
              </a:rPr>
              <a:t>同学们，你们知道何为国家公祭日？为什么要举行国家公祭日？关于南京大屠杀的悲惨历史你了解多少？</a:t>
            </a:r>
            <a:r>
              <a:rPr lang="en-US" altLang="zh-CN" sz="2400" b="1">
                <a:solidFill>
                  <a:srgbClr val="003300"/>
                </a:solidFill>
                <a:latin typeface="Calibri"/>
              </a:rPr>
              <a:t>1937</a:t>
            </a:r>
            <a:r>
              <a:rPr lang="zh-CN" altLang="en-US" sz="2400" b="1">
                <a:solidFill>
                  <a:srgbClr val="003300"/>
                </a:solidFill>
                <a:latin typeface="Calibri"/>
              </a:rPr>
              <a:t>年</a:t>
            </a:r>
            <a:r>
              <a:rPr lang="en-US" altLang="zh-CN" sz="2400" b="1">
                <a:solidFill>
                  <a:srgbClr val="003300"/>
                </a:solidFill>
                <a:latin typeface="Calibri"/>
              </a:rPr>
              <a:t>12</a:t>
            </a:r>
            <a:r>
              <a:rPr lang="zh-CN" altLang="en-US" sz="2400" b="1">
                <a:solidFill>
                  <a:srgbClr val="003300"/>
                </a:solidFill>
                <a:latin typeface="Calibri"/>
              </a:rPr>
              <a:t>月</a:t>
            </a:r>
            <a:r>
              <a:rPr lang="en-US" altLang="zh-CN" sz="2400" b="1">
                <a:solidFill>
                  <a:srgbClr val="003300"/>
                </a:solidFill>
                <a:latin typeface="Calibri"/>
              </a:rPr>
              <a:t>13</a:t>
            </a:r>
            <a:r>
              <a:rPr lang="zh-CN" altLang="en-US" sz="2400" b="1">
                <a:solidFill>
                  <a:srgbClr val="003300"/>
                </a:solidFill>
                <a:latin typeface="Calibri"/>
              </a:rPr>
              <a:t>日发生了什么？昭昭前事，惕惕后人，如今，南京大屠杀的浩劫已经过去</a:t>
            </a:r>
            <a:r>
              <a:rPr lang="en-US" altLang="zh-CN" sz="2400" b="1">
                <a:solidFill>
                  <a:srgbClr val="003300"/>
                </a:solidFill>
                <a:latin typeface="Calibri"/>
              </a:rPr>
              <a:t>80</a:t>
            </a:r>
            <a:r>
              <a:rPr lang="zh-CN" altLang="en-US" sz="2400" b="1">
                <a:solidFill>
                  <a:srgbClr val="003300"/>
                </a:solidFill>
                <a:latin typeface="Calibri"/>
              </a:rPr>
              <a:t>余载，我们为什么要重新提及？我国又为什么以国家立法的形式设立公祭日，使得对南京大屠杀遇难者的纪念上升至国家层面？</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 name="任意多边形: 形状 15"/>
          <p:cNvSpPr/>
          <p:nvPr>
            <p:custDataLst>
              <p:tags r:id="rId3"/>
            </p:custDataLst>
          </p:nvPr>
        </p:nvSpPr>
        <p:spPr>
          <a:xfrm>
            <a:off x="640466" y="688877"/>
            <a:ext cx="10911069" cy="5480246"/>
          </a:xfrm>
          <a:custGeom>
            <a:gdLst>
              <a:gd name="connsiteX0" fmla="*/ 0 w 11157995"/>
              <a:gd name="connsiteY0" fmla="*/ 0 h 5480246"/>
              <a:gd name="connsiteX1" fmla="*/ 11157995 w 11157995"/>
              <a:gd name="connsiteY1" fmla="*/ 0 h 5480246"/>
              <a:gd name="connsiteX2" fmla="*/ 11157995 w 11157995"/>
              <a:gd name="connsiteY2" fmla="*/ 109647 h 5480246"/>
              <a:gd name="connsiteX3" fmla="*/ 112853 w 11157995"/>
              <a:gd name="connsiteY3" fmla="*/ 109647 h 5480246"/>
              <a:gd name="connsiteX4" fmla="*/ 112853 w 11157995"/>
              <a:gd name="connsiteY4" fmla="*/ 5370598 h 5480246"/>
              <a:gd name="connsiteX5" fmla="*/ 11157995 w 11157995"/>
              <a:gd name="connsiteY5" fmla="*/ 5370598 h 5480246"/>
              <a:gd name="connsiteX6" fmla="*/ 11157995 w 11157995"/>
              <a:gd name="connsiteY6" fmla="*/ 5480246 h 5480246"/>
              <a:gd name="connsiteX7" fmla="*/ 0 w 11157995"/>
              <a:gd name="connsiteY7" fmla="*/ 5480246 h 548024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57995" h="5480246">
                <a:moveTo>
                  <a:pt x="0" y="0"/>
                </a:moveTo>
                <a:lnTo>
                  <a:pt x="11157995" y="0"/>
                </a:lnTo>
                <a:lnTo>
                  <a:pt x="11157995" y="109647"/>
                </a:lnTo>
                <a:lnTo>
                  <a:pt x="112853" y="109647"/>
                </a:lnTo>
                <a:lnTo>
                  <a:pt x="112853" y="5370598"/>
                </a:lnTo>
                <a:lnTo>
                  <a:pt x="11157995" y="5370598"/>
                </a:lnTo>
                <a:lnTo>
                  <a:pt x="11157995" y="5480246"/>
                </a:lnTo>
                <a:lnTo>
                  <a:pt x="0" y="5480246"/>
                </a:lnTo>
                <a:close/>
              </a:path>
            </a:pathLst>
          </a:cu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华文楷体" panose="02010600040101010101" charset="-122"/>
              <a:sym typeface="Arial" panose="020b0604020202020204" pitchFamily="34" charset="0"/>
            </a:endParaRPr>
          </a:p>
        </p:txBody>
      </p:sp>
      <p:sp>
        <p:nvSpPr>
          <p:cNvPr id="14" name="矩形 13"/>
          <p:cNvSpPr/>
          <p:nvPr>
            <p:custDataLst>
              <p:tags r:id="rId4"/>
            </p:custDataLst>
          </p:nvPr>
        </p:nvSpPr>
        <p:spPr>
          <a:xfrm>
            <a:off x="5048250" y="0"/>
            <a:ext cx="650367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华文楷体" panose="02010600040101010101" charset="-122"/>
              <a:sym typeface="Arial" panose="020b0604020202020204" pitchFamily="34" charset="0"/>
            </a:endParaRPr>
          </a:p>
        </p:txBody>
      </p:sp>
      <p:pic>
        <p:nvPicPr>
          <p:cNvPr id="5" name="图片 4"/>
          <p:cNvPicPr>
            <a:picLocks noChangeAspect="1"/>
          </p:cNvPicPr>
          <p:nvPr>
            <p:custDataLst>
              <p:tags r:id="rId6"/>
            </p:custDataLst>
          </p:nvPr>
        </p:nvPicPr>
        <p:blipFill>
          <a:blip r:embed="rId5"/>
          <a:srcRect t="21369" b="21369"/>
          <a:stretch>
            <a:fillRect/>
          </a:stretch>
        </p:blipFill>
        <p:spPr>
          <a:xfrm>
            <a:off x="263525" y="1772920"/>
            <a:ext cx="4819015" cy="3614420"/>
          </a:xfrm>
          <a:prstGeom prst="rect">
            <a:avLst/>
          </a:prstGeom>
        </p:spPr>
      </p:pic>
      <p:sp>
        <p:nvSpPr>
          <p:cNvPr id="7" name="矩形 6"/>
          <p:cNvSpPr/>
          <p:nvPr>
            <p:custDataLst>
              <p:tags r:id="rId7"/>
            </p:custDataLst>
          </p:nvPr>
        </p:nvSpPr>
        <p:spPr>
          <a:xfrm>
            <a:off x="5375275" y="45720"/>
            <a:ext cx="5745480" cy="552450"/>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20000"/>
              </a:lnSpc>
              <a:spcBef>
                <a:spcPct val="0"/>
              </a:spcBef>
              <a:spcAft>
                <a:spcPct val="0"/>
              </a:spcAft>
              <a:buSzTx/>
              <a:buNone/>
            </a:pPr>
            <a:r>
              <a:rPr lang="zh-CN" altLang="en-US" sz="3600" spc="300">
                <a:solidFill>
                  <a:schemeClr val="bg1"/>
                </a:solidFill>
                <a:latin typeface="Arial" panose="020b0604020202020204" pitchFamily="34" charset="0"/>
                <a:ea typeface="华文楷体" panose="02010600040101010101" charset="-122"/>
              </a:rPr>
              <a:t>开头引用宝鼎铭文有什么作用？</a:t>
            </a:r>
          </a:p>
        </p:txBody>
      </p:sp>
      <p:sp>
        <p:nvSpPr>
          <p:cNvPr id="8" name="矩形 7"/>
          <p:cNvSpPr/>
          <p:nvPr>
            <p:custDataLst>
              <p:tags r:id="rId8"/>
            </p:custDataLst>
          </p:nvPr>
        </p:nvSpPr>
        <p:spPr>
          <a:xfrm>
            <a:off x="5300980" y="1485900"/>
            <a:ext cx="5997575" cy="4060190"/>
          </a:xfrm>
          <a:prstGeom prst="rect">
            <a:avLst/>
          </a:prstGeom>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spc="150">
                <a:solidFill>
                  <a:schemeClr val="accent2">
                    <a:lumMod val="40000"/>
                    <a:lumOff val="60000"/>
                  </a:schemeClr>
                </a:solidFill>
                <a:latin typeface="Arial" panose="020b0604020202020204" pitchFamily="34" charset="0"/>
                <a:ea typeface="华文楷体" panose="02010600040101010101" charset="-122"/>
              </a:rPr>
              <a:t>“国行公祭，法立典章。铸兹宝鼎，祀我国殇。”</a:t>
            </a:r>
          </a:p>
          <a:p>
            <a:pPr marL="0" lvl="1" indent="0" algn="l">
              <a:lnSpc>
                <a:spcPct val="170000"/>
              </a:lnSpc>
              <a:spcBef>
                <a:spcPts val="800"/>
              </a:spcBef>
              <a:spcAft>
                <a:spcPts val="1000"/>
              </a:spcAft>
              <a:buSzTx/>
              <a:buNone/>
            </a:pPr>
            <a:r>
              <a:rPr lang="zh-CN" altLang="en-US" sz="2400" spc="150">
                <a:solidFill>
                  <a:srgbClr val="FFFF00"/>
                </a:solidFill>
                <a:latin typeface="Arial" panose="020b0604020202020204" pitchFamily="34" charset="0"/>
                <a:ea typeface="华文楷体" panose="02010600040101010101" charset="-122"/>
                <a:sym typeface="+mn-ea"/>
              </a:rPr>
              <a:t>引用国家公祭鼎铭文，既交代了南京大屠杀的史实，又点明了设立国家公祭日的初衷，语言庄重严肃，富有感染力。</a:t>
            </a:r>
            <a:r>
              <a:rPr lang="zh-CN" altLang="en-US" sz="2400" spc="150">
                <a:solidFill>
                  <a:srgbClr val="FFFF00"/>
                </a:solidFill>
                <a:latin typeface="Arial" panose="020b0604020202020204" pitchFamily="34" charset="0"/>
                <a:ea typeface="华文楷体" panose="02010600040101010101" charset="-122"/>
              </a:rPr>
              <a:t>用简洁凝练的语言引出后文新闻报道的内容，丰富文章的内容，增强文章的表现力。</a:t>
            </a:r>
            <a:endParaRPr lang="zh-CN" altLang="en-US" sz="2400" spc="150">
              <a:solidFill>
                <a:srgbClr val="FFFF00"/>
              </a:solidFill>
              <a:latin typeface="Arial" panose="020b0604020202020204" pitchFamily="34" charset="0"/>
              <a:ea typeface="华文楷体" panose="02010600040101010101" charset="-122"/>
              <a:sym typeface="+mn-ea"/>
            </a:endParaRPr>
          </a:p>
        </p:txBody>
      </p:sp>
      <p:sp>
        <p:nvSpPr>
          <p:cNvPr id="18" name="矩形 17"/>
          <p:cNvSpPr/>
          <p:nvPr>
            <p:custDataLst>
              <p:tags r:id="rId9"/>
            </p:custDataLst>
          </p:nvPr>
        </p:nvSpPr>
        <p:spPr>
          <a:xfrm>
            <a:off x="5484472" y="5497239"/>
            <a:ext cx="236910" cy="2369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华文楷体" panose="02010600040101010101" charset="-122"/>
              <a:sym typeface="Arial" panose="020b0604020202020204" pitchFamily="34" charset="0"/>
            </a:endParaRPr>
          </a:p>
        </p:txBody>
      </p:sp>
      <p:sp>
        <p:nvSpPr>
          <p:cNvPr id="10" name="矩形 9"/>
          <p:cNvSpPr/>
          <p:nvPr>
            <p:custDataLst>
              <p:tags r:id="rId10"/>
            </p:custDataLst>
          </p:nvPr>
        </p:nvSpPr>
        <p:spPr>
          <a:xfrm>
            <a:off x="5167982" y="5561781"/>
            <a:ext cx="172368" cy="1723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华文楷体" panose="02010600040101010101" charset="-122"/>
              <a:sym typeface="Arial" panose="020b0604020202020204" pitchFamily="34" charset="0"/>
            </a:endParaRPr>
          </a:p>
        </p:txBody>
      </p:sp>
      <p:sp>
        <p:nvSpPr>
          <p:cNvPr id="11" name="矩形 10"/>
          <p:cNvSpPr/>
          <p:nvPr>
            <p:custDataLst>
              <p:tags r:id="rId11"/>
            </p:custDataLst>
          </p:nvPr>
        </p:nvSpPr>
        <p:spPr>
          <a:xfrm>
            <a:off x="4908302" y="5612448"/>
            <a:ext cx="121701" cy="1217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华文楷体" panose="02010600040101010101" charset="-122"/>
              <a:sym typeface="Arial" panose="020b0604020202020204" pitchFamily="34" charset="0"/>
            </a:endParaRPr>
          </a:p>
        </p:txBody>
      </p:sp>
      <p:sp>
        <p:nvSpPr>
          <p:cNvPr id="19" name="矩形 18"/>
          <p:cNvSpPr/>
          <p:nvPr>
            <p:custDataLst>
              <p:tags r:id="rId12"/>
            </p:custDataLst>
          </p:nvPr>
        </p:nvSpPr>
        <p:spPr>
          <a:xfrm flipH="1">
            <a:off x="1123918" y="1100701"/>
            <a:ext cx="236910" cy="2369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华文楷体" panose="02010600040101010101" charset="-122"/>
              <a:sym typeface="Arial" panose="020b0604020202020204" pitchFamily="34" charset="0"/>
            </a:endParaRPr>
          </a:p>
        </p:txBody>
      </p:sp>
      <p:sp>
        <p:nvSpPr>
          <p:cNvPr id="20" name="矩形 19"/>
          <p:cNvSpPr/>
          <p:nvPr>
            <p:custDataLst>
              <p:tags r:id="rId13"/>
            </p:custDataLst>
          </p:nvPr>
        </p:nvSpPr>
        <p:spPr>
          <a:xfrm flipH="1">
            <a:off x="1504950" y="1165243"/>
            <a:ext cx="172368" cy="1723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华文楷体" panose="02010600040101010101" charset="-122"/>
              <a:sym typeface="Arial" panose="020b0604020202020204" pitchFamily="34" charset="0"/>
            </a:endParaRPr>
          </a:p>
        </p:txBody>
      </p:sp>
      <p:sp>
        <p:nvSpPr>
          <p:cNvPr id="21" name="矩形 20"/>
          <p:cNvSpPr/>
          <p:nvPr>
            <p:custDataLst>
              <p:tags r:id="rId14"/>
            </p:custDataLst>
          </p:nvPr>
        </p:nvSpPr>
        <p:spPr>
          <a:xfrm flipH="1">
            <a:off x="1815297" y="1215910"/>
            <a:ext cx="121701" cy="1217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华文楷体" panose="02010600040101010101" charset="-122"/>
              <a:sym typeface="Arial" panose="020b0604020202020204" pitchFamily="34" charset="0"/>
            </a:endParaRP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randombar(horizontal)">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3" name="组合 2"/>
          <p:cNvGrpSpPr/>
          <p:nvPr>
            <p:custDataLst>
              <p:tags r:id="rId3"/>
            </p:custDataLst>
          </p:nvPr>
        </p:nvGrpSpPr>
        <p:grpSpPr>
          <a:xfrm>
            <a:off x="1343025" y="3357245"/>
            <a:ext cx="8547735" cy="3519170"/>
            <a:chOff x="634" y="2800"/>
            <a:chExt cx="17784" cy="7322"/>
          </a:xfrm>
        </p:grpSpPr>
        <p:grpSp>
          <p:nvGrpSpPr>
            <p:cNvPr id="2" name="组合 1"/>
            <p:cNvGrpSpPr/>
            <p:nvPr>
              <p:custDataLst>
                <p:tags r:id="rId4"/>
              </p:custDataLst>
            </p:nvPr>
          </p:nvGrpSpPr>
          <p:grpSpPr>
            <a:xfrm>
              <a:off x="15338" y="8233"/>
              <a:ext cx="3080" cy="1889"/>
              <a:chOff x="9522198" y="5004117"/>
              <a:chExt cx="1829369" cy="1801551"/>
            </a:xfrm>
          </p:grpSpPr>
          <p:sp>
            <p:nvSpPr>
              <p:cNvPr id="61105" name="Shape 61105"/>
              <p:cNvSpPr/>
              <p:nvPr>
                <p:custDataLst>
                  <p:tags r:id="rId5"/>
                </p:custDataLst>
              </p:nvPr>
            </p:nvSpPr>
            <p:spPr>
              <a:xfrm>
                <a:off x="9524017" y="5004117"/>
                <a:ext cx="1827550" cy="605275"/>
              </a:xfrm>
              <a:custGeom>
                <a:cxnLst>
                  <a:cxn ang="0">
                    <a:pos x="wd2" y="hd2"/>
                  </a:cxn>
                  <a:cxn ang="5400000">
                    <a:pos x="wd2" y="hd2"/>
                  </a:cxn>
                  <a:cxn ang="10800000">
                    <a:pos x="wd2" y="hd2"/>
                  </a:cxn>
                  <a:cxn ang="16200000">
                    <a:pos x="wd2" y="hd2"/>
                  </a:cxn>
                </a:cxnLst>
                <a:rect l="0" t="0" r="r" b="b"/>
                <a:pathLst>
                  <a:path w="21600" h="21600" extrusionOk="0">
                    <a:moveTo>
                      <a:pt x="0" y="21600"/>
                    </a:moveTo>
                    <a:lnTo>
                      <a:pt x="2114" y="0"/>
                    </a:lnTo>
                    <a:lnTo>
                      <a:pt x="21600" y="0"/>
                    </a:lnTo>
                    <a:lnTo>
                      <a:pt x="0" y="21600"/>
                    </a:lnTo>
                    <a:close/>
                  </a:path>
                </a:pathLst>
              </a:custGeom>
              <a:solidFill>
                <a:srgbClr val="C00000"/>
              </a:solidFill>
              <a:ln w="12700" cap="flat">
                <a:noFill/>
                <a:miter lim="400000"/>
              </a:ln>
              <a:effectLst/>
            </p:spPr>
            <p:txBody>
              <a:bodyPr wrap="square" lIns="0" tIns="0" rIns="0" bIns="0" numCol="1" anchor="t">
                <a:noAutofit/>
              </a:bodyPr>
              <a:lstStyle/>
              <a:p>
                <a:pPr>
                  <a:lnSpc>
                    <a:spcPct val="120000"/>
                  </a:lnSpc>
                </a:pPr>
                <a:endParaRPr sz="5400">
                  <a:solidFill>
                    <a:schemeClr val="tx1"/>
                  </a:solidFill>
                  <a:latin typeface="Arial" panose="020b0604020202020204" pitchFamily="34" charset="0"/>
                  <a:ea typeface="华文楷体" panose="02010600040101010101" charset="-122"/>
                  <a:cs typeface="+mn-ea"/>
                  <a:sym typeface="Arial" panose="020b0604020202020204" pitchFamily="34" charset="0"/>
                </a:endParaRPr>
              </a:p>
            </p:txBody>
          </p:sp>
          <p:sp>
            <p:nvSpPr>
              <p:cNvPr id="61106" name="Shape 61106"/>
              <p:cNvSpPr/>
              <p:nvPr>
                <p:custDataLst>
                  <p:tags r:id="rId6"/>
                </p:custDataLst>
              </p:nvPr>
            </p:nvSpPr>
            <p:spPr>
              <a:xfrm>
                <a:off x="9522198" y="5214879"/>
                <a:ext cx="1278405" cy="713580"/>
              </a:xfrm>
              <a:custGeom>
                <a:cxnLst>
                  <a:cxn ang="0">
                    <a:pos x="wd2" y="hd2"/>
                  </a:cxn>
                  <a:cxn ang="5400000">
                    <a:pos x="wd2" y="hd2"/>
                  </a:cxn>
                  <a:cxn ang="10800000">
                    <a:pos x="wd2" y="hd2"/>
                  </a:cxn>
                  <a:cxn ang="16200000">
                    <a:pos x="wd2" y="hd2"/>
                  </a:cxn>
                </a:cxnLst>
                <a:rect l="0" t="0" r="r" b="b"/>
                <a:pathLst>
                  <a:path w="21600" h="21600" extrusionOk="0">
                    <a:moveTo>
                      <a:pt x="19741" y="0"/>
                    </a:moveTo>
                    <a:lnTo>
                      <a:pt x="21600" y="21600"/>
                    </a:lnTo>
                    <a:lnTo>
                      <a:pt x="0" y="11766"/>
                    </a:lnTo>
                    <a:lnTo>
                      <a:pt x="19741" y="0"/>
                    </a:lnTo>
                    <a:close/>
                  </a:path>
                </a:pathLst>
              </a:custGeom>
              <a:solidFill>
                <a:srgbClr val="FF0000"/>
              </a:solidFill>
              <a:ln w="12700" cap="flat">
                <a:noFill/>
                <a:miter lim="400000"/>
              </a:ln>
              <a:effectLst/>
            </p:spPr>
            <p:txBody>
              <a:bodyPr wrap="square" lIns="0" tIns="0" rIns="0" bIns="0" numCol="1" anchor="t">
                <a:noAutofit/>
              </a:bodyPr>
              <a:lstStyle/>
              <a:p>
                <a:pPr>
                  <a:lnSpc>
                    <a:spcPct val="120000"/>
                  </a:lnSpc>
                </a:pPr>
                <a:endParaRPr sz="5400">
                  <a:solidFill>
                    <a:schemeClr val="tx1"/>
                  </a:solidFill>
                  <a:latin typeface="Arial" panose="020b0604020202020204" pitchFamily="34" charset="0"/>
                  <a:ea typeface="华文楷体" panose="02010600040101010101" charset="-122"/>
                  <a:cs typeface="+mn-ea"/>
                  <a:sym typeface="Arial" panose="020b0604020202020204" pitchFamily="34" charset="0"/>
                </a:endParaRPr>
              </a:p>
            </p:txBody>
          </p:sp>
          <p:sp>
            <p:nvSpPr>
              <p:cNvPr id="61107" name="Shape 61107"/>
              <p:cNvSpPr/>
              <p:nvPr>
                <p:custDataLst>
                  <p:tags r:id="rId7"/>
                </p:custDataLst>
              </p:nvPr>
            </p:nvSpPr>
            <p:spPr>
              <a:xfrm>
                <a:off x="9677254" y="5719708"/>
                <a:ext cx="1124469" cy="692330"/>
              </a:xfrm>
              <a:custGeom>
                <a:cxnLst>
                  <a:cxn ang="0">
                    <a:pos x="wd2" y="hd2"/>
                  </a:cxn>
                  <a:cxn ang="5400000">
                    <a:pos x="wd2" y="hd2"/>
                  </a:cxn>
                  <a:cxn ang="10800000">
                    <a:pos x="wd2" y="hd2"/>
                  </a:cxn>
                  <a:cxn ang="16200000">
                    <a:pos x="wd2" y="hd2"/>
                  </a:cxn>
                </a:cxnLst>
                <a:rect l="0" t="0" r="r" b="b"/>
                <a:pathLst>
                  <a:path w="21600" h="21600" extrusionOk="0">
                    <a:moveTo>
                      <a:pt x="0" y="21600"/>
                    </a:moveTo>
                    <a:lnTo>
                      <a:pt x="6546" y="0"/>
                    </a:lnTo>
                    <a:lnTo>
                      <a:pt x="21600" y="6391"/>
                    </a:lnTo>
                    <a:lnTo>
                      <a:pt x="0" y="21600"/>
                    </a:lnTo>
                    <a:close/>
                  </a:path>
                </a:pathLst>
              </a:custGeom>
              <a:gradFill>
                <a:gsLst>
                  <a:gs pos="0">
                    <a:srgbClr val="E30000"/>
                  </a:gs>
                  <a:gs pos="100000">
                    <a:srgbClr val="760303"/>
                  </a:gs>
                </a:gsLst>
                <a:lin scaled="0"/>
              </a:gradFill>
              <a:ln w="12700" cap="flat">
                <a:noFill/>
                <a:miter lim="400000"/>
              </a:ln>
              <a:effectLst/>
            </p:spPr>
            <p:txBody>
              <a:bodyPr wrap="square" lIns="0" tIns="0" rIns="0" bIns="0" numCol="1" anchor="t">
                <a:noAutofit/>
              </a:bodyPr>
              <a:lstStyle/>
              <a:p>
                <a:pPr>
                  <a:lnSpc>
                    <a:spcPct val="120000"/>
                  </a:lnSpc>
                </a:pPr>
                <a:endParaRPr sz="5400">
                  <a:solidFill>
                    <a:schemeClr val="tx1"/>
                  </a:solidFill>
                  <a:latin typeface="Arial" panose="020b0604020202020204" pitchFamily="34" charset="0"/>
                  <a:ea typeface="华文楷体" panose="02010600040101010101" charset="-122"/>
                  <a:cs typeface="+mn-ea"/>
                  <a:sym typeface="Arial" panose="020b0604020202020204" pitchFamily="34" charset="0"/>
                </a:endParaRPr>
              </a:p>
            </p:txBody>
          </p:sp>
          <p:sp>
            <p:nvSpPr>
              <p:cNvPr id="61108" name="Shape 61108"/>
              <p:cNvSpPr/>
              <p:nvPr>
                <p:custDataLst>
                  <p:tags r:id="rId8"/>
                </p:custDataLst>
              </p:nvPr>
            </p:nvSpPr>
            <p:spPr>
              <a:xfrm>
                <a:off x="9675506" y="5994377"/>
                <a:ext cx="294076" cy="811291"/>
              </a:xfrm>
              <a:custGeom>
                <a:cxnLst>
                  <a:cxn ang="0">
                    <a:pos x="wd2" y="hd2"/>
                  </a:cxn>
                  <a:cxn ang="5400000">
                    <a:pos x="wd2" y="hd2"/>
                  </a:cxn>
                  <a:cxn ang="10800000">
                    <a:pos x="wd2" y="hd2"/>
                  </a:cxn>
                  <a:cxn ang="16200000">
                    <a:pos x="wd2" y="hd2"/>
                  </a:cxn>
                </a:cxnLst>
                <a:rect l="0" t="0" r="r" b="b"/>
                <a:pathLst>
                  <a:path w="21600" h="21600" extrusionOk="0">
                    <a:moveTo>
                      <a:pt x="21600" y="21600"/>
                    </a:moveTo>
                    <a:lnTo>
                      <a:pt x="0" y="11046"/>
                    </a:lnTo>
                    <a:lnTo>
                      <a:pt x="15234" y="0"/>
                    </a:lnTo>
                    <a:lnTo>
                      <a:pt x="21600" y="21600"/>
                    </a:lnTo>
                    <a:close/>
                  </a:path>
                </a:pathLst>
              </a:custGeom>
              <a:solidFill>
                <a:srgbClr val="FF0000"/>
              </a:solidFill>
              <a:ln w="12700" cap="flat">
                <a:noFill/>
                <a:miter lim="400000"/>
              </a:ln>
              <a:effectLst/>
            </p:spPr>
            <p:txBody>
              <a:bodyPr wrap="square" lIns="0" tIns="0" rIns="0" bIns="0" numCol="1" anchor="t">
                <a:noAutofit/>
              </a:bodyPr>
              <a:lstStyle/>
              <a:p>
                <a:pPr>
                  <a:lnSpc>
                    <a:spcPct val="120000"/>
                  </a:lnSpc>
                </a:pPr>
                <a:endParaRPr sz="5400">
                  <a:solidFill>
                    <a:schemeClr val="tx1"/>
                  </a:solidFill>
                  <a:latin typeface="Arial" panose="020b0604020202020204" pitchFamily="34" charset="0"/>
                  <a:ea typeface="华文楷体" panose="02010600040101010101" charset="-122"/>
                  <a:cs typeface="+mn-ea"/>
                  <a:sym typeface="Arial" panose="020b0604020202020204" pitchFamily="34" charset="0"/>
                </a:endParaRPr>
              </a:p>
            </p:txBody>
          </p:sp>
        </p:grpSp>
        <p:sp>
          <p:nvSpPr>
            <p:cNvPr id="13" name="任意形状 12"/>
            <p:cNvSpPr/>
            <p:nvPr>
              <p:custDataLst>
                <p:tags r:id="rId9"/>
              </p:custDataLst>
            </p:nvPr>
          </p:nvSpPr>
          <p:spPr>
            <a:xfrm>
              <a:off x="634" y="2800"/>
              <a:ext cx="17694" cy="5441"/>
            </a:xfrm>
            <a:custGeom>
              <a:gdLst>
                <a:gd name="connsiteX0" fmla="*/ 1559506 w 10511131"/>
                <a:gd name="connsiteY0" fmla="*/ 586609 h 3541297"/>
                <a:gd name="connsiteX1" fmla="*/ 1159841 w 10511131"/>
                <a:gd name="connsiteY1" fmla="*/ 677601 h 3541297"/>
                <a:gd name="connsiteX2" fmla="*/ 893172 w 10511131"/>
                <a:gd name="connsiteY2" fmla="*/ 921229 h 3541297"/>
                <a:gd name="connsiteX3" fmla="*/ 744310 w 10511131"/>
                <a:gd name="connsiteY3" fmla="*/ 1269293 h 3541297"/>
                <a:gd name="connsiteX4" fmla="*/ 697727 w 10511131"/>
                <a:gd name="connsiteY4" fmla="*/ 1672935 h 3541297"/>
                <a:gd name="connsiteX5" fmla="*/ 744310 w 10511131"/>
                <a:gd name="connsiteY5" fmla="*/ 2060838 h 3541297"/>
                <a:gd name="connsiteX6" fmla="*/ 893172 w 10511131"/>
                <a:gd name="connsiteY6" fmla="*/ 2400049 h 3541297"/>
                <a:gd name="connsiteX7" fmla="*/ 1159841 w 10511131"/>
                <a:gd name="connsiteY7" fmla="*/ 2641873 h 3541297"/>
                <a:gd name="connsiteX8" fmla="*/ 1559506 w 10511131"/>
                <a:gd name="connsiteY8" fmla="*/ 2732537 h 3541297"/>
                <a:gd name="connsiteX9" fmla="*/ 1728621 w 10511131"/>
                <a:gd name="connsiteY9" fmla="*/ 2724504 h 3541297"/>
                <a:gd name="connsiteX10" fmla="*/ 1839677 w 10511131"/>
                <a:gd name="connsiteY10" fmla="*/ 2692533 h 3541297"/>
                <a:gd name="connsiteX11" fmla="*/ 1541953 w 10511131"/>
                <a:gd name="connsiteY11" fmla="*/ 2421690 h 3541297"/>
                <a:gd name="connsiteX12" fmla="*/ 1866007 w 10511131"/>
                <a:gd name="connsiteY12" fmla="*/ 2074938 h 3541297"/>
                <a:gd name="connsiteX13" fmla="*/ 2226178 w 10511131"/>
                <a:gd name="connsiteY13" fmla="*/ 2403983 h 3541297"/>
                <a:gd name="connsiteX14" fmla="*/ 2368289 w 10511131"/>
                <a:gd name="connsiteY14" fmla="*/ 2106252 h 3541297"/>
                <a:gd name="connsiteX15" fmla="*/ 2421622 w 10511131"/>
                <a:gd name="connsiteY15" fmla="*/ 1675230 h 3541297"/>
                <a:gd name="connsiteX16" fmla="*/ 2375040 w 10511131"/>
                <a:gd name="connsiteY16" fmla="*/ 1270768 h 3541297"/>
                <a:gd name="connsiteX17" fmla="*/ 2226178 w 10511131"/>
                <a:gd name="connsiteY17" fmla="*/ 921885 h 3541297"/>
                <a:gd name="connsiteX18" fmla="*/ 1959509 w 10511131"/>
                <a:gd name="connsiteY18" fmla="*/ 677601 h 3541297"/>
                <a:gd name="connsiteX19" fmla="*/ 1559506 w 10511131"/>
                <a:gd name="connsiteY19" fmla="*/ 586609 h 3541297"/>
                <a:gd name="connsiteX20" fmla="*/ 1402205 w 10511131"/>
                <a:gd name="connsiteY20" fmla="*/ 0 h 3541297"/>
                <a:gd name="connsiteX21" fmla="*/ 1559506 w 10511131"/>
                <a:gd name="connsiteY21" fmla="*/ 0 h 3541297"/>
                <a:gd name="connsiteX22" fmla="*/ 6427065 w 10511131"/>
                <a:gd name="connsiteY22" fmla="*/ 0 h 3541297"/>
                <a:gd name="connsiteX23" fmla="*/ 7291197 w 10511131"/>
                <a:gd name="connsiteY23" fmla="*/ 0 h 3541297"/>
                <a:gd name="connsiteX24" fmla="*/ 10511131 w 10511131"/>
                <a:gd name="connsiteY24" fmla="*/ 0 h 3541297"/>
                <a:gd name="connsiteX25" fmla="*/ 10511131 w 10511131"/>
                <a:gd name="connsiteY25" fmla="*/ 3541296 h 3541297"/>
                <a:gd name="connsiteX26" fmla="*/ 7291197 w 10511131"/>
                <a:gd name="connsiteY26" fmla="*/ 3541296 h 3541297"/>
                <a:gd name="connsiteX27" fmla="*/ 7291197 w 10511131"/>
                <a:gd name="connsiteY27" fmla="*/ 3541297 h 3541297"/>
                <a:gd name="connsiteX28" fmla="*/ 7282015 w 10511131"/>
                <a:gd name="connsiteY28" fmla="*/ 3541296 h 3541297"/>
                <a:gd name="connsiteX29" fmla="*/ 6427065 w 10511131"/>
                <a:gd name="connsiteY29" fmla="*/ 3541296 h 3541297"/>
                <a:gd name="connsiteX30" fmla="*/ 6427065 w 10511131"/>
                <a:gd name="connsiteY30" fmla="*/ 3541203 h 3541297"/>
                <a:gd name="connsiteX31" fmla="*/ 2785170 w 10511131"/>
                <a:gd name="connsiteY31" fmla="*/ 3540805 h 3541297"/>
                <a:gd name="connsiteX32" fmla="*/ 2783144 w 10511131"/>
                <a:gd name="connsiteY32" fmla="*/ 3538838 h 3541297"/>
                <a:gd name="connsiteX33" fmla="*/ 2781457 w 10511131"/>
                <a:gd name="connsiteY33" fmla="*/ 3536871 h 3541297"/>
                <a:gd name="connsiteX34" fmla="*/ 2777069 w 10511131"/>
                <a:gd name="connsiteY34" fmla="*/ 3541297 h 3541297"/>
                <a:gd name="connsiteX35" fmla="*/ 2328457 w 10511131"/>
                <a:gd name="connsiteY35" fmla="*/ 3136835 h 3541297"/>
                <a:gd name="connsiteX36" fmla="*/ 1559506 w 10511131"/>
                <a:gd name="connsiteY36" fmla="*/ 3319146 h 3541297"/>
                <a:gd name="connsiteX37" fmla="*/ 903973 w 10511131"/>
                <a:gd name="connsiteY37" fmla="*/ 3192414 h 3541297"/>
                <a:gd name="connsiteX38" fmla="*/ 413168 w 10511131"/>
                <a:gd name="connsiteY38" fmla="*/ 2843530 h 3541297"/>
                <a:gd name="connsiteX39" fmla="*/ 106668 w 10511131"/>
                <a:gd name="connsiteY39" fmla="*/ 2321517 h 3541297"/>
                <a:gd name="connsiteX40" fmla="*/ 0 w 10511131"/>
                <a:gd name="connsiteY40" fmla="*/ 1675230 h 3541297"/>
                <a:gd name="connsiteX41" fmla="*/ 106668 w 10511131"/>
                <a:gd name="connsiteY41" fmla="*/ 1015336 h 3541297"/>
                <a:gd name="connsiteX42" fmla="*/ 413168 w 10511131"/>
                <a:gd name="connsiteY42" fmla="*/ 484469 h 3541297"/>
                <a:gd name="connsiteX43" fmla="*/ 903973 w 10511131"/>
                <a:gd name="connsiteY43" fmla="*/ 128864 h 3541297"/>
                <a:gd name="connsiteX44" fmla="*/ 1429885 w 10511131"/>
                <a:gd name="connsiteY44" fmla="*/ 5738 h 3541297"/>
                <a:gd name="connsiteX45" fmla="*/ 1416045 w 10511131"/>
                <a:gd name="connsiteY45" fmla="*/ 2787 h 3541297"/>
                <a:gd name="connsiteX46" fmla="*/ 1402205 w 10511131"/>
                <a:gd name="connsiteY46" fmla="*/ 0 h 3541297"/>
                <a:gd name="connsiteX0-1" fmla="*/ 1559506 w 10511131"/>
                <a:gd name="connsiteY0-2" fmla="*/ 586609 h 3541297"/>
                <a:gd name="connsiteX1-3" fmla="*/ 1159841 w 10511131"/>
                <a:gd name="connsiteY1-4" fmla="*/ 677601 h 3541297"/>
                <a:gd name="connsiteX2-5" fmla="*/ 893172 w 10511131"/>
                <a:gd name="connsiteY2-6" fmla="*/ 921229 h 3541297"/>
                <a:gd name="connsiteX3-7" fmla="*/ 744310 w 10511131"/>
                <a:gd name="connsiteY3-8" fmla="*/ 1269293 h 3541297"/>
                <a:gd name="connsiteX4-9" fmla="*/ 697727 w 10511131"/>
                <a:gd name="connsiteY4-10" fmla="*/ 1672935 h 3541297"/>
                <a:gd name="connsiteX5-11" fmla="*/ 744310 w 10511131"/>
                <a:gd name="connsiteY5-12" fmla="*/ 2060838 h 3541297"/>
                <a:gd name="connsiteX6-13" fmla="*/ 893172 w 10511131"/>
                <a:gd name="connsiteY6-14" fmla="*/ 2400049 h 3541297"/>
                <a:gd name="connsiteX7-15" fmla="*/ 1159841 w 10511131"/>
                <a:gd name="connsiteY7-16" fmla="*/ 2641873 h 3541297"/>
                <a:gd name="connsiteX8-17" fmla="*/ 1559506 w 10511131"/>
                <a:gd name="connsiteY8-18" fmla="*/ 2732537 h 3541297"/>
                <a:gd name="connsiteX9-19" fmla="*/ 1728621 w 10511131"/>
                <a:gd name="connsiteY9-20" fmla="*/ 2724504 h 3541297"/>
                <a:gd name="connsiteX10-21" fmla="*/ 1839677 w 10511131"/>
                <a:gd name="connsiteY10-22" fmla="*/ 2692533 h 3541297"/>
                <a:gd name="connsiteX11-23" fmla="*/ 1541953 w 10511131"/>
                <a:gd name="connsiteY11-24" fmla="*/ 2421690 h 3541297"/>
                <a:gd name="connsiteX12-25" fmla="*/ 1866007 w 10511131"/>
                <a:gd name="connsiteY12-26" fmla="*/ 2074938 h 3541297"/>
                <a:gd name="connsiteX13-27" fmla="*/ 2226178 w 10511131"/>
                <a:gd name="connsiteY13-28" fmla="*/ 2403983 h 3541297"/>
                <a:gd name="connsiteX14-29" fmla="*/ 2368289 w 10511131"/>
                <a:gd name="connsiteY14-30" fmla="*/ 2106252 h 3541297"/>
                <a:gd name="connsiteX15-31" fmla="*/ 2421622 w 10511131"/>
                <a:gd name="connsiteY15-32" fmla="*/ 1675230 h 3541297"/>
                <a:gd name="connsiteX16-33" fmla="*/ 2375040 w 10511131"/>
                <a:gd name="connsiteY16-34" fmla="*/ 1270768 h 3541297"/>
                <a:gd name="connsiteX17-35" fmla="*/ 2226178 w 10511131"/>
                <a:gd name="connsiteY17-36" fmla="*/ 921885 h 3541297"/>
                <a:gd name="connsiteX18-37" fmla="*/ 1959509 w 10511131"/>
                <a:gd name="connsiteY18-38" fmla="*/ 677601 h 3541297"/>
                <a:gd name="connsiteX19-39" fmla="*/ 1559506 w 10511131"/>
                <a:gd name="connsiteY19-40" fmla="*/ 586609 h 3541297"/>
                <a:gd name="connsiteX20-41" fmla="*/ 1402205 w 10511131"/>
                <a:gd name="connsiteY20-42" fmla="*/ 0 h 3541297"/>
                <a:gd name="connsiteX21-43" fmla="*/ 1559506 w 10511131"/>
                <a:gd name="connsiteY21-44" fmla="*/ 0 h 3541297"/>
                <a:gd name="connsiteX22-45" fmla="*/ 6427065 w 10511131"/>
                <a:gd name="connsiteY22-46" fmla="*/ 0 h 3541297"/>
                <a:gd name="connsiteX23-47" fmla="*/ 7291197 w 10511131"/>
                <a:gd name="connsiteY23-48" fmla="*/ 0 h 3541297"/>
                <a:gd name="connsiteX24-49" fmla="*/ 10511131 w 10511131"/>
                <a:gd name="connsiteY24-50" fmla="*/ 0 h 3541297"/>
                <a:gd name="connsiteX25-51" fmla="*/ 10511131 w 10511131"/>
                <a:gd name="connsiteY25-52" fmla="*/ 3541296 h 3541297"/>
                <a:gd name="connsiteX26-53" fmla="*/ 7291197 w 10511131"/>
                <a:gd name="connsiteY26-54" fmla="*/ 3541296 h 3541297"/>
                <a:gd name="connsiteX27-55" fmla="*/ 7291197 w 10511131"/>
                <a:gd name="connsiteY27-56" fmla="*/ 3541297 h 3541297"/>
                <a:gd name="connsiteX28-57" fmla="*/ 7282015 w 10511131"/>
                <a:gd name="connsiteY28-58" fmla="*/ 3541296 h 3541297"/>
                <a:gd name="connsiteX29-59" fmla="*/ 6427065 w 10511131"/>
                <a:gd name="connsiteY29-60" fmla="*/ 3541296 h 3541297"/>
                <a:gd name="connsiteX30-61" fmla="*/ 6427065 w 10511131"/>
                <a:gd name="connsiteY30-62" fmla="*/ 3541203 h 3541297"/>
                <a:gd name="connsiteX31-63" fmla="*/ 2785170 w 10511131"/>
                <a:gd name="connsiteY31-64" fmla="*/ 3540805 h 3541297"/>
                <a:gd name="connsiteX32-65" fmla="*/ 2783144 w 10511131"/>
                <a:gd name="connsiteY32-66" fmla="*/ 3538838 h 3541297"/>
                <a:gd name="connsiteX33-67" fmla="*/ 2781457 w 10511131"/>
                <a:gd name="connsiteY33-68" fmla="*/ 3536871 h 3541297"/>
                <a:gd name="connsiteX34-69" fmla="*/ 2777069 w 10511131"/>
                <a:gd name="connsiteY34-70" fmla="*/ 3541297 h 3541297"/>
                <a:gd name="connsiteX35-71" fmla="*/ 2328457 w 10511131"/>
                <a:gd name="connsiteY35-72" fmla="*/ 3136835 h 3541297"/>
                <a:gd name="connsiteX36-73" fmla="*/ 1559506 w 10511131"/>
                <a:gd name="connsiteY36-74" fmla="*/ 3319146 h 3541297"/>
                <a:gd name="connsiteX37-75" fmla="*/ 903973 w 10511131"/>
                <a:gd name="connsiteY37-76" fmla="*/ 3192414 h 3541297"/>
                <a:gd name="connsiteX38-77" fmla="*/ 413168 w 10511131"/>
                <a:gd name="connsiteY38-78" fmla="*/ 2843530 h 3541297"/>
                <a:gd name="connsiteX39-79" fmla="*/ 106668 w 10511131"/>
                <a:gd name="connsiteY39-80" fmla="*/ 2321517 h 3541297"/>
                <a:gd name="connsiteX40-81" fmla="*/ 0 w 10511131"/>
                <a:gd name="connsiteY40-82" fmla="*/ 1675230 h 3541297"/>
                <a:gd name="connsiteX41-83" fmla="*/ 106668 w 10511131"/>
                <a:gd name="connsiteY41-84" fmla="*/ 1015336 h 3541297"/>
                <a:gd name="connsiteX42-85" fmla="*/ 413168 w 10511131"/>
                <a:gd name="connsiteY42-86" fmla="*/ 484469 h 3541297"/>
                <a:gd name="connsiteX43-87" fmla="*/ 903973 w 10511131"/>
                <a:gd name="connsiteY43-88" fmla="*/ 128864 h 3541297"/>
                <a:gd name="connsiteX44-89" fmla="*/ 1416045 w 10511131"/>
                <a:gd name="connsiteY44-90" fmla="*/ 2787 h 3541297"/>
                <a:gd name="connsiteX45-91" fmla="*/ 1402205 w 10511131"/>
                <a:gd name="connsiteY45-92" fmla="*/ 0 h 3541297"/>
                <a:gd name="connsiteX0-93" fmla="*/ 1559506 w 10511131"/>
                <a:gd name="connsiteY0-94" fmla="*/ 594030 h 3548718"/>
                <a:gd name="connsiteX1-95" fmla="*/ 1159841 w 10511131"/>
                <a:gd name="connsiteY1-96" fmla="*/ 685022 h 3548718"/>
                <a:gd name="connsiteX2-97" fmla="*/ 893172 w 10511131"/>
                <a:gd name="connsiteY2-98" fmla="*/ 928650 h 3548718"/>
                <a:gd name="connsiteX3-99" fmla="*/ 744310 w 10511131"/>
                <a:gd name="connsiteY3-100" fmla="*/ 1276714 h 3548718"/>
                <a:gd name="connsiteX4-101" fmla="*/ 697727 w 10511131"/>
                <a:gd name="connsiteY4-102" fmla="*/ 1680356 h 3548718"/>
                <a:gd name="connsiteX5-103" fmla="*/ 744310 w 10511131"/>
                <a:gd name="connsiteY5-104" fmla="*/ 2068259 h 3548718"/>
                <a:gd name="connsiteX6-105" fmla="*/ 893172 w 10511131"/>
                <a:gd name="connsiteY6-106" fmla="*/ 2407470 h 3548718"/>
                <a:gd name="connsiteX7-107" fmla="*/ 1159841 w 10511131"/>
                <a:gd name="connsiteY7-108" fmla="*/ 2649294 h 3548718"/>
                <a:gd name="connsiteX8-109" fmla="*/ 1559506 w 10511131"/>
                <a:gd name="connsiteY8-110" fmla="*/ 2739958 h 3548718"/>
                <a:gd name="connsiteX9-111" fmla="*/ 1728621 w 10511131"/>
                <a:gd name="connsiteY9-112" fmla="*/ 2731925 h 3548718"/>
                <a:gd name="connsiteX10-113" fmla="*/ 1839677 w 10511131"/>
                <a:gd name="connsiteY10-114" fmla="*/ 2699954 h 3548718"/>
                <a:gd name="connsiteX11-115" fmla="*/ 1541953 w 10511131"/>
                <a:gd name="connsiteY11-116" fmla="*/ 2429111 h 3548718"/>
                <a:gd name="connsiteX12-117" fmla="*/ 1866007 w 10511131"/>
                <a:gd name="connsiteY12-118" fmla="*/ 2082359 h 3548718"/>
                <a:gd name="connsiteX13-119" fmla="*/ 2226178 w 10511131"/>
                <a:gd name="connsiteY13-120" fmla="*/ 2411404 h 3548718"/>
                <a:gd name="connsiteX14-121" fmla="*/ 2368289 w 10511131"/>
                <a:gd name="connsiteY14-122" fmla="*/ 2113673 h 3548718"/>
                <a:gd name="connsiteX15-123" fmla="*/ 2421622 w 10511131"/>
                <a:gd name="connsiteY15-124" fmla="*/ 1682651 h 3548718"/>
                <a:gd name="connsiteX16-125" fmla="*/ 2375040 w 10511131"/>
                <a:gd name="connsiteY16-126" fmla="*/ 1278189 h 3548718"/>
                <a:gd name="connsiteX17-127" fmla="*/ 2226178 w 10511131"/>
                <a:gd name="connsiteY17-128" fmla="*/ 929306 h 3548718"/>
                <a:gd name="connsiteX18-129" fmla="*/ 1959509 w 10511131"/>
                <a:gd name="connsiteY18-130" fmla="*/ 685022 h 3548718"/>
                <a:gd name="connsiteX19-131" fmla="*/ 1559506 w 10511131"/>
                <a:gd name="connsiteY19-132" fmla="*/ 594030 h 3548718"/>
                <a:gd name="connsiteX20-133" fmla="*/ 1416045 w 10511131"/>
                <a:gd name="connsiteY20-134" fmla="*/ 10208 h 3548718"/>
                <a:gd name="connsiteX21-135" fmla="*/ 1559506 w 10511131"/>
                <a:gd name="connsiteY21-136" fmla="*/ 7421 h 3548718"/>
                <a:gd name="connsiteX22-137" fmla="*/ 6427065 w 10511131"/>
                <a:gd name="connsiteY22-138" fmla="*/ 7421 h 3548718"/>
                <a:gd name="connsiteX23-139" fmla="*/ 7291197 w 10511131"/>
                <a:gd name="connsiteY23-140" fmla="*/ 7421 h 3548718"/>
                <a:gd name="connsiteX24-141" fmla="*/ 10511131 w 10511131"/>
                <a:gd name="connsiteY24-142" fmla="*/ 7421 h 3548718"/>
                <a:gd name="connsiteX25-143" fmla="*/ 10511131 w 10511131"/>
                <a:gd name="connsiteY25-144" fmla="*/ 3548717 h 3548718"/>
                <a:gd name="connsiteX26-145" fmla="*/ 7291197 w 10511131"/>
                <a:gd name="connsiteY26-146" fmla="*/ 3548717 h 3548718"/>
                <a:gd name="connsiteX27-147" fmla="*/ 7291197 w 10511131"/>
                <a:gd name="connsiteY27-148" fmla="*/ 3548718 h 3548718"/>
                <a:gd name="connsiteX28-149" fmla="*/ 7282015 w 10511131"/>
                <a:gd name="connsiteY28-150" fmla="*/ 3548717 h 3548718"/>
                <a:gd name="connsiteX29-151" fmla="*/ 6427065 w 10511131"/>
                <a:gd name="connsiteY29-152" fmla="*/ 3548717 h 3548718"/>
                <a:gd name="connsiteX30-153" fmla="*/ 6427065 w 10511131"/>
                <a:gd name="connsiteY30-154" fmla="*/ 3548624 h 3548718"/>
                <a:gd name="connsiteX31-155" fmla="*/ 2785170 w 10511131"/>
                <a:gd name="connsiteY31-156" fmla="*/ 3548226 h 3548718"/>
                <a:gd name="connsiteX32-157" fmla="*/ 2783144 w 10511131"/>
                <a:gd name="connsiteY32-158" fmla="*/ 3546259 h 3548718"/>
                <a:gd name="connsiteX33-159" fmla="*/ 2781457 w 10511131"/>
                <a:gd name="connsiteY33-160" fmla="*/ 3544292 h 3548718"/>
                <a:gd name="connsiteX34-161" fmla="*/ 2777069 w 10511131"/>
                <a:gd name="connsiteY34-162" fmla="*/ 3548718 h 3548718"/>
                <a:gd name="connsiteX35-163" fmla="*/ 2328457 w 10511131"/>
                <a:gd name="connsiteY35-164" fmla="*/ 3144256 h 3548718"/>
                <a:gd name="connsiteX36-165" fmla="*/ 1559506 w 10511131"/>
                <a:gd name="connsiteY36-166" fmla="*/ 3326567 h 3548718"/>
                <a:gd name="connsiteX37-167" fmla="*/ 903973 w 10511131"/>
                <a:gd name="connsiteY37-168" fmla="*/ 3199835 h 3548718"/>
                <a:gd name="connsiteX38-169" fmla="*/ 413168 w 10511131"/>
                <a:gd name="connsiteY38-170" fmla="*/ 2850951 h 3548718"/>
                <a:gd name="connsiteX39-171" fmla="*/ 106668 w 10511131"/>
                <a:gd name="connsiteY39-172" fmla="*/ 2328938 h 3548718"/>
                <a:gd name="connsiteX40-173" fmla="*/ 0 w 10511131"/>
                <a:gd name="connsiteY40-174" fmla="*/ 1682651 h 3548718"/>
                <a:gd name="connsiteX41-175" fmla="*/ 106668 w 10511131"/>
                <a:gd name="connsiteY41-176" fmla="*/ 1022757 h 3548718"/>
                <a:gd name="connsiteX42-177" fmla="*/ 413168 w 10511131"/>
                <a:gd name="connsiteY42-178" fmla="*/ 491890 h 3548718"/>
                <a:gd name="connsiteX43-179" fmla="*/ 903973 w 10511131"/>
                <a:gd name="connsiteY43-180" fmla="*/ 136285 h 3548718"/>
                <a:gd name="connsiteX44-181" fmla="*/ 1416045 w 10511131"/>
                <a:gd name="connsiteY44-182" fmla="*/ 10208 h 3548718"/>
                <a:gd name="connsiteX0-183" fmla="*/ 1559506 w 10511131"/>
                <a:gd name="connsiteY0-184" fmla="*/ 727406 h 3682094"/>
                <a:gd name="connsiteX1-185" fmla="*/ 1159841 w 10511131"/>
                <a:gd name="connsiteY1-186" fmla="*/ 818398 h 3682094"/>
                <a:gd name="connsiteX2-187" fmla="*/ 893172 w 10511131"/>
                <a:gd name="connsiteY2-188" fmla="*/ 1062026 h 3682094"/>
                <a:gd name="connsiteX3-189" fmla="*/ 744310 w 10511131"/>
                <a:gd name="connsiteY3-190" fmla="*/ 1410090 h 3682094"/>
                <a:gd name="connsiteX4-191" fmla="*/ 697727 w 10511131"/>
                <a:gd name="connsiteY4-192" fmla="*/ 1813732 h 3682094"/>
                <a:gd name="connsiteX5-193" fmla="*/ 744310 w 10511131"/>
                <a:gd name="connsiteY5-194" fmla="*/ 2201635 h 3682094"/>
                <a:gd name="connsiteX6-195" fmla="*/ 893172 w 10511131"/>
                <a:gd name="connsiteY6-196" fmla="*/ 2540846 h 3682094"/>
                <a:gd name="connsiteX7-197" fmla="*/ 1159841 w 10511131"/>
                <a:gd name="connsiteY7-198" fmla="*/ 2782670 h 3682094"/>
                <a:gd name="connsiteX8-199" fmla="*/ 1559506 w 10511131"/>
                <a:gd name="connsiteY8-200" fmla="*/ 2873334 h 3682094"/>
                <a:gd name="connsiteX9-201" fmla="*/ 1728621 w 10511131"/>
                <a:gd name="connsiteY9-202" fmla="*/ 2865301 h 3682094"/>
                <a:gd name="connsiteX10-203" fmla="*/ 1839677 w 10511131"/>
                <a:gd name="connsiteY10-204" fmla="*/ 2833330 h 3682094"/>
                <a:gd name="connsiteX11-205" fmla="*/ 1541953 w 10511131"/>
                <a:gd name="connsiteY11-206" fmla="*/ 2562487 h 3682094"/>
                <a:gd name="connsiteX12-207" fmla="*/ 1866007 w 10511131"/>
                <a:gd name="connsiteY12-208" fmla="*/ 2215735 h 3682094"/>
                <a:gd name="connsiteX13-209" fmla="*/ 2226178 w 10511131"/>
                <a:gd name="connsiteY13-210" fmla="*/ 2544780 h 3682094"/>
                <a:gd name="connsiteX14-211" fmla="*/ 2368289 w 10511131"/>
                <a:gd name="connsiteY14-212" fmla="*/ 2247049 h 3682094"/>
                <a:gd name="connsiteX15-213" fmla="*/ 2421622 w 10511131"/>
                <a:gd name="connsiteY15-214" fmla="*/ 1816027 h 3682094"/>
                <a:gd name="connsiteX16-215" fmla="*/ 2375040 w 10511131"/>
                <a:gd name="connsiteY16-216" fmla="*/ 1411565 h 3682094"/>
                <a:gd name="connsiteX17-217" fmla="*/ 2226178 w 10511131"/>
                <a:gd name="connsiteY17-218" fmla="*/ 1062682 h 3682094"/>
                <a:gd name="connsiteX18-219" fmla="*/ 1959509 w 10511131"/>
                <a:gd name="connsiteY18-220" fmla="*/ 818398 h 3682094"/>
                <a:gd name="connsiteX19-221" fmla="*/ 1559506 w 10511131"/>
                <a:gd name="connsiteY19-222" fmla="*/ 727406 h 3682094"/>
                <a:gd name="connsiteX20-223" fmla="*/ 1416045 w 10511131"/>
                <a:gd name="connsiteY20-224" fmla="*/ 143584 h 3682094"/>
                <a:gd name="connsiteX21-225" fmla="*/ 1137093 w 10511131"/>
                <a:gd name="connsiteY21-226" fmla="*/ 1 h 3682094"/>
                <a:gd name="connsiteX22-227" fmla="*/ 1559506 w 10511131"/>
                <a:gd name="connsiteY22-228" fmla="*/ 140797 h 3682094"/>
                <a:gd name="connsiteX23-229" fmla="*/ 6427065 w 10511131"/>
                <a:gd name="connsiteY23-230" fmla="*/ 140797 h 3682094"/>
                <a:gd name="connsiteX24-231" fmla="*/ 7291197 w 10511131"/>
                <a:gd name="connsiteY24-232" fmla="*/ 140797 h 3682094"/>
                <a:gd name="connsiteX25-233" fmla="*/ 10511131 w 10511131"/>
                <a:gd name="connsiteY25-234" fmla="*/ 140797 h 3682094"/>
                <a:gd name="connsiteX26-235" fmla="*/ 10511131 w 10511131"/>
                <a:gd name="connsiteY26-236" fmla="*/ 3682093 h 3682094"/>
                <a:gd name="connsiteX27-237" fmla="*/ 7291197 w 10511131"/>
                <a:gd name="connsiteY27-238" fmla="*/ 3682093 h 3682094"/>
                <a:gd name="connsiteX28-239" fmla="*/ 7291197 w 10511131"/>
                <a:gd name="connsiteY28-240" fmla="*/ 3682094 h 3682094"/>
                <a:gd name="connsiteX29-241" fmla="*/ 7282015 w 10511131"/>
                <a:gd name="connsiteY29-242" fmla="*/ 3682093 h 3682094"/>
                <a:gd name="connsiteX30-243" fmla="*/ 6427065 w 10511131"/>
                <a:gd name="connsiteY30-244" fmla="*/ 3682093 h 3682094"/>
                <a:gd name="connsiteX31-245" fmla="*/ 6427065 w 10511131"/>
                <a:gd name="connsiteY31-246" fmla="*/ 3682000 h 3682094"/>
                <a:gd name="connsiteX32-247" fmla="*/ 2785170 w 10511131"/>
                <a:gd name="connsiteY32-248" fmla="*/ 3681602 h 3682094"/>
                <a:gd name="connsiteX33-249" fmla="*/ 2783144 w 10511131"/>
                <a:gd name="connsiteY33-250" fmla="*/ 3679635 h 3682094"/>
                <a:gd name="connsiteX34-251" fmla="*/ 2781457 w 10511131"/>
                <a:gd name="connsiteY34-252" fmla="*/ 3677668 h 3682094"/>
                <a:gd name="connsiteX35-253" fmla="*/ 2777069 w 10511131"/>
                <a:gd name="connsiteY35-254" fmla="*/ 3682094 h 3682094"/>
                <a:gd name="connsiteX36-255" fmla="*/ 2328457 w 10511131"/>
                <a:gd name="connsiteY36-256" fmla="*/ 3277632 h 3682094"/>
                <a:gd name="connsiteX37-257" fmla="*/ 1559506 w 10511131"/>
                <a:gd name="connsiteY37-258" fmla="*/ 3459943 h 3682094"/>
                <a:gd name="connsiteX38-259" fmla="*/ 903973 w 10511131"/>
                <a:gd name="connsiteY38-260" fmla="*/ 3333211 h 3682094"/>
                <a:gd name="connsiteX39-261" fmla="*/ 413168 w 10511131"/>
                <a:gd name="connsiteY39-262" fmla="*/ 2984327 h 3682094"/>
                <a:gd name="connsiteX40-263" fmla="*/ 106668 w 10511131"/>
                <a:gd name="connsiteY40-264" fmla="*/ 2462314 h 3682094"/>
                <a:gd name="connsiteX41-265" fmla="*/ 0 w 10511131"/>
                <a:gd name="connsiteY41-266" fmla="*/ 1816027 h 3682094"/>
                <a:gd name="connsiteX42-267" fmla="*/ 106668 w 10511131"/>
                <a:gd name="connsiteY42-268" fmla="*/ 1156133 h 3682094"/>
                <a:gd name="connsiteX43-269" fmla="*/ 413168 w 10511131"/>
                <a:gd name="connsiteY43-270" fmla="*/ 625266 h 3682094"/>
                <a:gd name="connsiteX44-271" fmla="*/ 903973 w 10511131"/>
                <a:gd name="connsiteY44-272" fmla="*/ 269661 h 3682094"/>
                <a:gd name="connsiteX45-273" fmla="*/ 1416045 w 10511131"/>
                <a:gd name="connsiteY45-274" fmla="*/ 143584 h 3682094"/>
                <a:gd name="connsiteX0-275" fmla="*/ 1559506 w 10511131"/>
                <a:gd name="connsiteY0-276" fmla="*/ 594031 h 3548719"/>
                <a:gd name="connsiteX1-277" fmla="*/ 1159841 w 10511131"/>
                <a:gd name="connsiteY1-278" fmla="*/ 685023 h 3548719"/>
                <a:gd name="connsiteX2-279" fmla="*/ 893172 w 10511131"/>
                <a:gd name="connsiteY2-280" fmla="*/ 928651 h 3548719"/>
                <a:gd name="connsiteX3-281" fmla="*/ 744310 w 10511131"/>
                <a:gd name="connsiteY3-282" fmla="*/ 1276715 h 3548719"/>
                <a:gd name="connsiteX4-283" fmla="*/ 697727 w 10511131"/>
                <a:gd name="connsiteY4-284" fmla="*/ 1680357 h 3548719"/>
                <a:gd name="connsiteX5-285" fmla="*/ 744310 w 10511131"/>
                <a:gd name="connsiteY5-286" fmla="*/ 2068260 h 3548719"/>
                <a:gd name="connsiteX6-287" fmla="*/ 893172 w 10511131"/>
                <a:gd name="connsiteY6-288" fmla="*/ 2407471 h 3548719"/>
                <a:gd name="connsiteX7-289" fmla="*/ 1159841 w 10511131"/>
                <a:gd name="connsiteY7-290" fmla="*/ 2649295 h 3548719"/>
                <a:gd name="connsiteX8-291" fmla="*/ 1559506 w 10511131"/>
                <a:gd name="connsiteY8-292" fmla="*/ 2739959 h 3548719"/>
                <a:gd name="connsiteX9-293" fmla="*/ 1728621 w 10511131"/>
                <a:gd name="connsiteY9-294" fmla="*/ 2731926 h 3548719"/>
                <a:gd name="connsiteX10-295" fmla="*/ 1839677 w 10511131"/>
                <a:gd name="connsiteY10-296" fmla="*/ 2699955 h 3548719"/>
                <a:gd name="connsiteX11-297" fmla="*/ 1541953 w 10511131"/>
                <a:gd name="connsiteY11-298" fmla="*/ 2429112 h 3548719"/>
                <a:gd name="connsiteX12-299" fmla="*/ 1866007 w 10511131"/>
                <a:gd name="connsiteY12-300" fmla="*/ 2082360 h 3548719"/>
                <a:gd name="connsiteX13-301" fmla="*/ 2226178 w 10511131"/>
                <a:gd name="connsiteY13-302" fmla="*/ 2411405 h 3548719"/>
                <a:gd name="connsiteX14-303" fmla="*/ 2368289 w 10511131"/>
                <a:gd name="connsiteY14-304" fmla="*/ 2113674 h 3548719"/>
                <a:gd name="connsiteX15-305" fmla="*/ 2421622 w 10511131"/>
                <a:gd name="connsiteY15-306" fmla="*/ 1682652 h 3548719"/>
                <a:gd name="connsiteX16-307" fmla="*/ 2375040 w 10511131"/>
                <a:gd name="connsiteY16-308" fmla="*/ 1278190 h 3548719"/>
                <a:gd name="connsiteX17-309" fmla="*/ 2226178 w 10511131"/>
                <a:gd name="connsiteY17-310" fmla="*/ 929307 h 3548719"/>
                <a:gd name="connsiteX18-311" fmla="*/ 1959509 w 10511131"/>
                <a:gd name="connsiteY18-312" fmla="*/ 685023 h 3548719"/>
                <a:gd name="connsiteX19-313" fmla="*/ 1559506 w 10511131"/>
                <a:gd name="connsiteY19-314" fmla="*/ 594031 h 3548719"/>
                <a:gd name="connsiteX20-315" fmla="*/ 1416045 w 10511131"/>
                <a:gd name="connsiteY20-316" fmla="*/ 10209 h 3548719"/>
                <a:gd name="connsiteX21-317" fmla="*/ 1559506 w 10511131"/>
                <a:gd name="connsiteY21-318" fmla="*/ 7422 h 3548719"/>
                <a:gd name="connsiteX22-319" fmla="*/ 6427065 w 10511131"/>
                <a:gd name="connsiteY22-320" fmla="*/ 7422 h 3548719"/>
                <a:gd name="connsiteX23-321" fmla="*/ 7291197 w 10511131"/>
                <a:gd name="connsiteY23-322" fmla="*/ 7422 h 3548719"/>
                <a:gd name="connsiteX24-323" fmla="*/ 10511131 w 10511131"/>
                <a:gd name="connsiteY24-324" fmla="*/ 7422 h 3548719"/>
                <a:gd name="connsiteX25-325" fmla="*/ 10511131 w 10511131"/>
                <a:gd name="connsiteY25-326" fmla="*/ 3548718 h 3548719"/>
                <a:gd name="connsiteX26-327" fmla="*/ 7291197 w 10511131"/>
                <a:gd name="connsiteY26-328" fmla="*/ 3548718 h 3548719"/>
                <a:gd name="connsiteX27-329" fmla="*/ 7291197 w 10511131"/>
                <a:gd name="connsiteY27-330" fmla="*/ 3548719 h 3548719"/>
                <a:gd name="connsiteX28-331" fmla="*/ 7282015 w 10511131"/>
                <a:gd name="connsiteY28-332" fmla="*/ 3548718 h 3548719"/>
                <a:gd name="connsiteX29-333" fmla="*/ 6427065 w 10511131"/>
                <a:gd name="connsiteY29-334" fmla="*/ 3548718 h 3548719"/>
                <a:gd name="connsiteX30-335" fmla="*/ 6427065 w 10511131"/>
                <a:gd name="connsiteY30-336" fmla="*/ 3548625 h 3548719"/>
                <a:gd name="connsiteX31-337" fmla="*/ 2785170 w 10511131"/>
                <a:gd name="connsiteY31-338" fmla="*/ 3548227 h 3548719"/>
                <a:gd name="connsiteX32-339" fmla="*/ 2783144 w 10511131"/>
                <a:gd name="connsiteY32-340" fmla="*/ 3546260 h 3548719"/>
                <a:gd name="connsiteX33-341" fmla="*/ 2781457 w 10511131"/>
                <a:gd name="connsiteY33-342" fmla="*/ 3544293 h 3548719"/>
                <a:gd name="connsiteX34-343" fmla="*/ 2777069 w 10511131"/>
                <a:gd name="connsiteY34-344" fmla="*/ 3548719 h 3548719"/>
                <a:gd name="connsiteX35-345" fmla="*/ 2328457 w 10511131"/>
                <a:gd name="connsiteY35-346" fmla="*/ 3144257 h 3548719"/>
                <a:gd name="connsiteX36-347" fmla="*/ 1559506 w 10511131"/>
                <a:gd name="connsiteY36-348" fmla="*/ 3326568 h 3548719"/>
                <a:gd name="connsiteX37-349" fmla="*/ 903973 w 10511131"/>
                <a:gd name="connsiteY37-350" fmla="*/ 3199836 h 3548719"/>
                <a:gd name="connsiteX38-351" fmla="*/ 413168 w 10511131"/>
                <a:gd name="connsiteY38-352" fmla="*/ 2850952 h 3548719"/>
                <a:gd name="connsiteX39-353" fmla="*/ 106668 w 10511131"/>
                <a:gd name="connsiteY39-354" fmla="*/ 2328939 h 3548719"/>
                <a:gd name="connsiteX40-355" fmla="*/ 0 w 10511131"/>
                <a:gd name="connsiteY40-356" fmla="*/ 1682652 h 3548719"/>
                <a:gd name="connsiteX41-357" fmla="*/ 106668 w 10511131"/>
                <a:gd name="connsiteY41-358" fmla="*/ 1022758 h 3548719"/>
                <a:gd name="connsiteX42-359" fmla="*/ 413168 w 10511131"/>
                <a:gd name="connsiteY42-360" fmla="*/ 491891 h 3548719"/>
                <a:gd name="connsiteX43-361" fmla="*/ 903973 w 10511131"/>
                <a:gd name="connsiteY43-362" fmla="*/ 136286 h 3548719"/>
                <a:gd name="connsiteX44-363" fmla="*/ 1416045 w 10511131"/>
                <a:gd name="connsiteY44-364" fmla="*/ 10209 h 3548719"/>
                <a:gd name="connsiteX0-365" fmla="*/ 1559506 w 10511131"/>
                <a:gd name="connsiteY0-366" fmla="*/ 799015 h 3753703"/>
                <a:gd name="connsiteX1-367" fmla="*/ 1159841 w 10511131"/>
                <a:gd name="connsiteY1-368" fmla="*/ 890007 h 3753703"/>
                <a:gd name="connsiteX2-369" fmla="*/ 893172 w 10511131"/>
                <a:gd name="connsiteY2-370" fmla="*/ 1133635 h 3753703"/>
                <a:gd name="connsiteX3-371" fmla="*/ 744310 w 10511131"/>
                <a:gd name="connsiteY3-372" fmla="*/ 1481699 h 3753703"/>
                <a:gd name="connsiteX4-373" fmla="*/ 697727 w 10511131"/>
                <a:gd name="connsiteY4-374" fmla="*/ 1885341 h 3753703"/>
                <a:gd name="connsiteX5-375" fmla="*/ 744310 w 10511131"/>
                <a:gd name="connsiteY5-376" fmla="*/ 2273244 h 3753703"/>
                <a:gd name="connsiteX6-377" fmla="*/ 893172 w 10511131"/>
                <a:gd name="connsiteY6-378" fmla="*/ 2612455 h 3753703"/>
                <a:gd name="connsiteX7-379" fmla="*/ 1159841 w 10511131"/>
                <a:gd name="connsiteY7-380" fmla="*/ 2854279 h 3753703"/>
                <a:gd name="connsiteX8-381" fmla="*/ 1559506 w 10511131"/>
                <a:gd name="connsiteY8-382" fmla="*/ 2944943 h 3753703"/>
                <a:gd name="connsiteX9-383" fmla="*/ 1728621 w 10511131"/>
                <a:gd name="connsiteY9-384" fmla="*/ 2936910 h 3753703"/>
                <a:gd name="connsiteX10-385" fmla="*/ 1839677 w 10511131"/>
                <a:gd name="connsiteY10-386" fmla="*/ 2904939 h 3753703"/>
                <a:gd name="connsiteX11-387" fmla="*/ 1541953 w 10511131"/>
                <a:gd name="connsiteY11-388" fmla="*/ 2634096 h 3753703"/>
                <a:gd name="connsiteX12-389" fmla="*/ 1866007 w 10511131"/>
                <a:gd name="connsiteY12-390" fmla="*/ 2287344 h 3753703"/>
                <a:gd name="connsiteX13-391" fmla="*/ 2226178 w 10511131"/>
                <a:gd name="connsiteY13-392" fmla="*/ 2616389 h 3753703"/>
                <a:gd name="connsiteX14-393" fmla="*/ 2368289 w 10511131"/>
                <a:gd name="connsiteY14-394" fmla="*/ 2318658 h 3753703"/>
                <a:gd name="connsiteX15-395" fmla="*/ 2421622 w 10511131"/>
                <a:gd name="connsiteY15-396" fmla="*/ 1887636 h 3753703"/>
                <a:gd name="connsiteX16-397" fmla="*/ 2375040 w 10511131"/>
                <a:gd name="connsiteY16-398" fmla="*/ 1483174 h 3753703"/>
                <a:gd name="connsiteX17-399" fmla="*/ 2226178 w 10511131"/>
                <a:gd name="connsiteY17-400" fmla="*/ 1134291 h 3753703"/>
                <a:gd name="connsiteX18-401" fmla="*/ 1959509 w 10511131"/>
                <a:gd name="connsiteY18-402" fmla="*/ 890007 h 3753703"/>
                <a:gd name="connsiteX19-403" fmla="*/ 1559506 w 10511131"/>
                <a:gd name="connsiteY19-404" fmla="*/ 799015 h 3753703"/>
                <a:gd name="connsiteX20-405" fmla="*/ 1416045 w 10511131"/>
                <a:gd name="connsiteY20-406" fmla="*/ 215193 h 3753703"/>
                <a:gd name="connsiteX21-407" fmla="*/ 1572259 w 10511131"/>
                <a:gd name="connsiteY21-408" fmla="*/ 0 h 3753703"/>
                <a:gd name="connsiteX22-409" fmla="*/ 1559506 w 10511131"/>
                <a:gd name="connsiteY22-410" fmla="*/ 212406 h 3753703"/>
                <a:gd name="connsiteX23-411" fmla="*/ 6427065 w 10511131"/>
                <a:gd name="connsiteY23-412" fmla="*/ 212406 h 3753703"/>
                <a:gd name="connsiteX24-413" fmla="*/ 7291197 w 10511131"/>
                <a:gd name="connsiteY24-414" fmla="*/ 212406 h 3753703"/>
                <a:gd name="connsiteX25-415" fmla="*/ 10511131 w 10511131"/>
                <a:gd name="connsiteY25-416" fmla="*/ 212406 h 3753703"/>
                <a:gd name="connsiteX26-417" fmla="*/ 10511131 w 10511131"/>
                <a:gd name="connsiteY26-418" fmla="*/ 3753702 h 3753703"/>
                <a:gd name="connsiteX27-419" fmla="*/ 7291197 w 10511131"/>
                <a:gd name="connsiteY27-420" fmla="*/ 3753702 h 3753703"/>
                <a:gd name="connsiteX28-421" fmla="*/ 7291197 w 10511131"/>
                <a:gd name="connsiteY28-422" fmla="*/ 3753703 h 3753703"/>
                <a:gd name="connsiteX29-423" fmla="*/ 7282015 w 10511131"/>
                <a:gd name="connsiteY29-424" fmla="*/ 3753702 h 3753703"/>
                <a:gd name="connsiteX30-425" fmla="*/ 6427065 w 10511131"/>
                <a:gd name="connsiteY30-426" fmla="*/ 3753702 h 3753703"/>
                <a:gd name="connsiteX31-427" fmla="*/ 6427065 w 10511131"/>
                <a:gd name="connsiteY31-428" fmla="*/ 3753609 h 3753703"/>
                <a:gd name="connsiteX32-429" fmla="*/ 2785170 w 10511131"/>
                <a:gd name="connsiteY32-430" fmla="*/ 3753211 h 3753703"/>
                <a:gd name="connsiteX33-431" fmla="*/ 2783144 w 10511131"/>
                <a:gd name="connsiteY33-432" fmla="*/ 3751244 h 3753703"/>
                <a:gd name="connsiteX34-433" fmla="*/ 2781457 w 10511131"/>
                <a:gd name="connsiteY34-434" fmla="*/ 3749277 h 3753703"/>
                <a:gd name="connsiteX35-435" fmla="*/ 2777069 w 10511131"/>
                <a:gd name="connsiteY35-436" fmla="*/ 3753703 h 3753703"/>
                <a:gd name="connsiteX36-437" fmla="*/ 2328457 w 10511131"/>
                <a:gd name="connsiteY36-438" fmla="*/ 3349241 h 3753703"/>
                <a:gd name="connsiteX37-439" fmla="*/ 1559506 w 10511131"/>
                <a:gd name="connsiteY37-440" fmla="*/ 3531552 h 3753703"/>
                <a:gd name="connsiteX38-441" fmla="*/ 903973 w 10511131"/>
                <a:gd name="connsiteY38-442" fmla="*/ 3404820 h 3753703"/>
                <a:gd name="connsiteX39-443" fmla="*/ 413168 w 10511131"/>
                <a:gd name="connsiteY39-444" fmla="*/ 3055936 h 3753703"/>
                <a:gd name="connsiteX40-445" fmla="*/ 106668 w 10511131"/>
                <a:gd name="connsiteY40-446" fmla="*/ 2533923 h 3753703"/>
                <a:gd name="connsiteX41-447" fmla="*/ 0 w 10511131"/>
                <a:gd name="connsiteY41-448" fmla="*/ 1887636 h 3753703"/>
                <a:gd name="connsiteX42-449" fmla="*/ 106668 w 10511131"/>
                <a:gd name="connsiteY42-450" fmla="*/ 1227742 h 3753703"/>
                <a:gd name="connsiteX43-451" fmla="*/ 413168 w 10511131"/>
                <a:gd name="connsiteY43-452" fmla="*/ 696875 h 3753703"/>
                <a:gd name="connsiteX44-453" fmla="*/ 903973 w 10511131"/>
                <a:gd name="connsiteY44-454" fmla="*/ 341270 h 3753703"/>
                <a:gd name="connsiteX45-455" fmla="*/ 1416045 w 10511131"/>
                <a:gd name="connsiteY45-456" fmla="*/ 215193 h 3753703"/>
                <a:gd name="connsiteX0-457" fmla="*/ 1559506 w 10511131"/>
                <a:gd name="connsiteY0-458" fmla="*/ 586621 h 3541309"/>
                <a:gd name="connsiteX1-459" fmla="*/ 1159841 w 10511131"/>
                <a:gd name="connsiteY1-460" fmla="*/ 677613 h 3541309"/>
                <a:gd name="connsiteX2-461" fmla="*/ 893172 w 10511131"/>
                <a:gd name="connsiteY2-462" fmla="*/ 921241 h 3541309"/>
                <a:gd name="connsiteX3-463" fmla="*/ 744310 w 10511131"/>
                <a:gd name="connsiteY3-464" fmla="*/ 1269305 h 3541309"/>
                <a:gd name="connsiteX4-465" fmla="*/ 697727 w 10511131"/>
                <a:gd name="connsiteY4-466" fmla="*/ 1672947 h 3541309"/>
                <a:gd name="connsiteX5-467" fmla="*/ 744310 w 10511131"/>
                <a:gd name="connsiteY5-468" fmla="*/ 2060850 h 3541309"/>
                <a:gd name="connsiteX6-469" fmla="*/ 893172 w 10511131"/>
                <a:gd name="connsiteY6-470" fmla="*/ 2400061 h 3541309"/>
                <a:gd name="connsiteX7-471" fmla="*/ 1159841 w 10511131"/>
                <a:gd name="connsiteY7-472" fmla="*/ 2641885 h 3541309"/>
                <a:gd name="connsiteX8-473" fmla="*/ 1559506 w 10511131"/>
                <a:gd name="connsiteY8-474" fmla="*/ 2732549 h 3541309"/>
                <a:gd name="connsiteX9-475" fmla="*/ 1728621 w 10511131"/>
                <a:gd name="connsiteY9-476" fmla="*/ 2724516 h 3541309"/>
                <a:gd name="connsiteX10-477" fmla="*/ 1839677 w 10511131"/>
                <a:gd name="connsiteY10-478" fmla="*/ 2692545 h 3541309"/>
                <a:gd name="connsiteX11-479" fmla="*/ 1541953 w 10511131"/>
                <a:gd name="connsiteY11-480" fmla="*/ 2421702 h 3541309"/>
                <a:gd name="connsiteX12-481" fmla="*/ 1866007 w 10511131"/>
                <a:gd name="connsiteY12-482" fmla="*/ 2074950 h 3541309"/>
                <a:gd name="connsiteX13-483" fmla="*/ 2226178 w 10511131"/>
                <a:gd name="connsiteY13-484" fmla="*/ 2403995 h 3541309"/>
                <a:gd name="connsiteX14-485" fmla="*/ 2368289 w 10511131"/>
                <a:gd name="connsiteY14-486" fmla="*/ 2106264 h 3541309"/>
                <a:gd name="connsiteX15-487" fmla="*/ 2421622 w 10511131"/>
                <a:gd name="connsiteY15-488" fmla="*/ 1675242 h 3541309"/>
                <a:gd name="connsiteX16-489" fmla="*/ 2375040 w 10511131"/>
                <a:gd name="connsiteY16-490" fmla="*/ 1270780 h 3541309"/>
                <a:gd name="connsiteX17-491" fmla="*/ 2226178 w 10511131"/>
                <a:gd name="connsiteY17-492" fmla="*/ 921897 h 3541309"/>
                <a:gd name="connsiteX18-493" fmla="*/ 1959509 w 10511131"/>
                <a:gd name="connsiteY18-494" fmla="*/ 677613 h 3541309"/>
                <a:gd name="connsiteX19-495" fmla="*/ 1559506 w 10511131"/>
                <a:gd name="connsiteY19-496" fmla="*/ 586621 h 3541309"/>
                <a:gd name="connsiteX20-497" fmla="*/ 1416045 w 10511131"/>
                <a:gd name="connsiteY20-498" fmla="*/ 2799 h 3541309"/>
                <a:gd name="connsiteX21-499" fmla="*/ 1665903 w 10511131"/>
                <a:gd name="connsiteY21-500" fmla="*/ 349467 h 3541309"/>
                <a:gd name="connsiteX22-501" fmla="*/ 1559506 w 10511131"/>
                <a:gd name="connsiteY22-502" fmla="*/ 12 h 3541309"/>
                <a:gd name="connsiteX23-503" fmla="*/ 6427065 w 10511131"/>
                <a:gd name="connsiteY23-504" fmla="*/ 12 h 3541309"/>
                <a:gd name="connsiteX24-505" fmla="*/ 7291197 w 10511131"/>
                <a:gd name="connsiteY24-506" fmla="*/ 12 h 3541309"/>
                <a:gd name="connsiteX25-507" fmla="*/ 10511131 w 10511131"/>
                <a:gd name="connsiteY25-508" fmla="*/ 12 h 3541309"/>
                <a:gd name="connsiteX26-509" fmla="*/ 10511131 w 10511131"/>
                <a:gd name="connsiteY26-510" fmla="*/ 3541308 h 3541309"/>
                <a:gd name="connsiteX27-511" fmla="*/ 7291197 w 10511131"/>
                <a:gd name="connsiteY27-512" fmla="*/ 3541308 h 3541309"/>
                <a:gd name="connsiteX28-513" fmla="*/ 7291197 w 10511131"/>
                <a:gd name="connsiteY28-514" fmla="*/ 3541309 h 3541309"/>
                <a:gd name="connsiteX29-515" fmla="*/ 7282015 w 10511131"/>
                <a:gd name="connsiteY29-516" fmla="*/ 3541308 h 3541309"/>
                <a:gd name="connsiteX30-517" fmla="*/ 6427065 w 10511131"/>
                <a:gd name="connsiteY30-518" fmla="*/ 3541308 h 3541309"/>
                <a:gd name="connsiteX31-519" fmla="*/ 6427065 w 10511131"/>
                <a:gd name="connsiteY31-520" fmla="*/ 3541215 h 3541309"/>
                <a:gd name="connsiteX32-521" fmla="*/ 2785170 w 10511131"/>
                <a:gd name="connsiteY32-522" fmla="*/ 3540817 h 3541309"/>
                <a:gd name="connsiteX33-523" fmla="*/ 2783144 w 10511131"/>
                <a:gd name="connsiteY33-524" fmla="*/ 3538850 h 3541309"/>
                <a:gd name="connsiteX34-525" fmla="*/ 2781457 w 10511131"/>
                <a:gd name="connsiteY34-526" fmla="*/ 3536883 h 3541309"/>
                <a:gd name="connsiteX35-527" fmla="*/ 2777069 w 10511131"/>
                <a:gd name="connsiteY35-528" fmla="*/ 3541309 h 3541309"/>
                <a:gd name="connsiteX36-529" fmla="*/ 2328457 w 10511131"/>
                <a:gd name="connsiteY36-530" fmla="*/ 3136847 h 3541309"/>
                <a:gd name="connsiteX37-531" fmla="*/ 1559506 w 10511131"/>
                <a:gd name="connsiteY37-532" fmla="*/ 3319158 h 3541309"/>
                <a:gd name="connsiteX38-533" fmla="*/ 903973 w 10511131"/>
                <a:gd name="connsiteY38-534" fmla="*/ 3192426 h 3541309"/>
                <a:gd name="connsiteX39-535" fmla="*/ 413168 w 10511131"/>
                <a:gd name="connsiteY39-536" fmla="*/ 2843542 h 3541309"/>
                <a:gd name="connsiteX40-537" fmla="*/ 106668 w 10511131"/>
                <a:gd name="connsiteY40-538" fmla="*/ 2321529 h 3541309"/>
                <a:gd name="connsiteX41-539" fmla="*/ 0 w 10511131"/>
                <a:gd name="connsiteY41-540" fmla="*/ 1675242 h 3541309"/>
                <a:gd name="connsiteX42-541" fmla="*/ 106668 w 10511131"/>
                <a:gd name="connsiteY42-542" fmla="*/ 1015348 h 3541309"/>
                <a:gd name="connsiteX43-543" fmla="*/ 413168 w 10511131"/>
                <a:gd name="connsiteY43-544" fmla="*/ 484481 h 3541309"/>
                <a:gd name="connsiteX44-545" fmla="*/ 903973 w 10511131"/>
                <a:gd name="connsiteY44-546" fmla="*/ 128876 h 3541309"/>
                <a:gd name="connsiteX45-547" fmla="*/ 1416045 w 10511131"/>
                <a:gd name="connsiteY45-548" fmla="*/ 2799 h 3541309"/>
                <a:gd name="connsiteX0-549" fmla="*/ 1559506 w 10511131"/>
                <a:gd name="connsiteY0-550" fmla="*/ 843082 h 3797770"/>
                <a:gd name="connsiteX1-551" fmla="*/ 1159841 w 10511131"/>
                <a:gd name="connsiteY1-552" fmla="*/ 934074 h 3797770"/>
                <a:gd name="connsiteX2-553" fmla="*/ 893172 w 10511131"/>
                <a:gd name="connsiteY2-554" fmla="*/ 1177702 h 3797770"/>
                <a:gd name="connsiteX3-555" fmla="*/ 744310 w 10511131"/>
                <a:gd name="connsiteY3-556" fmla="*/ 1525766 h 3797770"/>
                <a:gd name="connsiteX4-557" fmla="*/ 697727 w 10511131"/>
                <a:gd name="connsiteY4-558" fmla="*/ 1929408 h 3797770"/>
                <a:gd name="connsiteX5-559" fmla="*/ 744310 w 10511131"/>
                <a:gd name="connsiteY5-560" fmla="*/ 2317311 h 3797770"/>
                <a:gd name="connsiteX6-561" fmla="*/ 893172 w 10511131"/>
                <a:gd name="connsiteY6-562" fmla="*/ 2656522 h 3797770"/>
                <a:gd name="connsiteX7-563" fmla="*/ 1159841 w 10511131"/>
                <a:gd name="connsiteY7-564" fmla="*/ 2898346 h 3797770"/>
                <a:gd name="connsiteX8-565" fmla="*/ 1559506 w 10511131"/>
                <a:gd name="connsiteY8-566" fmla="*/ 2989010 h 3797770"/>
                <a:gd name="connsiteX9-567" fmla="*/ 1728621 w 10511131"/>
                <a:gd name="connsiteY9-568" fmla="*/ 2980977 h 3797770"/>
                <a:gd name="connsiteX10-569" fmla="*/ 1839677 w 10511131"/>
                <a:gd name="connsiteY10-570" fmla="*/ 2949006 h 3797770"/>
                <a:gd name="connsiteX11-571" fmla="*/ 1541953 w 10511131"/>
                <a:gd name="connsiteY11-572" fmla="*/ 2678163 h 3797770"/>
                <a:gd name="connsiteX12-573" fmla="*/ 1866007 w 10511131"/>
                <a:gd name="connsiteY12-574" fmla="*/ 2331411 h 3797770"/>
                <a:gd name="connsiteX13-575" fmla="*/ 2226178 w 10511131"/>
                <a:gd name="connsiteY13-576" fmla="*/ 2660456 h 3797770"/>
                <a:gd name="connsiteX14-577" fmla="*/ 2368289 w 10511131"/>
                <a:gd name="connsiteY14-578" fmla="*/ 2362725 h 3797770"/>
                <a:gd name="connsiteX15-579" fmla="*/ 2421622 w 10511131"/>
                <a:gd name="connsiteY15-580" fmla="*/ 1931703 h 3797770"/>
                <a:gd name="connsiteX16-581" fmla="*/ 2375040 w 10511131"/>
                <a:gd name="connsiteY16-582" fmla="*/ 1527241 h 3797770"/>
                <a:gd name="connsiteX17-583" fmla="*/ 2226178 w 10511131"/>
                <a:gd name="connsiteY17-584" fmla="*/ 1178358 h 3797770"/>
                <a:gd name="connsiteX18-585" fmla="*/ 1959509 w 10511131"/>
                <a:gd name="connsiteY18-586" fmla="*/ 934074 h 3797770"/>
                <a:gd name="connsiteX19-587" fmla="*/ 1559506 w 10511131"/>
                <a:gd name="connsiteY19-588" fmla="*/ 843082 h 3797770"/>
                <a:gd name="connsiteX20-589" fmla="*/ 1416045 w 10511131"/>
                <a:gd name="connsiteY20-590" fmla="*/ 259260 h 3797770"/>
                <a:gd name="connsiteX21-591" fmla="*/ 1539209 w 10511131"/>
                <a:gd name="connsiteY21-592" fmla="*/ 0 h 3797770"/>
                <a:gd name="connsiteX22-593" fmla="*/ 1559506 w 10511131"/>
                <a:gd name="connsiteY22-594" fmla="*/ 256473 h 3797770"/>
                <a:gd name="connsiteX23-595" fmla="*/ 6427065 w 10511131"/>
                <a:gd name="connsiteY23-596" fmla="*/ 256473 h 3797770"/>
                <a:gd name="connsiteX24-597" fmla="*/ 7291197 w 10511131"/>
                <a:gd name="connsiteY24-598" fmla="*/ 256473 h 3797770"/>
                <a:gd name="connsiteX25-599" fmla="*/ 10511131 w 10511131"/>
                <a:gd name="connsiteY25-600" fmla="*/ 256473 h 3797770"/>
                <a:gd name="connsiteX26-601" fmla="*/ 10511131 w 10511131"/>
                <a:gd name="connsiteY26-602" fmla="*/ 3797769 h 3797770"/>
                <a:gd name="connsiteX27-603" fmla="*/ 7291197 w 10511131"/>
                <a:gd name="connsiteY27-604" fmla="*/ 3797769 h 3797770"/>
                <a:gd name="connsiteX28-605" fmla="*/ 7291197 w 10511131"/>
                <a:gd name="connsiteY28-606" fmla="*/ 3797770 h 3797770"/>
                <a:gd name="connsiteX29-607" fmla="*/ 7282015 w 10511131"/>
                <a:gd name="connsiteY29-608" fmla="*/ 3797769 h 3797770"/>
                <a:gd name="connsiteX30-609" fmla="*/ 6427065 w 10511131"/>
                <a:gd name="connsiteY30-610" fmla="*/ 3797769 h 3797770"/>
                <a:gd name="connsiteX31-611" fmla="*/ 6427065 w 10511131"/>
                <a:gd name="connsiteY31-612" fmla="*/ 3797676 h 3797770"/>
                <a:gd name="connsiteX32-613" fmla="*/ 2785170 w 10511131"/>
                <a:gd name="connsiteY32-614" fmla="*/ 3797278 h 3797770"/>
                <a:gd name="connsiteX33-615" fmla="*/ 2783144 w 10511131"/>
                <a:gd name="connsiteY33-616" fmla="*/ 3795311 h 3797770"/>
                <a:gd name="connsiteX34-617" fmla="*/ 2781457 w 10511131"/>
                <a:gd name="connsiteY34-618" fmla="*/ 3793344 h 3797770"/>
                <a:gd name="connsiteX35-619" fmla="*/ 2777069 w 10511131"/>
                <a:gd name="connsiteY35-620" fmla="*/ 3797770 h 3797770"/>
                <a:gd name="connsiteX36-621" fmla="*/ 2328457 w 10511131"/>
                <a:gd name="connsiteY36-622" fmla="*/ 3393308 h 3797770"/>
                <a:gd name="connsiteX37-623" fmla="*/ 1559506 w 10511131"/>
                <a:gd name="connsiteY37-624" fmla="*/ 3575619 h 3797770"/>
                <a:gd name="connsiteX38-625" fmla="*/ 903973 w 10511131"/>
                <a:gd name="connsiteY38-626" fmla="*/ 3448887 h 3797770"/>
                <a:gd name="connsiteX39-627" fmla="*/ 413168 w 10511131"/>
                <a:gd name="connsiteY39-628" fmla="*/ 3100003 h 3797770"/>
                <a:gd name="connsiteX40-629" fmla="*/ 106668 w 10511131"/>
                <a:gd name="connsiteY40-630" fmla="*/ 2577990 h 3797770"/>
                <a:gd name="connsiteX41-631" fmla="*/ 0 w 10511131"/>
                <a:gd name="connsiteY41-632" fmla="*/ 1931703 h 3797770"/>
                <a:gd name="connsiteX42-633" fmla="*/ 106668 w 10511131"/>
                <a:gd name="connsiteY42-634" fmla="*/ 1271809 h 3797770"/>
                <a:gd name="connsiteX43-635" fmla="*/ 413168 w 10511131"/>
                <a:gd name="connsiteY43-636" fmla="*/ 740942 h 3797770"/>
                <a:gd name="connsiteX44-637" fmla="*/ 903973 w 10511131"/>
                <a:gd name="connsiteY44-638" fmla="*/ 385337 h 3797770"/>
                <a:gd name="connsiteX45-639" fmla="*/ 1416045 w 10511131"/>
                <a:gd name="connsiteY45-640" fmla="*/ 259260 h 3797770"/>
                <a:gd name="connsiteX0-641" fmla="*/ 1559506 w 10511131"/>
                <a:gd name="connsiteY0-642" fmla="*/ 843082 h 3797770"/>
                <a:gd name="connsiteX1-643" fmla="*/ 1159841 w 10511131"/>
                <a:gd name="connsiteY1-644" fmla="*/ 934074 h 3797770"/>
                <a:gd name="connsiteX2-645" fmla="*/ 893172 w 10511131"/>
                <a:gd name="connsiteY2-646" fmla="*/ 1177702 h 3797770"/>
                <a:gd name="connsiteX3-647" fmla="*/ 744310 w 10511131"/>
                <a:gd name="connsiteY3-648" fmla="*/ 1525766 h 3797770"/>
                <a:gd name="connsiteX4-649" fmla="*/ 697727 w 10511131"/>
                <a:gd name="connsiteY4-650" fmla="*/ 1929408 h 3797770"/>
                <a:gd name="connsiteX5-651" fmla="*/ 744310 w 10511131"/>
                <a:gd name="connsiteY5-652" fmla="*/ 2317311 h 3797770"/>
                <a:gd name="connsiteX6-653" fmla="*/ 893172 w 10511131"/>
                <a:gd name="connsiteY6-654" fmla="*/ 2656522 h 3797770"/>
                <a:gd name="connsiteX7-655" fmla="*/ 1159841 w 10511131"/>
                <a:gd name="connsiteY7-656" fmla="*/ 2898346 h 3797770"/>
                <a:gd name="connsiteX8-657" fmla="*/ 1559506 w 10511131"/>
                <a:gd name="connsiteY8-658" fmla="*/ 2989010 h 3797770"/>
                <a:gd name="connsiteX9-659" fmla="*/ 1728621 w 10511131"/>
                <a:gd name="connsiteY9-660" fmla="*/ 2980977 h 3797770"/>
                <a:gd name="connsiteX10-661" fmla="*/ 1839677 w 10511131"/>
                <a:gd name="connsiteY10-662" fmla="*/ 2949006 h 3797770"/>
                <a:gd name="connsiteX11-663" fmla="*/ 1541953 w 10511131"/>
                <a:gd name="connsiteY11-664" fmla="*/ 2678163 h 3797770"/>
                <a:gd name="connsiteX12-665" fmla="*/ 1866007 w 10511131"/>
                <a:gd name="connsiteY12-666" fmla="*/ 2331411 h 3797770"/>
                <a:gd name="connsiteX13-667" fmla="*/ 2226178 w 10511131"/>
                <a:gd name="connsiteY13-668" fmla="*/ 2660456 h 3797770"/>
                <a:gd name="connsiteX14-669" fmla="*/ 2368289 w 10511131"/>
                <a:gd name="connsiteY14-670" fmla="*/ 2362725 h 3797770"/>
                <a:gd name="connsiteX15-671" fmla="*/ 2421622 w 10511131"/>
                <a:gd name="connsiteY15-672" fmla="*/ 1931703 h 3797770"/>
                <a:gd name="connsiteX16-673" fmla="*/ 2375040 w 10511131"/>
                <a:gd name="connsiteY16-674" fmla="*/ 1527241 h 3797770"/>
                <a:gd name="connsiteX17-675" fmla="*/ 2226178 w 10511131"/>
                <a:gd name="connsiteY17-676" fmla="*/ 1178358 h 3797770"/>
                <a:gd name="connsiteX18-677" fmla="*/ 1959509 w 10511131"/>
                <a:gd name="connsiteY18-678" fmla="*/ 934074 h 3797770"/>
                <a:gd name="connsiteX19-679" fmla="*/ 1559506 w 10511131"/>
                <a:gd name="connsiteY19-680" fmla="*/ 843082 h 3797770"/>
                <a:gd name="connsiteX20-681" fmla="*/ 1416045 w 10511131"/>
                <a:gd name="connsiteY20-682" fmla="*/ 259260 h 3797770"/>
                <a:gd name="connsiteX21-683" fmla="*/ 1539209 w 10511131"/>
                <a:gd name="connsiteY21-684" fmla="*/ 0 h 3797770"/>
                <a:gd name="connsiteX22-685" fmla="*/ 1559506 w 10511131"/>
                <a:gd name="connsiteY22-686" fmla="*/ 256473 h 3797770"/>
                <a:gd name="connsiteX23-687" fmla="*/ 6427065 w 10511131"/>
                <a:gd name="connsiteY23-688" fmla="*/ 256473 h 3797770"/>
                <a:gd name="connsiteX24-689" fmla="*/ 7291197 w 10511131"/>
                <a:gd name="connsiteY24-690" fmla="*/ 256473 h 3797770"/>
                <a:gd name="connsiteX25-691" fmla="*/ 10511131 w 10511131"/>
                <a:gd name="connsiteY25-692" fmla="*/ 256473 h 3797770"/>
                <a:gd name="connsiteX26-693" fmla="*/ 10511131 w 10511131"/>
                <a:gd name="connsiteY26-694" fmla="*/ 3797769 h 3797770"/>
                <a:gd name="connsiteX27-695" fmla="*/ 7291197 w 10511131"/>
                <a:gd name="connsiteY27-696" fmla="*/ 3797769 h 3797770"/>
                <a:gd name="connsiteX28-697" fmla="*/ 7291197 w 10511131"/>
                <a:gd name="connsiteY28-698" fmla="*/ 3797770 h 3797770"/>
                <a:gd name="connsiteX29-699" fmla="*/ 7282015 w 10511131"/>
                <a:gd name="connsiteY29-700" fmla="*/ 3797769 h 3797770"/>
                <a:gd name="connsiteX30-701" fmla="*/ 6427065 w 10511131"/>
                <a:gd name="connsiteY30-702" fmla="*/ 3797769 h 3797770"/>
                <a:gd name="connsiteX31-703" fmla="*/ 6427065 w 10511131"/>
                <a:gd name="connsiteY31-704" fmla="*/ 3797676 h 3797770"/>
                <a:gd name="connsiteX32-705" fmla="*/ 2785170 w 10511131"/>
                <a:gd name="connsiteY32-706" fmla="*/ 3797278 h 3797770"/>
                <a:gd name="connsiteX33-707" fmla="*/ 2783144 w 10511131"/>
                <a:gd name="connsiteY33-708" fmla="*/ 3795311 h 3797770"/>
                <a:gd name="connsiteX34-709" fmla="*/ 2781457 w 10511131"/>
                <a:gd name="connsiteY34-710" fmla="*/ 3793344 h 3797770"/>
                <a:gd name="connsiteX35-711" fmla="*/ 2777069 w 10511131"/>
                <a:gd name="connsiteY35-712" fmla="*/ 3797770 h 3797770"/>
                <a:gd name="connsiteX36-713" fmla="*/ 2328457 w 10511131"/>
                <a:gd name="connsiteY36-714" fmla="*/ 3393308 h 3797770"/>
                <a:gd name="connsiteX37-715" fmla="*/ 1559506 w 10511131"/>
                <a:gd name="connsiteY37-716" fmla="*/ 3575619 h 3797770"/>
                <a:gd name="connsiteX38-717" fmla="*/ 903973 w 10511131"/>
                <a:gd name="connsiteY38-718" fmla="*/ 3448887 h 3797770"/>
                <a:gd name="connsiteX39-719" fmla="*/ 413168 w 10511131"/>
                <a:gd name="connsiteY39-720" fmla="*/ 3100003 h 3797770"/>
                <a:gd name="connsiteX40-721" fmla="*/ 106668 w 10511131"/>
                <a:gd name="connsiteY40-722" fmla="*/ 2577990 h 3797770"/>
                <a:gd name="connsiteX41-723" fmla="*/ 0 w 10511131"/>
                <a:gd name="connsiteY41-724" fmla="*/ 1931703 h 3797770"/>
                <a:gd name="connsiteX42-725" fmla="*/ 106668 w 10511131"/>
                <a:gd name="connsiteY42-726" fmla="*/ 1271809 h 3797770"/>
                <a:gd name="connsiteX43-727" fmla="*/ 413168 w 10511131"/>
                <a:gd name="connsiteY43-728" fmla="*/ 740942 h 3797770"/>
                <a:gd name="connsiteX44-729" fmla="*/ 903973 w 10511131"/>
                <a:gd name="connsiteY44-730" fmla="*/ 385337 h 3797770"/>
                <a:gd name="connsiteX45-731" fmla="*/ 1416045 w 10511131"/>
                <a:gd name="connsiteY45-732" fmla="*/ 259260 h 3797770"/>
                <a:gd name="connsiteX0-733" fmla="*/ 1559506 w 10511131"/>
                <a:gd name="connsiteY0-734" fmla="*/ 594031 h 3548719"/>
                <a:gd name="connsiteX1-735" fmla="*/ 1159841 w 10511131"/>
                <a:gd name="connsiteY1-736" fmla="*/ 685023 h 3548719"/>
                <a:gd name="connsiteX2-737" fmla="*/ 893172 w 10511131"/>
                <a:gd name="connsiteY2-738" fmla="*/ 928651 h 3548719"/>
                <a:gd name="connsiteX3-739" fmla="*/ 744310 w 10511131"/>
                <a:gd name="connsiteY3-740" fmla="*/ 1276715 h 3548719"/>
                <a:gd name="connsiteX4-741" fmla="*/ 697727 w 10511131"/>
                <a:gd name="connsiteY4-742" fmla="*/ 1680357 h 3548719"/>
                <a:gd name="connsiteX5-743" fmla="*/ 744310 w 10511131"/>
                <a:gd name="connsiteY5-744" fmla="*/ 2068260 h 3548719"/>
                <a:gd name="connsiteX6-745" fmla="*/ 893172 w 10511131"/>
                <a:gd name="connsiteY6-746" fmla="*/ 2407471 h 3548719"/>
                <a:gd name="connsiteX7-747" fmla="*/ 1159841 w 10511131"/>
                <a:gd name="connsiteY7-748" fmla="*/ 2649295 h 3548719"/>
                <a:gd name="connsiteX8-749" fmla="*/ 1559506 w 10511131"/>
                <a:gd name="connsiteY8-750" fmla="*/ 2739959 h 3548719"/>
                <a:gd name="connsiteX9-751" fmla="*/ 1728621 w 10511131"/>
                <a:gd name="connsiteY9-752" fmla="*/ 2731926 h 3548719"/>
                <a:gd name="connsiteX10-753" fmla="*/ 1839677 w 10511131"/>
                <a:gd name="connsiteY10-754" fmla="*/ 2699955 h 3548719"/>
                <a:gd name="connsiteX11-755" fmla="*/ 1541953 w 10511131"/>
                <a:gd name="connsiteY11-756" fmla="*/ 2429112 h 3548719"/>
                <a:gd name="connsiteX12-757" fmla="*/ 1866007 w 10511131"/>
                <a:gd name="connsiteY12-758" fmla="*/ 2082360 h 3548719"/>
                <a:gd name="connsiteX13-759" fmla="*/ 2226178 w 10511131"/>
                <a:gd name="connsiteY13-760" fmla="*/ 2411405 h 3548719"/>
                <a:gd name="connsiteX14-761" fmla="*/ 2368289 w 10511131"/>
                <a:gd name="connsiteY14-762" fmla="*/ 2113674 h 3548719"/>
                <a:gd name="connsiteX15-763" fmla="*/ 2421622 w 10511131"/>
                <a:gd name="connsiteY15-764" fmla="*/ 1682652 h 3548719"/>
                <a:gd name="connsiteX16-765" fmla="*/ 2375040 w 10511131"/>
                <a:gd name="connsiteY16-766" fmla="*/ 1278190 h 3548719"/>
                <a:gd name="connsiteX17-767" fmla="*/ 2226178 w 10511131"/>
                <a:gd name="connsiteY17-768" fmla="*/ 929307 h 3548719"/>
                <a:gd name="connsiteX18-769" fmla="*/ 1959509 w 10511131"/>
                <a:gd name="connsiteY18-770" fmla="*/ 685023 h 3548719"/>
                <a:gd name="connsiteX19-771" fmla="*/ 1559506 w 10511131"/>
                <a:gd name="connsiteY19-772" fmla="*/ 594031 h 3548719"/>
                <a:gd name="connsiteX20-773" fmla="*/ 1416045 w 10511131"/>
                <a:gd name="connsiteY20-774" fmla="*/ 10209 h 3548719"/>
                <a:gd name="connsiteX21-775" fmla="*/ 1559506 w 10511131"/>
                <a:gd name="connsiteY21-776" fmla="*/ 7422 h 3548719"/>
                <a:gd name="connsiteX22-777" fmla="*/ 6427065 w 10511131"/>
                <a:gd name="connsiteY22-778" fmla="*/ 7422 h 3548719"/>
                <a:gd name="connsiteX23-779" fmla="*/ 7291197 w 10511131"/>
                <a:gd name="connsiteY23-780" fmla="*/ 7422 h 3548719"/>
                <a:gd name="connsiteX24-781" fmla="*/ 10511131 w 10511131"/>
                <a:gd name="connsiteY24-782" fmla="*/ 7422 h 3548719"/>
                <a:gd name="connsiteX25-783" fmla="*/ 10511131 w 10511131"/>
                <a:gd name="connsiteY25-784" fmla="*/ 3548718 h 3548719"/>
                <a:gd name="connsiteX26-785" fmla="*/ 7291197 w 10511131"/>
                <a:gd name="connsiteY26-786" fmla="*/ 3548718 h 3548719"/>
                <a:gd name="connsiteX27-787" fmla="*/ 7291197 w 10511131"/>
                <a:gd name="connsiteY27-788" fmla="*/ 3548719 h 3548719"/>
                <a:gd name="connsiteX28-789" fmla="*/ 7282015 w 10511131"/>
                <a:gd name="connsiteY28-790" fmla="*/ 3548718 h 3548719"/>
                <a:gd name="connsiteX29-791" fmla="*/ 6427065 w 10511131"/>
                <a:gd name="connsiteY29-792" fmla="*/ 3548718 h 3548719"/>
                <a:gd name="connsiteX30-793" fmla="*/ 6427065 w 10511131"/>
                <a:gd name="connsiteY30-794" fmla="*/ 3548625 h 3548719"/>
                <a:gd name="connsiteX31-795" fmla="*/ 2785170 w 10511131"/>
                <a:gd name="connsiteY31-796" fmla="*/ 3548227 h 3548719"/>
                <a:gd name="connsiteX32-797" fmla="*/ 2783144 w 10511131"/>
                <a:gd name="connsiteY32-798" fmla="*/ 3546260 h 3548719"/>
                <a:gd name="connsiteX33-799" fmla="*/ 2781457 w 10511131"/>
                <a:gd name="connsiteY33-800" fmla="*/ 3544293 h 3548719"/>
                <a:gd name="connsiteX34-801" fmla="*/ 2777069 w 10511131"/>
                <a:gd name="connsiteY34-802" fmla="*/ 3548719 h 3548719"/>
                <a:gd name="connsiteX35-803" fmla="*/ 2328457 w 10511131"/>
                <a:gd name="connsiteY35-804" fmla="*/ 3144257 h 3548719"/>
                <a:gd name="connsiteX36-805" fmla="*/ 1559506 w 10511131"/>
                <a:gd name="connsiteY36-806" fmla="*/ 3326568 h 3548719"/>
                <a:gd name="connsiteX37-807" fmla="*/ 903973 w 10511131"/>
                <a:gd name="connsiteY37-808" fmla="*/ 3199836 h 3548719"/>
                <a:gd name="connsiteX38-809" fmla="*/ 413168 w 10511131"/>
                <a:gd name="connsiteY38-810" fmla="*/ 2850952 h 3548719"/>
                <a:gd name="connsiteX39-811" fmla="*/ 106668 w 10511131"/>
                <a:gd name="connsiteY39-812" fmla="*/ 2328939 h 3548719"/>
                <a:gd name="connsiteX40-813" fmla="*/ 0 w 10511131"/>
                <a:gd name="connsiteY40-814" fmla="*/ 1682652 h 3548719"/>
                <a:gd name="connsiteX41-815" fmla="*/ 106668 w 10511131"/>
                <a:gd name="connsiteY41-816" fmla="*/ 1022758 h 3548719"/>
                <a:gd name="connsiteX42-817" fmla="*/ 413168 w 10511131"/>
                <a:gd name="connsiteY42-818" fmla="*/ 491891 h 3548719"/>
                <a:gd name="connsiteX43-819" fmla="*/ 903973 w 10511131"/>
                <a:gd name="connsiteY43-820" fmla="*/ 136286 h 3548719"/>
                <a:gd name="connsiteX44-821" fmla="*/ 1416045 w 10511131"/>
                <a:gd name="connsiteY44-822" fmla="*/ 10209 h 3548719"/>
                <a:gd name="connsiteX0-823" fmla="*/ 1559506 w 10511131"/>
                <a:gd name="connsiteY0-824" fmla="*/ 682125 h 3636813"/>
                <a:gd name="connsiteX1-825" fmla="*/ 1159841 w 10511131"/>
                <a:gd name="connsiteY1-826" fmla="*/ 773117 h 3636813"/>
                <a:gd name="connsiteX2-827" fmla="*/ 893172 w 10511131"/>
                <a:gd name="connsiteY2-828" fmla="*/ 1016745 h 3636813"/>
                <a:gd name="connsiteX3-829" fmla="*/ 744310 w 10511131"/>
                <a:gd name="connsiteY3-830" fmla="*/ 1364809 h 3636813"/>
                <a:gd name="connsiteX4-831" fmla="*/ 697727 w 10511131"/>
                <a:gd name="connsiteY4-832" fmla="*/ 1768451 h 3636813"/>
                <a:gd name="connsiteX5-833" fmla="*/ 744310 w 10511131"/>
                <a:gd name="connsiteY5-834" fmla="*/ 2156354 h 3636813"/>
                <a:gd name="connsiteX6-835" fmla="*/ 893172 w 10511131"/>
                <a:gd name="connsiteY6-836" fmla="*/ 2495565 h 3636813"/>
                <a:gd name="connsiteX7-837" fmla="*/ 1159841 w 10511131"/>
                <a:gd name="connsiteY7-838" fmla="*/ 2737389 h 3636813"/>
                <a:gd name="connsiteX8-839" fmla="*/ 1559506 w 10511131"/>
                <a:gd name="connsiteY8-840" fmla="*/ 2828053 h 3636813"/>
                <a:gd name="connsiteX9-841" fmla="*/ 1728621 w 10511131"/>
                <a:gd name="connsiteY9-842" fmla="*/ 2820020 h 3636813"/>
                <a:gd name="connsiteX10-843" fmla="*/ 1839677 w 10511131"/>
                <a:gd name="connsiteY10-844" fmla="*/ 2788049 h 3636813"/>
                <a:gd name="connsiteX11-845" fmla="*/ 1541953 w 10511131"/>
                <a:gd name="connsiteY11-846" fmla="*/ 2517206 h 3636813"/>
                <a:gd name="connsiteX12-847" fmla="*/ 1866007 w 10511131"/>
                <a:gd name="connsiteY12-848" fmla="*/ 2170454 h 3636813"/>
                <a:gd name="connsiteX13-849" fmla="*/ 2226178 w 10511131"/>
                <a:gd name="connsiteY13-850" fmla="*/ 2499499 h 3636813"/>
                <a:gd name="connsiteX14-851" fmla="*/ 2368289 w 10511131"/>
                <a:gd name="connsiteY14-852" fmla="*/ 2201768 h 3636813"/>
                <a:gd name="connsiteX15-853" fmla="*/ 2421622 w 10511131"/>
                <a:gd name="connsiteY15-854" fmla="*/ 1770746 h 3636813"/>
                <a:gd name="connsiteX16-855" fmla="*/ 2375040 w 10511131"/>
                <a:gd name="connsiteY16-856" fmla="*/ 1366284 h 3636813"/>
                <a:gd name="connsiteX17-857" fmla="*/ 2226178 w 10511131"/>
                <a:gd name="connsiteY17-858" fmla="*/ 1017401 h 3636813"/>
                <a:gd name="connsiteX18-859" fmla="*/ 1959509 w 10511131"/>
                <a:gd name="connsiteY18-860" fmla="*/ 773117 h 3636813"/>
                <a:gd name="connsiteX19-861" fmla="*/ 1559506 w 10511131"/>
                <a:gd name="connsiteY19-862" fmla="*/ 682125 h 3636813"/>
                <a:gd name="connsiteX20-863" fmla="*/ 1416045 w 10511131"/>
                <a:gd name="connsiteY20-864" fmla="*/ 98303 h 3636813"/>
                <a:gd name="connsiteX21-865" fmla="*/ 1559506 w 10511131"/>
                <a:gd name="connsiteY21-866" fmla="*/ 95516 h 3636813"/>
                <a:gd name="connsiteX22-867" fmla="*/ 6427065 w 10511131"/>
                <a:gd name="connsiteY22-868" fmla="*/ 95516 h 3636813"/>
                <a:gd name="connsiteX23-869" fmla="*/ 7291197 w 10511131"/>
                <a:gd name="connsiteY23-870" fmla="*/ 95516 h 3636813"/>
                <a:gd name="connsiteX24-871" fmla="*/ 10511131 w 10511131"/>
                <a:gd name="connsiteY24-872" fmla="*/ 95516 h 3636813"/>
                <a:gd name="connsiteX25-873" fmla="*/ 10511131 w 10511131"/>
                <a:gd name="connsiteY25-874" fmla="*/ 3636812 h 3636813"/>
                <a:gd name="connsiteX26-875" fmla="*/ 7291197 w 10511131"/>
                <a:gd name="connsiteY26-876" fmla="*/ 3636812 h 3636813"/>
                <a:gd name="connsiteX27-877" fmla="*/ 7291197 w 10511131"/>
                <a:gd name="connsiteY27-878" fmla="*/ 3636813 h 3636813"/>
                <a:gd name="connsiteX28-879" fmla="*/ 7282015 w 10511131"/>
                <a:gd name="connsiteY28-880" fmla="*/ 3636812 h 3636813"/>
                <a:gd name="connsiteX29-881" fmla="*/ 6427065 w 10511131"/>
                <a:gd name="connsiteY29-882" fmla="*/ 3636812 h 3636813"/>
                <a:gd name="connsiteX30-883" fmla="*/ 6427065 w 10511131"/>
                <a:gd name="connsiteY30-884" fmla="*/ 3636719 h 3636813"/>
                <a:gd name="connsiteX31-885" fmla="*/ 2785170 w 10511131"/>
                <a:gd name="connsiteY31-886" fmla="*/ 3636321 h 3636813"/>
                <a:gd name="connsiteX32-887" fmla="*/ 2783144 w 10511131"/>
                <a:gd name="connsiteY32-888" fmla="*/ 3634354 h 3636813"/>
                <a:gd name="connsiteX33-889" fmla="*/ 2781457 w 10511131"/>
                <a:gd name="connsiteY33-890" fmla="*/ 3632387 h 3636813"/>
                <a:gd name="connsiteX34-891" fmla="*/ 2777069 w 10511131"/>
                <a:gd name="connsiteY34-892" fmla="*/ 3636813 h 3636813"/>
                <a:gd name="connsiteX35-893" fmla="*/ 2328457 w 10511131"/>
                <a:gd name="connsiteY35-894" fmla="*/ 3232351 h 3636813"/>
                <a:gd name="connsiteX36-895" fmla="*/ 1559506 w 10511131"/>
                <a:gd name="connsiteY36-896" fmla="*/ 3414662 h 3636813"/>
                <a:gd name="connsiteX37-897" fmla="*/ 903973 w 10511131"/>
                <a:gd name="connsiteY37-898" fmla="*/ 3287930 h 3636813"/>
                <a:gd name="connsiteX38-899" fmla="*/ 413168 w 10511131"/>
                <a:gd name="connsiteY38-900" fmla="*/ 2939046 h 3636813"/>
                <a:gd name="connsiteX39-901" fmla="*/ 106668 w 10511131"/>
                <a:gd name="connsiteY39-902" fmla="*/ 2417033 h 3636813"/>
                <a:gd name="connsiteX40-903" fmla="*/ 0 w 10511131"/>
                <a:gd name="connsiteY40-904" fmla="*/ 1770746 h 3636813"/>
                <a:gd name="connsiteX41-905" fmla="*/ 106668 w 10511131"/>
                <a:gd name="connsiteY41-906" fmla="*/ 1110852 h 3636813"/>
                <a:gd name="connsiteX42-907" fmla="*/ 413168 w 10511131"/>
                <a:gd name="connsiteY42-908" fmla="*/ 579985 h 3636813"/>
                <a:gd name="connsiteX43-909" fmla="*/ 903973 w 10511131"/>
                <a:gd name="connsiteY43-910" fmla="*/ 224380 h 3636813"/>
                <a:gd name="connsiteX44-911" fmla="*/ 1416045 w 10511131"/>
                <a:gd name="connsiteY44-912" fmla="*/ 98303 h 3636813"/>
                <a:gd name="connsiteX0-913" fmla="*/ 1559506 w 10511131"/>
                <a:gd name="connsiteY0-914" fmla="*/ 682125 h 3636813"/>
                <a:gd name="connsiteX1-915" fmla="*/ 1159841 w 10511131"/>
                <a:gd name="connsiteY1-916" fmla="*/ 773117 h 3636813"/>
                <a:gd name="connsiteX2-917" fmla="*/ 893172 w 10511131"/>
                <a:gd name="connsiteY2-918" fmla="*/ 1016745 h 3636813"/>
                <a:gd name="connsiteX3-919" fmla="*/ 744310 w 10511131"/>
                <a:gd name="connsiteY3-920" fmla="*/ 1364809 h 3636813"/>
                <a:gd name="connsiteX4-921" fmla="*/ 697727 w 10511131"/>
                <a:gd name="connsiteY4-922" fmla="*/ 1768451 h 3636813"/>
                <a:gd name="connsiteX5-923" fmla="*/ 744310 w 10511131"/>
                <a:gd name="connsiteY5-924" fmla="*/ 2156354 h 3636813"/>
                <a:gd name="connsiteX6-925" fmla="*/ 893172 w 10511131"/>
                <a:gd name="connsiteY6-926" fmla="*/ 2495565 h 3636813"/>
                <a:gd name="connsiteX7-927" fmla="*/ 1159841 w 10511131"/>
                <a:gd name="connsiteY7-928" fmla="*/ 2737389 h 3636813"/>
                <a:gd name="connsiteX8-929" fmla="*/ 1559506 w 10511131"/>
                <a:gd name="connsiteY8-930" fmla="*/ 2828053 h 3636813"/>
                <a:gd name="connsiteX9-931" fmla="*/ 1728621 w 10511131"/>
                <a:gd name="connsiteY9-932" fmla="*/ 2820020 h 3636813"/>
                <a:gd name="connsiteX10-933" fmla="*/ 1839677 w 10511131"/>
                <a:gd name="connsiteY10-934" fmla="*/ 2788049 h 3636813"/>
                <a:gd name="connsiteX11-935" fmla="*/ 1541953 w 10511131"/>
                <a:gd name="connsiteY11-936" fmla="*/ 2517206 h 3636813"/>
                <a:gd name="connsiteX12-937" fmla="*/ 1866007 w 10511131"/>
                <a:gd name="connsiteY12-938" fmla="*/ 2170454 h 3636813"/>
                <a:gd name="connsiteX13-939" fmla="*/ 2226178 w 10511131"/>
                <a:gd name="connsiteY13-940" fmla="*/ 2499499 h 3636813"/>
                <a:gd name="connsiteX14-941" fmla="*/ 2368289 w 10511131"/>
                <a:gd name="connsiteY14-942" fmla="*/ 2201768 h 3636813"/>
                <a:gd name="connsiteX15-943" fmla="*/ 2421622 w 10511131"/>
                <a:gd name="connsiteY15-944" fmla="*/ 1770746 h 3636813"/>
                <a:gd name="connsiteX16-945" fmla="*/ 2375040 w 10511131"/>
                <a:gd name="connsiteY16-946" fmla="*/ 1366284 h 3636813"/>
                <a:gd name="connsiteX17-947" fmla="*/ 2226178 w 10511131"/>
                <a:gd name="connsiteY17-948" fmla="*/ 1017401 h 3636813"/>
                <a:gd name="connsiteX18-949" fmla="*/ 1959509 w 10511131"/>
                <a:gd name="connsiteY18-950" fmla="*/ 773117 h 3636813"/>
                <a:gd name="connsiteX19-951" fmla="*/ 1559506 w 10511131"/>
                <a:gd name="connsiteY19-952" fmla="*/ 682125 h 3636813"/>
                <a:gd name="connsiteX20-953" fmla="*/ 1416045 w 10511131"/>
                <a:gd name="connsiteY20-954" fmla="*/ 98303 h 3636813"/>
                <a:gd name="connsiteX21-955" fmla="*/ 1559506 w 10511131"/>
                <a:gd name="connsiteY21-956" fmla="*/ 95516 h 3636813"/>
                <a:gd name="connsiteX22-957" fmla="*/ 6427065 w 10511131"/>
                <a:gd name="connsiteY22-958" fmla="*/ 95516 h 3636813"/>
                <a:gd name="connsiteX23-959" fmla="*/ 7291197 w 10511131"/>
                <a:gd name="connsiteY23-960" fmla="*/ 95516 h 3636813"/>
                <a:gd name="connsiteX24-961" fmla="*/ 10511131 w 10511131"/>
                <a:gd name="connsiteY24-962" fmla="*/ 95516 h 3636813"/>
                <a:gd name="connsiteX25-963" fmla="*/ 10511131 w 10511131"/>
                <a:gd name="connsiteY25-964" fmla="*/ 3636812 h 3636813"/>
                <a:gd name="connsiteX26-965" fmla="*/ 7291197 w 10511131"/>
                <a:gd name="connsiteY26-966" fmla="*/ 3636812 h 3636813"/>
                <a:gd name="connsiteX27-967" fmla="*/ 7291197 w 10511131"/>
                <a:gd name="connsiteY27-968" fmla="*/ 3636813 h 3636813"/>
                <a:gd name="connsiteX28-969" fmla="*/ 7282015 w 10511131"/>
                <a:gd name="connsiteY28-970" fmla="*/ 3636812 h 3636813"/>
                <a:gd name="connsiteX29-971" fmla="*/ 6427065 w 10511131"/>
                <a:gd name="connsiteY29-972" fmla="*/ 3636812 h 3636813"/>
                <a:gd name="connsiteX30-973" fmla="*/ 6427065 w 10511131"/>
                <a:gd name="connsiteY30-974" fmla="*/ 3636719 h 3636813"/>
                <a:gd name="connsiteX31-975" fmla="*/ 2785170 w 10511131"/>
                <a:gd name="connsiteY31-976" fmla="*/ 3636321 h 3636813"/>
                <a:gd name="connsiteX32-977" fmla="*/ 2783144 w 10511131"/>
                <a:gd name="connsiteY32-978" fmla="*/ 3634354 h 3636813"/>
                <a:gd name="connsiteX33-979" fmla="*/ 2781457 w 10511131"/>
                <a:gd name="connsiteY33-980" fmla="*/ 3632387 h 3636813"/>
                <a:gd name="connsiteX34-981" fmla="*/ 2777069 w 10511131"/>
                <a:gd name="connsiteY34-982" fmla="*/ 3636813 h 3636813"/>
                <a:gd name="connsiteX35-983" fmla="*/ 2328457 w 10511131"/>
                <a:gd name="connsiteY35-984" fmla="*/ 3232351 h 3636813"/>
                <a:gd name="connsiteX36-985" fmla="*/ 1559506 w 10511131"/>
                <a:gd name="connsiteY36-986" fmla="*/ 3414662 h 3636813"/>
                <a:gd name="connsiteX37-987" fmla="*/ 903973 w 10511131"/>
                <a:gd name="connsiteY37-988" fmla="*/ 3287930 h 3636813"/>
                <a:gd name="connsiteX38-989" fmla="*/ 413168 w 10511131"/>
                <a:gd name="connsiteY38-990" fmla="*/ 2939046 h 3636813"/>
                <a:gd name="connsiteX39-991" fmla="*/ 106668 w 10511131"/>
                <a:gd name="connsiteY39-992" fmla="*/ 2417033 h 3636813"/>
                <a:gd name="connsiteX40-993" fmla="*/ 0 w 10511131"/>
                <a:gd name="connsiteY40-994" fmla="*/ 1770746 h 3636813"/>
                <a:gd name="connsiteX41-995" fmla="*/ 106668 w 10511131"/>
                <a:gd name="connsiteY41-996" fmla="*/ 1110852 h 3636813"/>
                <a:gd name="connsiteX42-997" fmla="*/ 413168 w 10511131"/>
                <a:gd name="connsiteY42-998" fmla="*/ 579985 h 3636813"/>
                <a:gd name="connsiteX43-999" fmla="*/ 903973 w 10511131"/>
                <a:gd name="connsiteY43-1000" fmla="*/ 224380 h 3636813"/>
                <a:gd name="connsiteX44-1001" fmla="*/ 1416045 w 10511131"/>
                <a:gd name="connsiteY44-1002" fmla="*/ 98303 h 3636813"/>
                <a:gd name="connsiteX0-1003" fmla="*/ 1559506 w 10511131"/>
                <a:gd name="connsiteY0-1004" fmla="*/ 722460 h 3677148"/>
                <a:gd name="connsiteX1-1005" fmla="*/ 1159841 w 10511131"/>
                <a:gd name="connsiteY1-1006" fmla="*/ 813452 h 3677148"/>
                <a:gd name="connsiteX2-1007" fmla="*/ 893172 w 10511131"/>
                <a:gd name="connsiteY2-1008" fmla="*/ 1057080 h 3677148"/>
                <a:gd name="connsiteX3-1009" fmla="*/ 744310 w 10511131"/>
                <a:gd name="connsiteY3-1010" fmla="*/ 1405144 h 3677148"/>
                <a:gd name="connsiteX4-1011" fmla="*/ 697727 w 10511131"/>
                <a:gd name="connsiteY4-1012" fmla="*/ 1808786 h 3677148"/>
                <a:gd name="connsiteX5-1013" fmla="*/ 744310 w 10511131"/>
                <a:gd name="connsiteY5-1014" fmla="*/ 2196689 h 3677148"/>
                <a:gd name="connsiteX6-1015" fmla="*/ 893172 w 10511131"/>
                <a:gd name="connsiteY6-1016" fmla="*/ 2535900 h 3677148"/>
                <a:gd name="connsiteX7-1017" fmla="*/ 1159841 w 10511131"/>
                <a:gd name="connsiteY7-1018" fmla="*/ 2777724 h 3677148"/>
                <a:gd name="connsiteX8-1019" fmla="*/ 1559506 w 10511131"/>
                <a:gd name="connsiteY8-1020" fmla="*/ 2868388 h 3677148"/>
                <a:gd name="connsiteX9-1021" fmla="*/ 1728621 w 10511131"/>
                <a:gd name="connsiteY9-1022" fmla="*/ 2860355 h 3677148"/>
                <a:gd name="connsiteX10-1023" fmla="*/ 1839677 w 10511131"/>
                <a:gd name="connsiteY10-1024" fmla="*/ 2828384 h 3677148"/>
                <a:gd name="connsiteX11-1025" fmla="*/ 1541953 w 10511131"/>
                <a:gd name="connsiteY11-1026" fmla="*/ 2557541 h 3677148"/>
                <a:gd name="connsiteX12-1027" fmla="*/ 1866007 w 10511131"/>
                <a:gd name="connsiteY12-1028" fmla="*/ 2210789 h 3677148"/>
                <a:gd name="connsiteX13-1029" fmla="*/ 2226178 w 10511131"/>
                <a:gd name="connsiteY13-1030" fmla="*/ 2539834 h 3677148"/>
                <a:gd name="connsiteX14-1031" fmla="*/ 2368289 w 10511131"/>
                <a:gd name="connsiteY14-1032" fmla="*/ 2242103 h 3677148"/>
                <a:gd name="connsiteX15-1033" fmla="*/ 2421622 w 10511131"/>
                <a:gd name="connsiteY15-1034" fmla="*/ 1811081 h 3677148"/>
                <a:gd name="connsiteX16-1035" fmla="*/ 2375040 w 10511131"/>
                <a:gd name="connsiteY16-1036" fmla="*/ 1406619 h 3677148"/>
                <a:gd name="connsiteX17-1037" fmla="*/ 2226178 w 10511131"/>
                <a:gd name="connsiteY17-1038" fmla="*/ 1057736 h 3677148"/>
                <a:gd name="connsiteX18-1039" fmla="*/ 1959509 w 10511131"/>
                <a:gd name="connsiteY18-1040" fmla="*/ 813452 h 3677148"/>
                <a:gd name="connsiteX19-1041" fmla="*/ 1559506 w 10511131"/>
                <a:gd name="connsiteY19-1042" fmla="*/ 722460 h 3677148"/>
                <a:gd name="connsiteX20-1043" fmla="*/ 1416045 w 10511131"/>
                <a:gd name="connsiteY20-1044" fmla="*/ 138638 h 3677148"/>
                <a:gd name="connsiteX21-1045" fmla="*/ 1559506 w 10511131"/>
                <a:gd name="connsiteY21-1046" fmla="*/ 135851 h 3677148"/>
                <a:gd name="connsiteX22-1047" fmla="*/ 6427065 w 10511131"/>
                <a:gd name="connsiteY22-1048" fmla="*/ 135851 h 3677148"/>
                <a:gd name="connsiteX23-1049" fmla="*/ 7291197 w 10511131"/>
                <a:gd name="connsiteY23-1050" fmla="*/ 135851 h 3677148"/>
                <a:gd name="connsiteX24-1051" fmla="*/ 10511131 w 10511131"/>
                <a:gd name="connsiteY24-1052" fmla="*/ 135851 h 3677148"/>
                <a:gd name="connsiteX25-1053" fmla="*/ 10511131 w 10511131"/>
                <a:gd name="connsiteY25-1054" fmla="*/ 3677147 h 3677148"/>
                <a:gd name="connsiteX26-1055" fmla="*/ 7291197 w 10511131"/>
                <a:gd name="connsiteY26-1056" fmla="*/ 3677147 h 3677148"/>
                <a:gd name="connsiteX27-1057" fmla="*/ 7291197 w 10511131"/>
                <a:gd name="connsiteY27-1058" fmla="*/ 3677148 h 3677148"/>
                <a:gd name="connsiteX28-1059" fmla="*/ 7282015 w 10511131"/>
                <a:gd name="connsiteY28-1060" fmla="*/ 3677147 h 3677148"/>
                <a:gd name="connsiteX29-1061" fmla="*/ 6427065 w 10511131"/>
                <a:gd name="connsiteY29-1062" fmla="*/ 3677147 h 3677148"/>
                <a:gd name="connsiteX30-1063" fmla="*/ 6427065 w 10511131"/>
                <a:gd name="connsiteY30-1064" fmla="*/ 3677054 h 3677148"/>
                <a:gd name="connsiteX31-1065" fmla="*/ 2785170 w 10511131"/>
                <a:gd name="connsiteY31-1066" fmla="*/ 3676656 h 3677148"/>
                <a:gd name="connsiteX32-1067" fmla="*/ 2783144 w 10511131"/>
                <a:gd name="connsiteY32-1068" fmla="*/ 3674689 h 3677148"/>
                <a:gd name="connsiteX33-1069" fmla="*/ 2781457 w 10511131"/>
                <a:gd name="connsiteY33-1070" fmla="*/ 3672722 h 3677148"/>
                <a:gd name="connsiteX34-1071" fmla="*/ 2777069 w 10511131"/>
                <a:gd name="connsiteY34-1072" fmla="*/ 3677148 h 3677148"/>
                <a:gd name="connsiteX35-1073" fmla="*/ 2328457 w 10511131"/>
                <a:gd name="connsiteY35-1074" fmla="*/ 3272686 h 3677148"/>
                <a:gd name="connsiteX36-1075" fmla="*/ 1559506 w 10511131"/>
                <a:gd name="connsiteY36-1076" fmla="*/ 3454997 h 3677148"/>
                <a:gd name="connsiteX37-1077" fmla="*/ 903973 w 10511131"/>
                <a:gd name="connsiteY37-1078" fmla="*/ 3328265 h 3677148"/>
                <a:gd name="connsiteX38-1079" fmla="*/ 413168 w 10511131"/>
                <a:gd name="connsiteY38-1080" fmla="*/ 2979381 h 3677148"/>
                <a:gd name="connsiteX39-1081" fmla="*/ 106668 w 10511131"/>
                <a:gd name="connsiteY39-1082" fmla="*/ 2457368 h 3677148"/>
                <a:gd name="connsiteX40-1083" fmla="*/ 0 w 10511131"/>
                <a:gd name="connsiteY40-1084" fmla="*/ 1811081 h 3677148"/>
                <a:gd name="connsiteX41-1085" fmla="*/ 106668 w 10511131"/>
                <a:gd name="connsiteY41-1086" fmla="*/ 1151187 h 3677148"/>
                <a:gd name="connsiteX42-1087" fmla="*/ 413168 w 10511131"/>
                <a:gd name="connsiteY42-1088" fmla="*/ 620320 h 3677148"/>
                <a:gd name="connsiteX43-1089" fmla="*/ 903973 w 10511131"/>
                <a:gd name="connsiteY43-1090" fmla="*/ 264715 h 3677148"/>
                <a:gd name="connsiteX44-1091" fmla="*/ 1416045 w 10511131"/>
                <a:gd name="connsiteY44-1092" fmla="*/ 138638 h 3677148"/>
                <a:gd name="connsiteX0-1093" fmla="*/ 1559506 w 10511131"/>
                <a:gd name="connsiteY0-1094" fmla="*/ 688611 h 3643299"/>
                <a:gd name="connsiteX1-1095" fmla="*/ 1159841 w 10511131"/>
                <a:gd name="connsiteY1-1096" fmla="*/ 779603 h 3643299"/>
                <a:gd name="connsiteX2-1097" fmla="*/ 893172 w 10511131"/>
                <a:gd name="connsiteY2-1098" fmla="*/ 1023231 h 3643299"/>
                <a:gd name="connsiteX3-1099" fmla="*/ 744310 w 10511131"/>
                <a:gd name="connsiteY3-1100" fmla="*/ 1371295 h 3643299"/>
                <a:gd name="connsiteX4-1101" fmla="*/ 697727 w 10511131"/>
                <a:gd name="connsiteY4-1102" fmla="*/ 1774937 h 3643299"/>
                <a:gd name="connsiteX5-1103" fmla="*/ 744310 w 10511131"/>
                <a:gd name="connsiteY5-1104" fmla="*/ 2162840 h 3643299"/>
                <a:gd name="connsiteX6-1105" fmla="*/ 893172 w 10511131"/>
                <a:gd name="connsiteY6-1106" fmla="*/ 2502051 h 3643299"/>
                <a:gd name="connsiteX7-1107" fmla="*/ 1159841 w 10511131"/>
                <a:gd name="connsiteY7-1108" fmla="*/ 2743875 h 3643299"/>
                <a:gd name="connsiteX8-1109" fmla="*/ 1559506 w 10511131"/>
                <a:gd name="connsiteY8-1110" fmla="*/ 2834539 h 3643299"/>
                <a:gd name="connsiteX9-1111" fmla="*/ 1728621 w 10511131"/>
                <a:gd name="connsiteY9-1112" fmla="*/ 2826506 h 3643299"/>
                <a:gd name="connsiteX10-1113" fmla="*/ 1839677 w 10511131"/>
                <a:gd name="connsiteY10-1114" fmla="*/ 2794535 h 3643299"/>
                <a:gd name="connsiteX11-1115" fmla="*/ 1541953 w 10511131"/>
                <a:gd name="connsiteY11-1116" fmla="*/ 2523692 h 3643299"/>
                <a:gd name="connsiteX12-1117" fmla="*/ 1866007 w 10511131"/>
                <a:gd name="connsiteY12-1118" fmla="*/ 2176940 h 3643299"/>
                <a:gd name="connsiteX13-1119" fmla="*/ 2226178 w 10511131"/>
                <a:gd name="connsiteY13-1120" fmla="*/ 2505985 h 3643299"/>
                <a:gd name="connsiteX14-1121" fmla="*/ 2368289 w 10511131"/>
                <a:gd name="connsiteY14-1122" fmla="*/ 2208254 h 3643299"/>
                <a:gd name="connsiteX15-1123" fmla="*/ 2421622 w 10511131"/>
                <a:gd name="connsiteY15-1124" fmla="*/ 1777232 h 3643299"/>
                <a:gd name="connsiteX16-1125" fmla="*/ 2375040 w 10511131"/>
                <a:gd name="connsiteY16-1126" fmla="*/ 1372770 h 3643299"/>
                <a:gd name="connsiteX17-1127" fmla="*/ 2226178 w 10511131"/>
                <a:gd name="connsiteY17-1128" fmla="*/ 1023887 h 3643299"/>
                <a:gd name="connsiteX18-1129" fmla="*/ 1959509 w 10511131"/>
                <a:gd name="connsiteY18-1130" fmla="*/ 779603 h 3643299"/>
                <a:gd name="connsiteX19-1131" fmla="*/ 1559506 w 10511131"/>
                <a:gd name="connsiteY19-1132" fmla="*/ 688611 h 3643299"/>
                <a:gd name="connsiteX20-1133" fmla="*/ 1416045 w 10511131"/>
                <a:gd name="connsiteY20-1134" fmla="*/ 104789 h 3643299"/>
                <a:gd name="connsiteX21-1135" fmla="*/ 1559506 w 10511131"/>
                <a:gd name="connsiteY21-1136" fmla="*/ 102002 h 3643299"/>
                <a:gd name="connsiteX22-1137" fmla="*/ 6427065 w 10511131"/>
                <a:gd name="connsiteY22-1138" fmla="*/ 102002 h 3643299"/>
                <a:gd name="connsiteX23-1139" fmla="*/ 7291197 w 10511131"/>
                <a:gd name="connsiteY23-1140" fmla="*/ 102002 h 3643299"/>
                <a:gd name="connsiteX24-1141" fmla="*/ 10511131 w 10511131"/>
                <a:gd name="connsiteY24-1142" fmla="*/ 102002 h 3643299"/>
                <a:gd name="connsiteX25-1143" fmla="*/ 10511131 w 10511131"/>
                <a:gd name="connsiteY25-1144" fmla="*/ 3643298 h 3643299"/>
                <a:gd name="connsiteX26-1145" fmla="*/ 7291197 w 10511131"/>
                <a:gd name="connsiteY26-1146" fmla="*/ 3643298 h 3643299"/>
                <a:gd name="connsiteX27-1147" fmla="*/ 7291197 w 10511131"/>
                <a:gd name="connsiteY27-1148" fmla="*/ 3643299 h 3643299"/>
                <a:gd name="connsiteX28-1149" fmla="*/ 7282015 w 10511131"/>
                <a:gd name="connsiteY28-1150" fmla="*/ 3643298 h 3643299"/>
                <a:gd name="connsiteX29-1151" fmla="*/ 6427065 w 10511131"/>
                <a:gd name="connsiteY29-1152" fmla="*/ 3643298 h 3643299"/>
                <a:gd name="connsiteX30-1153" fmla="*/ 6427065 w 10511131"/>
                <a:gd name="connsiteY30-1154" fmla="*/ 3643205 h 3643299"/>
                <a:gd name="connsiteX31-1155" fmla="*/ 2785170 w 10511131"/>
                <a:gd name="connsiteY31-1156" fmla="*/ 3642807 h 3643299"/>
                <a:gd name="connsiteX32-1157" fmla="*/ 2783144 w 10511131"/>
                <a:gd name="connsiteY32-1158" fmla="*/ 3640840 h 3643299"/>
                <a:gd name="connsiteX33-1159" fmla="*/ 2781457 w 10511131"/>
                <a:gd name="connsiteY33-1160" fmla="*/ 3638873 h 3643299"/>
                <a:gd name="connsiteX34-1161" fmla="*/ 2777069 w 10511131"/>
                <a:gd name="connsiteY34-1162" fmla="*/ 3643299 h 3643299"/>
                <a:gd name="connsiteX35-1163" fmla="*/ 2328457 w 10511131"/>
                <a:gd name="connsiteY35-1164" fmla="*/ 3238837 h 3643299"/>
                <a:gd name="connsiteX36-1165" fmla="*/ 1559506 w 10511131"/>
                <a:gd name="connsiteY36-1166" fmla="*/ 3421148 h 3643299"/>
                <a:gd name="connsiteX37-1167" fmla="*/ 903973 w 10511131"/>
                <a:gd name="connsiteY37-1168" fmla="*/ 3294416 h 3643299"/>
                <a:gd name="connsiteX38-1169" fmla="*/ 413168 w 10511131"/>
                <a:gd name="connsiteY38-1170" fmla="*/ 2945532 h 3643299"/>
                <a:gd name="connsiteX39-1171" fmla="*/ 106668 w 10511131"/>
                <a:gd name="connsiteY39-1172" fmla="*/ 2423519 h 3643299"/>
                <a:gd name="connsiteX40-1173" fmla="*/ 0 w 10511131"/>
                <a:gd name="connsiteY40-1174" fmla="*/ 1777232 h 3643299"/>
                <a:gd name="connsiteX41-1175" fmla="*/ 106668 w 10511131"/>
                <a:gd name="connsiteY41-1176" fmla="*/ 1117338 h 3643299"/>
                <a:gd name="connsiteX42-1177" fmla="*/ 413168 w 10511131"/>
                <a:gd name="connsiteY42-1178" fmla="*/ 586471 h 3643299"/>
                <a:gd name="connsiteX43-1179" fmla="*/ 903973 w 10511131"/>
                <a:gd name="connsiteY43-1180" fmla="*/ 230866 h 3643299"/>
                <a:gd name="connsiteX44-1181" fmla="*/ 1416045 w 10511131"/>
                <a:gd name="connsiteY44-1182" fmla="*/ 104789 h 3643299"/>
                <a:gd name="connsiteX0-1183" fmla="*/ 1559506 w 10511131"/>
                <a:gd name="connsiteY0-1184" fmla="*/ 601933 h 3556621"/>
                <a:gd name="connsiteX1-1185" fmla="*/ 1159841 w 10511131"/>
                <a:gd name="connsiteY1-1186" fmla="*/ 692925 h 3556621"/>
                <a:gd name="connsiteX2-1187" fmla="*/ 893172 w 10511131"/>
                <a:gd name="connsiteY2-1188" fmla="*/ 936553 h 3556621"/>
                <a:gd name="connsiteX3-1189" fmla="*/ 744310 w 10511131"/>
                <a:gd name="connsiteY3-1190" fmla="*/ 1284617 h 3556621"/>
                <a:gd name="connsiteX4-1191" fmla="*/ 697727 w 10511131"/>
                <a:gd name="connsiteY4-1192" fmla="*/ 1688259 h 3556621"/>
                <a:gd name="connsiteX5-1193" fmla="*/ 744310 w 10511131"/>
                <a:gd name="connsiteY5-1194" fmla="*/ 2076162 h 3556621"/>
                <a:gd name="connsiteX6-1195" fmla="*/ 893172 w 10511131"/>
                <a:gd name="connsiteY6-1196" fmla="*/ 2415373 h 3556621"/>
                <a:gd name="connsiteX7-1197" fmla="*/ 1159841 w 10511131"/>
                <a:gd name="connsiteY7-1198" fmla="*/ 2657197 h 3556621"/>
                <a:gd name="connsiteX8-1199" fmla="*/ 1559506 w 10511131"/>
                <a:gd name="connsiteY8-1200" fmla="*/ 2747861 h 3556621"/>
                <a:gd name="connsiteX9-1201" fmla="*/ 1728621 w 10511131"/>
                <a:gd name="connsiteY9-1202" fmla="*/ 2739828 h 3556621"/>
                <a:gd name="connsiteX10-1203" fmla="*/ 1839677 w 10511131"/>
                <a:gd name="connsiteY10-1204" fmla="*/ 2707857 h 3556621"/>
                <a:gd name="connsiteX11-1205" fmla="*/ 1541953 w 10511131"/>
                <a:gd name="connsiteY11-1206" fmla="*/ 2437014 h 3556621"/>
                <a:gd name="connsiteX12-1207" fmla="*/ 1866007 w 10511131"/>
                <a:gd name="connsiteY12-1208" fmla="*/ 2090262 h 3556621"/>
                <a:gd name="connsiteX13-1209" fmla="*/ 2226178 w 10511131"/>
                <a:gd name="connsiteY13-1210" fmla="*/ 2419307 h 3556621"/>
                <a:gd name="connsiteX14-1211" fmla="*/ 2368289 w 10511131"/>
                <a:gd name="connsiteY14-1212" fmla="*/ 2121576 h 3556621"/>
                <a:gd name="connsiteX15-1213" fmla="*/ 2421622 w 10511131"/>
                <a:gd name="connsiteY15-1214" fmla="*/ 1690554 h 3556621"/>
                <a:gd name="connsiteX16-1215" fmla="*/ 2375040 w 10511131"/>
                <a:gd name="connsiteY16-1216" fmla="*/ 1286092 h 3556621"/>
                <a:gd name="connsiteX17-1217" fmla="*/ 2226178 w 10511131"/>
                <a:gd name="connsiteY17-1218" fmla="*/ 937209 h 3556621"/>
                <a:gd name="connsiteX18-1219" fmla="*/ 1959509 w 10511131"/>
                <a:gd name="connsiteY18-1220" fmla="*/ 692925 h 3556621"/>
                <a:gd name="connsiteX19-1221" fmla="*/ 1559506 w 10511131"/>
                <a:gd name="connsiteY19-1222" fmla="*/ 601933 h 3556621"/>
                <a:gd name="connsiteX20-1223" fmla="*/ 1416045 w 10511131"/>
                <a:gd name="connsiteY20-1224" fmla="*/ 18111 h 3556621"/>
                <a:gd name="connsiteX21-1225" fmla="*/ 1559506 w 10511131"/>
                <a:gd name="connsiteY21-1226" fmla="*/ 15324 h 3556621"/>
                <a:gd name="connsiteX22-1227" fmla="*/ 6427065 w 10511131"/>
                <a:gd name="connsiteY22-1228" fmla="*/ 15324 h 3556621"/>
                <a:gd name="connsiteX23-1229" fmla="*/ 7291197 w 10511131"/>
                <a:gd name="connsiteY23-1230" fmla="*/ 15324 h 3556621"/>
                <a:gd name="connsiteX24-1231" fmla="*/ 10511131 w 10511131"/>
                <a:gd name="connsiteY24-1232" fmla="*/ 15324 h 3556621"/>
                <a:gd name="connsiteX25-1233" fmla="*/ 10511131 w 10511131"/>
                <a:gd name="connsiteY25-1234" fmla="*/ 3556620 h 3556621"/>
                <a:gd name="connsiteX26-1235" fmla="*/ 7291197 w 10511131"/>
                <a:gd name="connsiteY26-1236" fmla="*/ 3556620 h 3556621"/>
                <a:gd name="connsiteX27-1237" fmla="*/ 7291197 w 10511131"/>
                <a:gd name="connsiteY27-1238" fmla="*/ 3556621 h 3556621"/>
                <a:gd name="connsiteX28-1239" fmla="*/ 7282015 w 10511131"/>
                <a:gd name="connsiteY28-1240" fmla="*/ 3556620 h 3556621"/>
                <a:gd name="connsiteX29-1241" fmla="*/ 6427065 w 10511131"/>
                <a:gd name="connsiteY29-1242" fmla="*/ 3556620 h 3556621"/>
                <a:gd name="connsiteX30-1243" fmla="*/ 6427065 w 10511131"/>
                <a:gd name="connsiteY30-1244" fmla="*/ 3556527 h 3556621"/>
                <a:gd name="connsiteX31-1245" fmla="*/ 2785170 w 10511131"/>
                <a:gd name="connsiteY31-1246" fmla="*/ 3556129 h 3556621"/>
                <a:gd name="connsiteX32-1247" fmla="*/ 2783144 w 10511131"/>
                <a:gd name="connsiteY32-1248" fmla="*/ 3554162 h 3556621"/>
                <a:gd name="connsiteX33-1249" fmla="*/ 2781457 w 10511131"/>
                <a:gd name="connsiteY33-1250" fmla="*/ 3552195 h 3556621"/>
                <a:gd name="connsiteX34-1251" fmla="*/ 2777069 w 10511131"/>
                <a:gd name="connsiteY34-1252" fmla="*/ 3556621 h 3556621"/>
                <a:gd name="connsiteX35-1253" fmla="*/ 2328457 w 10511131"/>
                <a:gd name="connsiteY35-1254" fmla="*/ 3152159 h 3556621"/>
                <a:gd name="connsiteX36-1255" fmla="*/ 1559506 w 10511131"/>
                <a:gd name="connsiteY36-1256" fmla="*/ 3334470 h 3556621"/>
                <a:gd name="connsiteX37-1257" fmla="*/ 903973 w 10511131"/>
                <a:gd name="connsiteY37-1258" fmla="*/ 3207738 h 3556621"/>
                <a:gd name="connsiteX38-1259" fmla="*/ 413168 w 10511131"/>
                <a:gd name="connsiteY38-1260" fmla="*/ 2858854 h 3556621"/>
                <a:gd name="connsiteX39-1261" fmla="*/ 106668 w 10511131"/>
                <a:gd name="connsiteY39-1262" fmla="*/ 2336841 h 3556621"/>
                <a:gd name="connsiteX40-1263" fmla="*/ 0 w 10511131"/>
                <a:gd name="connsiteY40-1264" fmla="*/ 1690554 h 3556621"/>
                <a:gd name="connsiteX41-1265" fmla="*/ 106668 w 10511131"/>
                <a:gd name="connsiteY41-1266" fmla="*/ 1030660 h 3556621"/>
                <a:gd name="connsiteX42-1267" fmla="*/ 413168 w 10511131"/>
                <a:gd name="connsiteY42-1268" fmla="*/ 499793 h 3556621"/>
                <a:gd name="connsiteX43-1269" fmla="*/ 903973 w 10511131"/>
                <a:gd name="connsiteY43-1270" fmla="*/ 144188 h 3556621"/>
                <a:gd name="connsiteX44-1271" fmla="*/ 1416045 w 10511131"/>
                <a:gd name="connsiteY44-1272" fmla="*/ 18111 h 3556621"/>
                <a:gd name="connsiteX0-1273" fmla="*/ 1559506 w 10511131"/>
                <a:gd name="connsiteY0-1274" fmla="*/ 597851 h 3552539"/>
                <a:gd name="connsiteX1-1275" fmla="*/ 1159841 w 10511131"/>
                <a:gd name="connsiteY1-1276" fmla="*/ 688843 h 3552539"/>
                <a:gd name="connsiteX2-1277" fmla="*/ 893172 w 10511131"/>
                <a:gd name="connsiteY2-1278" fmla="*/ 932471 h 3552539"/>
                <a:gd name="connsiteX3-1279" fmla="*/ 744310 w 10511131"/>
                <a:gd name="connsiteY3-1280" fmla="*/ 1280535 h 3552539"/>
                <a:gd name="connsiteX4-1281" fmla="*/ 697727 w 10511131"/>
                <a:gd name="connsiteY4-1282" fmla="*/ 1684177 h 3552539"/>
                <a:gd name="connsiteX5-1283" fmla="*/ 744310 w 10511131"/>
                <a:gd name="connsiteY5-1284" fmla="*/ 2072080 h 3552539"/>
                <a:gd name="connsiteX6-1285" fmla="*/ 893172 w 10511131"/>
                <a:gd name="connsiteY6-1286" fmla="*/ 2411291 h 3552539"/>
                <a:gd name="connsiteX7-1287" fmla="*/ 1159841 w 10511131"/>
                <a:gd name="connsiteY7-1288" fmla="*/ 2653115 h 3552539"/>
                <a:gd name="connsiteX8-1289" fmla="*/ 1559506 w 10511131"/>
                <a:gd name="connsiteY8-1290" fmla="*/ 2743779 h 3552539"/>
                <a:gd name="connsiteX9-1291" fmla="*/ 1728621 w 10511131"/>
                <a:gd name="connsiteY9-1292" fmla="*/ 2735746 h 3552539"/>
                <a:gd name="connsiteX10-1293" fmla="*/ 1839677 w 10511131"/>
                <a:gd name="connsiteY10-1294" fmla="*/ 2703775 h 3552539"/>
                <a:gd name="connsiteX11-1295" fmla="*/ 1541953 w 10511131"/>
                <a:gd name="connsiteY11-1296" fmla="*/ 2432932 h 3552539"/>
                <a:gd name="connsiteX12-1297" fmla="*/ 1866007 w 10511131"/>
                <a:gd name="connsiteY12-1298" fmla="*/ 2086180 h 3552539"/>
                <a:gd name="connsiteX13-1299" fmla="*/ 2226178 w 10511131"/>
                <a:gd name="connsiteY13-1300" fmla="*/ 2415225 h 3552539"/>
                <a:gd name="connsiteX14-1301" fmla="*/ 2368289 w 10511131"/>
                <a:gd name="connsiteY14-1302" fmla="*/ 2117494 h 3552539"/>
                <a:gd name="connsiteX15-1303" fmla="*/ 2421622 w 10511131"/>
                <a:gd name="connsiteY15-1304" fmla="*/ 1686472 h 3552539"/>
                <a:gd name="connsiteX16-1305" fmla="*/ 2375040 w 10511131"/>
                <a:gd name="connsiteY16-1306" fmla="*/ 1282010 h 3552539"/>
                <a:gd name="connsiteX17-1307" fmla="*/ 2226178 w 10511131"/>
                <a:gd name="connsiteY17-1308" fmla="*/ 933127 h 3552539"/>
                <a:gd name="connsiteX18-1309" fmla="*/ 1959509 w 10511131"/>
                <a:gd name="connsiteY18-1310" fmla="*/ 688843 h 3552539"/>
                <a:gd name="connsiteX19-1311" fmla="*/ 1559506 w 10511131"/>
                <a:gd name="connsiteY19-1312" fmla="*/ 597851 h 3552539"/>
                <a:gd name="connsiteX20-1313" fmla="*/ 1416045 w 10511131"/>
                <a:gd name="connsiteY20-1314" fmla="*/ 14029 h 3552539"/>
                <a:gd name="connsiteX21-1315" fmla="*/ 1559506 w 10511131"/>
                <a:gd name="connsiteY21-1316" fmla="*/ 11242 h 3552539"/>
                <a:gd name="connsiteX22-1317" fmla="*/ 6427065 w 10511131"/>
                <a:gd name="connsiteY22-1318" fmla="*/ 11242 h 3552539"/>
                <a:gd name="connsiteX23-1319" fmla="*/ 7291197 w 10511131"/>
                <a:gd name="connsiteY23-1320" fmla="*/ 11242 h 3552539"/>
                <a:gd name="connsiteX24-1321" fmla="*/ 10511131 w 10511131"/>
                <a:gd name="connsiteY24-1322" fmla="*/ 11242 h 3552539"/>
                <a:gd name="connsiteX25-1323" fmla="*/ 10511131 w 10511131"/>
                <a:gd name="connsiteY25-1324" fmla="*/ 3552538 h 3552539"/>
                <a:gd name="connsiteX26-1325" fmla="*/ 7291197 w 10511131"/>
                <a:gd name="connsiteY26-1326" fmla="*/ 3552538 h 3552539"/>
                <a:gd name="connsiteX27-1327" fmla="*/ 7291197 w 10511131"/>
                <a:gd name="connsiteY27-1328" fmla="*/ 3552539 h 3552539"/>
                <a:gd name="connsiteX28-1329" fmla="*/ 7282015 w 10511131"/>
                <a:gd name="connsiteY28-1330" fmla="*/ 3552538 h 3552539"/>
                <a:gd name="connsiteX29-1331" fmla="*/ 6427065 w 10511131"/>
                <a:gd name="connsiteY29-1332" fmla="*/ 3552538 h 3552539"/>
                <a:gd name="connsiteX30-1333" fmla="*/ 6427065 w 10511131"/>
                <a:gd name="connsiteY30-1334" fmla="*/ 3552445 h 3552539"/>
                <a:gd name="connsiteX31-1335" fmla="*/ 2785170 w 10511131"/>
                <a:gd name="connsiteY31-1336" fmla="*/ 3552047 h 3552539"/>
                <a:gd name="connsiteX32-1337" fmla="*/ 2783144 w 10511131"/>
                <a:gd name="connsiteY32-1338" fmla="*/ 3550080 h 3552539"/>
                <a:gd name="connsiteX33-1339" fmla="*/ 2781457 w 10511131"/>
                <a:gd name="connsiteY33-1340" fmla="*/ 3548113 h 3552539"/>
                <a:gd name="connsiteX34-1341" fmla="*/ 2777069 w 10511131"/>
                <a:gd name="connsiteY34-1342" fmla="*/ 3552539 h 3552539"/>
                <a:gd name="connsiteX35-1343" fmla="*/ 2328457 w 10511131"/>
                <a:gd name="connsiteY35-1344" fmla="*/ 3148077 h 3552539"/>
                <a:gd name="connsiteX36-1345" fmla="*/ 1559506 w 10511131"/>
                <a:gd name="connsiteY36-1346" fmla="*/ 3330388 h 3552539"/>
                <a:gd name="connsiteX37-1347" fmla="*/ 903973 w 10511131"/>
                <a:gd name="connsiteY37-1348" fmla="*/ 3203656 h 3552539"/>
                <a:gd name="connsiteX38-1349" fmla="*/ 413168 w 10511131"/>
                <a:gd name="connsiteY38-1350" fmla="*/ 2854772 h 3552539"/>
                <a:gd name="connsiteX39-1351" fmla="*/ 106668 w 10511131"/>
                <a:gd name="connsiteY39-1352" fmla="*/ 2332759 h 3552539"/>
                <a:gd name="connsiteX40-1353" fmla="*/ 0 w 10511131"/>
                <a:gd name="connsiteY40-1354" fmla="*/ 1686472 h 3552539"/>
                <a:gd name="connsiteX41-1355" fmla="*/ 106668 w 10511131"/>
                <a:gd name="connsiteY41-1356" fmla="*/ 1026578 h 3552539"/>
                <a:gd name="connsiteX42-1357" fmla="*/ 413168 w 10511131"/>
                <a:gd name="connsiteY42-1358" fmla="*/ 495711 h 3552539"/>
                <a:gd name="connsiteX43-1359" fmla="*/ 903973 w 10511131"/>
                <a:gd name="connsiteY43-1360" fmla="*/ 140106 h 3552539"/>
                <a:gd name="connsiteX44-1361" fmla="*/ 1416045 w 10511131"/>
                <a:gd name="connsiteY44-1362" fmla="*/ 14029 h 3552539"/>
                <a:gd name="connsiteX0-1363" fmla="*/ 1559506 w 10511131"/>
                <a:gd name="connsiteY0-1364" fmla="*/ 586609 h 3541297"/>
                <a:gd name="connsiteX1-1365" fmla="*/ 1159841 w 10511131"/>
                <a:gd name="connsiteY1-1366" fmla="*/ 677601 h 3541297"/>
                <a:gd name="connsiteX2-1367" fmla="*/ 893172 w 10511131"/>
                <a:gd name="connsiteY2-1368" fmla="*/ 921229 h 3541297"/>
                <a:gd name="connsiteX3-1369" fmla="*/ 744310 w 10511131"/>
                <a:gd name="connsiteY3-1370" fmla="*/ 1269293 h 3541297"/>
                <a:gd name="connsiteX4-1371" fmla="*/ 697727 w 10511131"/>
                <a:gd name="connsiteY4-1372" fmla="*/ 1672935 h 3541297"/>
                <a:gd name="connsiteX5-1373" fmla="*/ 744310 w 10511131"/>
                <a:gd name="connsiteY5-1374" fmla="*/ 2060838 h 3541297"/>
                <a:gd name="connsiteX6-1375" fmla="*/ 893172 w 10511131"/>
                <a:gd name="connsiteY6-1376" fmla="*/ 2400049 h 3541297"/>
                <a:gd name="connsiteX7-1377" fmla="*/ 1159841 w 10511131"/>
                <a:gd name="connsiteY7-1378" fmla="*/ 2641873 h 3541297"/>
                <a:gd name="connsiteX8-1379" fmla="*/ 1559506 w 10511131"/>
                <a:gd name="connsiteY8-1380" fmla="*/ 2732537 h 3541297"/>
                <a:gd name="connsiteX9-1381" fmla="*/ 1728621 w 10511131"/>
                <a:gd name="connsiteY9-1382" fmla="*/ 2724504 h 3541297"/>
                <a:gd name="connsiteX10-1383" fmla="*/ 1839677 w 10511131"/>
                <a:gd name="connsiteY10-1384" fmla="*/ 2692533 h 3541297"/>
                <a:gd name="connsiteX11-1385" fmla="*/ 1541953 w 10511131"/>
                <a:gd name="connsiteY11-1386" fmla="*/ 2421690 h 3541297"/>
                <a:gd name="connsiteX12-1387" fmla="*/ 1866007 w 10511131"/>
                <a:gd name="connsiteY12-1388" fmla="*/ 2074938 h 3541297"/>
                <a:gd name="connsiteX13-1389" fmla="*/ 2226178 w 10511131"/>
                <a:gd name="connsiteY13-1390" fmla="*/ 2403983 h 3541297"/>
                <a:gd name="connsiteX14-1391" fmla="*/ 2368289 w 10511131"/>
                <a:gd name="connsiteY14-1392" fmla="*/ 2106252 h 3541297"/>
                <a:gd name="connsiteX15-1393" fmla="*/ 2421622 w 10511131"/>
                <a:gd name="connsiteY15-1394" fmla="*/ 1675230 h 3541297"/>
                <a:gd name="connsiteX16-1395" fmla="*/ 2375040 w 10511131"/>
                <a:gd name="connsiteY16-1396" fmla="*/ 1270768 h 3541297"/>
                <a:gd name="connsiteX17-1397" fmla="*/ 2226178 w 10511131"/>
                <a:gd name="connsiteY17-1398" fmla="*/ 921885 h 3541297"/>
                <a:gd name="connsiteX18-1399" fmla="*/ 1959509 w 10511131"/>
                <a:gd name="connsiteY18-1400" fmla="*/ 677601 h 3541297"/>
                <a:gd name="connsiteX19-1401" fmla="*/ 1559506 w 10511131"/>
                <a:gd name="connsiteY19-1402" fmla="*/ 586609 h 3541297"/>
                <a:gd name="connsiteX20-1403" fmla="*/ 1416045 w 10511131"/>
                <a:gd name="connsiteY20-1404" fmla="*/ 2787 h 3541297"/>
                <a:gd name="connsiteX21-1405" fmla="*/ 1559506 w 10511131"/>
                <a:gd name="connsiteY21-1406" fmla="*/ 0 h 3541297"/>
                <a:gd name="connsiteX22-1407" fmla="*/ 6427065 w 10511131"/>
                <a:gd name="connsiteY22-1408" fmla="*/ 0 h 3541297"/>
                <a:gd name="connsiteX23-1409" fmla="*/ 7291197 w 10511131"/>
                <a:gd name="connsiteY23-1410" fmla="*/ 0 h 3541297"/>
                <a:gd name="connsiteX24-1411" fmla="*/ 10511131 w 10511131"/>
                <a:gd name="connsiteY24-1412" fmla="*/ 0 h 3541297"/>
                <a:gd name="connsiteX25-1413" fmla="*/ 10511131 w 10511131"/>
                <a:gd name="connsiteY25-1414" fmla="*/ 3541296 h 3541297"/>
                <a:gd name="connsiteX26-1415" fmla="*/ 7291197 w 10511131"/>
                <a:gd name="connsiteY26-1416" fmla="*/ 3541296 h 3541297"/>
                <a:gd name="connsiteX27-1417" fmla="*/ 7291197 w 10511131"/>
                <a:gd name="connsiteY27-1418" fmla="*/ 3541297 h 3541297"/>
                <a:gd name="connsiteX28-1419" fmla="*/ 7282015 w 10511131"/>
                <a:gd name="connsiteY28-1420" fmla="*/ 3541296 h 3541297"/>
                <a:gd name="connsiteX29-1421" fmla="*/ 6427065 w 10511131"/>
                <a:gd name="connsiteY29-1422" fmla="*/ 3541296 h 3541297"/>
                <a:gd name="connsiteX30-1423" fmla="*/ 6427065 w 10511131"/>
                <a:gd name="connsiteY30-1424" fmla="*/ 3541203 h 3541297"/>
                <a:gd name="connsiteX31-1425" fmla="*/ 2785170 w 10511131"/>
                <a:gd name="connsiteY31-1426" fmla="*/ 3540805 h 3541297"/>
                <a:gd name="connsiteX32-1427" fmla="*/ 2783144 w 10511131"/>
                <a:gd name="connsiteY32-1428" fmla="*/ 3538838 h 3541297"/>
                <a:gd name="connsiteX33-1429" fmla="*/ 2781457 w 10511131"/>
                <a:gd name="connsiteY33-1430" fmla="*/ 3536871 h 3541297"/>
                <a:gd name="connsiteX34-1431" fmla="*/ 2777069 w 10511131"/>
                <a:gd name="connsiteY34-1432" fmla="*/ 3541297 h 3541297"/>
                <a:gd name="connsiteX35-1433" fmla="*/ 2328457 w 10511131"/>
                <a:gd name="connsiteY35-1434" fmla="*/ 3136835 h 3541297"/>
                <a:gd name="connsiteX36-1435" fmla="*/ 1559506 w 10511131"/>
                <a:gd name="connsiteY36-1436" fmla="*/ 3319146 h 3541297"/>
                <a:gd name="connsiteX37-1437" fmla="*/ 903973 w 10511131"/>
                <a:gd name="connsiteY37-1438" fmla="*/ 3192414 h 3541297"/>
                <a:gd name="connsiteX38-1439" fmla="*/ 413168 w 10511131"/>
                <a:gd name="connsiteY38-1440" fmla="*/ 2843530 h 3541297"/>
                <a:gd name="connsiteX39-1441" fmla="*/ 106668 w 10511131"/>
                <a:gd name="connsiteY39-1442" fmla="*/ 2321517 h 3541297"/>
                <a:gd name="connsiteX40-1443" fmla="*/ 0 w 10511131"/>
                <a:gd name="connsiteY40-1444" fmla="*/ 1675230 h 3541297"/>
                <a:gd name="connsiteX41-1445" fmla="*/ 106668 w 10511131"/>
                <a:gd name="connsiteY41-1446" fmla="*/ 1015336 h 3541297"/>
                <a:gd name="connsiteX42-1447" fmla="*/ 413168 w 10511131"/>
                <a:gd name="connsiteY42-1448" fmla="*/ 484469 h 3541297"/>
                <a:gd name="connsiteX43-1449" fmla="*/ 903973 w 10511131"/>
                <a:gd name="connsiteY43-1450" fmla="*/ 128864 h 3541297"/>
                <a:gd name="connsiteX44-1451" fmla="*/ 1416045 w 10511131"/>
                <a:gd name="connsiteY44-1452" fmla="*/ 2787 h 3541297"/>
                <a:gd name="connsiteX0-1453" fmla="*/ 1559506 w 10511131"/>
                <a:gd name="connsiteY0-1454" fmla="*/ 586609 h 3541297"/>
                <a:gd name="connsiteX1-1455" fmla="*/ 1159841 w 10511131"/>
                <a:gd name="connsiteY1-1456" fmla="*/ 677601 h 3541297"/>
                <a:gd name="connsiteX2-1457" fmla="*/ 893172 w 10511131"/>
                <a:gd name="connsiteY2-1458" fmla="*/ 921229 h 3541297"/>
                <a:gd name="connsiteX3-1459" fmla="*/ 744310 w 10511131"/>
                <a:gd name="connsiteY3-1460" fmla="*/ 1269293 h 3541297"/>
                <a:gd name="connsiteX4-1461" fmla="*/ 697727 w 10511131"/>
                <a:gd name="connsiteY4-1462" fmla="*/ 1672935 h 3541297"/>
                <a:gd name="connsiteX5-1463" fmla="*/ 744310 w 10511131"/>
                <a:gd name="connsiteY5-1464" fmla="*/ 2060838 h 3541297"/>
                <a:gd name="connsiteX6-1465" fmla="*/ 893172 w 10511131"/>
                <a:gd name="connsiteY6-1466" fmla="*/ 2400049 h 3541297"/>
                <a:gd name="connsiteX7-1467" fmla="*/ 1159841 w 10511131"/>
                <a:gd name="connsiteY7-1468" fmla="*/ 2641873 h 3541297"/>
                <a:gd name="connsiteX8-1469" fmla="*/ 1559506 w 10511131"/>
                <a:gd name="connsiteY8-1470" fmla="*/ 2732537 h 3541297"/>
                <a:gd name="connsiteX9-1471" fmla="*/ 1728621 w 10511131"/>
                <a:gd name="connsiteY9-1472" fmla="*/ 2724504 h 3541297"/>
                <a:gd name="connsiteX10-1473" fmla="*/ 1839677 w 10511131"/>
                <a:gd name="connsiteY10-1474" fmla="*/ 2692533 h 3541297"/>
                <a:gd name="connsiteX11-1475" fmla="*/ 1541953 w 10511131"/>
                <a:gd name="connsiteY11-1476" fmla="*/ 2421690 h 3541297"/>
                <a:gd name="connsiteX12-1477" fmla="*/ 1866007 w 10511131"/>
                <a:gd name="connsiteY12-1478" fmla="*/ 2074938 h 3541297"/>
                <a:gd name="connsiteX13-1479" fmla="*/ 2226178 w 10511131"/>
                <a:gd name="connsiteY13-1480" fmla="*/ 2403983 h 3541297"/>
                <a:gd name="connsiteX14-1481" fmla="*/ 2368289 w 10511131"/>
                <a:gd name="connsiteY14-1482" fmla="*/ 2106252 h 3541297"/>
                <a:gd name="connsiteX15-1483" fmla="*/ 2421622 w 10511131"/>
                <a:gd name="connsiteY15-1484" fmla="*/ 1675230 h 3541297"/>
                <a:gd name="connsiteX16-1485" fmla="*/ 2375040 w 10511131"/>
                <a:gd name="connsiteY16-1486" fmla="*/ 1270768 h 3541297"/>
                <a:gd name="connsiteX17-1487" fmla="*/ 2226178 w 10511131"/>
                <a:gd name="connsiteY17-1488" fmla="*/ 921885 h 3541297"/>
                <a:gd name="connsiteX18-1489" fmla="*/ 1959509 w 10511131"/>
                <a:gd name="connsiteY18-1490" fmla="*/ 677601 h 3541297"/>
                <a:gd name="connsiteX19-1491" fmla="*/ 1559506 w 10511131"/>
                <a:gd name="connsiteY19-1492" fmla="*/ 586609 h 3541297"/>
                <a:gd name="connsiteX20-1493" fmla="*/ 1416045 w 10511131"/>
                <a:gd name="connsiteY20-1494" fmla="*/ 2787 h 3541297"/>
                <a:gd name="connsiteX21-1495" fmla="*/ 1559506 w 10511131"/>
                <a:gd name="connsiteY21-1496" fmla="*/ 0 h 3541297"/>
                <a:gd name="connsiteX22-1497" fmla="*/ 6427065 w 10511131"/>
                <a:gd name="connsiteY22-1498" fmla="*/ 0 h 3541297"/>
                <a:gd name="connsiteX23-1499" fmla="*/ 7291197 w 10511131"/>
                <a:gd name="connsiteY23-1500" fmla="*/ 0 h 3541297"/>
                <a:gd name="connsiteX24-1501" fmla="*/ 10511131 w 10511131"/>
                <a:gd name="connsiteY24-1502" fmla="*/ 0 h 3541297"/>
                <a:gd name="connsiteX25-1503" fmla="*/ 10511131 w 10511131"/>
                <a:gd name="connsiteY25-1504" fmla="*/ 3541296 h 3541297"/>
                <a:gd name="connsiteX26-1505" fmla="*/ 7291197 w 10511131"/>
                <a:gd name="connsiteY26-1506" fmla="*/ 3541296 h 3541297"/>
                <a:gd name="connsiteX27-1507" fmla="*/ 7291197 w 10511131"/>
                <a:gd name="connsiteY27-1508" fmla="*/ 3541297 h 3541297"/>
                <a:gd name="connsiteX28-1509" fmla="*/ 7282015 w 10511131"/>
                <a:gd name="connsiteY28-1510" fmla="*/ 3541296 h 3541297"/>
                <a:gd name="connsiteX29-1511" fmla="*/ 6427065 w 10511131"/>
                <a:gd name="connsiteY29-1512" fmla="*/ 3541296 h 3541297"/>
                <a:gd name="connsiteX30-1513" fmla="*/ 6427065 w 10511131"/>
                <a:gd name="connsiteY30-1514" fmla="*/ 3541203 h 3541297"/>
                <a:gd name="connsiteX31-1515" fmla="*/ 2785170 w 10511131"/>
                <a:gd name="connsiteY31-1516" fmla="*/ 3540805 h 3541297"/>
                <a:gd name="connsiteX32-1517" fmla="*/ 2783144 w 10511131"/>
                <a:gd name="connsiteY32-1518" fmla="*/ 3538838 h 3541297"/>
                <a:gd name="connsiteX33-1519" fmla="*/ 2781457 w 10511131"/>
                <a:gd name="connsiteY33-1520" fmla="*/ 3536871 h 3541297"/>
                <a:gd name="connsiteX34-1521" fmla="*/ 2777069 w 10511131"/>
                <a:gd name="connsiteY34-1522" fmla="*/ 3541297 h 3541297"/>
                <a:gd name="connsiteX35-1523" fmla="*/ 2328457 w 10511131"/>
                <a:gd name="connsiteY35-1524" fmla="*/ 3136835 h 3541297"/>
                <a:gd name="connsiteX36-1525" fmla="*/ 1559506 w 10511131"/>
                <a:gd name="connsiteY36-1526" fmla="*/ 3319146 h 3541297"/>
                <a:gd name="connsiteX37-1527" fmla="*/ 903973 w 10511131"/>
                <a:gd name="connsiteY37-1528" fmla="*/ 3192414 h 3541297"/>
                <a:gd name="connsiteX38-1529" fmla="*/ 413168 w 10511131"/>
                <a:gd name="connsiteY38-1530" fmla="*/ 2843530 h 3541297"/>
                <a:gd name="connsiteX39-1531" fmla="*/ 106668 w 10511131"/>
                <a:gd name="connsiteY39-1532" fmla="*/ 2321517 h 3541297"/>
                <a:gd name="connsiteX40-1533" fmla="*/ 0 w 10511131"/>
                <a:gd name="connsiteY40-1534" fmla="*/ 1675230 h 3541297"/>
                <a:gd name="connsiteX41-1535" fmla="*/ 106668 w 10511131"/>
                <a:gd name="connsiteY41-1536" fmla="*/ 1015336 h 3541297"/>
                <a:gd name="connsiteX42-1537" fmla="*/ 413168 w 10511131"/>
                <a:gd name="connsiteY42-1538" fmla="*/ 484469 h 3541297"/>
                <a:gd name="connsiteX43-1539" fmla="*/ 903973 w 10511131"/>
                <a:gd name="connsiteY43-1540" fmla="*/ 128864 h 3541297"/>
                <a:gd name="connsiteX44-1541" fmla="*/ 1416045 w 10511131"/>
                <a:gd name="connsiteY44-1542" fmla="*/ 2787 h 3541297"/>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Lst>
              <a:rect l="l" t="t" r="r" b="b"/>
              <a:pathLst>
                <a:path w="10511131" h="3541297">
                  <a:moveTo>
                    <a:pt x="1559506" y="586609"/>
                  </a:moveTo>
                  <a:cubicBezTo>
                    <a:pt x="1402543" y="586609"/>
                    <a:pt x="1269208" y="616940"/>
                    <a:pt x="1159841" y="677601"/>
                  </a:cubicBezTo>
                  <a:cubicBezTo>
                    <a:pt x="1050135" y="738262"/>
                    <a:pt x="961020" y="819417"/>
                    <a:pt x="893172" y="921229"/>
                  </a:cubicBezTo>
                  <a:cubicBezTo>
                    <a:pt x="824986" y="1023205"/>
                    <a:pt x="775365" y="1139281"/>
                    <a:pt x="744310" y="1269293"/>
                  </a:cubicBezTo>
                  <a:cubicBezTo>
                    <a:pt x="713255" y="1399468"/>
                    <a:pt x="697727" y="1534070"/>
                    <a:pt x="697727" y="1672935"/>
                  </a:cubicBezTo>
                  <a:cubicBezTo>
                    <a:pt x="697727" y="1806062"/>
                    <a:pt x="713255" y="1935253"/>
                    <a:pt x="744310" y="2060838"/>
                  </a:cubicBezTo>
                  <a:cubicBezTo>
                    <a:pt x="775365" y="2186587"/>
                    <a:pt x="824986" y="2299548"/>
                    <a:pt x="893172" y="2400049"/>
                  </a:cubicBezTo>
                  <a:cubicBezTo>
                    <a:pt x="961358" y="2500549"/>
                    <a:pt x="1050135" y="2581212"/>
                    <a:pt x="1159841" y="2641873"/>
                  </a:cubicBezTo>
                  <a:cubicBezTo>
                    <a:pt x="1269208" y="2702534"/>
                    <a:pt x="1402543" y="2732537"/>
                    <a:pt x="1559506" y="2732537"/>
                  </a:cubicBezTo>
                  <a:cubicBezTo>
                    <a:pt x="1633430" y="2732537"/>
                    <a:pt x="1690140" y="2729914"/>
                    <a:pt x="1728621" y="2724504"/>
                  </a:cubicBezTo>
                  <a:cubicBezTo>
                    <a:pt x="1767102" y="2719257"/>
                    <a:pt x="1803896" y="2708437"/>
                    <a:pt x="1839677" y="2692533"/>
                  </a:cubicBezTo>
                  <a:lnTo>
                    <a:pt x="1541953" y="2421690"/>
                  </a:lnTo>
                  <a:lnTo>
                    <a:pt x="1866007" y="2074938"/>
                  </a:lnTo>
                  <a:lnTo>
                    <a:pt x="2226178" y="2403983"/>
                  </a:lnTo>
                  <a:cubicBezTo>
                    <a:pt x="2285250" y="2323976"/>
                    <a:pt x="2332846" y="2224787"/>
                    <a:pt x="2368289" y="2106252"/>
                  </a:cubicBezTo>
                  <a:cubicBezTo>
                    <a:pt x="2403732" y="1987717"/>
                    <a:pt x="2421622" y="1844098"/>
                    <a:pt x="2421622" y="1675230"/>
                  </a:cubicBezTo>
                  <a:cubicBezTo>
                    <a:pt x="2421622" y="1536038"/>
                    <a:pt x="2406095" y="1401108"/>
                    <a:pt x="2375040" y="1270768"/>
                  </a:cubicBezTo>
                  <a:cubicBezTo>
                    <a:pt x="2343647" y="1140429"/>
                    <a:pt x="2294027" y="1024025"/>
                    <a:pt x="2226178" y="921885"/>
                  </a:cubicBezTo>
                  <a:cubicBezTo>
                    <a:pt x="2157992" y="819581"/>
                    <a:pt x="2069215" y="738262"/>
                    <a:pt x="1959509" y="677601"/>
                  </a:cubicBezTo>
                  <a:cubicBezTo>
                    <a:pt x="1850141" y="616940"/>
                    <a:pt x="1716469" y="586609"/>
                    <a:pt x="1559506" y="586609"/>
                  </a:cubicBezTo>
                  <a:close/>
                  <a:moveTo>
                    <a:pt x="1416045" y="2787"/>
                  </a:moveTo>
                  <a:cubicBezTo>
                    <a:pt x="1503268" y="3345"/>
                    <a:pt x="1418398" y="5973"/>
                    <a:pt x="1559506" y="0"/>
                  </a:cubicBezTo>
                  <a:lnTo>
                    <a:pt x="6427065" y="0"/>
                  </a:lnTo>
                  <a:lnTo>
                    <a:pt x="7291197" y="0"/>
                  </a:lnTo>
                  <a:lnTo>
                    <a:pt x="10511131" y="0"/>
                  </a:lnTo>
                  <a:lnTo>
                    <a:pt x="10511131" y="3541296"/>
                  </a:lnTo>
                  <a:lnTo>
                    <a:pt x="7291197" y="3541296"/>
                  </a:lnTo>
                  <a:lnTo>
                    <a:pt x="7291197" y="3541297"/>
                  </a:lnTo>
                  <a:lnTo>
                    <a:pt x="7282015" y="3541296"/>
                  </a:lnTo>
                  <a:lnTo>
                    <a:pt x="6427065" y="3541296"/>
                  </a:lnTo>
                  <a:lnTo>
                    <a:pt x="6427065" y="3541203"/>
                  </a:lnTo>
                  <a:lnTo>
                    <a:pt x="2785170" y="3540805"/>
                  </a:lnTo>
                  <a:lnTo>
                    <a:pt x="2783144" y="3538838"/>
                  </a:lnTo>
                  <a:cubicBezTo>
                    <a:pt x="2782469" y="3538182"/>
                    <a:pt x="2781794" y="3537526"/>
                    <a:pt x="2781457" y="3536871"/>
                  </a:cubicBezTo>
                  <a:lnTo>
                    <a:pt x="2777069" y="3541297"/>
                  </a:lnTo>
                  <a:lnTo>
                    <a:pt x="2328457" y="3136835"/>
                  </a:lnTo>
                  <a:cubicBezTo>
                    <a:pt x="2118160" y="3258321"/>
                    <a:pt x="1861618" y="3319146"/>
                    <a:pt x="1559506" y="3319146"/>
                  </a:cubicBezTo>
                  <a:cubicBezTo>
                    <a:pt x="1316804" y="3319146"/>
                    <a:pt x="1098068" y="3276847"/>
                    <a:pt x="903973" y="3192414"/>
                  </a:cubicBezTo>
                  <a:cubicBezTo>
                    <a:pt x="710217" y="3107980"/>
                    <a:pt x="546502" y="2991740"/>
                    <a:pt x="413168" y="2843530"/>
                  </a:cubicBezTo>
                  <a:cubicBezTo>
                    <a:pt x="280171" y="2695485"/>
                    <a:pt x="177892" y="2521371"/>
                    <a:pt x="106668" y="2321517"/>
                  </a:cubicBezTo>
                  <a:cubicBezTo>
                    <a:pt x="35781" y="2121499"/>
                    <a:pt x="0" y="1906234"/>
                    <a:pt x="0" y="1675230"/>
                  </a:cubicBezTo>
                  <a:cubicBezTo>
                    <a:pt x="0" y="1438160"/>
                    <a:pt x="35781" y="1218305"/>
                    <a:pt x="106668" y="1015336"/>
                  </a:cubicBezTo>
                  <a:cubicBezTo>
                    <a:pt x="177892" y="812531"/>
                    <a:pt x="280171" y="635466"/>
                    <a:pt x="413168" y="484469"/>
                  </a:cubicBezTo>
                  <a:cubicBezTo>
                    <a:pt x="546502" y="333308"/>
                    <a:pt x="736827" y="209144"/>
                    <a:pt x="903973" y="128864"/>
                  </a:cubicBezTo>
                  <a:cubicBezTo>
                    <a:pt x="1071119" y="48584"/>
                    <a:pt x="1294447" y="2230"/>
                    <a:pt x="1416045" y="2787"/>
                  </a:cubicBezTo>
                  <a:close/>
                </a:path>
              </a:pathLst>
            </a:custGeom>
            <a:solidFill>
              <a:srgbClr val="C00000"/>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kumimoji="1" lang="zh-CN" altLang="en-US" sz="2800" b="1">
                <a:solidFill>
                  <a:schemeClr val="tx1"/>
                </a:solidFill>
                <a:latin typeface="Arial" panose="020b0604020202020204" pitchFamily="34" charset="0"/>
                <a:ea typeface="华文楷体" panose="02010600040101010101" charset="-122"/>
                <a:cs typeface="+mn-ea"/>
                <a:sym typeface="Arial" panose="020b0604020202020204" pitchFamily="34" charset="0"/>
              </a:endParaRPr>
            </a:p>
          </p:txBody>
        </p:sp>
        <p:sp>
          <p:nvSpPr>
            <p:cNvPr id="16" name="矩形 15"/>
            <p:cNvSpPr/>
            <p:nvPr>
              <p:custDataLst>
                <p:tags r:id="rId10"/>
              </p:custDataLst>
            </p:nvPr>
          </p:nvSpPr>
          <p:spPr>
            <a:xfrm>
              <a:off x="5410" y="3878"/>
              <a:ext cx="12769" cy="2809"/>
            </a:xfrm>
            <a:prstGeom prst="rect">
              <a:avLst/>
            </a:prstGeom>
          </p:spPr>
          <p:txBody>
            <a:bodyPr wrap="square" lIns="91440" tIns="45720" rIns="91440" bIns="45720" anchor="t">
              <a:noAutofit/>
            </a:body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spc="150">
                  <a:solidFill>
                    <a:schemeClr val="bg1"/>
                  </a:solidFill>
                  <a:latin typeface="华文楷体" panose="02010600040101010101" charset="-122"/>
                  <a:ea typeface="华文楷体" panose="02010600040101010101" charset="-122"/>
                  <a:cs typeface="+mn-ea"/>
                </a:rPr>
                <a:t>这一句属于哪种记叙顺序？有什么作用？</a:t>
              </a:r>
            </a:p>
            <a:p>
              <a:pPr marL="285750" lvl="1" indent="0" algn="l">
                <a:lnSpc>
                  <a:spcPct val="120000"/>
                </a:lnSpc>
                <a:spcBef>
                  <a:spcPct val="0"/>
                </a:spcBef>
                <a:spcAft>
                  <a:spcPct val="0"/>
                </a:spcAft>
                <a:buSzTx/>
                <a:buNone/>
              </a:pPr>
              <a:endParaRPr lang="zh-CN" altLang="en-US" sz="2400" spc="150">
                <a:solidFill>
                  <a:schemeClr val="bg1"/>
                </a:solidFill>
                <a:latin typeface="华文楷体" panose="02010600040101010101" charset="-122"/>
                <a:ea typeface="华文楷体" panose="02010600040101010101" charset="-122"/>
                <a:cs typeface="+mn-ea"/>
              </a:endParaRPr>
            </a:p>
            <a:p>
              <a:pPr marL="285750" lvl="1" indent="0" algn="l">
                <a:lnSpc>
                  <a:spcPct val="120000"/>
                </a:lnSpc>
                <a:spcBef>
                  <a:spcPct val="0"/>
                </a:spcBef>
                <a:spcAft>
                  <a:spcPct val="0"/>
                </a:spcAft>
                <a:buSzTx/>
                <a:buNone/>
              </a:pPr>
              <a:endParaRPr lang="zh-CN" altLang="en-US" sz="2400" spc="150">
                <a:solidFill>
                  <a:srgbClr val="FFFF00"/>
                </a:solidFill>
                <a:latin typeface="华文楷体" panose="02010600040101010101" charset="-122"/>
                <a:ea typeface="华文楷体" panose="02010600040101010101" charset="-122"/>
                <a:cs typeface="+mn-ea"/>
              </a:endParaRPr>
            </a:p>
            <a:p>
              <a:pPr marL="285750" lvl="1" indent="0" algn="l">
                <a:lnSpc>
                  <a:spcPct val="120000"/>
                </a:lnSpc>
                <a:spcBef>
                  <a:spcPct val="0"/>
                </a:spcBef>
                <a:spcAft>
                  <a:spcPct val="0"/>
                </a:spcAft>
                <a:buSzTx/>
                <a:buNone/>
              </a:pPr>
              <a:endParaRPr lang="zh-CN" altLang="en-US" sz="2400" spc="150">
                <a:solidFill>
                  <a:srgbClr val="FFFF00"/>
                </a:solidFill>
                <a:latin typeface="华文楷体" panose="02010600040101010101" charset="-122"/>
                <a:ea typeface="华文楷体" panose="02010600040101010101" charset="-122"/>
                <a:cs typeface="+mn-ea"/>
              </a:endParaRPr>
            </a:p>
          </p:txBody>
        </p:sp>
      </p:grpSp>
      <p:sp>
        <p:nvSpPr>
          <p:cNvPr id="12" name="TextBox 5"/>
          <p:cNvSpPr txBox="1"/>
          <p:nvPr>
            <p:custDataLst>
              <p:tags r:id="rId11"/>
            </p:custDataLst>
          </p:nvPr>
        </p:nvSpPr>
        <p:spPr>
          <a:xfrm>
            <a:off x="2207260" y="981075"/>
            <a:ext cx="1351915" cy="345440"/>
          </a:xfrm>
          <a:prstGeom prst="rect">
            <a:avLst/>
          </a:prstGeom>
          <a:noFill/>
        </p:spPr>
        <p:txBody>
          <a:bodyPr wrap="square" rtlCol="0">
            <a:noAutofit/>
          </a:bodyPr>
          <a:lstStyle/>
          <a:p>
            <a:pPr marL="0" indent="0" algn="l">
              <a:lnSpc>
                <a:spcPct val="120000"/>
              </a:lnSpc>
              <a:spcBef>
                <a:spcPct val="0"/>
              </a:spcBef>
              <a:spcAft>
                <a:spcPct val="0"/>
              </a:spcAft>
              <a:buSzTx/>
              <a:buNone/>
            </a:pPr>
            <a:r>
              <a:rPr lang="zh-CN" altLang="en-US" sz="2400" b="1" spc="300">
                <a:solidFill>
                  <a:srgbClr val="C00000"/>
                </a:solidFill>
                <a:latin typeface="华文楷体" panose="02010600040101010101" charset="-122"/>
                <a:ea typeface="华文楷体" panose="02010600040101010101" charset="-122"/>
                <a:cs typeface="+mn-ea"/>
              </a:rPr>
              <a:t>时间</a:t>
            </a:r>
          </a:p>
        </p:txBody>
      </p:sp>
      <p:sp>
        <p:nvSpPr>
          <p:cNvPr id="14" name="文本框 13"/>
          <p:cNvSpPr txBox="1"/>
          <p:nvPr>
            <p:custDataLst>
              <p:tags r:id="rId12"/>
            </p:custDataLst>
          </p:nvPr>
        </p:nvSpPr>
        <p:spPr>
          <a:xfrm>
            <a:off x="1287145" y="1292860"/>
            <a:ext cx="10013950" cy="1078865"/>
          </a:xfrm>
          <a:prstGeom prst="rect">
            <a:avLst/>
          </a:prstGeom>
          <a:noFill/>
        </p:spPr>
        <p:txBody>
          <a:bodyPr wrap="square" rtlCol="0">
            <a:noAutofit/>
          </a:bodyPr>
          <a:lstStyle/>
          <a:p>
            <a:pPr marL="0" indent="0" algn="l">
              <a:lnSpc>
                <a:spcPct val="120000"/>
              </a:lnSpc>
              <a:spcBef>
                <a:spcPct val="0"/>
              </a:spcBef>
              <a:spcAft>
                <a:spcPct val="0"/>
              </a:spcAft>
              <a:buSzTx/>
              <a:buNone/>
            </a:pPr>
            <a:r>
              <a:rPr kumimoji="1" lang="en-US" altLang="zh-CN" sz="2800" u="sng" spc="200">
                <a:solidFill>
                  <a:schemeClr val="tx1"/>
                </a:solidFill>
                <a:latin typeface="华文楷体" panose="02010600040101010101" charset="-122"/>
                <a:ea typeface="华文楷体" panose="02010600040101010101" charset="-122"/>
                <a:cs typeface="华文楷体" panose="02010600040101010101" charset="-122"/>
              </a:rPr>
              <a:t>1937年12月13日</a:t>
            </a:r>
            <a:r>
              <a:rPr kumimoji="1" lang="en-US" altLang="zh-CN" sz="2800" spc="200">
                <a:solidFill>
                  <a:schemeClr val="tx1"/>
                </a:solidFill>
                <a:latin typeface="华文楷体" panose="02010600040101010101" charset="-122"/>
                <a:ea typeface="华文楷体" panose="02010600040101010101" charset="-122"/>
                <a:cs typeface="华文楷体" panose="02010600040101010101" charset="-122"/>
              </a:rPr>
              <a:t>，侵华日军野蛮侵入南京，随后制造了惨绝人寰的南京大屠杀惨案，</a:t>
            </a:r>
            <a:r>
              <a:rPr kumimoji="1" lang="en-US" altLang="zh-CN" sz="2800" u="sng" spc="200">
                <a:solidFill>
                  <a:schemeClr val="tx1"/>
                </a:solidFill>
                <a:latin typeface="华文楷体" panose="02010600040101010101" charset="-122"/>
                <a:ea typeface="华文楷体" panose="02010600040101010101" charset="-122"/>
                <a:cs typeface="华文楷体" panose="02010600040101010101" charset="-122"/>
              </a:rPr>
              <a:t>30万</a:t>
            </a:r>
            <a:r>
              <a:rPr kumimoji="1" lang="en-US" altLang="zh-CN" sz="2800" spc="200">
                <a:solidFill>
                  <a:schemeClr val="tx1"/>
                </a:solidFill>
                <a:latin typeface="华文楷体" panose="02010600040101010101" charset="-122"/>
                <a:ea typeface="华文楷体" panose="02010600040101010101" charset="-122"/>
                <a:cs typeface="华文楷体" panose="02010600040101010101" charset="-122"/>
              </a:rPr>
              <a:t>中国同胞惨遭杀戮。</a:t>
            </a:r>
          </a:p>
        </p:txBody>
      </p:sp>
      <p:sp>
        <p:nvSpPr>
          <p:cNvPr id="6" name="矩形 5"/>
          <p:cNvSpPr/>
          <p:nvPr>
            <p:custDataLst>
              <p:tags r:id="rId13"/>
            </p:custDataLst>
          </p:nvPr>
        </p:nvSpPr>
        <p:spPr>
          <a:xfrm>
            <a:off x="1173480" y="128905"/>
            <a:ext cx="1595120" cy="424815"/>
          </a:xfrm>
          <a:prstGeom prst="rect">
            <a:avLst/>
          </a:prstGeom>
        </p:spPr>
        <p:txBody>
          <a:bodyPr wrap="square" anchor="b">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20000"/>
              </a:lnSpc>
              <a:spcBef>
                <a:spcPct val="0"/>
              </a:spcBef>
              <a:spcAft>
                <a:spcPct val="0"/>
              </a:spcAft>
              <a:buSzTx/>
              <a:buNone/>
            </a:pPr>
            <a:r>
              <a:rPr lang="zh-CN" altLang="en-US" sz="2000" b="1" spc="300">
                <a:solidFill>
                  <a:schemeClr val="bg1"/>
                </a:solidFill>
                <a:latin typeface="华文楷体" panose="02010600040101010101" charset="-122"/>
                <a:ea typeface="华文楷体" panose="02010600040101010101" charset="-122"/>
              </a:rPr>
              <a:t>课文精讲</a:t>
            </a:r>
          </a:p>
        </p:txBody>
      </p:sp>
      <p:sp>
        <p:nvSpPr>
          <p:cNvPr id="4" name="矩形 3"/>
          <p:cNvSpPr/>
          <p:nvPr>
            <p:custDataLst>
              <p:tags r:id="rId14"/>
            </p:custDataLst>
          </p:nvPr>
        </p:nvSpPr>
        <p:spPr>
          <a:xfrm>
            <a:off x="5519420" y="2371725"/>
            <a:ext cx="2950845" cy="529590"/>
          </a:xfrm>
          <a:prstGeom prst="rect">
            <a:avLst/>
          </a:prstGeom>
        </p:spPr>
        <p:txBody>
          <a:bodyPr wrap="square"/>
          <a:lstStyle/>
          <a:p>
            <a:pPr marL="0" indent="0" algn="l">
              <a:lnSpc>
                <a:spcPct val="120000"/>
              </a:lnSpc>
              <a:spcBef>
                <a:spcPct val="0"/>
              </a:spcBef>
              <a:spcAft>
                <a:spcPct val="0"/>
              </a:spcAft>
              <a:buSzTx/>
              <a:buNone/>
            </a:pPr>
            <a:r>
              <a:rPr lang="zh-CN" altLang="en-US" sz="2400" b="1" spc="300">
                <a:solidFill>
                  <a:srgbClr val="C00000"/>
                </a:solidFill>
                <a:latin typeface="Arial" panose="020b0604020202020204" pitchFamily="34" charset="0"/>
                <a:ea typeface="华文楷体" panose="02010600040101010101" charset="-122"/>
                <a:cs typeface="+mn-ea"/>
              </a:rPr>
              <a:t>遇难人数</a:t>
            </a:r>
          </a:p>
        </p:txBody>
      </p:sp>
      <p:sp>
        <p:nvSpPr>
          <p:cNvPr id="7" name="文本框 6"/>
          <p:cNvSpPr txBox="1"/>
          <p:nvPr>
            <p:custDataLst>
              <p:tags r:id="rId15"/>
            </p:custDataLst>
          </p:nvPr>
        </p:nvSpPr>
        <p:spPr>
          <a:xfrm>
            <a:off x="3936365" y="4653280"/>
            <a:ext cx="6088380" cy="607695"/>
          </a:xfrm>
          <a:prstGeom prst="rect">
            <a:avLst/>
          </a:prstGeom>
          <a:noFill/>
        </p:spPr>
        <p:txBody>
          <a:bodyPr wrap="none" rtlCol="0" anchor="t">
            <a:spAutoFit/>
          </a:bodyPr>
          <a:lstStyle/>
          <a:p>
            <a:pPr marL="285750" lvl="1" indent="0" algn="l">
              <a:lnSpc>
                <a:spcPct val="120000"/>
              </a:lnSpc>
              <a:spcBef>
                <a:spcPct val="0"/>
              </a:spcBef>
              <a:spcAft>
                <a:spcPct val="0"/>
              </a:spcAft>
              <a:buSzTx/>
              <a:buNone/>
            </a:pPr>
            <a:r>
              <a:rPr lang="zh-CN" altLang="en-US" sz="2800" spc="150">
                <a:solidFill>
                  <a:srgbClr val="FFFF00"/>
                </a:solidFill>
                <a:latin typeface="华文楷体" panose="02010600040101010101" charset="-122"/>
                <a:ea typeface="华文楷体" panose="02010600040101010101" charset="-122"/>
                <a:cs typeface="+mn-ea"/>
                <a:sym typeface="+mn-ea"/>
              </a:rPr>
              <a:t>插叙。补充说明报道的历史背景。</a:t>
            </a: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Rectangle 18"/>
          <p:cNvSpPr>
            <a:spLocks noChangeArrowheads="1"/>
          </p:cNvSpPr>
          <p:nvPr>
            <p:custDataLst>
              <p:tags r:id="rId4"/>
            </p:custDataLst>
          </p:nvPr>
        </p:nvSpPr>
        <p:spPr bwMode="auto">
          <a:xfrm>
            <a:off x="2999105" y="908916"/>
            <a:ext cx="6068695" cy="927273"/>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0" algn="l">
              <a:lnSpc>
                <a:spcPct val="150000"/>
              </a:lnSpc>
              <a:buClrTx/>
              <a:buSzTx/>
              <a:buFontTx/>
            </a:pPr>
            <a:r>
              <a:rPr lang="zh-CN" altLang="en-US" sz="3200" smtClean="0">
                <a:latin typeface="微软雅黑" panose="020b0503020204020204" charset="-122"/>
                <a:ea typeface="微软雅黑" panose="020b0503020204020204" charset="-122"/>
                <a:sym typeface="+mn-ea"/>
              </a:rPr>
              <a:t>第1段最后一句有什么作用？</a:t>
            </a:r>
          </a:p>
        </p:txBody>
      </p:sp>
      <p:sp>
        <p:nvSpPr>
          <p:cNvPr id="5" name="圆角矩形 4"/>
          <p:cNvSpPr/>
          <p:nvPr>
            <p:custDataLst>
              <p:tags r:id="rId5"/>
            </p:custDataLst>
          </p:nvPr>
        </p:nvSpPr>
        <p:spPr>
          <a:xfrm>
            <a:off x="1127125" y="2637155"/>
            <a:ext cx="9396730" cy="1315928"/>
          </a:xfrm>
          <a:prstGeom prst="roundRect">
            <a:avLst/>
          </a:prstGeom>
          <a:noFill/>
          <a:ln w="19050">
            <a:noFill/>
            <a:prstDash val="sysDash"/>
          </a:ln>
        </p:spPr>
        <p:txBody>
          <a:bodyPr wrap="square">
            <a:spAutoFit/>
          </a:bodyPr>
          <a:lstStyle/>
          <a:p>
            <a:pPr marL="12700" lvl="0" indent="-12700" algn="l">
              <a:lnSpc>
                <a:spcPct val="150000"/>
              </a:lnSpc>
              <a:buClrTx/>
              <a:buSzTx/>
              <a:buFontTx/>
            </a:pPr>
            <a:r>
              <a:rPr kumimoji="1" lang="zh-CN" sz="2400">
                <a:solidFill>
                  <a:srgbClr val="FF0000"/>
                </a:solidFill>
                <a:latin typeface="微软雅黑" panose="020b0503020204020204" charset="-122"/>
                <a:ea typeface="微软雅黑" panose="020b0503020204020204" charset="-122"/>
                <a:sym typeface="+mn-ea"/>
              </a:rPr>
              <a:t>直接指出中国设立国家公祭日的初衷、背景和意义。点题，揭示题目内涵。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流程图: 资料带 6"/>
          <p:cNvSpPr/>
          <p:nvPr>
            <p:custDataLst>
              <p:tags r:id="rId3"/>
            </p:custDataLst>
          </p:nvPr>
        </p:nvSpPr>
        <p:spPr>
          <a:xfrm>
            <a:off x="2322195" y="3176270"/>
            <a:ext cx="775970" cy="418465"/>
          </a:xfrm>
          <a:prstGeom prst="flowChartPunchedTa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custDataLst>
              <p:tags r:id="rId4"/>
            </p:custDataLst>
          </p:nvPr>
        </p:nvSpPr>
        <p:spPr>
          <a:xfrm>
            <a:off x="0" y="1381760"/>
            <a:ext cx="12202160" cy="1388110"/>
          </a:xfrm>
          <a:prstGeom prst="rect">
            <a:avLst/>
          </a:prstGeom>
          <a:solidFill>
            <a:srgbClr val="E80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custDataLst>
              <p:tags r:id="rId5"/>
            </p:custDataLst>
          </p:nvPr>
        </p:nvSpPr>
        <p:spPr>
          <a:xfrm>
            <a:off x="2207895" y="1501140"/>
            <a:ext cx="7618730" cy="1272540"/>
          </a:xfrm>
          <a:prstGeom prst="rect">
            <a:avLst/>
          </a:prstGeom>
          <a:noFill/>
          <a:ln w="9525">
            <a:noFill/>
          </a:ln>
        </p:spPr>
        <p:txBody>
          <a:bodyPr wrap="square" anchor="t">
            <a:spAutoFit/>
          </a:bodyPr>
          <a:lstStyle/>
          <a:p>
            <a:pPr marL="457200" indent="-457200">
              <a:lnSpc>
                <a:spcPct val="120000"/>
              </a:lnSpc>
              <a:buFont typeface="Wingdings" panose="05000000000000000000" pitchFamily="2" charset="2"/>
              <a:buChar char="Ø"/>
            </a:pPr>
            <a:r>
              <a:rPr lang="zh-CN" altLang="en-US" sz="3200" b="1">
                <a:latin typeface="华文楷体" panose="02010600040101010101" charset="-122"/>
                <a:ea typeface="华文楷体" panose="02010600040101010101" charset="-122"/>
              </a:rPr>
              <a:t>读第②自然段，说说这一自然段在文中有什么作用？</a:t>
            </a:r>
          </a:p>
        </p:txBody>
      </p:sp>
      <p:sp>
        <p:nvSpPr>
          <p:cNvPr id="9" name="TextBox 3"/>
          <p:cNvSpPr txBox="1"/>
          <p:nvPr>
            <p:custDataLst>
              <p:tags r:id="rId6"/>
            </p:custDataLst>
          </p:nvPr>
        </p:nvSpPr>
        <p:spPr>
          <a:xfrm>
            <a:off x="3027680" y="3007995"/>
            <a:ext cx="7012940" cy="1420495"/>
          </a:xfrm>
          <a:prstGeom prst="rect">
            <a:avLst/>
          </a:prstGeom>
          <a:noFill/>
          <a:ln w="9525">
            <a:noFill/>
          </a:ln>
        </p:spPr>
        <p:txBody>
          <a:bodyPr wrap="square" anchor="t">
            <a:spAutoFit/>
          </a:bodyPr>
          <a:lstStyle/>
          <a:p>
            <a:pPr indent="-457200">
              <a:lnSpc>
                <a:spcPct val="120000"/>
              </a:lnSpc>
            </a:pPr>
            <a:r>
              <a:rPr lang="zh-CN" altLang="en-US" sz="2400" b="1">
                <a:solidFill>
                  <a:schemeClr val="tx1"/>
                </a:solidFill>
                <a:latin typeface="华文楷体" panose="02010600040101010101" charset="-122"/>
                <a:ea typeface="华文楷体" panose="02010600040101010101" charset="-122"/>
                <a:cs typeface="华文楷体" panose="02010600040101010101" charset="-122"/>
              </a:rPr>
              <a:t>用美国、加拿大、日本等国家以不同的方式纪念南京大屠杀死难者的做法，具体说明南京大屠杀的历史不可能被忘却。</a:t>
            </a:r>
          </a:p>
        </p:txBody>
      </p:sp>
      <p:sp>
        <p:nvSpPr>
          <p:cNvPr id="11" name="TextBox 3"/>
          <p:cNvSpPr txBox="1"/>
          <p:nvPr>
            <p:custDataLst>
              <p:tags r:id="rId7"/>
            </p:custDataLst>
          </p:nvPr>
        </p:nvSpPr>
        <p:spPr>
          <a:xfrm>
            <a:off x="3098800" y="4638040"/>
            <a:ext cx="5963285" cy="977265"/>
          </a:xfrm>
          <a:prstGeom prst="rect">
            <a:avLst/>
          </a:prstGeom>
          <a:noFill/>
          <a:ln w="9525">
            <a:noFill/>
          </a:ln>
        </p:spPr>
        <p:txBody>
          <a:bodyPr wrap="square" anchor="t">
            <a:spAutoFit/>
          </a:bodyPr>
          <a:lstStyle/>
          <a:p>
            <a:pPr indent="-457200">
              <a:lnSpc>
                <a:spcPct val="120000"/>
              </a:lnSpc>
            </a:pPr>
            <a:r>
              <a:rPr lang="zh-CN" altLang="en-US" sz="2400" b="1">
                <a:solidFill>
                  <a:schemeClr val="tx1"/>
                </a:solidFill>
                <a:latin typeface="华文楷体" panose="02010600040101010101" charset="-122"/>
                <a:ea typeface="华文楷体" panose="02010600040101010101" charset="-122"/>
                <a:cs typeface="华文楷体" panose="02010600040101010101" charset="-122"/>
              </a:rPr>
              <a:t>承接上文，具体阐述全世界正义之士的表现，印证前文。</a:t>
            </a:r>
          </a:p>
        </p:txBody>
      </p:sp>
      <p:sp>
        <p:nvSpPr>
          <p:cNvPr id="8" name="文本框 7"/>
          <p:cNvSpPr txBox="1"/>
          <p:nvPr>
            <p:custDataLst>
              <p:tags r:id="rId8"/>
            </p:custDataLst>
          </p:nvPr>
        </p:nvSpPr>
        <p:spPr>
          <a:xfrm>
            <a:off x="2286635" y="3201670"/>
            <a:ext cx="795655" cy="368300"/>
          </a:xfrm>
          <a:prstGeom prst="rect">
            <a:avLst/>
          </a:prstGeom>
          <a:noFill/>
        </p:spPr>
        <p:txBody>
          <a:bodyPr wrap="square" rtlCol="0" anchor="t">
            <a:spAutoFit/>
          </a:bodyPr>
          <a:lstStyle/>
          <a:p>
            <a:r>
              <a:rPr lang="zh-CN" altLang="en-US" b="1">
                <a:solidFill>
                  <a:schemeClr val="bg1"/>
                </a:solidFill>
                <a:latin typeface="华文楷体" panose="02010600040101010101" charset="-122"/>
                <a:ea typeface="华文楷体" panose="02010600040101010101" charset="-122"/>
                <a:cs typeface="华文楷体" panose="02010600040101010101" charset="-122"/>
                <a:sym typeface="+mn-ea"/>
              </a:rPr>
              <a:t>内容</a:t>
            </a:r>
            <a:r>
              <a:rPr lang="en-US" altLang="zh-CN" b="1">
                <a:solidFill>
                  <a:schemeClr val="bg1"/>
                </a:solidFill>
                <a:latin typeface="华文楷体" panose="02010600040101010101" charset="-122"/>
                <a:ea typeface="华文楷体" panose="02010600040101010101" charset="-122"/>
                <a:cs typeface="华文楷体" panose="02010600040101010101" charset="-122"/>
                <a:sym typeface="+mn-ea"/>
              </a:rPr>
              <a:t>:</a:t>
            </a:r>
          </a:p>
        </p:txBody>
      </p:sp>
      <p:sp>
        <p:nvSpPr>
          <p:cNvPr id="10" name="流程图: 资料带 9"/>
          <p:cNvSpPr/>
          <p:nvPr>
            <p:custDataLst>
              <p:tags r:id="rId9"/>
            </p:custDataLst>
          </p:nvPr>
        </p:nvSpPr>
        <p:spPr>
          <a:xfrm>
            <a:off x="2352040" y="4638040"/>
            <a:ext cx="808355" cy="418465"/>
          </a:xfrm>
          <a:prstGeom prst="flowChartPunchedTa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10"/>
            </p:custDataLst>
          </p:nvPr>
        </p:nvSpPr>
        <p:spPr>
          <a:xfrm>
            <a:off x="2286635" y="4665980"/>
            <a:ext cx="723900" cy="368300"/>
          </a:xfrm>
          <a:prstGeom prst="rect">
            <a:avLst/>
          </a:prstGeom>
          <a:noFill/>
        </p:spPr>
        <p:txBody>
          <a:bodyPr wrap="square" rtlCol="0" anchor="t">
            <a:spAutoFit/>
          </a:bodyPr>
          <a:lstStyle/>
          <a:p>
            <a:r>
              <a:rPr lang="zh-CN" altLang="en-US" b="1">
                <a:solidFill>
                  <a:schemeClr val="bg1"/>
                </a:solidFill>
                <a:latin typeface="华文楷体" panose="02010600040101010101" charset="-122"/>
                <a:ea typeface="华文楷体" panose="02010600040101010101" charset="-122"/>
                <a:cs typeface="华文楷体" panose="02010600040101010101" charset="-122"/>
                <a:sym typeface="+mn-ea"/>
              </a:rPr>
              <a:t>结构</a:t>
            </a:r>
            <a:r>
              <a:rPr lang="en-US" altLang="zh-CN" b="1">
                <a:solidFill>
                  <a:schemeClr val="bg1"/>
                </a:solidFill>
                <a:latin typeface="华文楷体" panose="02010600040101010101" charset="-122"/>
                <a:ea typeface="华文楷体" panose="02010600040101010101" charset="-122"/>
                <a:cs typeface="华文楷体" panose="02010600040101010101"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8674" name="Rectangle 17"/>
          <p:cNvSpPr/>
          <p:nvPr>
            <p:custDataLst>
              <p:tags r:id="rId3"/>
            </p:custDataLst>
          </p:nvPr>
        </p:nvSpPr>
        <p:spPr>
          <a:xfrm>
            <a:off x="767080" y="2061210"/>
            <a:ext cx="10936288" cy="1689100"/>
          </a:xfrm>
          <a:prstGeom prst="rect">
            <a:avLst/>
          </a:prstGeom>
          <a:noFill/>
          <a:ln w="9525">
            <a:noFill/>
          </a:ln>
        </p:spPr>
        <p:txBody>
          <a:bodyPr wrap="square" anchor="ctr" anchorCtr="0"/>
          <a:lstStyle/>
          <a:p>
            <a:pPr>
              <a:lnSpc>
                <a:spcPct val="150000"/>
              </a:lnSpc>
            </a:pPr>
            <a:r>
              <a:rPr lang="zh-CN" altLang="en-US" sz="2800" b="1">
                <a:solidFill>
                  <a:srgbClr val="003300"/>
                </a:solidFill>
                <a:latin typeface="宋体" panose="02010600030101010101" pitchFamily="2" charset="-122"/>
                <a:sym typeface="Arial"/>
              </a:rPr>
              <a:t>文中为何要提到日本的一个研究会建议将“南京大屠杀”等词语列入教科书？  </a:t>
            </a:r>
            <a:endParaRPr lang="en-US" altLang="zh-CN" sz="2800" b="1">
              <a:solidFill>
                <a:srgbClr val="003300"/>
              </a:solidFill>
              <a:latin typeface="宋体" panose="02010600030101010101" pitchFamily="2" charset="-122"/>
              <a:sym typeface="Arial"/>
            </a:endParaRPr>
          </a:p>
          <a:p>
            <a:pPr>
              <a:lnSpc>
                <a:spcPct val="150000"/>
              </a:lnSpc>
            </a:pPr>
            <a:endParaRPr lang="zh-CN" altLang="zh-CN" sz="2800" b="1">
              <a:solidFill>
                <a:srgbClr val="FF0000"/>
              </a:solidFill>
              <a:latin typeface="微软雅黑" panose="020b0503020204020204" charset="-122"/>
              <a:sym typeface="Arial"/>
            </a:endParaRPr>
          </a:p>
          <a:p>
            <a:pPr>
              <a:lnSpc>
                <a:spcPct val="150000"/>
              </a:lnSpc>
            </a:pPr>
            <a:r>
              <a:rPr lang="zh-CN" altLang="en-US" sz="2800" b="1">
                <a:solidFill>
                  <a:srgbClr val="FF0000"/>
                </a:solidFill>
                <a:latin typeface="微软雅黑" panose="020b0503020204020204" charset="-122"/>
                <a:sym typeface="Arial"/>
              </a:rPr>
              <a:t>因为爱好和平是世界各国人民的心声，包括大部分日本人民也尊重历史，这与下文日本右翼分子否认历史、欺瞒民众的丑陋行径形成鲜明对比。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8674">
                                            <p:txEl>
                                              <p:pRg st="2" end="2"/>
                                            </p:txEl>
                                          </p:spTgt>
                                        </p:tgtEl>
                                        <p:attrNameLst>
                                          <p:attrName>style.visibility</p:attrName>
                                        </p:attrNameLst>
                                      </p:cBhvr>
                                      <p:to>
                                        <p:strVal val="visible"/>
                                      </p:to>
                                    </p:set>
                                    <p:animEffect transition="in" filter="randombar(horizontal)">
                                      <p:cBhvr>
                                        <p:cTn id="7" dur="500"/>
                                        <p:tgtEl>
                                          <p:spTgt spid="2867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 name="圆角矩形 4"/>
          <p:cNvSpPr/>
          <p:nvPr>
            <p:custDataLst>
              <p:tags r:id="rId4"/>
            </p:custDataLst>
          </p:nvPr>
        </p:nvSpPr>
        <p:spPr>
          <a:xfrm>
            <a:off x="1414780" y="3429000"/>
            <a:ext cx="9104630" cy="1315928"/>
          </a:xfrm>
          <a:prstGeom prst="roundRect">
            <a:avLst/>
          </a:prstGeom>
          <a:noFill/>
          <a:ln w="19050">
            <a:noFill/>
            <a:prstDash val="sysDash"/>
          </a:ln>
        </p:spPr>
        <p:txBody>
          <a:bodyPr wrap="square">
            <a:spAutoFit/>
          </a:bodyPr>
          <a:lstStyle/>
          <a:p>
            <a:pPr marL="12700" lvl="0" indent="-12700" algn="l">
              <a:lnSpc>
                <a:spcPct val="150000"/>
              </a:lnSpc>
              <a:buClrTx/>
              <a:buSzTx/>
              <a:buFontTx/>
            </a:pPr>
            <a:r>
              <a:rPr kumimoji="1" lang="zh-CN" sz="2400">
                <a:solidFill>
                  <a:srgbClr val="FF0000"/>
                </a:solidFill>
                <a:latin typeface="微软雅黑" panose="020b0503020204020204" charset="-122"/>
                <a:ea typeface="微软雅黑" panose="020b0503020204020204" charset="-122"/>
                <a:sym typeface="+mn-ea"/>
              </a:rPr>
              <a:t>此句为过渡句。引出下文日本右翼分子否认历史的态度仍然顽固的一面。</a:t>
            </a:r>
          </a:p>
        </p:txBody>
      </p:sp>
      <p:sp>
        <p:nvSpPr>
          <p:cNvPr id="4" name="Rectangle 18"/>
          <p:cNvSpPr>
            <a:spLocks noChangeArrowheads="1"/>
          </p:cNvSpPr>
          <p:nvPr>
            <p:custDataLst>
              <p:tags r:id="rId5"/>
            </p:custDataLst>
          </p:nvPr>
        </p:nvSpPr>
        <p:spPr bwMode="auto">
          <a:xfrm>
            <a:off x="1415415" y="1340948"/>
            <a:ext cx="9103995" cy="1328592"/>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0" algn="l">
              <a:lnSpc>
                <a:spcPct val="150000"/>
              </a:lnSpc>
              <a:buClrTx/>
              <a:buSzTx/>
              <a:buFontTx/>
            </a:pPr>
            <a:r>
              <a:rPr lang="zh-CN" altLang="en-US" sz="2400" smtClean="0">
                <a:latin typeface="微软雅黑" panose="020b0503020204020204" charset="-122"/>
                <a:ea typeface="微软雅黑" panose="020b0503020204020204" charset="-122"/>
                <a:sym typeface="+mn-ea"/>
              </a:rPr>
              <a:t>分析第3段中“但人们也看到，在日本，右翼分子否认历史的态度仍然顽固”一句的作用。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userDrawn="1">
            <p:custDataLst>
              <p:tags r:id="rId3"/>
            </p:custDataLst>
          </p:nvPr>
        </p:nvSpPr>
        <p:spPr>
          <a:xfrm>
            <a:off x="0" y="5080000"/>
            <a:ext cx="12192000" cy="177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华文楷体" panose="02010600040101010101" charset="-122"/>
              <a:ea typeface="华文楷体" panose="02010600040101010101" charset="-122"/>
              <a:sym typeface="+mn-ea"/>
            </a:endParaRPr>
          </a:p>
        </p:txBody>
      </p:sp>
      <p:sp>
        <p:nvSpPr>
          <p:cNvPr id="3" name="矩形 5"/>
          <p:cNvSpPr/>
          <p:nvPr>
            <p:custDataLst>
              <p:tags r:id="rId4"/>
            </p:custDataLst>
          </p:nvPr>
        </p:nvSpPr>
        <p:spPr>
          <a:xfrm>
            <a:off x="-635" y="5073650"/>
            <a:ext cx="12192000" cy="178435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华文楷体" panose="02010600040101010101" charset="-122"/>
              <a:ea typeface="华文楷体" panose="02010600040101010101" charset="-122"/>
            </a:endParaRPr>
          </a:p>
        </p:txBody>
      </p:sp>
      <p:sp>
        <p:nvSpPr>
          <p:cNvPr id="7" name="矩形 6"/>
          <p:cNvSpPr/>
          <p:nvPr>
            <p:custDataLst>
              <p:tags r:id="rId5"/>
            </p:custDataLst>
          </p:nvPr>
        </p:nvSpPr>
        <p:spPr>
          <a:xfrm>
            <a:off x="1676413" y="2438420"/>
            <a:ext cx="8839271" cy="3581429"/>
          </a:xfrm>
          <a:prstGeom prst="rect">
            <a:avLst/>
          </a:prstGeom>
          <a:solidFill>
            <a:srgbClr val="FFFFFF"/>
          </a:solidFill>
          <a:ln>
            <a:noFill/>
          </a:ln>
          <a:effectLst>
            <a:outerShdw blurRad="254000" sx="102000" sy="102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华文楷体" panose="02010600040101010101" charset="-122"/>
              <a:ea typeface="华文楷体" panose="02010600040101010101" charset="-122"/>
            </a:endParaRPr>
          </a:p>
        </p:txBody>
      </p:sp>
      <p:sp>
        <p:nvSpPr>
          <p:cNvPr id="8" name="矩形 7"/>
          <p:cNvSpPr/>
          <p:nvPr>
            <p:custDataLst>
              <p:tags r:id="rId6"/>
            </p:custDataLst>
          </p:nvPr>
        </p:nvSpPr>
        <p:spPr>
          <a:xfrm>
            <a:off x="5333359" y="2139950"/>
            <a:ext cx="1524012" cy="25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华文楷体" panose="02010600040101010101" charset="-122"/>
              <a:ea typeface="华文楷体" panose="02010600040101010101" charset="-122"/>
            </a:endParaRPr>
          </a:p>
        </p:txBody>
      </p:sp>
      <p:sp>
        <p:nvSpPr>
          <p:cNvPr id="5" name="文本框 4"/>
          <p:cNvSpPr txBox="1"/>
          <p:nvPr>
            <p:custDataLst>
              <p:tags r:id="rId7"/>
            </p:custDataLst>
          </p:nvPr>
        </p:nvSpPr>
        <p:spPr>
          <a:xfrm>
            <a:off x="1675733" y="816617"/>
            <a:ext cx="8839264" cy="1219200"/>
          </a:xfrm>
          <a:prstGeom prst="rect">
            <a:avLst/>
          </a:prstGeom>
          <a:noFill/>
        </p:spPr>
        <p:txBody>
          <a:bodyPr wrap="square" lIns="63500" tIns="25400" rIns="63500" bIns="25400" rtlCol="0" anchor="ctr">
            <a:noAutofit/>
          </a:bodyPr>
          <a:lstStyle/>
          <a:p>
            <a:pPr marL="0" indent="0" algn="ctr">
              <a:lnSpc>
                <a:spcPct val="100000"/>
              </a:lnSpc>
              <a:spcBef>
                <a:spcPct val="0"/>
              </a:spcBef>
              <a:spcAft>
                <a:spcPct val="0"/>
              </a:spcAft>
              <a:buSzTx/>
              <a:buNone/>
            </a:pPr>
            <a:r>
              <a:rPr lang="zh-CN" altLang="en-US" sz="3600" b="1" spc="300">
                <a:solidFill>
                  <a:schemeClr val="tx1"/>
                </a:solidFill>
                <a:latin typeface="华文楷体" panose="02010600040101010101" charset="-122"/>
                <a:ea typeface="华文楷体" panose="02010600040101010101" charset="-122"/>
              </a:rPr>
              <a:t>读第③自然段，说说这一自然段在文中有什么作用？</a:t>
            </a:r>
          </a:p>
        </p:txBody>
      </p:sp>
      <p:sp>
        <p:nvSpPr>
          <p:cNvPr id="6" name="Title 6"/>
          <p:cNvSpPr txBox="1"/>
          <p:nvPr>
            <p:custDataLst>
              <p:tags r:id="rId8"/>
            </p:custDataLst>
          </p:nvPr>
        </p:nvSpPr>
        <p:spPr>
          <a:xfrm>
            <a:off x="2059305" y="3002280"/>
            <a:ext cx="7934960" cy="23774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2800" spc="200">
                <a:ln w="3175">
                  <a:noFill/>
                  <a:prstDash val="dash"/>
                </a:ln>
                <a:solidFill>
                  <a:srgbClr val="C00000"/>
                </a:solidFill>
                <a:latin typeface="华文楷体" panose="02010600040101010101" charset="-122"/>
                <a:ea typeface="华文楷体" panose="02010600040101010101" charset="-122"/>
                <a:cs typeface="华文楷体" panose="02010600040101010101" charset="-122"/>
              </a:rPr>
              <a:t>内容</a:t>
            </a:r>
            <a:r>
              <a:rPr lang="zh-CN" altLang="en-US" sz="2800" spc="200">
                <a:ln w="3175">
                  <a:noFill/>
                  <a:prstDash val="dash"/>
                </a:ln>
                <a:solidFill>
                  <a:srgbClr val="404040"/>
                </a:solidFill>
                <a:latin typeface="华文楷体" panose="02010600040101010101" charset="-122"/>
                <a:ea typeface="华文楷体" panose="02010600040101010101" charset="-122"/>
                <a:cs typeface="华文楷体" panose="02010600040101010101" charset="-122"/>
              </a:rPr>
              <a:t>：交代日本右翼势力妄图辱没真相和良知的表现，指出南京大屠杀国家公祭日设立的必要性。</a:t>
            </a:r>
          </a:p>
          <a:p>
            <a:pPr marL="0" lvl="0" indent="-285750" algn="l" fontAlgn="ctr">
              <a:lnSpc>
                <a:spcPct val="130000"/>
              </a:lnSpc>
              <a:spcBef>
                <a:spcPts val="1000"/>
              </a:spcBef>
              <a:spcAft>
                <a:spcPct val="0"/>
              </a:spcAft>
              <a:buSzTx/>
              <a:buFont typeface="Wingdings" panose="05000000000000000000" charset="0"/>
              <a:buNone/>
            </a:pPr>
            <a:r>
              <a:rPr lang="zh-CN" altLang="en-US" sz="2800" spc="200">
                <a:ln w="3175">
                  <a:noFill/>
                  <a:prstDash val="dash"/>
                </a:ln>
                <a:solidFill>
                  <a:srgbClr val="C00000"/>
                </a:solidFill>
                <a:latin typeface="华文楷体" panose="02010600040101010101" charset="-122"/>
                <a:ea typeface="华文楷体" panose="02010600040101010101" charset="-122"/>
                <a:cs typeface="华文楷体" panose="02010600040101010101" charset="-122"/>
              </a:rPr>
              <a:t>结构</a:t>
            </a:r>
            <a:r>
              <a:rPr lang="zh-CN" altLang="en-US" sz="2800" spc="200">
                <a:ln w="3175">
                  <a:noFill/>
                  <a:prstDash val="dash"/>
                </a:ln>
                <a:solidFill>
                  <a:srgbClr val="404040"/>
                </a:solidFill>
                <a:latin typeface="华文楷体" panose="02010600040101010101" charset="-122"/>
                <a:ea typeface="华文楷体" panose="02010600040101010101" charset="-122"/>
                <a:cs typeface="华文楷体" panose="02010600040101010101" charset="-122"/>
              </a:rPr>
              <a:t>：与上文形成对比，从反面揭示了当前维护世界和平严峻的形势。</a:t>
            </a:r>
          </a:p>
        </p:txBody>
      </p:sp>
      <p:sp>
        <p:nvSpPr>
          <p:cNvPr id="4" name="矩形 3"/>
          <p:cNvSpPr/>
          <p:nvPr>
            <p:custDataLst>
              <p:tags r:id="rId9"/>
            </p:custDataLst>
          </p:nvPr>
        </p:nvSpPr>
        <p:spPr>
          <a:xfrm>
            <a:off x="1173480" y="128905"/>
            <a:ext cx="1595120" cy="424815"/>
          </a:xfrm>
          <a:prstGeom prst="rect">
            <a:avLst/>
          </a:prstGeom>
        </p:spPr>
        <p:txBody>
          <a:bodyPr wrap="square" anchor="b">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20000"/>
              </a:lnSpc>
              <a:spcBef>
                <a:spcPct val="0"/>
              </a:spcBef>
              <a:spcAft>
                <a:spcPct val="0"/>
              </a:spcAft>
              <a:buSzTx/>
              <a:buNone/>
            </a:pPr>
            <a:r>
              <a:rPr lang="zh-CN" altLang="en-US" sz="2000" b="1" spc="300">
                <a:solidFill>
                  <a:schemeClr val="bg1"/>
                </a:solidFill>
                <a:latin typeface="华文楷体" panose="02010600040101010101" charset="-122"/>
                <a:ea typeface="华文楷体" panose="02010600040101010101" charset="-122"/>
              </a:rPr>
              <a:t>课文精讲</a:t>
            </a:r>
          </a:p>
        </p:txBody>
      </p:sp>
      <p:sp>
        <p:nvSpPr>
          <p:cNvPr id="9" name="矩形 8"/>
          <p:cNvSpPr/>
          <p:nvPr userDrawn="1">
            <p:custDataLst>
              <p:tags r:id="rId10"/>
            </p:custDataLst>
          </p:nvPr>
        </p:nvSpPr>
        <p:spPr>
          <a:xfrm>
            <a:off x="376555" y="309880"/>
            <a:ext cx="11455400" cy="6209030"/>
          </a:xfrm>
          <a:prstGeom prst="rect">
            <a:avLst/>
          </a:prstGeom>
          <a:noFill/>
          <a:ln w="28575">
            <a:solidFill>
              <a:srgbClr val="E80D00"/>
            </a:solidFill>
          </a:ln>
          <a:extLst>
            <a:ext uri="{909E8E84-426E-40DD-AFC4-6F175D3DCCD1}">
              <a14:hiddenFill xmlns:a14="http://schemas.microsoft.com/office/drawing/2010/main">
                <a:solidFill>
                  <a:srgbClr val="E80D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0722" name="Rectangle 17"/>
          <p:cNvSpPr/>
          <p:nvPr>
            <p:custDataLst>
              <p:tags r:id="rId3"/>
            </p:custDataLst>
          </p:nvPr>
        </p:nvSpPr>
        <p:spPr>
          <a:xfrm>
            <a:off x="695960" y="1268730"/>
            <a:ext cx="10936605" cy="4620260"/>
          </a:xfrm>
          <a:prstGeom prst="rect">
            <a:avLst/>
          </a:prstGeom>
          <a:noFill/>
          <a:ln w="9525">
            <a:noFill/>
          </a:ln>
        </p:spPr>
        <p:txBody>
          <a:bodyPr wrap="square" anchor="ctr" anchorCtr="0"/>
          <a:lstStyle/>
          <a:p>
            <a:pPr>
              <a:lnSpc>
                <a:spcPct val="150000"/>
              </a:lnSpc>
            </a:pPr>
            <a:r>
              <a:rPr lang="zh-CN" altLang="en-US" sz="2800" b="1">
                <a:solidFill>
                  <a:srgbClr val="003300"/>
                </a:solidFill>
                <a:latin typeface="宋体" panose="02010600030101010101" pitchFamily="2" charset="-122"/>
                <a:sym typeface="Arial"/>
              </a:rPr>
              <a:t>第②③自然段着重运用了什么写作手法？有什么作用？  </a:t>
            </a:r>
            <a:endParaRPr lang="en-US" altLang="zh-CN" sz="2800" b="1">
              <a:solidFill>
                <a:srgbClr val="003300"/>
              </a:solidFill>
              <a:latin typeface="宋体" panose="02010600030101010101" pitchFamily="2" charset="-122"/>
              <a:sym typeface="Arial"/>
            </a:endParaRPr>
          </a:p>
          <a:p>
            <a:pPr>
              <a:lnSpc>
                <a:spcPct val="150000"/>
              </a:lnSpc>
            </a:pPr>
            <a:r>
              <a:rPr kumimoji="1" lang="zh-CN" sz="2800">
                <a:solidFill>
                  <a:srgbClr val="FF0000"/>
                </a:solidFill>
                <a:latin typeface="微软雅黑" panose="020b0503020204020204" charset="-122"/>
                <a:ea typeface="微软雅黑" panose="020b0503020204020204" charset="-122"/>
                <a:sym typeface="+mn-ea"/>
              </a:rPr>
              <a:t>第2段列举大量事实，论述全世界珍爱和平的人民正以不同的方式纪念南京大屠杀，是从正面论述。</a:t>
            </a:r>
          </a:p>
          <a:p>
            <a:pPr>
              <a:lnSpc>
                <a:spcPct val="150000"/>
              </a:lnSpc>
            </a:pPr>
            <a:r>
              <a:rPr kumimoji="1" lang="zh-CN" sz="2800">
                <a:solidFill>
                  <a:srgbClr val="FF0000"/>
                </a:solidFill>
                <a:latin typeface="微软雅黑" panose="020b0503020204020204" charset="-122"/>
                <a:ea typeface="微软雅黑" panose="020b0503020204020204" charset="-122"/>
                <a:sym typeface="+mn-ea"/>
              </a:rPr>
              <a:t>第3段写日本右翼分子的扭曲历史、美化战争，是从反面论述他们的错误。</a:t>
            </a:r>
            <a:endParaRPr kumimoji="1" lang="zh-CN" altLang="en-US" sz="2800" b="1">
              <a:solidFill>
                <a:srgbClr val="FF0000"/>
              </a:solidFill>
              <a:latin typeface="微软雅黑" panose="020b0503020204020204" charset="-122"/>
              <a:ea typeface="微软雅黑" panose="020b0503020204020204" charset="-122"/>
              <a:sym typeface="Arial"/>
            </a:endParaRPr>
          </a:p>
          <a:p>
            <a:pPr>
              <a:lnSpc>
                <a:spcPct val="150000"/>
              </a:lnSpc>
            </a:pPr>
            <a:r>
              <a:rPr kumimoji="1" lang="zh-CN" sz="2800">
                <a:solidFill>
                  <a:srgbClr val="FF0000"/>
                </a:solidFill>
                <a:latin typeface="微软雅黑" panose="020b0503020204020204" charset="-122"/>
                <a:ea typeface="微软雅黑" panose="020b0503020204020204" charset="-122"/>
                <a:sym typeface="Arial"/>
              </a:rPr>
              <a:t>两个反面事例做对比，揭露了日本右翼分子辱没真相和良知的滑稽、丑陋嘴脸。</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0722">
                                            <p:txEl>
                                              <p:pRg st="1" end="1"/>
                                            </p:txEl>
                                          </p:spTgt>
                                        </p:tgtEl>
                                        <p:attrNameLst>
                                          <p:attrName>style.visibility</p:attrName>
                                        </p:attrNameLst>
                                      </p:cBhvr>
                                      <p:to>
                                        <p:strVal val="visible"/>
                                      </p:to>
                                    </p:set>
                                    <p:animEffect transition="in" filter="randombar(horizontal)">
                                      <p:cBhvr>
                                        <p:cTn id="7" dur="500"/>
                                        <p:tgtEl>
                                          <p:spTgt spid="3072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0722">
                                            <p:txEl>
                                              <p:pRg st="2" end="2"/>
                                            </p:txEl>
                                          </p:spTgt>
                                        </p:tgtEl>
                                        <p:attrNameLst>
                                          <p:attrName>style.visibility</p:attrName>
                                        </p:attrNameLst>
                                      </p:cBhvr>
                                      <p:to>
                                        <p:strVal val="visible"/>
                                      </p:to>
                                    </p:set>
                                    <p:animEffect transition="in" filter="randombar(horizontal)">
                                      <p:cBhvr>
                                        <p:cTn id="12" dur="500"/>
                                        <p:tgtEl>
                                          <p:spTgt spid="3072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30722">
                                            <p:txEl>
                                              <p:pRg st="3" end="3"/>
                                            </p:txEl>
                                          </p:spTgt>
                                        </p:tgtEl>
                                        <p:attrNameLst>
                                          <p:attrName>style.visibility</p:attrName>
                                        </p:attrNameLst>
                                      </p:cBhvr>
                                      <p:to>
                                        <p:strVal val="visible"/>
                                      </p:to>
                                    </p:set>
                                    <p:animEffect transition="in" filter="randombar(horizontal)">
                                      <p:cBhvr>
                                        <p:cTn id="17" dur="500"/>
                                        <p:tgtEl>
                                          <p:spTgt spid="307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608400" y="464256"/>
            <a:ext cx="10975199" cy="5641198"/>
          </a:xfrm>
          <a:prstGeom prst="rect">
            <a:avLst/>
          </a:prstGeom>
          <a:solidFill>
            <a:srgbClr val="F9F6ED"/>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华文楷体" panose="02010600040101010101" charset="-122"/>
              <a:ea typeface="华文楷体" panose="02010600040101010101" charset="-122"/>
            </a:endParaRPr>
          </a:p>
        </p:txBody>
      </p:sp>
      <p:sp>
        <p:nvSpPr>
          <p:cNvPr id="7" name="Rectángulo 5"/>
          <p:cNvSpPr/>
          <p:nvPr>
            <p:custDataLst>
              <p:tags r:id="rId4"/>
            </p:custDataLst>
          </p:nvPr>
        </p:nvSpPr>
        <p:spPr>
          <a:xfrm>
            <a:off x="5628000" y="2909731"/>
            <a:ext cx="936000" cy="3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es-ES_tradnl" sz="1350" b="0" i="0" u="none" strike="noStrike" kern="1200" cap="none" spc="0" normalizeH="0" baseline="0" noProof="0">
              <a:ln>
                <a:noFill/>
              </a:ln>
              <a:solidFill>
                <a:srgbClr val="FFFFFF"/>
              </a:solidFill>
              <a:effectLst/>
              <a:uLnTx/>
              <a:uFillTx/>
              <a:latin typeface="华文楷体" panose="02010600040101010101" charset="-122"/>
              <a:ea typeface="华文楷体" panose="02010600040101010101" charset="-122"/>
              <a:cs typeface="+mn-cs"/>
            </a:endParaRPr>
          </a:p>
        </p:txBody>
      </p:sp>
      <p:sp>
        <p:nvSpPr>
          <p:cNvPr id="3" name="文本框 2"/>
          <p:cNvSpPr txBox="1"/>
          <p:nvPr>
            <p:custDataLst>
              <p:tags r:id="rId5"/>
            </p:custDataLst>
          </p:nvPr>
        </p:nvSpPr>
        <p:spPr>
          <a:xfrm>
            <a:off x="1524000" y="1021715"/>
            <a:ext cx="8735060" cy="1678940"/>
          </a:xfrm>
          <a:prstGeom prst="rect">
            <a:avLst/>
          </a:prstGeom>
          <a:noFill/>
        </p:spPr>
        <p:txBody>
          <a:bodyPr wrap="square" rtlCol="0" anchor="b">
            <a:noAutofit/>
          </a:bodyPr>
          <a:lstStyle/>
          <a:p>
            <a:pPr marL="0" indent="0" algn="ctr">
              <a:lnSpc>
                <a:spcPct val="100000"/>
              </a:lnSpc>
              <a:spcBef>
                <a:spcPct val="0"/>
              </a:spcBef>
              <a:spcAft>
                <a:spcPct val="0"/>
              </a:spcAft>
              <a:buSzTx/>
              <a:buNone/>
            </a:pPr>
            <a:r>
              <a:rPr lang="zh-CN" altLang="en-US" sz="3600" b="1" spc="300">
                <a:solidFill>
                  <a:schemeClr val="tx1"/>
                </a:solidFill>
                <a:latin typeface="华文楷体" panose="02010600040101010101" charset="-122"/>
                <a:ea typeface="华文楷体" panose="02010600040101010101" charset="-122"/>
              </a:rPr>
              <a:t>读第④自然段，说说这一自然段能否去掉？为什么？</a:t>
            </a:r>
          </a:p>
        </p:txBody>
      </p:sp>
      <p:sp>
        <p:nvSpPr>
          <p:cNvPr id="11" name="Title 6"/>
          <p:cNvSpPr txBox="1"/>
          <p:nvPr>
            <p:custDataLst>
              <p:tags r:id="rId6"/>
            </p:custDataLst>
          </p:nvPr>
        </p:nvSpPr>
        <p:spPr>
          <a:xfrm>
            <a:off x="1524000" y="3155315"/>
            <a:ext cx="9144000" cy="209296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spc="200">
                <a:ln w="3175">
                  <a:noFill/>
                  <a:prstDash val="dash"/>
                </a:ln>
                <a:solidFill>
                  <a:srgbClr val="FF0000"/>
                </a:solidFill>
                <a:latin typeface="华文楷体" panose="02010600040101010101" charset="-122"/>
                <a:ea typeface="华文楷体" panose="02010600040101010101" charset="-122"/>
                <a:cs typeface="华文楷体" panose="02010600040101010101" charset="-122"/>
              </a:rPr>
              <a:t>不能去掉。因为这一部分用两个事实具体说明了正义的力量对日本右翼势力妄图辱没真相和良知的行为的反击，强调“历史不会因时代变迁而改变，事实也不会因巧舌抵赖而消失”，使文章论证更有说服力。</a:t>
            </a:r>
          </a:p>
        </p:txBody>
      </p:sp>
      <p:sp>
        <p:nvSpPr>
          <p:cNvPr id="4" name="矩形 3"/>
          <p:cNvSpPr/>
          <p:nvPr>
            <p:custDataLst>
              <p:tags r:id="rId7"/>
            </p:custDataLst>
          </p:nvPr>
        </p:nvSpPr>
        <p:spPr>
          <a:xfrm>
            <a:off x="1173480" y="128905"/>
            <a:ext cx="1595120" cy="424815"/>
          </a:xfrm>
          <a:prstGeom prst="rect">
            <a:avLst/>
          </a:prstGeom>
        </p:spPr>
        <p:txBody>
          <a:bodyPr wrap="square" anchor="b">
            <a:normAutofit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20000"/>
              </a:lnSpc>
              <a:spcBef>
                <a:spcPct val="0"/>
              </a:spcBef>
              <a:spcAft>
                <a:spcPct val="0"/>
              </a:spcAft>
              <a:buSzTx/>
              <a:buNone/>
            </a:pPr>
            <a:r>
              <a:rPr lang="zh-CN" altLang="en-US" sz="2000" b="1" spc="300">
                <a:solidFill>
                  <a:schemeClr val="bg1"/>
                </a:solidFill>
                <a:latin typeface="华文楷体" panose="02010600040101010101" charset="-122"/>
                <a:ea typeface="华文楷体" panose="02010600040101010101" charset="-122"/>
              </a:rPr>
              <a:t>课文精讲</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Rectangle 18"/>
          <p:cNvSpPr>
            <a:spLocks noChangeArrowheads="1"/>
          </p:cNvSpPr>
          <p:nvPr>
            <p:custDataLst>
              <p:tags r:id="rId4"/>
            </p:custDataLst>
          </p:nvPr>
        </p:nvSpPr>
        <p:spPr bwMode="auto">
          <a:xfrm>
            <a:off x="1360805" y="1412901"/>
            <a:ext cx="9471025" cy="1255805"/>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0" algn="l">
              <a:lnSpc>
                <a:spcPct val="150000"/>
              </a:lnSpc>
              <a:buClrTx/>
              <a:buSzTx/>
              <a:buFontTx/>
            </a:pPr>
            <a:r>
              <a:rPr lang="zh-CN" altLang="en-US" sz="2400" smtClean="0">
                <a:solidFill>
                  <a:schemeClr val="bg1">
                    <a:lumMod val="50000"/>
                  </a:schemeClr>
                </a:solidFill>
                <a:latin typeface="微软雅黑" panose="020b0503020204020204" charset="-122"/>
                <a:ea typeface="微软雅黑" panose="020b0503020204020204" charset="-122"/>
                <a:sym typeface="+mn-ea"/>
              </a:rPr>
              <a:t>文章第4段写“日内瓦裁军会议取消了日本和平演讲的资格”等事例有什么作用？</a:t>
            </a:r>
          </a:p>
        </p:txBody>
      </p:sp>
      <p:sp>
        <p:nvSpPr>
          <p:cNvPr id="5" name="圆角矩形 4"/>
          <p:cNvSpPr/>
          <p:nvPr>
            <p:custDataLst>
              <p:tags r:id="rId5"/>
            </p:custDataLst>
          </p:nvPr>
        </p:nvSpPr>
        <p:spPr>
          <a:xfrm>
            <a:off x="1360805" y="2705100"/>
            <a:ext cx="9471025" cy="1924405"/>
          </a:xfrm>
          <a:prstGeom prst="roundRect">
            <a:avLst/>
          </a:prstGeom>
          <a:noFill/>
          <a:ln w="19050">
            <a:noFill/>
            <a:prstDash val="sysDash"/>
          </a:ln>
        </p:spPr>
        <p:txBody>
          <a:bodyPr wrap="square">
            <a:spAutoFit/>
          </a:bodyPr>
          <a:lstStyle/>
          <a:p>
            <a:pPr marL="12700" lvl="0" indent="-12700" algn="l">
              <a:lnSpc>
                <a:spcPct val="150000"/>
              </a:lnSpc>
              <a:buClrTx/>
              <a:buSzTx/>
              <a:buFontTx/>
            </a:pPr>
            <a:r>
              <a:rPr kumimoji="1" lang="zh-CN" sz="2400">
                <a:solidFill>
                  <a:srgbClr val="FF0000"/>
                </a:solidFill>
                <a:latin typeface="微软雅黑" panose="020b0503020204020204" charset="-122"/>
                <a:ea typeface="微软雅黑" panose="020b0503020204020204" charset="-122"/>
                <a:sym typeface="+mn-ea"/>
              </a:rPr>
              <a:t>从另一个角度论述了日本右翼分子不能正视历史，从而阐明日本在对待历史问题上的错误性。进一步进行论述全世界人不会忘记历史，日本右翼越顽固，越会引起爱好和平的人们的高度警惕。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72" name="Picture 7"/>
          <p:cNvPicPr>
            <a:picLocks noChangeAspect="1"/>
          </p:cNvPicPr>
          <p:nvPr>
            <p:custDataLst>
              <p:tags r:id="rId4"/>
            </p:custDataLst>
          </p:nvPr>
        </p:nvPicPr>
        <p:blipFill>
          <a:blip r:embed="rId3"/>
          <a:stretch>
            <a:fillRect/>
          </a:stretch>
        </p:blipFill>
        <p:spPr>
          <a:xfrm>
            <a:off x="7966075" y="3603625"/>
            <a:ext cx="3916363" cy="2736850"/>
          </a:xfrm>
          <a:prstGeom prst="rect">
            <a:avLst/>
          </a:prstGeom>
          <a:solidFill>
            <a:srgbClr val="EDEDED"/>
          </a:solidFill>
          <a:ln w="9525">
            <a:noFill/>
          </a:ln>
        </p:spPr>
      </p:pic>
      <p:pic>
        <p:nvPicPr>
          <p:cNvPr id="2073" name="Picture 8"/>
          <p:cNvPicPr>
            <a:picLocks noChangeAspect="1"/>
          </p:cNvPicPr>
          <p:nvPr>
            <p:custDataLst>
              <p:tags r:id="rId6"/>
            </p:custDataLst>
          </p:nvPr>
        </p:nvPicPr>
        <p:blipFill>
          <a:blip r:embed="rId5"/>
          <a:stretch>
            <a:fillRect/>
          </a:stretch>
        </p:blipFill>
        <p:spPr>
          <a:xfrm>
            <a:off x="7966075" y="782638"/>
            <a:ext cx="3916363" cy="2574925"/>
          </a:xfrm>
          <a:prstGeom prst="rect">
            <a:avLst/>
          </a:prstGeom>
          <a:solidFill>
            <a:srgbClr val="EDEDED"/>
          </a:solidFill>
          <a:ln w="9525">
            <a:noFill/>
          </a:ln>
        </p:spPr>
      </p:pic>
      <p:pic>
        <p:nvPicPr>
          <p:cNvPr id="2074" name="Picture 6"/>
          <p:cNvPicPr>
            <a:picLocks noChangeAspect="1"/>
          </p:cNvPicPr>
          <p:nvPr>
            <p:custDataLst>
              <p:tags r:id="rId8"/>
            </p:custDataLst>
          </p:nvPr>
        </p:nvPicPr>
        <p:blipFill>
          <a:blip r:embed="rId7"/>
          <a:stretch>
            <a:fillRect/>
          </a:stretch>
        </p:blipFill>
        <p:spPr>
          <a:xfrm>
            <a:off x="1866900" y="1471613"/>
            <a:ext cx="5875338" cy="3916362"/>
          </a:xfrm>
          <a:prstGeom prst="rect">
            <a:avLst/>
          </a:prstGeom>
          <a:solidFill>
            <a:srgbClr val="EDEDED"/>
          </a:solidFill>
          <a:ln w="9525">
            <a:noFill/>
          </a:ln>
        </p:spPr>
      </p:pic>
      <p:sp>
        <p:nvSpPr>
          <p:cNvPr id="8197" name="矩形 3"/>
          <p:cNvSpPr/>
          <p:nvPr>
            <p:custDataLst>
              <p:tags r:id="rId9"/>
            </p:custDataLst>
          </p:nvPr>
        </p:nvSpPr>
        <p:spPr>
          <a:xfrm>
            <a:off x="804863" y="2227263"/>
            <a:ext cx="923925" cy="2403475"/>
          </a:xfrm>
          <a:prstGeom prst="rect">
            <a:avLst/>
          </a:prstGeom>
          <a:noFill/>
          <a:ln w="9525">
            <a:noFill/>
          </a:ln>
        </p:spPr>
        <p:txBody>
          <a:bodyPr vert="eaVert" anchor="ctr" anchorCtr="0"/>
          <a:lstStyle/>
          <a:p>
            <a:pPr defTabSz="457200">
              <a:lnSpc>
                <a:spcPct val="150000"/>
              </a:lnSpc>
            </a:pPr>
            <a:r>
              <a:rPr lang="zh-CN" altLang="en-US" sz="3200" b="1">
                <a:solidFill>
                  <a:srgbClr val="800000"/>
                </a:solidFill>
                <a:latin typeface="宋体" panose="02010600030101010101" pitchFamily="2" charset="-122"/>
                <a:ea typeface="宋体" panose="02010600030101010101" pitchFamily="2" charset="-122"/>
              </a:rPr>
              <a:t>南京大屠杀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additive="base">
                                        <p:cTn id="6" dur="1" fill="hold">
                                          <p:stCondLst>
                                            <p:cond delay="0"/>
                                          </p:stCondLst>
                                        </p:cTn>
                                        <p:tgtEl>
                                          <p:spTgt spid="2072"/>
                                        </p:tgtEl>
                                        <p:attrNameLst>
                                          <p:attrName>style.visibility</p:attrName>
                                        </p:attrNameLst>
                                      </p:cBhvr>
                                      <p:to>
                                        <p:strVal val="visible"/>
                                      </p:to>
                                    </p:set>
                                    <p:animEffect transition="in" filter="barn(outVertical)">
                                      <p:cBhvr additive="base">
                                        <p:cTn id="7" dur="500"/>
                                        <p:tgtEl>
                                          <p:spTgt spid="207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additive="base">
                                        <p:cTn id="11" dur="1" fill="hold">
                                          <p:stCondLst>
                                            <p:cond delay="0"/>
                                          </p:stCondLst>
                                        </p:cTn>
                                        <p:tgtEl>
                                          <p:spTgt spid="2073"/>
                                        </p:tgtEl>
                                        <p:attrNameLst>
                                          <p:attrName>style.visibility</p:attrName>
                                        </p:attrNameLst>
                                      </p:cBhvr>
                                      <p:to>
                                        <p:strVal val="visible"/>
                                      </p:to>
                                    </p:set>
                                    <p:animEffect transition="in" filter="barn(outVertical)">
                                      <p:cBhvr additive="base">
                                        <p:cTn id="12" dur="500"/>
                                        <p:tgtEl>
                                          <p:spTgt spid="207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nodeType="clickEffect">
                                  <p:stCondLst>
                                    <p:cond delay="0"/>
                                  </p:stCondLst>
                                  <p:childTnLst>
                                    <p:set>
                                      <p:cBhvr additive="base">
                                        <p:cTn id="16" dur="1" fill="hold">
                                          <p:stCondLst>
                                            <p:cond delay="0"/>
                                          </p:stCondLst>
                                        </p:cTn>
                                        <p:tgtEl>
                                          <p:spTgt spid="2074"/>
                                        </p:tgtEl>
                                        <p:attrNameLst>
                                          <p:attrName>style.visibility</p:attrName>
                                        </p:attrNameLst>
                                      </p:cBhvr>
                                      <p:to>
                                        <p:strVal val="visible"/>
                                      </p:to>
                                    </p:set>
                                    <p:animEffect transition="in" filter="barn(outVertical)">
                                      <p:cBhvr additive="base">
                                        <p:cTn id="17" dur="500"/>
                                        <p:tgtEl>
                                          <p:spTgt spid="2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1746" name="Rectangle 17"/>
          <p:cNvSpPr/>
          <p:nvPr>
            <p:custDataLst>
              <p:tags r:id="rId3"/>
            </p:custDataLst>
          </p:nvPr>
        </p:nvSpPr>
        <p:spPr>
          <a:xfrm>
            <a:off x="768350" y="976630"/>
            <a:ext cx="10936605" cy="4243070"/>
          </a:xfrm>
          <a:prstGeom prst="rect">
            <a:avLst/>
          </a:prstGeom>
          <a:noFill/>
          <a:ln w="9525">
            <a:noFill/>
          </a:ln>
        </p:spPr>
        <p:txBody>
          <a:bodyPr wrap="square" anchor="ctr" anchorCtr="0"/>
          <a:lstStyle/>
          <a:p>
            <a:pPr>
              <a:lnSpc>
                <a:spcPct val="150000"/>
              </a:lnSpc>
            </a:pPr>
            <a:r>
              <a:rPr lang="zh-CN" altLang="en-US" sz="2400" b="1">
                <a:solidFill>
                  <a:srgbClr val="003300"/>
                </a:solidFill>
                <a:latin typeface="宋体" panose="02010600030101010101" pitchFamily="2" charset="-122"/>
                <a:sym typeface="Arial"/>
              </a:rPr>
              <a:t>赏析下列句子中画线的词语。</a:t>
            </a:r>
          </a:p>
          <a:p>
            <a:pPr>
              <a:lnSpc>
                <a:spcPct val="150000"/>
              </a:lnSpc>
            </a:pPr>
            <a:r>
              <a:rPr lang="zh-CN" altLang="en-US" sz="2400" b="1">
                <a:solidFill>
                  <a:srgbClr val="003300"/>
                </a:solidFill>
                <a:latin typeface="宋体" panose="02010600030101010101" pitchFamily="2" charset="-122"/>
                <a:sym typeface="Arial"/>
              </a:rPr>
              <a:t>南京大屠杀，早已是所有正义力量的集体记忆，唯有日本右翼分子仍在</a:t>
            </a:r>
            <a:r>
              <a:rPr lang="zh-CN" altLang="en-US" sz="2400" b="1" u="sng">
                <a:solidFill>
                  <a:srgbClr val="FF0000"/>
                </a:solidFill>
                <a:latin typeface="宋体" panose="02010600030101010101" pitchFamily="2" charset="-122"/>
                <a:sym typeface="Arial"/>
              </a:rPr>
              <a:t>梦中呓语</a:t>
            </a:r>
            <a:r>
              <a:rPr lang="zh-CN" altLang="en-US" sz="2400" b="1">
                <a:solidFill>
                  <a:srgbClr val="003300"/>
                </a:solidFill>
                <a:latin typeface="宋体" panose="02010600030101010101" pitchFamily="2" charset="-122"/>
                <a:sym typeface="Arial"/>
              </a:rPr>
              <a:t>。国家公祭日之长鸣警钟振聋发聩，那些装睡梦游的罪恶灵魂</a:t>
            </a:r>
            <a:r>
              <a:rPr lang="zh-CN" altLang="en-US" sz="2400" b="1" u="sng">
                <a:solidFill>
                  <a:srgbClr val="FF0000"/>
                </a:solidFill>
                <a:latin typeface="宋体" panose="02010600030101010101" pitchFamily="2" charset="-122"/>
                <a:sym typeface="Arial"/>
              </a:rPr>
              <a:t>无处遁形</a:t>
            </a:r>
            <a:r>
              <a:rPr lang="zh-CN" altLang="en-US" sz="2400" b="1">
                <a:solidFill>
                  <a:srgbClr val="003300"/>
                </a:solidFill>
                <a:latin typeface="宋体" panose="02010600030101010101" pitchFamily="2" charset="-122"/>
                <a:sym typeface="Arial"/>
              </a:rPr>
              <a:t>。  </a:t>
            </a:r>
            <a:endParaRPr lang="en-US" altLang="zh-CN" sz="2400" b="1">
              <a:solidFill>
                <a:srgbClr val="003300"/>
              </a:solidFill>
              <a:latin typeface="宋体" panose="02010600030101010101" pitchFamily="2" charset="-122"/>
              <a:sym typeface="Arial"/>
            </a:endParaRPr>
          </a:p>
          <a:p>
            <a:pPr>
              <a:lnSpc>
                <a:spcPct val="150000"/>
              </a:lnSpc>
            </a:pPr>
            <a:endParaRPr lang="zh-CN" altLang="zh-CN" sz="2400" b="1">
              <a:solidFill>
                <a:srgbClr val="FF0000"/>
              </a:solidFill>
              <a:latin typeface="微软雅黑" panose="020b0503020204020204" charset="-122"/>
              <a:sym typeface="Arial"/>
            </a:endParaRPr>
          </a:p>
          <a:p>
            <a:pPr>
              <a:lnSpc>
                <a:spcPct val="150000"/>
              </a:lnSpc>
            </a:pPr>
            <a:r>
              <a:rPr lang="zh-CN" altLang="en-US" sz="2400" b="1">
                <a:solidFill>
                  <a:srgbClr val="FF0000"/>
                </a:solidFill>
                <a:latin typeface="微软雅黑" panose="020b0503020204020204" charset="-122"/>
                <a:sym typeface="Arial"/>
              </a:rPr>
              <a:t>“梦中呓语”生动形象地刻画了日本右翼分子美梦未醒的丑态，“振聋发聩”突出声势之大，给日本右翼分子当头一棒，“无处遁形”将日本右翼分子的罪恶灵魂赤裸裸地展现在世人面前。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1746">
                                            <p:txEl>
                                              <p:pRg st="3" end="3"/>
                                            </p:txEl>
                                          </p:spTgt>
                                        </p:tgtEl>
                                        <p:attrNameLst>
                                          <p:attrName>style.visibility</p:attrName>
                                        </p:attrNameLst>
                                      </p:cBhvr>
                                      <p:to>
                                        <p:strVal val="visible"/>
                                      </p:to>
                                    </p:set>
                                    <p:animEffect transition="in" filter="randombar(horizontal)">
                                      <p:cBhvr>
                                        <p:cTn id="7" dur="500"/>
                                        <p:tgtEl>
                                          <p:spTgt spid="317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矩形 7"/>
          <p:cNvSpPr/>
          <p:nvPr userDrawn="1">
            <p:custDataLst>
              <p:tags r:id="rId3"/>
            </p:custDataLst>
          </p:nvPr>
        </p:nvSpPr>
        <p:spPr>
          <a:xfrm>
            <a:off x="0" y="0"/>
            <a:ext cx="4357319" cy="6858000"/>
          </a:xfrm>
          <a:prstGeom prst="rect">
            <a:avLst/>
          </a:prstGeom>
          <a:solidFill>
            <a:srgbClr val="F9F6E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华文楷体" panose="02010600040101010101" charset="-122"/>
              <a:ea typeface="华文楷体" panose="02010600040101010101" charset="-122"/>
              <a:sym typeface="+mn-ea"/>
            </a:endParaRPr>
          </a:p>
        </p:txBody>
      </p:sp>
      <p:sp>
        <p:nvSpPr>
          <p:cNvPr id="3" name="文本框 2"/>
          <p:cNvSpPr txBox="1"/>
          <p:nvPr>
            <p:custDataLst>
              <p:tags r:id="rId4"/>
            </p:custDataLst>
          </p:nvPr>
        </p:nvSpPr>
        <p:spPr>
          <a:xfrm>
            <a:off x="609605" y="914400"/>
            <a:ext cx="3229381" cy="502920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en-US" altLang="zh-CN" sz="4400" b="1" spc="300">
                <a:solidFill>
                  <a:schemeClr val="tx1"/>
                </a:solidFill>
                <a:latin typeface="华文楷体" panose="02010600040101010101" charset="-122"/>
                <a:ea typeface="华文楷体" panose="02010600040101010101" charset="-122"/>
                <a:cs typeface="华文楷体" panose="02010600040101010101" charset="-122"/>
              </a:rPr>
              <a:t>“大规模抢劫、侵犯妇女、杀害平民……日军将南京变成了一座恐怖之城。”</a:t>
            </a:r>
          </a:p>
        </p:txBody>
      </p:sp>
      <p:sp>
        <p:nvSpPr>
          <p:cNvPr id="15" name="矩形: 圆角 14"/>
          <p:cNvSpPr/>
          <p:nvPr>
            <p:custDataLst>
              <p:tags r:id="rId5"/>
            </p:custDataLst>
          </p:nvPr>
        </p:nvSpPr>
        <p:spPr>
          <a:xfrm>
            <a:off x="5410835" y="2853055"/>
            <a:ext cx="2813050" cy="3292475"/>
          </a:xfrm>
          <a:prstGeom prst="roundRect">
            <a:avLst>
              <a:gd name="adj" fmla="val 8595"/>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华文楷体" panose="02010600040101010101" charset="-122"/>
              <a:sym typeface="Arial" panose="020b0604020202020204" pitchFamily="34" charset="0"/>
            </a:endParaRPr>
          </a:p>
        </p:txBody>
      </p:sp>
      <p:sp>
        <p:nvSpPr>
          <p:cNvPr id="21" name="文本框 20"/>
          <p:cNvSpPr txBox="1"/>
          <p:nvPr>
            <p:custDataLst>
              <p:tags r:id="rId6"/>
            </p:custDataLst>
          </p:nvPr>
        </p:nvSpPr>
        <p:spPr>
          <a:xfrm>
            <a:off x="5523230" y="2997200"/>
            <a:ext cx="2574925" cy="2039620"/>
          </a:xfrm>
          <a:prstGeom prst="rect">
            <a:avLst/>
          </a:prstGeom>
          <a:noFill/>
        </p:spPr>
        <p:txBody>
          <a:bodyPr wrap="square" rtlCol="0">
            <a:noAutofit/>
          </a:bodyPr>
          <a:lstStyle/>
          <a:p>
            <a:pPr marL="0" marR="0" lvl="0" indent="0" algn="l" defTabSz="914400" rtl="0" eaLnBrk="1" fontAlgn="auto" latinLnBrk="0" hangingPunct="1">
              <a:lnSpc>
                <a:spcPct val="120000"/>
              </a:lnSpc>
              <a:spcBef>
                <a:spcPct val="0"/>
              </a:spcBef>
              <a:spcAft>
                <a:spcPct val="0"/>
              </a:spcAft>
              <a:buSzTx/>
              <a:buFontTx/>
              <a:buNone/>
            </a:pPr>
            <a:r>
              <a:rPr kumimoji="0" lang="zh-CN" altLang="en-US" sz="2400" b="0" i="0" kern="1200" cap="none" spc="150" normalizeH="0" noProof="0">
                <a:ln>
                  <a:noFill/>
                </a:ln>
                <a:solidFill>
                  <a:schemeClr val="tx1">
                    <a:lumMod val="50000"/>
                    <a:lumOff val="50000"/>
                  </a:schemeClr>
                </a:solidFill>
                <a:effectLst/>
                <a:latin typeface="Arial" panose="020b0604020202020204" pitchFamily="34" charset="0"/>
                <a:ea typeface="华文楷体" panose="02010600040101010101" charset="-122"/>
              </a:rPr>
              <a:t>一方面直接引用《纽约时报》的报道作为论据，有时间，有报道单位，表明事实清楚，材料真实，无可辩驳。</a:t>
            </a:r>
          </a:p>
        </p:txBody>
      </p:sp>
      <p:sp>
        <p:nvSpPr>
          <p:cNvPr id="16" name="矩形: 圆角 15"/>
          <p:cNvSpPr/>
          <p:nvPr>
            <p:custDataLst>
              <p:tags r:id="rId7"/>
            </p:custDataLst>
          </p:nvPr>
        </p:nvSpPr>
        <p:spPr>
          <a:xfrm>
            <a:off x="8554149" y="1547495"/>
            <a:ext cx="2202180" cy="2567305"/>
          </a:xfrm>
          <a:prstGeom prst="roundRect">
            <a:avLst>
              <a:gd name="adj" fmla="val 8595"/>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华文楷体" panose="02010600040101010101" charset="-122"/>
              <a:sym typeface="Arial" panose="020b0604020202020204" pitchFamily="34" charset="0"/>
            </a:endParaRPr>
          </a:p>
        </p:txBody>
      </p:sp>
      <p:sp>
        <p:nvSpPr>
          <p:cNvPr id="13" name="矩形: 圆角 12"/>
          <p:cNvSpPr/>
          <p:nvPr>
            <p:custDataLst>
              <p:tags r:id="rId8"/>
            </p:custDataLst>
          </p:nvPr>
        </p:nvSpPr>
        <p:spPr>
          <a:xfrm>
            <a:off x="9349169" y="1219200"/>
            <a:ext cx="612140" cy="61214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华文楷体" panose="02010600040101010101" charset="-122"/>
              <a:sym typeface="Arial" panose="020b0604020202020204" pitchFamily="34" charset="0"/>
            </a:endParaRPr>
          </a:p>
        </p:txBody>
      </p:sp>
      <p:sp>
        <p:nvSpPr>
          <p:cNvPr id="36" name="文本框 35"/>
          <p:cNvSpPr txBox="1"/>
          <p:nvPr>
            <p:custDataLst>
              <p:tags r:id="rId9"/>
            </p:custDataLst>
          </p:nvPr>
        </p:nvSpPr>
        <p:spPr>
          <a:xfrm>
            <a:off x="8720455" y="3213100"/>
            <a:ext cx="2569210" cy="2551430"/>
          </a:xfrm>
          <a:prstGeom prst="rect">
            <a:avLst/>
          </a:prstGeom>
          <a:noFill/>
        </p:spPr>
        <p:txBody>
          <a:bodyPr wrap="square" rtlCol="0">
            <a:noAutofit/>
          </a:bodyPr>
          <a:lstStyle/>
          <a:p>
            <a:pPr marL="0" marR="0" lvl="0" indent="0" algn="l" defTabSz="914400" rtl="0" eaLnBrk="1" fontAlgn="auto" latinLnBrk="0" hangingPunct="1">
              <a:lnSpc>
                <a:spcPct val="120000"/>
              </a:lnSpc>
              <a:spcBef>
                <a:spcPct val="0"/>
              </a:spcBef>
              <a:spcAft>
                <a:spcPct val="0"/>
              </a:spcAft>
              <a:buSzTx/>
              <a:buFontTx/>
              <a:buNone/>
            </a:pPr>
            <a:r>
              <a:rPr kumimoji="0" lang="zh-CN" altLang="en-US" sz="2400" b="0" i="0" kern="1200" cap="none" spc="150" normalizeH="0" noProof="0">
                <a:ln>
                  <a:noFill/>
                </a:ln>
                <a:solidFill>
                  <a:schemeClr val="tx1">
                    <a:lumMod val="50000"/>
                    <a:lumOff val="50000"/>
                  </a:schemeClr>
                </a:solidFill>
                <a:effectLst/>
                <a:latin typeface="Arial" panose="020b0604020202020204" pitchFamily="34" charset="0"/>
                <a:ea typeface="华文楷体" panose="02010600040101010101" charset="-122"/>
              </a:rPr>
              <a:t>另一方面与下文南京成为“和平之城”形成对比，突出和平的珍贵。</a:t>
            </a:r>
          </a:p>
        </p:txBody>
      </p:sp>
      <p:sp>
        <p:nvSpPr>
          <p:cNvPr id="11" name="Title 6"/>
          <p:cNvSpPr txBox="1"/>
          <p:nvPr>
            <p:custDataLst>
              <p:tags r:id="rId10"/>
            </p:custDataLst>
          </p:nvPr>
        </p:nvSpPr>
        <p:spPr>
          <a:xfrm>
            <a:off x="5519615" y="313090"/>
            <a:ext cx="4953840" cy="6096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indent="0" algn="l">
              <a:lnSpc>
                <a:spcPct val="130000"/>
              </a:lnSpc>
              <a:spcBef>
                <a:spcPct val="0"/>
              </a:spcBef>
              <a:spcAft>
                <a:spcPts val="800"/>
              </a:spcAft>
              <a:buSzTx/>
              <a:buNone/>
            </a:pPr>
            <a:r>
              <a:rPr lang="zh-CN" altLang="en-US" sz="3200" spc="200">
                <a:ln w="3175">
                  <a:noFill/>
                  <a:prstDash val="dash"/>
                </a:ln>
                <a:solidFill>
                  <a:srgbClr val="404040"/>
                </a:solidFill>
                <a:latin typeface="华文楷体" panose="02010600040101010101" charset="-122"/>
                <a:ea typeface="华文楷体" panose="02010600040101010101" charset="-122"/>
                <a:cs typeface="华文楷体" panose="02010600040101010101" charset="-122"/>
              </a:rPr>
              <a:t>引用《纽约时报》的报道有什么作用？</a:t>
            </a:r>
          </a:p>
        </p:txBody>
      </p:sp>
      <p:grpSp>
        <p:nvGrpSpPr>
          <p:cNvPr id="25" name="icon"/>
          <p:cNvGrpSpPr/>
          <p:nvPr>
            <p:custDataLst>
              <p:tags r:id="rId11"/>
            </p:custDataLst>
          </p:nvPr>
        </p:nvGrpSpPr>
        <p:grpSpPr>
          <a:xfrm>
            <a:off x="9492044" y="1362393"/>
            <a:ext cx="325755" cy="325755"/>
            <a:chOff x="6093773" y="3522017"/>
            <a:chExt cx="1526977" cy="1526834"/>
          </a:xfrm>
          <a:solidFill>
            <a:schemeClr val="accent1"/>
          </a:solidFill>
        </p:grpSpPr>
        <p:sp>
          <p:nvSpPr>
            <p:cNvPr id="26" name="PA-任意多边形: 形状 835"/>
            <p:cNvSpPr/>
            <p:nvPr>
              <p:custDataLst>
                <p:tags r:id="rId12"/>
              </p:custDataLst>
            </p:nvPr>
          </p:nvSpPr>
          <p:spPr bwMode="auto">
            <a:xfrm>
              <a:off x="7361745" y="3788003"/>
              <a:ext cx="136922" cy="136922"/>
            </a:xfrm>
            <a:custGeom>
              <a:gdLst>
                <a:gd name="connsiteX0" fmla="*/ 55572 w 136921"/>
                <a:gd name="connsiteY0" fmla="*/ 135201 h 136921"/>
                <a:gd name="connsiteX1" fmla="*/ 135392 w 136921"/>
                <a:gd name="connsiteY1" fmla="*/ 83195 h 136921"/>
                <a:gd name="connsiteX2" fmla="*/ 74527 w 136921"/>
                <a:gd name="connsiteY2" fmla="*/ 2232 h 136921"/>
                <a:gd name="connsiteX3" fmla="*/ 2232 w 136921"/>
                <a:gd name="connsiteY3" fmla="*/ 64145 h 136921"/>
                <a:gd name="connsiteX4" fmla="*/ 55572 w 136921"/>
                <a:gd name="connsiteY4" fmla="*/ 135201 h 136921"/>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6921" h="136921">
                  <a:moveTo>
                    <a:pt x="55572" y="135201"/>
                  </a:moveTo>
                  <a:lnTo>
                    <a:pt x="135392" y="83195"/>
                  </a:lnTo>
                  <a:cubicBezTo>
                    <a:pt x="116907" y="54897"/>
                    <a:pt x="96575" y="27852"/>
                    <a:pt x="74527" y="2232"/>
                  </a:cubicBezTo>
                  <a:lnTo>
                    <a:pt x="2232" y="64145"/>
                  </a:lnTo>
                  <a:cubicBezTo>
                    <a:pt x="21565" y="86627"/>
                    <a:pt x="39383" y="110362"/>
                    <a:pt x="55572" y="135201"/>
                  </a:cubicBezTo>
                  <a:close/>
                </a:path>
              </a:pathLst>
            </a:custGeom>
            <a:solidFill>
              <a:schemeClr val="bg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buClrTx/>
                <a:buSzTx/>
                <a:buFontTx/>
              </a:pPr>
              <a:endParaRPr lang="zh-CN" altLang="en-US" noProof="0">
                <a:ln>
                  <a:noFill/>
                </a:ln>
                <a:solidFill>
                  <a:prstClr val="black"/>
                </a:solidFill>
                <a:effectLst/>
                <a:uLnTx/>
                <a:uFillTx/>
                <a:latin typeface="Arial" panose="020b0604020202020204" pitchFamily="34" charset="0"/>
                <a:ea typeface="华文楷体" panose="02010600040101010101" charset="-122"/>
                <a:sym typeface="+mn-ea"/>
              </a:endParaRPr>
            </a:p>
          </p:txBody>
        </p:sp>
        <p:sp>
          <p:nvSpPr>
            <p:cNvPr id="27" name="PA-任意多边形: 形状 836"/>
            <p:cNvSpPr/>
            <p:nvPr>
              <p:custDataLst>
                <p:tags r:id="rId13"/>
              </p:custDataLst>
            </p:nvPr>
          </p:nvSpPr>
          <p:spPr bwMode="auto">
            <a:xfrm>
              <a:off x="6855776" y="3522017"/>
              <a:ext cx="508992" cy="267891"/>
            </a:xfrm>
            <a:custGeom>
              <a:gdLst>
                <a:gd name="connsiteX0" fmla="*/ 509391 w 508992"/>
                <a:gd name="connsiteY0" fmla="*/ 195543 h 267890"/>
                <a:gd name="connsiteX1" fmla="*/ 2232 w 508992"/>
                <a:gd name="connsiteY1" fmla="*/ 2233 h 267890"/>
                <a:gd name="connsiteX2" fmla="*/ 2232 w 508992"/>
                <a:gd name="connsiteY2" fmla="*/ 97483 h 267890"/>
                <a:gd name="connsiteX3" fmla="*/ 445955 w 508992"/>
                <a:gd name="connsiteY3" fmla="*/ 266599 h 267890"/>
                <a:gd name="connsiteX4" fmla="*/ 509391 w 508992"/>
                <a:gd name="connsiteY4" fmla="*/ 195543 h 267890"/>
              </a:gdLst>
              <a:cxnLst>
                <a:cxn ang="0">
                  <a:pos x="connsiteX0" y="connsiteY0"/>
                </a:cxn>
                <a:cxn ang="0">
                  <a:pos x="connsiteX1" y="connsiteY1"/>
                </a:cxn>
                <a:cxn ang="0">
                  <a:pos x="connsiteX2" y="connsiteY2"/>
                </a:cxn>
                <a:cxn ang="0">
                  <a:pos x="connsiteX3" y="connsiteY3"/>
                </a:cxn>
                <a:cxn ang="0">
                  <a:pos x="connsiteX4" y="connsiteY4"/>
                </a:cxn>
              </a:cxnLst>
              <a:rect l="l" t="t" r="r" b="b"/>
              <a:pathLst>
                <a:path w="508992" h="267890">
                  <a:moveTo>
                    <a:pt x="509391" y="195543"/>
                  </a:moveTo>
                  <a:cubicBezTo>
                    <a:pt x="369871" y="70920"/>
                    <a:pt x="189309" y="2096"/>
                    <a:pt x="2232" y="2233"/>
                  </a:cubicBezTo>
                  <a:lnTo>
                    <a:pt x="2232" y="97483"/>
                  </a:lnTo>
                  <a:cubicBezTo>
                    <a:pt x="165905" y="97375"/>
                    <a:pt x="323874" y="157582"/>
                    <a:pt x="445955" y="266599"/>
                  </a:cubicBezTo>
                  <a:lnTo>
                    <a:pt x="509391" y="195543"/>
                  </a:lnTo>
                  <a:close/>
                </a:path>
              </a:pathLst>
            </a:custGeom>
            <a:solidFill>
              <a:schemeClr val="bg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buClrTx/>
                <a:buSzTx/>
                <a:buFontTx/>
              </a:pPr>
              <a:endParaRPr lang="zh-CN" altLang="en-US" noProof="0">
                <a:ln>
                  <a:noFill/>
                </a:ln>
                <a:solidFill>
                  <a:prstClr val="black"/>
                </a:solidFill>
                <a:effectLst/>
                <a:uLnTx/>
                <a:uFillTx/>
                <a:latin typeface="Arial" panose="020b0604020202020204" pitchFamily="34" charset="0"/>
                <a:ea typeface="华文楷体" panose="02010600040101010101" charset="-122"/>
                <a:sym typeface="+mn-ea"/>
              </a:endParaRPr>
            </a:p>
          </p:txBody>
        </p:sp>
        <p:sp>
          <p:nvSpPr>
            <p:cNvPr id="28" name="PA-任意多边形: 形状 837"/>
            <p:cNvSpPr/>
            <p:nvPr>
              <p:custDataLst>
                <p:tags r:id="rId14"/>
              </p:custDataLst>
            </p:nvPr>
          </p:nvSpPr>
          <p:spPr bwMode="auto">
            <a:xfrm>
              <a:off x="7458423" y="3957548"/>
              <a:ext cx="125016" cy="125016"/>
            </a:xfrm>
            <a:custGeom>
              <a:gdLst>
                <a:gd name="connsiteX0" fmla="*/ 34856 w 125015"/>
                <a:gd name="connsiteY0" fmla="*/ 125676 h 125015"/>
                <a:gd name="connsiteX1" fmla="*/ 125629 w 125015"/>
                <a:gd name="connsiteY1" fmla="*/ 96768 h 125015"/>
                <a:gd name="connsiteX2" fmla="*/ 88291 w 125015"/>
                <a:gd name="connsiteY2" fmla="*/ 2232 h 125015"/>
                <a:gd name="connsiteX3" fmla="*/ 2232 w 125015"/>
                <a:gd name="connsiteY3" fmla="*/ 42952 h 125015"/>
                <a:gd name="connsiteX4" fmla="*/ 34856 w 125015"/>
                <a:gd name="connsiteY4" fmla="*/ 125676 h 125015"/>
              </a:gdLst>
              <a:cxnLst>
                <a:cxn ang="0">
                  <a:pos x="connsiteX0" y="connsiteY0"/>
                </a:cxn>
                <a:cxn ang="0">
                  <a:pos x="connsiteX1" y="connsiteY1"/>
                </a:cxn>
                <a:cxn ang="0">
                  <a:pos x="connsiteX2" y="connsiteY2"/>
                </a:cxn>
                <a:cxn ang="0">
                  <a:pos x="connsiteX3" y="connsiteY3"/>
                </a:cxn>
                <a:cxn ang="0">
                  <a:pos x="connsiteX4" y="connsiteY4"/>
                </a:cxn>
              </a:cxnLst>
              <a:rect l="l" t="t" r="r" b="b"/>
              <a:pathLst>
                <a:path w="125015" h="125015">
                  <a:moveTo>
                    <a:pt x="34856" y="125676"/>
                  </a:moveTo>
                  <a:lnTo>
                    <a:pt x="125629" y="96768"/>
                  </a:lnTo>
                  <a:cubicBezTo>
                    <a:pt x="115303" y="64460"/>
                    <a:pt x="102828" y="32876"/>
                    <a:pt x="88291" y="2232"/>
                  </a:cubicBezTo>
                  <a:lnTo>
                    <a:pt x="2232" y="42952"/>
                  </a:lnTo>
                  <a:cubicBezTo>
                    <a:pt x="14945" y="69765"/>
                    <a:pt x="25845" y="97402"/>
                    <a:pt x="34856" y="125676"/>
                  </a:cubicBezTo>
                  <a:close/>
                </a:path>
              </a:pathLst>
            </a:custGeom>
            <a:solidFill>
              <a:schemeClr val="bg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buClrTx/>
                <a:buSzTx/>
                <a:buFontTx/>
              </a:pPr>
              <a:endParaRPr lang="zh-CN" altLang="en-US" noProof="0">
                <a:ln>
                  <a:noFill/>
                </a:ln>
                <a:solidFill>
                  <a:prstClr val="black"/>
                </a:solidFill>
                <a:effectLst/>
                <a:uLnTx/>
                <a:uFillTx/>
                <a:latin typeface="Arial" panose="020b0604020202020204" pitchFamily="34" charset="0"/>
                <a:ea typeface="华文楷体" panose="02010600040101010101" charset="-122"/>
                <a:sym typeface="+mn-ea"/>
              </a:endParaRPr>
            </a:p>
          </p:txBody>
        </p:sp>
        <p:sp>
          <p:nvSpPr>
            <p:cNvPr id="29" name="PA-任意多边形: 形状 838"/>
            <p:cNvSpPr/>
            <p:nvPr>
              <p:custDataLst>
                <p:tags r:id="rId15"/>
              </p:custDataLst>
            </p:nvPr>
          </p:nvSpPr>
          <p:spPr bwMode="auto">
            <a:xfrm>
              <a:off x="6093773" y="3765953"/>
              <a:ext cx="1526977" cy="1282898"/>
            </a:xfrm>
            <a:custGeom>
              <a:gdLst>
                <a:gd name="connsiteX0" fmla="*/ 1514615 w 1526976"/>
                <a:gd name="connsiteY0" fmla="*/ 386947 h 1282898"/>
                <a:gd name="connsiteX1" fmla="*/ 1420842 w 1526976"/>
                <a:gd name="connsiteY1" fmla="*/ 403521 h 1282898"/>
                <a:gd name="connsiteX2" fmla="*/ 880095 w 1526976"/>
                <a:gd name="connsiteY2" fmla="*/ 1175986 h 1282898"/>
                <a:gd name="connsiteX3" fmla="*/ 107630 w 1526976"/>
                <a:gd name="connsiteY3" fmla="*/ 635240 h 1282898"/>
                <a:gd name="connsiteX4" fmla="*/ 97486 w 1526976"/>
                <a:gd name="connsiteY4" fmla="*/ 520297 h 1282898"/>
                <a:gd name="connsiteX5" fmla="*/ 275270 w 1526976"/>
                <a:gd name="connsiteY5" fmla="*/ 66955 h 1282898"/>
                <a:gd name="connsiteX6" fmla="*/ 205452 w 1526976"/>
                <a:gd name="connsiteY6" fmla="*/ 2232 h 1282898"/>
                <a:gd name="connsiteX7" fmla="*/ 246159 w 1526976"/>
                <a:gd name="connsiteY7" fmla="*/ 1079093 h 1282898"/>
                <a:gd name="connsiteX8" fmla="*/ 1323020 w 1526976"/>
                <a:gd name="connsiteY8" fmla="*/ 1038386 h 1282898"/>
                <a:gd name="connsiteX9" fmla="*/ 1526236 w 1526976"/>
                <a:gd name="connsiteY9" fmla="*/ 520297 h 1282898"/>
                <a:gd name="connsiteX10" fmla="*/ 1514615 w 1526976"/>
                <a:gd name="connsiteY10" fmla="*/ 386947 h 12828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6976" h="1282898">
                  <a:moveTo>
                    <a:pt x="1514615" y="386947"/>
                  </a:moveTo>
                  <a:lnTo>
                    <a:pt x="1420842" y="403521"/>
                  </a:lnTo>
                  <a:cubicBezTo>
                    <a:pt x="1484829" y="766155"/>
                    <a:pt x="1242727" y="1111999"/>
                    <a:pt x="880095" y="1175986"/>
                  </a:cubicBezTo>
                  <a:cubicBezTo>
                    <a:pt x="517464" y="1239973"/>
                    <a:pt x="171617" y="997875"/>
                    <a:pt x="107630" y="635240"/>
                  </a:cubicBezTo>
                  <a:cubicBezTo>
                    <a:pt x="100933" y="597292"/>
                    <a:pt x="97539" y="558832"/>
                    <a:pt x="97486" y="520297"/>
                  </a:cubicBezTo>
                  <a:cubicBezTo>
                    <a:pt x="97283" y="352136"/>
                    <a:pt x="160809" y="190149"/>
                    <a:pt x="275270" y="66955"/>
                  </a:cubicBezTo>
                  <a:lnTo>
                    <a:pt x="205452" y="2232"/>
                  </a:lnTo>
                  <a:cubicBezTo>
                    <a:pt x="-80674" y="310839"/>
                    <a:pt x="-62451" y="792968"/>
                    <a:pt x="246159" y="1079093"/>
                  </a:cubicBezTo>
                  <a:cubicBezTo>
                    <a:pt x="554769" y="1365218"/>
                    <a:pt x="1036895" y="1346996"/>
                    <a:pt x="1323020" y="1038386"/>
                  </a:cubicBezTo>
                  <a:cubicBezTo>
                    <a:pt x="1453655" y="897487"/>
                    <a:pt x="1526239" y="712437"/>
                    <a:pt x="1526236" y="520297"/>
                  </a:cubicBezTo>
                  <a:cubicBezTo>
                    <a:pt x="1526245" y="475595"/>
                    <a:pt x="1522357" y="430977"/>
                    <a:pt x="1514615" y="386947"/>
                  </a:cubicBezTo>
                  <a:close/>
                </a:path>
              </a:pathLst>
            </a:custGeom>
            <a:solidFill>
              <a:schemeClr val="bg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buClrTx/>
                <a:buSzTx/>
                <a:buFontTx/>
              </a:pPr>
              <a:endParaRPr lang="zh-CN" altLang="en-US" noProof="0">
                <a:ln>
                  <a:noFill/>
                </a:ln>
                <a:solidFill>
                  <a:prstClr val="black"/>
                </a:solidFill>
                <a:effectLst/>
                <a:uLnTx/>
                <a:uFillTx/>
                <a:latin typeface="Arial" panose="020b0604020202020204" pitchFamily="34" charset="0"/>
                <a:ea typeface="华文楷体" panose="02010600040101010101" charset="-122"/>
                <a:sym typeface="+mn-ea"/>
              </a:endParaRPr>
            </a:p>
          </p:txBody>
        </p:sp>
        <p:sp>
          <p:nvSpPr>
            <p:cNvPr id="30" name="PA-任意多边形: 形状 839"/>
            <p:cNvSpPr/>
            <p:nvPr>
              <p:custDataLst>
                <p:tags r:id="rId16"/>
              </p:custDataLst>
            </p:nvPr>
          </p:nvSpPr>
          <p:spPr bwMode="auto">
            <a:xfrm>
              <a:off x="6284277" y="3712518"/>
              <a:ext cx="1145977" cy="1145977"/>
            </a:xfrm>
            <a:custGeom>
              <a:gdLst>
                <a:gd name="connsiteX0" fmla="*/ 573732 w 1145976"/>
                <a:gd name="connsiteY0" fmla="*/ 1145232 h 1145976"/>
                <a:gd name="connsiteX1" fmla="*/ 1145232 w 1145976"/>
                <a:gd name="connsiteY1" fmla="*/ 573732 h 1145976"/>
                <a:gd name="connsiteX2" fmla="*/ 573732 w 1145976"/>
                <a:gd name="connsiteY2" fmla="*/ 2232 h 1145976"/>
                <a:gd name="connsiteX3" fmla="*/ 573732 w 1145976"/>
                <a:gd name="connsiteY3" fmla="*/ 97482 h 1145976"/>
                <a:gd name="connsiteX4" fmla="*/ 1049982 w 1145976"/>
                <a:gd name="connsiteY4" fmla="*/ 573732 h 1145976"/>
                <a:gd name="connsiteX5" fmla="*/ 573732 w 1145976"/>
                <a:gd name="connsiteY5" fmla="*/ 1049982 h 1145976"/>
                <a:gd name="connsiteX6" fmla="*/ 97482 w 1145976"/>
                <a:gd name="connsiteY6" fmla="*/ 573732 h 1145976"/>
                <a:gd name="connsiteX7" fmla="*/ 2232 w 1145976"/>
                <a:gd name="connsiteY7" fmla="*/ 573732 h 1145976"/>
                <a:gd name="connsiteX8" fmla="*/ 573732 w 1145976"/>
                <a:gd name="connsiteY8" fmla="*/ 1145232 h 114597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5976" h="1145976">
                  <a:moveTo>
                    <a:pt x="573732" y="1145232"/>
                  </a:moveTo>
                  <a:cubicBezTo>
                    <a:pt x="889364" y="1145232"/>
                    <a:pt x="1145232" y="889364"/>
                    <a:pt x="1145232" y="573732"/>
                  </a:cubicBezTo>
                  <a:cubicBezTo>
                    <a:pt x="1145232" y="258101"/>
                    <a:pt x="889364" y="2232"/>
                    <a:pt x="573732" y="2232"/>
                  </a:cubicBezTo>
                  <a:lnTo>
                    <a:pt x="573732" y="97482"/>
                  </a:lnTo>
                  <a:cubicBezTo>
                    <a:pt x="836759" y="97482"/>
                    <a:pt x="1049982" y="310706"/>
                    <a:pt x="1049982" y="573732"/>
                  </a:cubicBezTo>
                  <a:cubicBezTo>
                    <a:pt x="1049982" y="836759"/>
                    <a:pt x="836759" y="1049982"/>
                    <a:pt x="573732" y="1049982"/>
                  </a:cubicBezTo>
                  <a:cubicBezTo>
                    <a:pt x="310706" y="1049982"/>
                    <a:pt x="97482" y="836759"/>
                    <a:pt x="97482" y="573732"/>
                  </a:cubicBezTo>
                  <a:lnTo>
                    <a:pt x="2232" y="573732"/>
                  </a:lnTo>
                  <a:cubicBezTo>
                    <a:pt x="2575" y="889221"/>
                    <a:pt x="258244" y="1144890"/>
                    <a:pt x="573732" y="1145232"/>
                  </a:cubicBezTo>
                  <a:close/>
                </a:path>
              </a:pathLst>
            </a:custGeom>
            <a:solidFill>
              <a:srgbClr val="F2F2F2"/>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buClrTx/>
                <a:buSzTx/>
                <a:buFontTx/>
              </a:pPr>
              <a:endParaRPr lang="zh-CN" altLang="en-US" noProof="0">
                <a:ln>
                  <a:noFill/>
                </a:ln>
                <a:solidFill>
                  <a:prstClr val="black"/>
                </a:solidFill>
                <a:effectLst/>
                <a:uLnTx/>
                <a:uFillTx/>
                <a:latin typeface="Arial" panose="020b0604020202020204" pitchFamily="34" charset="0"/>
                <a:ea typeface="华文楷体" panose="02010600040101010101" charset="-122"/>
                <a:sym typeface="+mn-ea"/>
              </a:endParaRPr>
            </a:p>
          </p:txBody>
        </p:sp>
        <p:sp>
          <p:nvSpPr>
            <p:cNvPr id="31" name="PA-任意多边形: 形状 840"/>
            <p:cNvSpPr/>
            <p:nvPr>
              <p:custDataLst>
                <p:tags r:id="rId17"/>
              </p:custDataLst>
            </p:nvPr>
          </p:nvSpPr>
          <p:spPr bwMode="auto">
            <a:xfrm>
              <a:off x="6589368" y="3903018"/>
              <a:ext cx="651867" cy="764977"/>
            </a:xfrm>
            <a:custGeom>
              <a:gdLst>
                <a:gd name="connsiteX0" fmla="*/ 541011 w 651867"/>
                <a:gd name="connsiteY0" fmla="*/ 649456 h 764976"/>
                <a:gd name="connsiteX1" fmla="*/ 649644 w 651867"/>
                <a:gd name="connsiteY1" fmla="*/ 383232 h 764976"/>
                <a:gd name="connsiteX2" fmla="*/ 268644 w 651867"/>
                <a:gd name="connsiteY2" fmla="*/ 2232 h 764976"/>
                <a:gd name="connsiteX3" fmla="*/ 268644 w 651867"/>
                <a:gd name="connsiteY3" fmla="*/ 97482 h 764976"/>
                <a:gd name="connsiteX4" fmla="*/ 554673 w 651867"/>
                <a:gd name="connsiteY4" fmla="*/ 382953 h 764976"/>
                <a:gd name="connsiteX5" fmla="*/ 269203 w 651867"/>
                <a:gd name="connsiteY5" fmla="*/ 668982 h 764976"/>
                <a:gd name="connsiteX6" fmla="*/ 68907 w 651867"/>
                <a:gd name="connsiteY6" fmla="*/ 587306 h 764976"/>
                <a:gd name="connsiteX7" fmla="*/ 2232 w 651867"/>
                <a:gd name="connsiteY7" fmla="*/ 655409 h 764976"/>
                <a:gd name="connsiteX8" fmla="*/ 541011 w 651867"/>
                <a:gd name="connsiteY8" fmla="*/ 649456 h 76497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1867" h="764976">
                  <a:moveTo>
                    <a:pt x="541011" y="649456"/>
                  </a:moveTo>
                  <a:cubicBezTo>
                    <a:pt x="610603" y="578310"/>
                    <a:pt x="649593" y="482757"/>
                    <a:pt x="649644" y="383232"/>
                  </a:cubicBezTo>
                  <a:cubicBezTo>
                    <a:pt x="649409" y="172909"/>
                    <a:pt x="478968" y="2468"/>
                    <a:pt x="268644" y="2232"/>
                  </a:cubicBezTo>
                  <a:lnTo>
                    <a:pt x="268644" y="97482"/>
                  </a:lnTo>
                  <a:cubicBezTo>
                    <a:pt x="426458" y="97328"/>
                    <a:pt x="554519" y="225138"/>
                    <a:pt x="554673" y="382953"/>
                  </a:cubicBezTo>
                  <a:cubicBezTo>
                    <a:pt x="554828" y="540767"/>
                    <a:pt x="427018" y="668828"/>
                    <a:pt x="269203" y="668982"/>
                  </a:cubicBezTo>
                  <a:cubicBezTo>
                    <a:pt x="194313" y="669057"/>
                    <a:pt x="122390" y="639726"/>
                    <a:pt x="68907" y="587306"/>
                  </a:cubicBezTo>
                  <a:lnTo>
                    <a:pt x="2232" y="655409"/>
                  </a:lnTo>
                  <a:cubicBezTo>
                    <a:pt x="152653" y="802547"/>
                    <a:pt x="393874" y="799880"/>
                    <a:pt x="541011" y="649456"/>
                  </a:cubicBezTo>
                  <a:close/>
                </a:path>
              </a:pathLst>
            </a:custGeom>
            <a:solidFill>
              <a:schemeClr val="bg1"/>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buClrTx/>
                <a:buSzTx/>
                <a:buFontTx/>
              </a:pPr>
              <a:endParaRPr lang="zh-CN" altLang="en-US" noProof="0">
                <a:ln>
                  <a:noFill/>
                </a:ln>
                <a:solidFill>
                  <a:prstClr val="black"/>
                </a:solidFill>
                <a:effectLst/>
                <a:uLnTx/>
                <a:uFillTx/>
                <a:latin typeface="Arial" panose="020b0604020202020204" pitchFamily="34" charset="0"/>
                <a:ea typeface="华文楷体" panose="02010600040101010101" charset="-122"/>
                <a:sym typeface="+mn-ea"/>
              </a:endParaRPr>
            </a:p>
          </p:txBody>
        </p:sp>
        <p:sp>
          <p:nvSpPr>
            <p:cNvPr id="32" name="PA-任意多边形: 形状 841"/>
            <p:cNvSpPr/>
            <p:nvPr>
              <p:custDataLst>
                <p:tags r:id="rId18"/>
              </p:custDataLst>
            </p:nvPr>
          </p:nvSpPr>
          <p:spPr bwMode="auto">
            <a:xfrm>
              <a:off x="6855776" y="4093518"/>
              <a:ext cx="193477" cy="383977"/>
            </a:xfrm>
            <a:custGeom>
              <a:gdLst>
                <a:gd name="connsiteX0" fmla="*/ 192732 w 193476"/>
                <a:gd name="connsiteY0" fmla="*/ 192732 h 383976"/>
                <a:gd name="connsiteX1" fmla="*/ 2232 w 193476"/>
                <a:gd name="connsiteY1" fmla="*/ 2232 h 383976"/>
                <a:gd name="connsiteX2" fmla="*/ 2232 w 193476"/>
                <a:gd name="connsiteY2" fmla="*/ 97482 h 383976"/>
                <a:gd name="connsiteX3" fmla="*/ 97482 w 193476"/>
                <a:gd name="connsiteY3" fmla="*/ 192732 h 383976"/>
                <a:gd name="connsiteX4" fmla="*/ 2232 w 193476"/>
                <a:gd name="connsiteY4" fmla="*/ 287982 h 383976"/>
                <a:gd name="connsiteX5" fmla="*/ 2232 w 193476"/>
                <a:gd name="connsiteY5" fmla="*/ 383232 h 383976"/>
                <a:gd name="connsiteX6" fmla="*/ 192732 w 193476"/>
                <a:gd name="connsiteY6" fmla="*/ 192732 h 38397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476" h="383976">
                  <a:moveTo>
                    <a:pt x="192732" y="192732"/>
                  </a:moveTo>
                  <a:cubicBezTo>
                    <a:pt x="192732" y="87523"/>
                    <a:pt x="107442" y="2232"/>
                    <a:pt x="2232" y="2232"/>
                  </a:cubicBezTo>
                  <a:lnTo>
                    <a:pt x="2232" y="97482"/>
                  </a:lnTo>
                  <a:cubicBezTo>
                    <a:pt x="54837" y="97482"/>
                    <a:pt x="97482" y="140128"/>
                    <a:pt x="97482" y="192732"/>
                  </a:cubicBezTo>
                  <a:cubicBezTo>
                    <a:pt x="97482" y="245337"/>
                    <a:pt x="54837" y="287982"/>
                    <a:pt x="2232" y="287982"/>
                  </a:cubicBezTo>
                  <a:lnTo>
                    <a:pt x="2232" y="383232"/>
                  </a:lnTo>
                  <a:cubicBezTo>
                    <a:pt x="107445" y="383232"/>
                    <a:pt x="192732" y="297942"/>
                    <a:pt x="192732" y="192732"/>
                  </a:cubicBezTo>
                  <a:close/>
                </a:path>
              </a:pathLst>
            </a:custGeom>
            <a:solidFill>
              <a:srgbClr val="F2F2F2"/>
            </a:solidFill>
            <a:ln>
              <a:noFill/>
            </a:ln>
          </p:spPr>
          <p:txBody>
            <a:bodyPr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buClrTx/>
                <a:buSzTx/>
                <a:buFontTx/>
              </a:pPr>
              <a:endParaRPr lang="zh-CN" altLang="en-US" noProof="0">
                <a:ln>
                  <a:noFill/>
                </a:ln>
                <a:solidFill>
                  <a:prstClr val="black"/>
                </a:solidFill>
                <a:effectLst/>
                <a:uLnTx/>
                <a:uFillTx/>
                <a:latin typeface="Arial" panose="020b0604020202020204" pitchFamily="34" charset="0"/>
                <a:ea typeface="华文楷体" panose="02010600040101010101" charset="-122"/>
                <a:sym typeface="+mn-ea"/>
              </a:endParaRPr>
            </a:p>
          </p:txBody>
        </p:sp>
      </p:gr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randombar(horizontal)">
                                      <p:cBhvr>
                                        <p:cTn id="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userDrawn="1">
            <p:custDataLst>
              <p:tags r:id="rId3"/>
            </p:custDataLst>
          </p:nvPr>
        </p:nvSpPr>
        <p:spPr>
          <a:xfrm>
            <a:off x="0" y="5080000"/>
            <a:ext cx="12192000" cy="177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华文楷体" panose="02010600040101010101" charset="-122"/>
              <a:ea typeface="华文楷体" panose="02010600040101010101" charset="-122"/>
              <a:sym typeface="+mn-ea"/>
            </a:endParaRPr>
          </a:p>
        </p:txBody>
      </p:sp>
      <p:sp>
        <p:nvSpPr>
          <p:cNvPr id="3" name="矩形 5"/>
          <p:cNvSpPr/>
          <p:nvPr>
            <p:custDataLst>
              <p:tags r:id="rId4"/>
            </p:custDataLst>
          </p:nvPr>
        </p:nvSpPr>
        <p:spPr>
          <a:xfrm>
            <a:off x="-635" y="5073650"/>
            <a:ext cx="12192000" cy="178435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华文楷体" panose="02010600040101010101" charset="-122"/>
              <a:ea typeface="华文楷体" panose="02010600040101010101" charset="-122"/>
            </a:endParaRPr>
          </a:p>
        </p:txBody>
      </p:sp>
      <p:sp>
        <p:nvSpPr>
          <p:cNvPr id="7" name="矩形 6"/>
          <p:cNvSpPr/>
          <p:nvPr>
            <p:custDataLst>
              <p:tags r:id="rId5"/>
            </p:custDataLst>
          </p:nvPr>
        </p:nvSpPr>
        <p:spPr>
          <a:xfrm>
            <a:off x="1676413" y="2438420"/>
            <a:ext cx="8839271" cy="3581429"/>
          </a:xfrm>
          <a:prstGeom prst="rect">
            <a:avLst/>
          </a:prstGeom>
          <a:solidFill>
            <a:srgbClr val="FFFFFF"/>
          </a:solidFill>
          <a:ln>
            <a:noFill/>
          </a:ln>
          <a:effectLst>
            <a:outerShdw blurRad="254000" sx="102000" sy="102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华文楷体" panose="02010600040101010101" charset="-122"/>
              <a:ea typeface="华文楷体" panose="02010600040101010101" charset="-122"/>
            </a:endParaRPr>
          </a:p>
        </p:txBody>
      </p:sp>
      <p:sp>
        <p:nvSpPr>
          <p:cNvPr id="8" name="矩形 7"/>
          <p:cNvSpPr/>
          <p:nvPr>
            <p:custDataLst>
              <p:tags r:id="rId6"/>
            </p:custDataLst>
          </p:nvPr>
        </p:nvSpPr>
        <p:spPr>
          <a:xfrm>
            <a:off x="5333994" y="1988185"/>
            <a:ext cx="1524012" cy="2540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华文楷体" panose="02010600040101010101" charset="-122"/>
              <a:ea typeface="华文楷体" panose="02010600040101010101" charset="-122"/>
            </a:endParaRPr>
          </a:p>
        </p:txBody>
      </p:sp>
      <p:sp>
        <p:nvSpPr>
          <p:cNvPr id="5" name="文本框 4"/>
          <p:cNvSpPr txBox="1"/>
          <p:nvPr>
            <p:custDataLst>
              <p:tags r:id="rId7"/>
            </p:custDataLst>
          </p:nvPr>
        </p:nvSpPr>
        <p:spPr>
          <a:xfrm>
            <a:off x="1676368" y="666757"/>
            <a:ext cx="8839264" cy="1219200"/>
          </a:xfrm>
          <a:prstGeom prst="rect">
            <a:avLst/>
          </a:prstGeom>
          <a:noFill/>
        </p:spPr>
        <p:txBody>
          <a:bodyPr wrap="square" lIns="63500" tIns="25400" rIns="63500" bIns="25400" rtlCol="0" anchor="ctr">
            <a:noAutofit/>
          </a:bodyPr>
          <a:lstStyle/>
          <a:p>
            <a:pPr lvl="0" algn="ctr">
              <a:spcBef>
                <a:spcPct val="0"/>
              </a:spcBef>
              <a:spcAft>
                <a:spcPct val="0"/>
              </a:spcAft>
              <a:buClrTx/>
              <a:buSzTx/>
              <a:buFontTx/>
            </a:pPr>
            <a:r>
              <a:rPr lang="zh-CN" altLang="en-US" sz="3600" b="1" spc="300">
                <a:latin typeface="华文楷体" panose="02010600040101010101" charset="-122"/>
                <a:ea typeface="华文楷体" panose="02010600040101010101" charset="-122"/>
                <a:sym typeface="+mn-ea"/>
              </a:rPr>
              <a:t>读第⑥自然段，说说这一自然段介绍了什么内容？有什么作用？</a:t>
            </a:r>
          </a:p>
        </p:txBody>
      </p:sp>
      <p:sp>
        <p:nvSpPr>
          <p:cNvPr id="11" name="Title 6"/>
          <p:cNvSpPr txBox="1"/>
          <p:nvPr>
            <p:custDataLst>
              <p:tags r:id="rId8"/>
            </p:custDataLst>
          </p:nvPr>
        </p:nvSpPr>
        <p:spPr>
          <a:xfrm>
            <a:off x="2367915" y="3002280"/>
            <a:ext cx="7690485" cy="23774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2800" spc="200">
                <a:ln w="3175">
                  <a:noFill/>
                  <a:prstDash val="dash"/>
                </a:ln>
                <a:solidFill>
                  <a:srgbClr val="C00000"/>
                </a:solidFill>
                <a:latin typeface="华文楷体" panose="02010600040101010101" charset="-122"/>
                <a:ea typeface="华文楷体" panose="02010600040101010101" charset="-122"/>
                <a:cs typeface="华文楷体" panose="02010600040101010101" charset="-122"/>
              </a:rPr>
              <a:t>内容</a:t>
            </a:r>
            <a:r>
              <a:rPr lang="zh-CN" altLang="en-US" sz="2800" spc="200">
                <a:ln w="3175">
                  <a:noFill/>
                  <a:prstDash val="dash"/>
                </a:ln>
                <a:solidFill>
                  <a:srgbClr val="404040"/>
                </a:solidFill>
                <a:latin typeface="华文楷体" panose="02010600040101010101" charset="-122"/>
                <a:ea typeface="华文楷体" panose="02010600040101010101" charset="-122"/>
                <a:cs typeface="华文楷体" panose="02010600040101010101" charset="-122"/>
              </a:rPr>
              <a:t>：介绍了南京命运的变迁，以及中国具有捍卫世界和平的坚定信念和磅礴的力量。</a:t>
            </a:r>
          </a:p>
          <a:p>
            <a:pPr marL="0" lvl="0" indent="-285750" algn="l" fontAlgn="ctr">
              <a:lnSpc>
                <a:spcPct val="130000"/>
              </a:lnSpc>
              <a:spcBef>
                <a:spcPts val="1000"/>
              </a:spcBef>
              <a:spcAft>
                <a:spcPct val="0"/>
              </a:spcAft>
              <a:buSzTx/>
              <a:buFont typeface="Wingdings" panose="05000000000000000000" charset="0"/>
              <a:buNone/>
            </a:pPr>
            <a:r>
              <a:rPr lang="zh-CN" altLang="en-US" sz="2800" spc="200">
                <a:ln w="3175">
                  <a:noFill/>
                  <a:prstDash val="dash"/>
                </a:ln>
                <a:solidFill>
                  <a:srgbClr val="C00000"/>
                </a:solidFill>
                <a:latin typeface="华文楷体" panose="02010600040101010101" charset="-122"/>
                <a:ea typeface="华文楷体" panose="02010600040101010101" charset="-122"/>
                <a:cs typeface="华文楷体" panose="02010600040101010101" charset="-122"/>
              </a:rPr>
              <a:t>作用</a:t>
            </a:r>
            <a:r>
              <a:rPr lang="zh-CN" altLang="en-US" sz="2800" spc="200">
                <a:ln w="3175">
                  <a:noFill/>
                  <a:prstDash val="dash"/>
                </a:ln>
                <a:solidFill>
                  <a:srgbClr val="404040"/>
                </a:solidFill>
                <a:latin typeface="华文楷体" panose="02010600040101010101" charset="-122"/>
                <a:ea typeface="华文楷体" panose="02010600040101010101" charset="-122"/>
                <a:cs typeface="华文楷体" panose="02010600040101010101" charset="-122"/>
              </a:rPr>
              <a:t>：表达设立南京大屠杀死难者国家公祭日的意义以及中国维护世界和平的坚定信念，深化中心，升华主题，也使文章的结构更加完整。</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7" dur="500"/>
                                        <p:tgtEl>
                                          <p:spTgt spid="1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randombar(horizontal)">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2770" name="Rectangle 17"/>
          <p:cNvSpPr/>
          <p:nvPr>
            <p:custDataLst>
              <p:tags r:id="rId3"/>
            </p:custDataLst>
          </p:nvPr>
        </p:nvSpPr>
        <p:spPr>
          <a:xfrm>
            <a:off x="768350" y="1243330"/>
            <a:ext cx="10936605" cy="3356610"/>
          </a:xfrm>
          <a:prstGeom prst="rect">
            <a:avLst/>
          </a:prstGeom>
          <a:noFill/>
          <a:ln w="9525">
            <a:noFill/>
          </a:ln>
        </p:spPr>
        <p:txBody>
          <a:bodyPr wrap="square" anchor="ctr" anchorCtr="0"/>
          <a:lstStyle/>
          <a:p>
            <a:pPr>
              <a:lnSpc>
                <a:spcPct val="150000"/>
              </a:lnSpc>
            </a:pPr>
            <a:r>
              <a:rPr lang="en-US" altLang="zh-CN" sz="2400" b="1">
                <a:solidFill>
                  <a:srgbClr val="003300"/>
                </a:solidFill>
                <a:latin typeface="宋体" panose="02010600030101010101" pitchFamily="2" charset="-122"/>
                <a:sym typeface="Arial"/>
              </a:rPr>
              <a:t> </a:t>
            </a:r>
            <a:r>
              <a:rPr lang="zh-CN" altLang="en-US" sz="2800" b="1">
                <a:solidFill>
                  <a:srgbClr val="003300"/>
                </a:solidFill>
                <a:latin typeface="宋体" panose="02010600030101010101" pitchFamily="2" charset="-122"/>
                <a:sym typeface="Arial"/>
              </a:rPr>
              <a:t>第⑥段运用了什么表达方式？有什么作用？  </a:t>
            </a:r>
            <a:endParaRPr lang="en-US" altLang="zh-CN" sz="2800" b="1">
              <a:solidFill>
                <a:srgbClr val="003300"/>
              </a:solidFill>
              <a:latin typeface="宋体" panose="02010600030101010101" pitchFamily="2" charset="-122"/>
              <a:sym typeface="Arial"/>
            </a:endParaRPr>
          </a:p>
          <a:p>
            <a:pPr>
              <a:lnSpc>
                <a:spcPct val="150000"/>
              </a:lnSpc>
            </a:pPr>
            <a:endParaRPr lang="zh-CN" altLang="zh-CN" sz="2800" b="1">
              <a:solidFill>
                <a:srgbClr val="FF0000"/>
              </a:solidFill>
              <a:latin typeface="微软雅黑" panose="020b0503020204020204" charset="-122"/>
              <a:sym typeface="Arial"/>
            </a:endParaRPr>
          </a:p>
          <a:p>
            <a:pPr>
              <a:lnSpc>
                <a:spcPct val="150000"/>
              </a:lnSpc>
            </a:pPr>
            <a:r>
              <a:rPr lang="zh-CN" altLang="en-US" sz="2800" b="1">
                <a:solidFill>
                  <a:srgbClr val="FF0000"/>
                </a:solidFill>
                <a:latin typeface="微软雅黑" panose="020b0503020204020204" charset="-122"/>
                <a:sym typeface="Arial"/>
              </a:rPr>
              <a:t>第⑥段运用了抒情、议论的表达方式。起到了画龙点睛、升华主旨的作用，强调了中国捍卫世界和平的誓言、信念和力量，语言铿锵有力、掷地有声，尽显大国风范。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2770">
                                            <p:txEl>
                                              <p:pRg st="2" end="2"/>
                                            </p:txEl>
                                          </p:spTgt>
                                        </p:tgtEl>
                                        <p:attrNameLst>
                                          <p:attrName>style.visibility</p:attrName>
                                        </p:attrNameLst>
                                      </p:cBhvr>
                                      <p:to>
                                        <p:strVal val="visible"/>
                                      </p:to>
                                    </p:set>
                                    <p:animEffect transition="in" filter="randombar(horizontal)">
                                      <p:cBhvr>
                                        <p:cTn id="7" dur="500"/>
                                        <p:tgtEl>
                                          <p:spTgt spid="327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 name="任意多边形: 形状 4"/>
          <p:cNvSpPr/>
          <p:nvPr>
            <p:custDataLst>
              <p:tags r:id="rId4"/>
            </p:custDataLst>
          </p:nvPr>
        </p:nvSpPr>
        <p:spPr>
          <a:xfrm>
            <a:off x="6609386" y="-1"/>
            <a:ext cx="3416259" cy="6858002"/>
          </a:xfrm>
          <a:custGeom>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rgbClr val="FFFFFF"/>
              </a:solidFill>
              <a:latin typeface="华文楷体" panose="02010600040101010101" charset="-122"/>
              <a:ea typeface="华文楷体" panose="02010600040101010101" charset="-122"/>
              <a:sym typeface="Arial" panose="020b0604020202020204" pitchFamily="34" charset="0"/>
            </a:endParaRPr>
          </a:p>
        </p:txBody>
      </p:sp>
      <p:sp>
        <p:nvSpPr>
          <p:cNvPr id="7" name="矩形 6"/>
          <p:cNvSpPr/>
          <p:nvPr>
            <p:custDataLst>
              <p:tags r:id="rId5"/>
            </p:custDataLst>
          </p:nvPr>
        </p:nvSpPr>
        <p:spPr>
          <a:xfrm>
            <a:off x="0" y="2635250"/>
            <a:ext cx="12192000" cy="3320415"/>
          </a:xfrm>
          <a:prstGeom prst="rect">
            <a:avLst/>
          </a:prstGeom>
          <a:solidFill>
            <a:srgbClr val="F9F6ED"/>
          </a:solidFill>
          <a:ln>
            <a:noFill/>
          </a:ln>
          <a:effectLst>
            <a:outerShdw blurRad="63500" algn="ctr" rotWithShape="0">
              <a:srgbClr val="0D0D0D">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rgbClr val="FFFFFF"/>
              </a:solidFill>
              <a:latin typeface="华文楷体" panose="02010600040101010101" charset="-122"/>
              <a:ea typeface="华文楷体" panose="02010600040101010101" charset="-122"/>
              <a:sym typeface="Arial" panose="020b0604020202020204" pitchFamily="34" charset="0"/>
            </a:endParaRPr>
          </a:p>
        </p:txBody>
      </p:sp>
      <p:sp>
        <p:nvSpPr>
          <p:cNvPr id="4" name="文本框 3"/>
          <p:cNvSpPr txBox="1"/>
          <p:nvPr>
            <p:custDataLst>
              <p:tags r:id="rId6"/>
            </p:custDataLst>
          </p:nvPr>
        </p:nvSpPr>
        <p:spPr>
          <a:xfrm>
            <a:off x="5288280" y="440690"/>
            <a:ext cx="1914525" cy="500380"/>
          </a:xfrm>
          <a:prstGeom prst="rect">
            <a:avLst/>
          </a:prstGeom>
          <a:noFill/>
        </p:spPr>
        <p:txBody>
          <a:bodyPr wrap="square" bIns="0" rtlCol="0" anchor="b">
            <a:noAutofit/>
          </a:bodyPr>
          <a:lstStyle/>
          <a:p>
            <a:pPr marL="0" indent="0" algn="l">
              <a:lnSpc>
                <a:spcPct val="100000"/>
              </a:lnSpc>
              <a:spcBef>
                <a:spcPct val="0"/>
              </a:spcBef>
              <a:spcAft>
                <a:spcPct val="0"/>
              </a:spcAft>
              <a:buSzTx/>
              <a:buNone/>
            </a:pPr>
            <a:r>
              <a:rPr lang="zh-CN" altLang="en-US" sz="2400" b="1" spc="300">
                <a:solidFill>
                  <a:schemeClr val="tx1"/>
                </a:solidFill>
                <a:latin typeface="华文楷体" panose="02010600040101010101" charset="-122"/>
                <a:ea typeface="华文楷体" panose="02010600040101010101" charset="-122"/>
              </a:rPr>
              <a:t>深入探究</a:t>
            </a:r>
          </a:p>
        </p:txBody>
      </p:sp>
      <p:sp>
        <p:nvSpPr>
          <p:cNvPr id="8" name="文本框 7"/>
          <p:cNvSpPr txBox="1"/>
          <p:nvPr>
            <p:custDataLst>
              <p:tags r:id="rId7"/>
            </p:custDataLst>
          </p:nvPr>
        </p:nvSpPr>
        <p:spPr>
          <a:xfrm>
            <a:off x="1413510" y="1555750"/>
            <a:ext cx="7744460" cy="749300"/>
          </a:xfrm>
          <a:prstGeom prst="rect">
            <a:avLst/>
          </a:prstGeom>
          <a:noFill/>
        </p:spPr>
        <p:txBody>
          <a:bodyPr wrap="square" tIns="0" rtlCol="0" anchor="t">
            <a:noAutofit/>
          </a:bodyPr>
          <a:lstStyle/>
          <a:p>
            <a:pPr marL="0" indent="0" algn="l">
              <a:lnSpc>
                <a:spcPct val="100000"/>
              </a:lnSpc>
              <a:spcBef>
                <a:spcPct val="0"/>
              </a:spcBef>
              <a:spcAft>
                <a:spcPct val="0"/>
              </a:spcAft>
              <a:buSzTx/>
              <a:buNone/>
            </a:pPr>
            <a:r>
              <a:rPr lang="zh-CN" altLang="en-US" sz="2800" spc="200">
                <a:solidFill>
                  <a:srgbClr val="404040"/>
                </a:solidFill>
                <a:latin typeface="华文楷体" panose="02010600040101010101" charset="-122"/>
                <a:ea typeface="华文楷体" panose="02010600040101010101" charset="-122"/>
              </a:rPr>
              <a:t>文中选取了美国、加拿大以及日本等国外的事例进行阐述，这样写有什么好处？</a:t>
            </a:r>
          </a:p>
        </p:txBody>
      </p:sp>
      <p:sp>
        <p:nvSpPr>
          <p:cNvPr id="11" name="Title 6"/>
          <p:cNvSpPr txBox="1"/>
          <p:nvPr>
            <p:custDataLst>
              <p:tags r:id="rId8"/>
            </p:custDataLst>
          </p:nvPr>
        </p:nvSpPr>
        <p:spPr>
          <a:xfrm>
            <a:off x="911184" y="2708928"/>
            <a:ext cx="10363289" cy="3076588"/>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spc="200">
                <a:ln w="3175">
                  <a:noFill/>
                  <a:prstDash val="dash"/>
                </a:ln>
                <a:solidFill>
                  <a:srgbClr val="FF0000"/>
                </a:solidFill>
                <a:latin typeface="华文楷体" panose="02010600040101010101" charset="-122"/>
                <a:ea typeface="华文楷体" panose="02010600040101010101" charset="-122"/>
                <a:cs typeface="华文楷体" panose="02010600040101010101" charset="-122"/>
              </a:rPr>
              <a:t>这样写，一方面使文章能够更客观公正地报道事实，说明证据确凿，从而表明文章的准确性；另一方面，引用国外材料，更能展现全世界正义之士对南京大屠杀的认识，从而表达铭记历史、维护和平是世界性的，具有广泛的社会基础，得到了全世界人民的响应。</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4295775" y="332740"/>
            <a:ext cx="7063105" cy="2489200"/>
          </a:xfrm>
          <a:prstGeom prst="rect">
            <a:avLst/>
          </a:prstGeom>
          <a:noFill/>
        </p:spPr>
        <p:txBody>
          <a:bodyPr wrap="square" rtlCol="0" anchor="t">
            <a:spAutoFit/>
          </a:bodyPr>
          <a:lstStyle/>
          <a:p>
            <a:pPr fontAlgn="auto">
              <a:lnSpc>
                <a:spcPct val="130000"/>
              </a:lnSpc>
            </a:pPr>
            <a:r>
              <a:rPr lang="zh-CN" altLang="en-US" sz="2400">
                <a:solidFill>
                  <a:srgbClr val="0070C0"/>
                </a:solidFill>
                <a:latin typeface="华文楷体" panose="02010600040101010101" charset="-122"/>
                <a:ea typeface="华文楷体" panose="02010600040101010101" charset="-122"/>
                <a:cs typeface="华文楷体" panose="02010600040101010101" charset="-122"/>
              </a:rPr>
              <a:t>    </a:t>
            </a:r>
            <a:r>
              <a:rPr lang="en-US" altLang="zh-CN" sz="2400">
                <a:solidFill>
                  <a:srgbClr val="0070C0"/>
                </a:solidFill>
                <a:latin typeface="华文楷体" panose="02010600040101010101" charset="-122"/>
                <a:ea typeface="华文楷体" panose="02010600040101010101" charset="-122"/>
                <a:cs typeface="华文楷体" panose="02010600040101010101" charset="-122"/>
              </a:rPr>
              <a:t>   </a:t>
            </a:r>
            <a:r>
              <a:rPr lang="zh-CN" altLang="en-US" sz="2400">
                <a:solidFill>
                  <a:srgbClr val="0070C0"/>
                </a:solidFill>
                <a:latin typeface="华文楷体" panose="02010600040101010101" charset="-122"/>
                <a:ea typeface="华文楷体" panose="02010600040101010101" charset="-122"/>
                <a:cs typeface="华文楷体" panose="02010600040101010101" charset="-122"/>
              </a:rPr>
              <a:t>铭记历史，才能继往开来。遗忘历史的民族不可能有凝聚力，也不可能真正从灾难中吸取教训，并开启崭新的时代。在黑暗的南京大屠杀中，我们有30万同胞惨遭杀戮，只有铭记这样血的历史和教训，我们才能有志气不让历史重演。</a:t>
            </a:r>
          </a:p>
        </p:txBody>
      </p:sp>
      <p:sp>
        <p:nvSpPr>
          <p:cNvPr id="4" name="文本框 3"/>
          <p:cNvSpPr txBox="1"/>
          <p:nvPr>
            <p:custDataLst>
              <p:tags r:id="rId4"/>
            </p:custDataLst>
          </p:nvPr>
        </p:nvSpPr>
        <p:spPr>
          <a:xfrm>
            <a:off x="4367530" y="3147060"/>
            <a:ext cx="6856730" cy="2968625"/>
          </a:xfrm>
          <a:prstGeom prst="rect">
            <a:avLst/>
          </a:prstGeom>
          <a:noFill/>
        </p:spPr>
        <p:txBody>
          <a:bodyPr wrap="square" rtlCol="0" anchor="t">
            <a:spAutoFit/>
          </a:bodyPr>
          <a:lstStyle/>
          <a:p>
            <a:pPr lvl="0" algn="l">
              <a:lnSpc>
                <a:spcPct val="130000"/>
              </a:lnSpc>
              <a:buClrTx/>
              <a:buSzTx/>
              <a:buFontTx/>
            </a:pPr>
            <a:r>
              <a:rPr lang="en-US" altLang="zh-CN" sz="2400">
                <a:solidFill>
                  <a:srgbClr val="0070C0"/>
                </a:solidFill>
                <a:latin typeface="华文楷体" panose="02010600040101010101" charset="-122"/>
                <a:ea typeface="华文楷体" panose="02010600040101010101" charset="-122"/>
                <a:cs typeface="华文楷体" panose="02010600040101010101" charset="-122"/>
                <a:sym typeface="+mn-ea"/>
              </a:rPr>
              <a:t>       </a:t>
            </a:r>
            <a:r>
              <a:rPr lang="zh-CN" altLang="en-US" sz="2400">
                <a:solidFill>
                  <a:srgbClr val="0070C0"/>
                </a:solidFill>
                <a:latin typeface="华文楷体" panose="02010600040101010101" charset="-122"/>
                <a:ea typeface="华文楷体" panose="02010600040101010101" charset="-122"/>
                <a:cs typeface="华文楷体" panose="02010600040101010101" charset="-122"/>
                <a:sym typeface="+mn-ea"/>
              </a:rPr>
              <a:t>和平才是人间正道。今天的繁荣不代表永久繁荣，今天的和平更不代表永久和平。面对日本右翼势力丑态百出的表演，我们要时刻保持清醒，站在国家的高度，从灾难中吸取教训，积淀民族记忆，团结全世界维护和平的正义之士，共同维护世界和平。</a:t>
            </a:r>
          </a:p>
        </p:txBody>
      </p:sp>
      <p:sp>
        <p:nvSpPr>
          <p:cNvPr id="3" name="矩形 2"/>
          <p:cNvSpPr/>
          <p:nvPr>
            <p:custDataLst>
              <p:tags r:id="rId5"/>
            </p:custDataLst>
          </p:nvPr>
        </p:nvSpPr>
        <p:spPr>
          <a:xfrm>
            <a:off x="31750" y="635"/>
            <a:ext cx="3987800" cy="68573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6"/>
            </p:custDataLst>
          </p:nvPr>
        </p:nvSpPr>
        <p:spPr>
          <a:xfrm>
            <a:off x="220980" y="2131695"/>
            <a:ext cx="3600450" cy="2306955"/>
          </a:xfrm>
          <a:prstGeom prst="rect">
            <a:avLst/>
          </a:prstGeom>
          <a:noFill/>
        </p:spPr>
        <p:txBody>
          <a:bodyPr wrap="square" rtlCol="0" anchor="t">
            <a:spAutoFit/>
          </a:bodyPr>
          <a:lstStyle/>
          <a:p>
            <a:pPr>
              <a:lnSpc>
                <a:spcPct val="150000"/>
              </a:lnSpc>
            </a:pPr>
            <a:r>
              <a:rPr lang="zh-CN" altLang="en-US" sz="2400">
                <a:solidFill>
                  <a:schemeClr val="tx1"/>
                </a:solidFill>
                <a:latin typeface="华文楷体" panose="02010600040101010101" charset="-122"/>
                <a:ea typeface="华文楷体" panose="02010600040101010101" charset="-122"/>
              </a:rPr>
              <a:t>历史是最好的教科书，也是最好的清醒剂，更是最好的见证者。阅读本文后，你有怎样的体会？</a:t>
            </a:r>
          </a:p>
        </p:txBody>
      </p:sp>
      <p:sp>
        <p:nvSpPr>
          <p:cNvPr id="6" name="文本框 5"/>
          <p:cNvSpPr txBox="1"/>
          <p:nvPr>
            <p:custDataLst>
              <p:tags r:id="rId7"/>
            </p:custDataLst>
          </p:nvPr>
        </p:nvSpPr>
        <p:spPr>
          <a:xfrm>
            <a:off x="788670" y="1218565"/>
            <a:ext cx="2663825" cy="500380"/>
          </a:xfrm>
          <a:prstGeom prst="rect">
            <a:avLst/>
          </a:prstGeom>
          <a:noFill/>
        </p:spPr>
        <p:txBody>
          <a:bodyPr wrap="square" bIns="0" rtlCol="0" anchor="b">
            <a:noAutofit/>
          </a:bodyPr>
          <a:lstStyle/>
          <a:p>
            <a:pPr marL="0" indent="0" algn="l">
              <a:lnSpc>
                <a:spcPct val="100000"/>
              </a:lnSpc>
              <a:spcBef>
                <a:spcPct val="0"/>
              </a:spcBef>
              <a:spcAft>
                <a:spcPct val="0"/>
              </a:spcAft>
              <a:buSzTx/>
              <a:buNone/>
            </a:pPr>
            <a:r>
              <a:rPr lang="zh-CN" altLang="en-US" sz="3200" b="1" spc="300">
                <a:solidFill>
                  <a:srgbClr val="C00000"/>
                </a:solidFill>
                <a:latin typeface="华文楷体" panose="02010600040101010101" charset="-122"/>
                <a:ea typeface="华文楷体" panose="02010600040101010101" charset="-122"/>
              </a:rPr>
              <a:t>深入探究</a:t>
            </a:r>
          </a:p>
        </p:txBody>
      </p:sp>
      <p:cxnSp>
        <p:nvCxnSpPr>
          <p:cNvPr id="8" name="直接连接符 7"/>
          <p:cNvCxnSpPr/>
          <p:nvPr>
            <p:custDataLst>
              <p:tags r:id="rId8"/>
            </p:custDataLst>
          </p:nvPr>
        </p:nvCxnSpPr>
        <p:spPr>
          <a:xfrm>
            <a:off x="951865" y="1846580"/>
            <a:ext cx="850900" cy="63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 name="矩形 21"/>
          <p:cNvSpPr/>
          <p:nvPr>
            <p:custDataLst>
              <p:tags r:id="rId3"/>
            </p:custDataLst>
          </p:nvPr>
        </p:nvSpPr>
        <p:spPr bwMode="auto">
          <a:xfrm>
            <a:off x="1271905" y="1484931"/>
            <a:ext cx="9765030" cy="581057"/>
          </a:xfrm>
          <a:prstGeom prst="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0" algn="l">
              <a:lnSpc>
                <a:spcPct val="150000"/>
              </a:lnSpc>
              <a:buClrTx/>
              <a:buSzTx/>
              <a:buFontTx/>
            </a:pPr>
            <a:r>
              <a:rPr lang="zh-CN" altLang="en-US" sz="2400" smtClean="0">
                <a:solidFill>
                  <a:schemeClr val="bg1">
                    <a:lumMod val="50000"/>
                  </a:schemeClr>
                </a:solidFill>
                <a:latin typeface="微软雅黑" panose="020b0503020204020204" charset="-122"/>
                <a:ea typeface="微软雅黑" panose="020b0503020204020204" charset="-122"/>
                <a:sym typeface="+mn-ea"/>
              </a:rPr>
              <a:t>读完了这篇评论，结合中国现今在全世界的地位，谈谈你的阅读感受。</a:t>
            </a:r>
          </a:p>
        </p:txBody>
      </p:sp>
      <p:sp>
        <p:nvSpPr>
          <p:cNvPr id="2" name="圆角矩形 1"/>
          <p:cNvSpPr/>
          <p:nvPr>
            <p:custDataLst>
              <p:tags r:id="rId4"/>
            </p:custDataLst>
          </p:nvPr>
        </p:nvSpPr>
        <p:spPr>
          <a:xfrm>
            <a:off x="1199369" y="2276458"/>
            <a:ext cx="9560560" cy="3140664"/>
          </a:xfrm>
          <a:prstGeom prst="roundRect">
            <a:avLst/>
          </a:prstGeom>
          <a:noFill/>
          <a:ln w="19050">
            <a:noFill/>
            <a:prstDash val="sysDash"/>
          </a:ln>
        </p:spPr>
        <p:txBody>
          <a:bodyPr wrap="square">
            <a:spAutoFit/>
          </a:bodyPr>
          <a:lstStyle/>
          <a:p>
            <a:pPr marL="12700" lvl="0" indent="-12700" algn="just">
              <a:lnSpc>
                <a:spcPct val="150000"/>
              </a:lnSpc>
              <a:buClrTx/>
              <a:buSzTx/>
              <a:buFontTx/>
            </a:pPr>
            <a:r>
              <a:rPr kumimoji="1" lang="zh-CN" sz="2400">
                <a:solidFill>
                  <a:schemeClr val="accent2"/>
                </a:solidFill>
                <a:latin typeface="微软雅黑" panose="020b0503020204020204" charset="-122"/>
                <a:ea typeface="微软雅黑" panose="020b0503020204020204" charset="-122"/>
                <a:sym typeface="+mn-ea"/>
              </a:rPr>
              <a:t>如今的中国，已不再是任人欺凌与宰割的旧中国了，经过几十年的发展，中国人民重新站起来了，中国科技已高速发展，综合国力不断增强，我们的祖国已经腾飞，中国已经屹立于世界强国之林。我们青少年应珍惜当下幸福美好的环境，努力学习，为实现中华民族伟大复兴而努力奋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4818" name="Rectangle 17"/>
          <p:cNvSpPr/>
          <p:nvPr>
            <p:custDataLst>
              <p:tags r:id="rId3"/>
            </p:custDataLst>
          </p:nvPr>
        </p:nvSpPr>
        <p:spPr>
          <a:xfrm>
            <a:off x="768350" y="1230313"/>
            <a:ext cx="10936288" cy="3905250"/>
          </a:xfrm>
          <a:prstGeom prst="rect">
            <a:avLst/>
          </a:prstGeom>
          <a:noFill/>
          <a:ln w="9525">
            <a:noFill/>
          </a:ln>
        </p:spPr>
        <p:txBody>
          <a:bodyPr wrap="square" anchor="ctr" anchorCtr="0"/>
          <a:lstStyle/>
          <a:p>
            <a:pPr>
              <a:lnSpc>
                <a:spcPct val="150000"/>
              </a:lnSpc>
            </a:pPr>
            <a:r>
              <a:rPr lang="zh-CN" altLang="en-US" sz="2400" b="1">
                <a:solidFill>
                  <a:srgbClr val="003300"/>
                </a:solidFill>
                <a:latin typeface="宋体" panose="02010600030101010101" pitchFamily="2" charset="-122"/>
                <a:sym typeface="Arial"/>
              </a:rPr>
              <a:t>本文作为新闻评论具有“立意新颖，论述精当，文采斐然”的特点，试简要分析。  </a:t>
            </a:r>
            <a:endParaRPr lang="en-US" altLang="zh-CN" sz="2400" b="1">
              <a:solidFill>
                <a:srgbClr val="003300"/>
              </a:solidFill>
              <a:latin typeface="宋体" panose="02010600030101010101" pitchFamily="2" charset="-122"/>
              <a:sym typeface="Arial"/>
            </a:endParaRPr>
          </a:p>
          <a:p>
            <a:pPr>
              <a:lnSpc>
                <a:spcPct val="150000"/>
              </a:lnSpc>
            </a:pPr>
            <a:endParaRPr lang="zh-CN" altLang="zh-CN" sz="2400" b="1">
              <a:solidFill>
                <a:srgbClr val="FF0000"/>
              </a:solidFill>
              <a:latin typeface="微软雅黑" panose="020b0503020204020204" charset="-122"/>
              <a:sym typeface="Arial"/>
            </a:endParaRPr>
          </a:p>
          <a:p>
            <a:pPr>
              <a:lnSpc>
                <a:spcPct val="150000"/>
              </a:lnSpc>
            </a:pPr>
            <a:r>
              <a:rPr lang="zh-CN" altLang="en-US" sz="2400" b="1">
                <a:solidFill>
                  <a:srgbClr val="002060"/>
                </a:solidFill>
                <a:latin typeface="微软雅黑" panose="020b0503020204020204" charset="-122"/>
                <a:sym typeface="Arial"/>
              </a:rPr>
              <a:t>本文抓住南京大屠杀死难者国家公祭日这一新闻事实，将世界正义之士与日本右翼分子的不同态度的对比引入话题，立意精准；将中国的南京大屠杀死难者国家公祭日和世界和平联系在一起，将南京的历史上升到人类记忆的高度，深化了主题，凸显了新闻评论“立意新颖、论述精当”的特点，保证了世界舆论的导向。本文多用四字短语，准确精练，铿锵有力，凸显了新闻评论“文采斐然”的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4818">
                                            <p:txEl>
                                              <p:pRg st="2" end="2"/>
                                            </p:txEl>
                                          </p:spTgt>
                                        </p:tgtEl>
                                        <p:attrNameLst>
                                          <p:attrName>style.visibility</p:attrName>
                                        </p:attrNameLst>
                                      </p:cBhvr>
                                      <p:to>
                                        <p:strVal val="visible"/>
                                      </p:to>
                                    </p:set>
                                    <p:animEffect transition="in" filter="randombar(horizontal)">
                                      <p:cBhvr>
                                        <p:cTn id="7" dur="500"/>
                                        <p:tgtEl>
                                          <p:spTgt spid="348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866" name="文本框 2"/>
          <p:cNvSpPr/>
          <p:nvPr>
            <p:custDataLst>
              <p:tags r:id="rId3"/>
            </p:custDataLst>
          </p:nvPr>
        </p:nvSpPr>
        <p:spPr>
          <a:xfrm>
            <a:off x="720725" y="1182688"/>
            <a:ext cx="10852150" cy="3471862"/>
          </a:xfrm>
          <a:prstGeom prst="rect">
            <a:avLst/>
          </a:prstGeom>
          <a:noFill/>
          <a:ln w="9525">
            <a:noFill/>
          </a:ln>
        </p:spPr>
        <p:txBody>
          <a:bodyPr wrap="square" anchor="t" anchorCtr="0"/>
          <a:lstStyle/>
          <a:p>
            <a:pPr indent="719455" algn="ctr">
              <a:lnSpc>
                <a:spcPct val="140000"/>
              </a:lnSpc>
              <a:spcAft>
                <a:spcPts val="1200"/>
              </a:spcAft>
            </a:pPr>
            <a:r>
              <a:rPr lang="zh-CN" altLang="en-US" sz="3200">
                <a:solidFill>
                  <a:srgbClr val="003300"/>
                </a:solidFill>
                <a:latin typeface="Calibri"/>
              </a:rPr>
              <a:t>中心意思</a:t>
            </a:r>
            <a:endParaRPr lang="en-US" altLang="zh-CN" sz="3200">
              <a:solidFill>
                <a:srgbClr val="003300"/>
              </a:solidFill>
              <a:latin typeface="Calibri"/>
            </a:endParaRPr>
          </a:p>
          <a:p>
            <a:pPr indent="719455" algn="just">
              <a:lnSpc>
                <a:spcPct val="140000"/>
              </a:lnSpc>
            </a:pPr>
            <a:r>
              <a:rPr lang="zh-CN" altLang="en-US" sz="2400" b="1">
                <a:solidFill>
                  <a:srgbClr val="003300"/>
                </a:solidFill>
                <a:latin typeface="Calibri"/>
              </a:rPr>
              <a:t>本文就南京大屠杀死难者国家公祭这一新闻事实发表评论，指出南京大屠杀是人类共同的记忆。通过全世界正义之士以不同方式纪念南京大屠杀死难者的活动与日本右翼分子扭曲历史、美化侵略战争的顽固态度相对比，强烈谴责了日本右翼分子的无耻行径，表达了中国保卫人民和平生活、捍卫世界和平的坚定信念与磅礴力量。</a:t>
            </a: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4917" name="TextBox 7"/>
          <p:cNvSpPr txBox="1"/>
          <p:nvPr>
            <p:custDataLst>
              <p:tags r:id="rId4"/>
            </p:custDataLst>
          </p:nvPr>
        </p:nvSpPr>
        <p:spPr>
          <a:xfrm>
            <a:off x="2999105" y="1052830"/>
            <a:ext cx="6058535" cy="645160"/>
          </a:xfrm>
          <a:prstGeom prst="rect">
            <a:avLst/>
          </a:prstGeom>
          <a:noFill/>
          <a:ln w="9525">
            <a:noFill/>
          </a:ln>
        </p:spPr>
        <p:txBody>
          <a:bodyPr wrap="square" anchor="t">
            <a:spAutoFit/>
          </a:bodyPr>
          <a:lstStyle/>
          <a:p>
            <a:pPr algn="ctr"/>
            <a:r>
              <a:rPr lang="zh-CN" altLang="en-US" sz="3600" b="1">
                <a:solidFill>
                  <a:srgbClr val="C00000"/>
                </a:solidFill>
                <a:latin typeface="华文行楷" panose="02010800040101010101" charset="-122"/>
                <a:ea typeface="华文行楷" panose="02010800040101010101" charset="-122"/>
              </a:rPr>
              <a:t>国行公祭，为佑世界和平</a:t>
            </a:r>
          </a:p>
        </p:txBody>
      </p:sp>
      <p:sp>
        <p:nvSpPr>
          <p:cNvPr id="8" name="左大括号 7"/>
          <p:cNvSpPr/>
          <p:nvPr>
            <p:custDataLst>
              <p:tags r:id="rId5"/>
            </p:custDataLst>
          </p:nvPr>
        </p:nvSpPr>
        <p:spPr>
          <a:xfrm>
            <a:off x="1358265" y="3163570"/>
            <a:ext cx="233680" cy="2421255"/>
          </a:xfrm>
          <a:prstGeom prst="leftBrace">
            <a:avLst>
              <a:gd name="adj1" fmla="val 37601"/>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schemeClr val="tx1"/>
              </a:solidFill>
              <a:effectLst/>
              <a:uLnTx/>
              <a:uFillTx/>
              <a:latin typeface="华文楷体" panose="02010600040101010101" charset="-122"/>
              <a:ea typeface="华文楷体" panose="02010600040101010101" charset="-122"/>
              <a:cs typeface="+mn-cs"/>
            </a:endParaRPr>
          </a:p>
        </p:txBody>
      </p:sp>
      <p:sp>
        <p:nvSpPr>
          <p:cNvPr id="10" name="TextBox 9"/>
          <p:cNvSpPr txBox="1"/>
          <p:nvPr>
            <p:custDataLst>
              <p:tags r:id="rId6"/>
            </p:custDataLst>
          </p:nvPr>
        </p:nvSpPr>
        <p:spPr>
          <a:xfrm>
            <a:off x="1555751" y="3033184"/>
            <a:ext cx="2366433" cy="521970"/>
          </a:xfrm>
          <a:prstGeom prst="rect">
            <a:avLst/>
          </a:prstGeom>
          <a:noFill/>
          <a:ln w="9525">
            <a:noFill/>
          </a:ln>
        </p:spPr>
        <p:txBody>
          <a:bodyPr anchor="t">
            <a:spAutoFit/>
          </a:bodyPr>
          <a:lstStyle/>
          <a:p>
            <a:r>
              <a:rPr lang="zh-CN" altLang="en-US" sz="2800" b="1">
                <a:solidFill>
                  <a:srgbClr val="C00000"/>
                </a:solidFill>
                <a:latin typeface="华文楷体" panose="02010600040101010101" charset="-122"/>
                <a:ea typeface="华文楷体" panose="02010600040101010101" charset="-122"/>
              </a:rPr>
              <a:t>阐述现状</a:t>
            </a:r>
          </a:p>
        </p:txBody>
      </p:sp>
      <p:sp>
        <p:nvSpPr>
          <p:cNvPr id="12" name="右大括号 11"/>
          <p:cNvSpPr/>
          <p:nvPr>
            <p:custDataLst>
              <p:tags r:id="rId7"/>
            </p:custDataLst>
          </p:nvPr>
        </p:nvSpPr>
        <p:spPr>
          <a:xfrm>
            <a:off x="8729133" y="2412577"/>
            <a:ext cx="452967" cy="3655484"/>
          </a:xfrm>
          <a:prstGeom prst="rightBrace">
            <a:avLst>
              <a:gd name="adj1" fmla="val 26018"/>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tx1"/>
              </a:solidFill>
              <a:effectLst/>
              <a:uLnTx/>
              <a:uFillTx/>
              <a:latin typeface="华文楷体" panose="02010600040101010101" charset="-122"/>
              <a:ea typeface="华文楷体" panose="02010600040101010101" charset="-122"/>
              <a:cs typeface="+mn-cs"/>
            </a:endParaRPr>
          </a:p>
        </p:txBody>
      </p:sp>
      <p:sp>
        <p:nvSpPr>
          <p:cNvPr id="13" name="TextBox 12"/>
          <p:cNvSpPr txBox="1"/>
          <p:nvPr>
            <p:custDataLst>
              <p:tags r:id="rId8"/>
            </p:custDataLst>
          </p:nvPr>
        </p:nvSpPr>
        <p:spPr>
          <a:xfrm>
            <a:off x="9658562" y="2697268"/>
            <a:ext cx="1044575" cy="3086100"/>
          </a:xfrm>
          <a:prstGeom prst="rect">
            <a:avLst/>
          </a:prstGeom>
          <a:noFill/>
          <a:ln w="9525">
            <a:noFill/>
          </a:ln>
        </p:spPr>
        <p:txBody>
          <a:bodyPr vert="eaVert" anchor="t">
            <a:spAutoFit/>
          </a:bodyPr>
          <a:lstStyle/>
          <a:p>
            <a:pPr algn="ctr"/>
            <a:r>
              <a:rPr lang="zh-CN" altLang="en-US" sz="2800" b="1">
                <a:solidFill>
                  <a:srgbClr val="C00000"/>
                </a:solidFill>
                <a:latin typeface="华文楷体" panose="02010600040101010101" charset="-122"/>
                <a:ea typeface="华文楷体" panose="02010600040101010101" charset="-122"/>
              </a:rPr>
              <a:t>铭记历史</a:t>
            </a:r>
            <a:endParaRPr lang="en-US" altLang="zh-CN" sz="2800" b="1">
              <a:solidFill>
                <a:srgbClr val="C00000"/>
              </a:solidFill>
              <a:latin typeface="华文楷体" panose="02010600040101010101" charset="-122"/>
              <a:ea typeface="华文楷体" panose="02010600040101010101" charset="-122"/>
            </a:endParaRPr>
          </a:p>
          <a:p>
            <a:pPr algn="ctr"/>
            <a:r>
              <a:rPr lang="zh-CN" altLang="en-US" sz="2800" b="1">
                <a:solidFill>
                  <a:srgbClr val="C00000"/>
                </a:solidFill>
                <a:latin typeface="华文楷体" panose="02010600040101010101" charset="-122"/>
                <a:ea typeface="华文楷体" panose="02010600040101010101" charset="-122"/>
              </a:rPr>
              <a:t>捍卫和平</a:t>
            </a:r>
          </a:p>
        </p:txBody>
      </p:sp>
      <p:sp>
        <p:nvSpPr>
          <p:cNvPr id="14" name="左大括号 13"/>
          <p:cNvSpPr/>
          <p:nvPr>
            <p:custDataLst>
              <p:tags r:id="rId9"/>
            </p:custDataLst>
          </p:nvPr>
        </p:nvSpPr>
        <p:spPr>
          <a:xfrm>
            <a:off x="3676651" y="2468033"/>
            <a:ext cx="306917" cy="1843617"/>
          </a:xfrm>
          <a:prstGeom prst="leftBrace">
            <a:avLst>
              <a:gd name="adj1" fmla="val 46492"/>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schemeClr val="tx1"/>
              </a:solidFill>
              <a:effectLst/>
              <a:uLnTx/>
              <a:uFillTx/>
              <a:latin typeface="华文楷体" panose="02010600040101010101" charset="-122"/>
              <a:ea typeface="华文楷体" panose="02010600040101010101" charset="-122"/>
              <a:cs typeface="+mn-cs"/>
            </a:endParaRPr>
          </a:p>
        </p:txBody>
      </p:sp>
      <p:sp>
        <p:nvSpPr>
          <p:cNvPr id="16" name="TextBox 15"/>
          <p:cNvSpPr txBox="1"/>
          <p:nvPr>
            <p:custDataLst>
              <p:tags r:id="rId10"/>
            </p:custDataLst>
          </p:nvPr>
        </p:nvSpPr>
        <p:spPr>
          <a:xfrm>
            <a:off x="3922395" y="3789680"/>
            <a:ext cx="5461635" cy="521970"/>
          </a:xfrm>
          <a:prstGeom prst="rect">
            <a:avLst/>
          </a:prstGeom>
          <a:noFill/>
          <a:ln w="9525">
            <a:noFill/>
          </a:ln>
        </p:spPr>
        <p:txBody>
          <a:bodyPr wrap="square" anchor="t">
            <a:spAutoFit/>
          </a:bodyPr>
          <a:lstStyle/>
          <a:p>
            <a:r>
              <a:rPr lang="zh-CN" altLang="en-US" sz="2800" b="1">
                <a:latin typeface="华文楷体" panose="02010600040101010101" charset="-122"/>
                <a:ea typeface="华文楷体" panose="02010600040101010101" charset="-122"/>
                <a:cs typeface="华文楷体" panose="02010600040101010101" charset="-122"/>
              </a:rPr>
              <a:t>正义力量</a:t>
            </a:r>
            <a:r>
              <a:rPr lang="en-US" altLang="zh-CN" sz="2800" b="1">
                <a:latin typeface="华文楷体" panose="02010600040101010101" charset="-122"/>
                <a:ea typeface="华文楷体" panose="02010600040101010101" charset="-122"/>
                <a:cs typeface="华文楷体" panose="02010600040101010101" charset="-122"/>
              </a:rPr>
              <a:t>——</a:t>
            </a:r>
            <a:r>
              <a:rPr lang="zh-CN" altLang="en-US" sz="2800" b="1">
                <a:latin typeface="华文楷体" panose="02010600040101010101" charset="-122"/>
                <a:ea typeface="华文楷体" panose="02010600040101010101" charset="-122"/>
                <a:cs typeface="华文楷体" panose="02010600040101010101" charset="-122"/>
              </a:rPr>
              <a:t>反击右翼势力</a:t>
            </a:r>
          </a:p>
        </p:txBody>
      </p:sp>
      <p:sp>
        <p:nvSpPr>
          <p:cNvPr id="23" name="TextBox 22"/>
          <p:cNvSpPr txBox="1"/>
          <p:nvPr>
            <p:custDataLst>
              <p:tags r:id="rId11"/>
            </p:custDataLst>
          </p:nvPr>
        </p:nvSpPr>
        <p:spPr>
          <a:xfrm>
            <a:off x="3922395" y="2211705"/>
            <a:ext cx="4505960" cy="650875"/>
          </a:xfrm>
          <a:prstGeom prst="rect">
            <a:avLst/>
          </a:prstGeom>
          <a:noFill/>
          <a:ln w="9525">
            <a:noFill/>
          </a:ln>
        </p:spPr>
        <p:txBody>
          <a:bodyPr wrap="square" anchor="t">
            <a:spAutoFit/>
          </a:bodyPr>
          <a:lstStyle/>
          <a:p>
            <a:pPr>
              <a:lnSpc>
                <a:spcPct val="130000"/>
              </a:lnSpc>
            </a:pPr>
            <a:r>
              <a:rPr lang="zh-CN" altLang="en-US" sz="2800" b="1">
                <a:latin typeface="华文楷体" panose="02010600040101010101" charset="-122"/>
                <a:ea typeface="华文楷体" panose="02010600040101010101" charset="-122"/>
                <a:cs typeface="华文楷体" panose="02010600040101010101" charset="-122"/>
              </a:rPr>
              <a:t>正义之士</a:t>
            </a:r>
            <a:r>
              <a:rPr lang="en-US" altLang="zh-CN" sz="2800" b="1">
                <a:latin typeface="华文楷体" panose="02010600040101010101" charset="-122"/>
                <a:ea typeface="华文楷体" panose="02010600040101010101" charset="-122"/>
                <a:cs typeface="华文楷体" panose="02010600040101010101" charset="-122"/>
              </a:rPr>
              <a:t>——</a:t>
            </a:r>
            <a:r>
              <a:rPr lang="zh-CN" altLang="en-US" sz="2800" b="1">
                <a:latin typeface="华文楷体" panose="02010600040101010101" charset="-122"/>
                <a:ea typeface="华文楷体" panose="02010600040101010101" charset="-122"/>
                <a:cs typeface="华文楷体" panose="02010600040101010101" charset="-122"/>
              </a:rPr>
              <a:t>纪念死难者</a:t>
            </a:r>
          </a:p>
        </p:txBody>
      </p:sp>
      <p:sp>
        <p:nvSpPr>
          <p:cNvPr id="24" name="TextBox 23"/>
          <p:cNvSpPr txBox="1"/>
          <p:nvPr>
            <p:custDataLst>
              <p:tags r:id="rId12"/>
            </p:custDataLst>
          </p:nvPr>
        </p:nvSpPr>
        <p:spPr>
          <a:xfrm>
            <a:off x="3922184" y="2973917"/>
            <a:ext cx="5988049" cy="650875"/>
          </a:xfrm>
          <a:prstGeom prst="rect">
            <a:avLst/>
          </a:prstGeom>
          <a:noFill/>
          <a:ln w="9525">
            <a:noFill/>
          </a:ln>
        </p:spPr>
        <p:txBody>
          <a:bodyPr anchor="t">
            <a:spAutoFit/>
          </a:bodyPr>
          <a:lstStyle/>
          <a:p>
            <a:pPr>
              <a:lnSpc>
                <a:spcPct val="130000"/>
              </a:lnSpc>
            </a:pPr>
            <a:r>
              <a:rPr lang="zh-CN" altLang="en-US" sz="2800" b="1">
                <a:latin typeface="华文楷体" panose="02010600040101010101" charset="-122"/>
                <a:ea typeface="华文楷体" panose="02010600040101010101" charset="-122"/>
                <a:cs typeface="华文楷体" panose="02010600040101010101" charset="-122"/>
              </a:rPr>
              <a:t>日本右翼</a:t>
            </a:r>
            <a:r>
              <a:rPr lang="en-US" altLang="zh-CN" sz="2800" b="1">
                <a:latin typeface="华文楷体" panose="02010600040101010101" charset="-122"/>
                <a:ea typeface="华文楷体" panose="02010600040101010101" charset="-122"/>
                <a:cs typeface="华文楷体" panose="02010600040101010101" charset="-122"/>
              </a:rPr>
              <a:t>——</a:t>
            </a:r>
            <a:r>
              <a:rPr lang="zh-CN" altLang="en-US" sz="2800" b="1">
                <a:latin typeface="华文楷体" panose="02010600040101010101" charset="-122"/>
                <a:ea typeface="华文楷体" panose="02010600040101010101" charset="-122"/>
                <a:cs typeface="华文楷体" panose="02010600040101010101" charset="-122"/>
              </a:rPr>
              <a:t>否认历史</a:t>
            </a:r>
          </a:p>
        </p:txBody>
      </p:sp>
      <p:sp>
        <p:nvSpPr>
          <p:cNvPr id="119" name="TextBox 9"/>
          <p:cNvSpPr txBox="1"/>
          <p:nvPr>
            <p:custDataLst>
              <p:tags r:id="rId13"/>
            </p:custDataLst>
          </p:nvPr>
        </p:nvSpPr>
        <p:spPr>
          <a:xfrm>
            <a:off x="1591733" y="5063067"/>
            <a:ext cx="2366433" cy="521970"/>
          </a:xfrm>
          <a:prstGeom prst="rect">
            <a:avLst/>
          </a:prstGeom>
          <a:noFill/>
          <a:ln w="9525">
            <a:noFill/>
          </a:ln>
        </p:spPr>
        <p:txBody>
          <a:bodyPr anchor="t">
            <a:spAutoFit/>
          </a:bodyPr>
          <a:lstStyle/>
          <a:p>
            <a:r>
              <a:rPr lang="zh-CN" altLang="en-US" sz="2800" b="1">
                <a:solidFill>
                  <a:srgbClr val="C00000"/>
                </a:solidFill>
                <a:latin typeface="华文楷体" panose="02010600040101010101" charset="-122"/>
                <a:ea typeface="华文楷体" panose="02010600040101010101" charset="-122"/>
              </a:rPr>
              <a:t>表达信念</a:t>
            </a:r>
          </a:p>
        </p:txBody>
      </p:sp>
      <p:sp>
        <p:nvSpPr>
          <p:cNvPr id="120" name="左大括号 119"/>
          <p:cNvSpPr/>
          <p:nvPr>
            <p:custDataLst>
              <p:tags r:id="rId14"/>
            </p:custDataLst>
          </p:nvPr>
        </p:nvSpPr>
        <p:spPr>
          <a:xfrm>
            <a:off x="3680884" y="4804833"/>
            <a:ext cx="306917" cy="1259417"/>
          </a:xfrm>
          <a:prstGeom prst="leftBrace">
            <a:avLst>
              <a:gd name="adj1" fmla="val 46492"/>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schemeClr val="tx1"/>
              </a:solidFill>
              <a:effectLst/>
              <a:uLnTx/>
              <a:uFillTx/>
              <a:latin typeface="华文楷体" panose="02010600040101010101" charset="-122"/>
              <a:ea typeface="华文楷体" panose="02010600040101010101" charset="-122"/>
              <a:cs typeface="+mn-cs"/>
            </a:endParaRPr>
          </a:p>
        </p:txBody>
      </p:sp>
      <p:sp>
        <p:nvSpPr>
          <p:cNvPr id="121" name="TextBox 22"/>
          <p:cNvSpPr txBox="1"/>
          <p:nvPr>
            <p:custDataLst>
              <p:tags r:id="rId15"/>
            </p:custDataLst>
          </p:nvPr>
        </p:nvSpPr>
        <p:spPr>
          <a:xfrm>
            <a:off x="3941233" y="4563533"/>
            <a:ext cx="6083300" cy="650875"/>
          </a:xfrm>
          <a:prstGeom prst="rect">
            <a:avLst/>
          </a:prstGeom>
          <a:noFill/>
          <a:ln w="9525">
            <a:noFill/>
          </a:ln>
        </p:spPr>
        <p:txBody>
          <a:bodyPr anchor="t">
            <a:spAutoFit/>
          </a:bodyPr>
          <a:lstStyle/>
          <a:p>
            <a:pPr>
              <a:lnSpc>
                <a:spcPct val="130000"/>
              </a:lnSpc>
            </a:pPr>
            <a:r>
              <a:rPr lang="zh-CN" altLang="en-US" sz="2800" b="1">
                <a:latin typeface="华文楷体" panose="02010600040101010101" charset="-122"/>
                <a:ea typeface="华文楷体" panose="02010600040101010101" charset="-122"/>
              </a:rPr>
              <a:t>南京现状：和平之城</a:t>
            </a:r>
          </a:p>
        </p:txBody>
      </p:sp>
      <p:sp>
        <p:nvSpPr>
          <p:cNvPr id="122" name="TextBox 23"/>
          <p:cNvSpPr txBox="1"/>
          <p:nvPr>
            <p:custDataLst>
              <p:tags r:id="rId16"/>
            </p:custDataLst>
          </p:nvPr>
        </p:nvSpPr>
        <p:spPr>
          <a:xfrm>
            <a:off x="3949700" y="5454651"/>
            <a:ext cx="5988051" cy="650875"/>
          </a:xfrm>
          <a:prstGeom prst="rect">
            <a:avLst/>
          </a:prstGeom>
          <a:noFill/>
          <a:ln w="9525">
            <a:noFill/>
          </a:ln>
        </p:spPr>
        <p:txBody>
          <a:bodyPr anchor="t">
            <a:spAutoFit/>
          </a:bodyPr>
          <a:lstStyle/>
          <a:p>
            <a:pPr>
              <a:lnSpc>
                <a:spcPct val="130000"/>
              </a:lnSpc>
            </a:pPr>
            <a:r>
              <a:rPr lang="zh-CN" altLang="en-US" sz="2800" b="1">
                <a:latin typeface="华文楷体" panose="02010600040101010101" charset="-122"/>
                <a:ea typeface="华文楷体" panose="02010600040101010101" charset="-122"/>
              </a:rPr>
              <a:t>捍卫和平：中国有能力</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218" name="图片 1"/>
          <p:cNvPicPr>
            <a:picLocks noChangeAspect="1"/>
          </p:cNvPicPr>
          <p:nvPr>
            <p:custDataLst>
              <p:tags r:id="rId4"/>
            </p:custDataLst>
          </p:nvPr>
        </p:nvPicPr>
        <p:blipFill>
          <a:blip r:embed="rId3"/>
          <a:stretch>
            <a:fillRect/>
          </a:stretch>
        </p:blipFill>
        <p:spPr>
          <a:xfrm>
            <a:off x="0" y="514350"/>
            <a:ext cx="12180888" cy="6343650"/>
          </a:xfrm>
          <a:prstGeom prst="rect">
            <a:avLst/>
          </a:prstGeom>
          <a:noFill/>
          <a:ln w="9525">
            <a:noFill/>
          </a:ln>
        </p:spPr>
      </p:pic>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4" name="矩形 2"/>
          <p:cNvSpPr/>
          <p:nvPr>
            <p:custDataLst>
              <p:tags r:id="rId3"/>
            </p:custDataLst>
          </p:nvPr>
        </p:nvSpPr>
        <p:spPr>
          <a:xfrm>
            <a:off x="965200" y="1193800"/>
            <a:ext cx="10360025" cy="2221230"/>
          </a:xfrm>
          <a:prstGeom prst="rect">
            <a:avLst/>
          </a:prstGeom>
          <a:noFill/>
          <a:ln w="9525">
            <a:noFill/>
          </a:ln>
        </p:spPr>
        <p:txBody>
          <a:bodyPr wrap="square" anchor="t" anchorCtr="0"/>
          <a:lstStyle/>
          <a:p>
            <a:pPr>
              <a:lnSpc>
                <a:spcPct val="140000"/>
              </a:lnSpc>
            </a:pPr>
            <a:r>
              <a:rPr lang="en-US" altLang="zh-CN" sz="2400" b="1">
                <a:latin typeface="微软雅黑" panose="020b0503020204020204" charset="-122"/>
                <a:ea typeface="微软雅黑" panose="020b0503020204020204" charset="-122"/>
              </a:rPr>
              <a:t>1.</a:t>
            </a:r>
            <a:r>
              <a:rPr lang="zh-CN" altLang="en-US" sz="2400" b="1">
                <a:latin typeface="微软雅黑" panose="020b0503020204020204" charset="-122"/>
                <a:ea typeface="微软雅黑" panose="020b0503020204020204" charset="-122"/>
              </a:rPr>
              <a:t>运用对比。</a:t>
            </a:r>
            <a:endParaRPr lang="en-US" altLang="zh-CN" sz="2400" b="1">
              <a:latin typeface="微软雅黑" panose="020b0503020204020204" charset="-122"/>
              <a:ea typeface="微软雅黑" panose="020b0503020204020204" charset="-122"/>
            </a:endParaRPr>
          </a:p>
          <a:p>
            <a:pPr>
              <a:lnSpc>
                <a:spcPct val="140000"/>
              </a:lnSpc>
            </a:pPr>
            <a:r>
              <a:rPr lang="zh-CN" altLang="en-US" sz="2400">
                <a:latin typeface="微软雅黑" panose="020b0503020204020204" charset="-122"/>
                <a:ea typeface="微软雅黑" panose="020b0503020204020204" charset="-122"/>
              </a:rPr>
              <a:t>文章第2段全世界的正义之士以不同的方式纪念死难者和第3段日本右翼分子否认历史、美化战争形成鲜明对比，表达了对日本右翼分子顽固态度的强烈批判。</a:t>
            </a:r>
          </a:p>
        </p:txBody>
      </p:sp>
      <p:sp>
        <p:nvSpPr>
          <p:cNvPr id="38915" name="矩形 4"/>
          <p:cNvSpPr/>
          <p:nvPr>
            <p:custDataLst>
              <p:tags r:id="rId4"/>
            </p:custDataLst>
          </p:nvPr>
        </p:nvSpPr>
        <p:spPr>
          <a:xfrm>
            <a:off x="965200" y="3630613"/>
            <a:ext cx="10515600" cy="2105025"/>
          </a:xfrm>
          <a:prstGeom prst="rect">
            <a:avLst/>
          </a:prstGeom>
          <a:noFill/>
          <a:ln w="9525">
            <a:noFill/>
          </a:ln>
        </p:spPr>
        <p:txBody>
          <a:bodyPr wrap="square" anchor="t" anchorCtr="0"/>
          <a:lstStyle/>
          <a:p>
            <a:pPr>
              <a:lnSpc>
                <a:spcPct val="140000"/>
              </a:lnSpc>
            </a:pPr>
            <a:r>
              <a:rPr lang="en-US" altLang="zh-CN" sz="2400" b="1">
                <a:latin typeface="微软雅黑" panose="020b0503020204020204" charset="-122"/>
                <a:ea typeface="微软雅黑" panose="020b0503020204020204" charset="-122"/>
              </a:rPr>
              <a:t>2.</a:t>
            </a:r>
            <a:r>
              <a:rPr lang="zh-CN" altLang="en-US" sz="2400" b="1">
                <a:latin typeface="微软雅黑" panose="020b0503020204020204" charset="-122"/>
                <a:ea typeface="微软雅黑" panose="020b0503020204020204" charset="-122"/>
              </a:rPr>
              <a:t>列举大量事实。</a:t>
            </a:r>
          </a:p>
          <a:p>
            <a:pPr>
              <a:lnSpc>
                <a:spcPct val="140000"/>
              </a:lnSpc>
            </a:pPr>
            <a:r>
              <a:rPr lang="zh-CN" altLang="en-US" sz="2400">
                <a:latin typeface="微软雅黑" panose="020b0503020204020204" charset="-122"/>
                <a:ea typeface="微软雅黑" panose="020b0503020204020204" charset="-122"/>
              </a:rPr>
              <a:t>本文列举了大量事实，如全世界的正义之士纪念死难者的事例、日本右翼分子否认历史的事例。这些事例的罗列凸显了本文内容的真实性，强化了文章主旨，增强了文章的感染力，能够引起读者的共鸣。</a:t>
            </a: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2" name="文本框 2"/>
          <p:cNvSpPr/>
          <p:nvPr>
            <p:custDataLst>
              <p:tags r:id="rId3"/>
            </p:custDataLst>
          </p:nvPr>
        </p:nvSpPr>
        <p:spPr>
          <a:xfrm>
            <a:off x="720725" y="1182688"/>
            <a:ext cx="10852150" cy="4505325"/>
          </a:xfrm>
          <a:prstGeom prst="rect">
            <a:avLst/>
          </a:prstGeom>
          <a:noFill/>
          <a:ln w="9525">
            <a:noFill/>
          </a:ln>
        </p:spPr>
        <p:txBody>
          <a:bodyPr wrap="square" anchor="t" anchorCtr="0"/>
          <a:lstStyle/>
          <a:p>
            <a:pPr indent="611505" algn="ctr">
              <a:lnSpc>
                <a:spcPct val="140000"/>
              </a:lnSpc>
              <a:spcAft>
                <a:spcPts val="1200"/>
              </a:spcAft>
            </a:pPr>
            <a:r>
              <a:rPr lang="zh-CN" altLang="en-US" sz="3200">
                <a:solidFill>
                  <a:srgbClr val="003300"/>
                </a:solidFill>
                <a:latin typeface="Calibri"/>
              </a:rPr>
              <a:t>阅读技法：衔接排序</a:t>
            </a:r>
            <a:endParaRPr lang="en-US" altLang="zh-CN" sz="3200">
              <a:solidFill>
                <a:srgbClr val="003300"/>
              </a:solidFill>
              <a:latin typeface="Calibri"/>
            </a:endParaRPr>
          </a:p>
          <a:p>
            <a:pPr indent="611505" algn="just">
              <a:lnSpc>
                <a:spcPct val="140000"/>
              </a:lnSpc>
            </a:pPr>
            <a:r>
              <a:rPr lang="zh-CN" altLang="en-US" sz="2400" b="1">
                <a:solidFill>
                  <a:srgbClr val="003300"/>
                </a:solidFill>
                <a:latin typeface="Calibri"/>
              </a:rPr>
              <a:t>在横线上填写一个句子，使上下文连贯。 </a:t>
            </a:r>
            <a:r>
              <a:rPr lang="en-US" altLang="zh-CN" sz="2400" b="1">
                <a:solidFill>
                  <a:srgbClr val="003300"/>
                </a:solidFill>
                <a:latin typeface="Calibri"/>
              </a:rPr>
              <a:t>(</a:t>
            </a:r>
            <a:r>
              <a:rPr lang="zh-CN" altLang="en-US" sz="2400" b="1">
                <a:solidFill>
                  <a:srgbClr val="003300"/>
                </a:solidFill>
                <a:latin typeface="Calibri"/>
              </a:rPr>
              <a:t>不超过 １５ 个字</a:t>
            </a:r>
            <a:r>
              <a:rPr lang="en-US" altLang="zh-CN" sz="2400" b="1">
                <a:solidFill>
                  <a:srgbClr val="003300"/>
                </a:solidFill>
                <a:latin typeface="Calibri"/>
              </a:rPr>
              <a:t>)</a:t>
            </a:r>
          </a:p>
          <a:p>
            <a:pPr indent="611505" algn="just">
              <a:lnSpc>
                <a:spcPct val="140000"/>
              </a:lnSpc>
            </a:pPr>
            <a:r>
              <a:rPr lang="zh-CN" altLang="en-US" sz="2400" b="1">
                <a:solidFill>
                  <a:srgbClr val="003300"/>
                </a:solidFill>
                <a:latin typeface="Calibri"/>
              </a:rPr>
              <a:t>４ 月 ２３ 日，在中央电视台举办的“２０１４ 年中国好书”颁奖盛典上，南京师范大学朱赢椿的</a:t>
            </a:r>
            <a:r>
              <a:rPr lang="en-US" altLang="zh-CN" sz="2400" b="1">
                <a:solidFill>
                  <a:srgbClr val="003300"/>
                </a:solidFill>
                <a:latin typeface="Calibri"/>
              </a:rPr>
              <a:t>《</a:t>
            </a:r>
            <a:r>
              <a:rPr lang="zh-CN" altLang="en-US" sz="2400" b="1">
                <a:solidFill>
                  <a:srgbClr val="003300"/>
                </a:solidFill>
                <a:latin typeface="Calibri"/>
              </a:rPr>
              <a:t>虫子旁</a:t>
            </a:r>
            <a:r>
              <a:rPr lang="en-US" altLang="zh-CN" sz="2400" b="1">
                <a:solidFill>
                  <a:srgbClr val="003300"/>
                </a:solidFill>
                <a:latin typeface="Calibri"/>
              </a:rPr>
              <a:t>》</a:t>
            </a:r>
            <a:r>
              <a:rPr lang="zh-CN" altLang="en-US" sz="2400" b="1">
                <a:solidFill>
                  <a:srgbClr val="003300"/>
                </a:solidFill>
                <a:latin typeface="Calibri"/>
              </a:rPr>
              <a:t>，获得科普生活类好书荣誉。</a:t>
            </a:r>
          </a:p>
          <a:p>
            <a:pPr indent="611505" algn="just">
              <a:lnSpc>
                <a:spcPct val="140000"/>
              </a:lnSpc>
            </a:pPr>
            <a:r>
              <a:rPr lang="en-US" altLang="zh-CN" sz="2400" b="1">
                <a:solidFill>
                  <a:srgbClr val="003300"/>
                </a:solidFill>
                <a:latin typeface="Calibri"/>
              </a:rPr>
              <a:t>《</a:t>
            </a:r>
            <a:r>
              <a:rPr lang="zh-CN" altLang="en-US" sz="2400" b="1">
                <a:solidFill>
                  <a:srgbClr val="003300"/>
                </a:solidFill>
                <a:latin typeface="Calibri"/>
              </a:rPr>
              <a:t>虫子旁</a:t>
            </a:r>
            <a:r>
              <a:rPr lang="en-US" altLang="zh-CN" sz="2400" b="1">
                <a:solidFill>
                  <a:srgbClr val="003300"/>
                </a:solidFill>
                <a:latin typeface="Calibri"/>
              </a:rPr>
              <a:t>》 </a:t>
            </a:r>
            <a:r>
              <a:rPr lang="zh-CN" altLang="en-US" sz="2400" b="1">
                <a:solidFill>
                  <a:srgbClr val="003300"/>
                </a:solidFill>
                <a:latin typeface="Calibri"/>
              </a:rPr>
              <a:t>讲述的是一个被我们忽略的虫子的世界。 在那里，一个水洼就是一片海洋，一片叶子就是一顶阳伞，一个鹅卵石就是一座岛屿，而一块路边的石板缝隙就可以成为一个尸横遍野的战场</a:t>
            </a:r>
            <a:r>
              <a:rPr lang="zh-CN" altLang="en-US" sz="2400" b="1" u="sng">
                <a:solidFill>
                  <a:srgbClr val="003300"/>
                </a:solidFill>
                <a:latin typeface="Calibri"/>
              </a:rPr>
              <a:t>　 　 　 　 　 　 　 　 　 　 　 　 　</a:t>
            </a:r>
            <a:r>
              <a:rPr lang="zh-CN" altLang="en-US" sz="2400" b="1">
                <a:solidFill>
                  <a:srgbClr val="003300"/>
                </a:solidFill>
                <a:latin typeface="Calibri"/>
              </a:rPr>
              <a:t>，让我们照见了自己和自己的生活。</a:t>
            </a:r>
          </a:p>
        </p:txBody>
      </p:sp>
      <p:sp>
        <p:nvSpPr>
          <p:cNvPr id="41986" name="文本框 2"/>
          <p:cNvSpPr/>
          <p:nvPr>
            <p:custDataLst>
              <p:tags r:id="rId4"/>
            </p:custDataLst>
          </p:nvPr>
        </p:nvSpPr>
        <p:spPr>
          <a:xfrm>
            <a:off x="839470" y="5805805"/>
            <a:ext cx="10852150" cy="741045"/>
          </a:xfrm>
          <a:prstGeom prst="rect">
            <a:avLst/>
          </a:prstGeom>
          <a:noFill/>
          <a:ln w="9525">
            <a:noFill/>
          </a:ln>
        </p:spPr>
        <p:txBody>
          <a:bodyPr wrap="square" anchor="t" anchorCtr="0"/>
          <a:lstStyle/>
          <a:p>
            <a:pPr indent="611505" algn="just">
              <a:lnSpc>
                <a:spcPct val="140000"/>
              </a:lnSpc>
            </a:pPr>
            <a:r>
              <a:rPr lang="en-US" altLang="zh-CN" sz="2400" b="1">
                <a:solidFill>
                  <a:srgbClr val="FF0000"/>
                </a:solidFill>
                <a:latin typeface="Calibri"/>
              </a:rPr>
              <a:t>【</a:t>
            </a:r>
            <a:r>
              <a:rPr lang="zh-CN" altLang="en-US" sz="2400" b="1">
                <a:solidFill>
                  <a:srgbClr val="FF0000"/>
                </a:solidFill>
                <a:latin typeface="Calibri"/>
              </a:rPr>
              <a:t>答案</a:t>
            </a:r>
            <a:r>
              <a:rPr lang="en-US" altLang="zh-CN" sz="2400" b="1">
                <a:solidFill>
                  <a:srgbClr val="FF0000"/>
                </a:solidFill>
                <a:latin typeface="Calibri"/>
              </a:rPr>
              <a:t>】</a:t>
            </a:r>
            <a:r>
              <a:rPr lang="zh-CN" altLang="en-US" sz="2400" b="1">
                <a:solidFill>
                  <a:srgbClr val="003300"/>
                </a:solidFill>
                <a:latin typeface="Calibri"/>
              </a:rPr>
              <a:t>(示例</a:t>
            </a:r>
            <a:r>
              <a:rPr lang="en-US" altLang="zh-CN" sz="2400" b="1">
                <a:solidFill>
                  <a:srgbClr val="003300"/>
                </a:solidFill>
                <a:latin typeface="Calibri"/>
              </a:rPr>
              <a:t>)</a:t>
            </a:r>
            <a:r>
              <a:rPr lang="zh-CN" altLang="en-US" sz="2400" b="1">
                <a:solidFill>
                  <a:srgbClr val="003300"/>
                </a:solidFill>
                <a:latin typeface="Calibri"/>
              </a:rPr>
              <a:t>虫子的世界就像是一面镜子</a:t>
            </a:r>
          </a:p>
        </p:txBody>
      </p:sp>
      <p:pic>
        <p:nvPicPr>
          <p:cNvPr id="41987" name="New picture"/>
          <p:cNvPicPr/>
          <p:nvPr>
            <p:custDataLst>
              <p:tags r:id="rId6"/>
            </p:custDataLst>
          </p:nvPr>
        </p:nvPicPr>
        <p:blipFill>
          <a:blip r:embed="rId5"/>
          <a:stretch>
            <a:fillRect/>
          </a:stretch>
        </p:blipFill>
        <p:spPr>
          <a:xfrm>
            <a:off x="11849100" y="124714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randombar(horizontal)">
                                      <p:cBhvr>
                                        <p:cTn id="7" dur="5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42" name="图片 1"/>
          <p:cNvPicPr>
            <a:picLocks noChangeAspect="1"/>
          </p:cNvPicPr>
          <p:nvPr>
            <p:custDataLst>
              <p:tags r:id="rId4"/>
            </p:custDataLst>
          </p:nvPr>
        </p:nvPicPr>
        <p:blipFill>
          <a:blip r:embed="rId3"/>
          <a:stretch>
            <a:fillRect/>
          </a:stretch>
        </p:blipFill>
        <p:spPr>
          <a:xfrm>
            <a:off x="0" y="590550"/>
            <a:ext cx="12192000" cy="6267450"/>
          </a:xfrm>
          <a:prstGeom prst="rect">
            <a:avLst/>
          </a:prstGeom>
          <a:noFill/>
          <a:ln w="9525">
            <a:noFill/>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cxnSp>
        <p:nvCxnSpPr>
          <p:cNvPr id="2" name="直接连接符 1"/>
          <p:cNvCxnSpPr/>
          <p:nvPr>
            <p:custDataLst>
              <p:tags r:id="rId3"/>
            </p:custDataLst>
          </p:nvPr>
        </p:nvCxnSpPr>
        <p:spPr>
          <a:xfrm flipH="1">
            <a:off x="11737975" y="1062355"/>
            <a:ext cx="38100" cy="5344795"/>
          </a:xfrm>
          <a:prstGeom prst="line">
            <a:avLst/>
          </a:prstGeom>
          <a:ln w="28575">
            <a:solidFill>
              <a:srgbClr val="C00000"/>
            </a:solidFill>
          </a:ln>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4"/>
            </p:custDataLst>
          </p:nvPr>
        </p:nvCxnSpPr>
        <p:spPr>
          <a:xfrm>
            <a:off x="450215" y="583122"/>
            <a:ext cx="4711353" cy="22481"/>
          </a:xfrm>
          <a:prstGeom prst="line">
            <a:avLst/>
          </a:prstGeom>
          <a:ln w="28575">
            <a:solidFill>
              <a:srgbClr val="C00000"/>
            </a:solidFill>
          </a:ln>
          <a:effectLst/>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5"/>
            </p:custDataLst>
          </p:nvPr>
        </p:nvCxnSpPr>
        <p:spPr>
          <a:xfrm>
            <a:off x="1846580" y="6388139"/>
            <a:ext cx="9900285" cy="0"/>
          </a:xfrm>
          <a:prstGeom prst="line">
            <a:avLst/>
          </a:prstGeom>
          <a:ln w="28575">
            <a:solidFill>
              <a:srgbClr val="C00000"/>
            </a:solidFill>
          </a:ln>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6"/>
            </p:custDataLst>
          </p:nvPr>
        </p:nvCxnSpPr>
        <p:spPr>
          <a:xfrm flipH="1">
            <a:off x="450215" y="574232"/>
            <a:ext cx="0" cy="4673600"/>
          </a:xfrm>
          <a:prstGeom prst="line">
            <a:avLst/>
          </a:prstGeom>
          <a:ln w="28575">
            <a:solidFill>
              <a:srgbClr val="C00000"/>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7"/>
            </p:custDataLst>
          </p:nvPr>
        </p:nvCxnSpPr>
        <p:spPr>
          <a:xfrm flipH="1">
            <a:off x="450215" y="5603240"/>
            <a:ext cx="0" cy="793750"/>
          </a:xfrm>
          <a:prstGeom prst="line">
            <a:avLst/>
          </a:prstGeom>
          <a:ln w="28575">
            <a:solidFill>
              <a:srgbClr val="C00000"/>
            </a:solidFill>
          </a:ln>
          <a:effectLst/>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8"/>
            </p:custDataLst>
          </p:nvPr>
        </p:nvCxnSpPr>
        <p:spPr>
          <a:xfrm>
            <a:off x="441325" y="6388100"/>
            <a:ext cx="982980" cy="0"/>
          </a:xfrm>
          <a:prstGeom prst="line">
            <a:avLst/>
          </a:prstGeom>
          <a:ln w="28575">
            <a:solidFill>
              <a:srgbClr val="C00000"/>
            </a:solidFill>
          </a:ln>
          <a:effectLst/>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custDataLst>
              <p:tags r:id="rId11"/>
            </p:custDataLst>
          </p:nvPr>
        </p:nvPicPr>
        <p:blipFill>
          <a:blip r:embed="rId9">
            <a:extLst>
              <a:ext uri="{BEBA8EAE-BF5A-486C-A8C5-ECC9F3942E4B}">
                <a14:imgProps xmlns:a14="http://schemas.microsoft.com/office/drawing/2010/main">
                  <a14:imgLayer r:embed="rId10"/>
                </a14:imgProps>
              </a:ext>
            </a:extLst>
          </a:blip>
          <a:stretch>
            <a:fillRect/>
          </a:stretch>
        </p:blipFill>
        <p:spPr>
          <a:xfrm>
            <a:off x="640673" y="730262"/>
            <a:ext cx="5419663" cy="3120412"/>
          </a:xfrm>
          <a:prstGeom prst="rect">
            <a:avLst/>
          </a:prstGeom>
          <a:ln>
            <a:noFill/>
          </a:ln>
        </p:spPr>
      </p:pic>
      <p:pic>
        <p:nvPicPr>
          <p:cNvPr id="5" name="图片 4"/>
          <p:cNvPicPr>
            <a:picLocks noChangeAspect="1"/>
          </p:cNvPicPr>
          <p:nvPr>
            <p:custDataLst>
              <p:tags r:id="rId14"/>
            </p:custDataLst>
          </p:nvPr>
        </p:nvPicPr>
        <p:blipFill>
          <a:blip r:embed="rId12">
            <a:extLst>
              <a:ext uri="{BEBA8EAE-BF5A-486C-A8C5-ECC9F3942E4B}">
                <a14:imgProps xmlns:a14="http://schemas.microsoft.com/office/drawing/2010/main">
                  <a14:imgLayer r:embed="rId13"/>
                </a14:imgProps>
              </a:ext>
            </a:extLst>
          </a:blip>
          <a:stretch>
            <a:fillRect/>
          </a:stretch>
        </p:blipFill>
        <p:spPr>
          <a:xfrm>
            <a:off x="6355716" y="2688481"/>
            <a:ext cx="5185448" cy="3398037"/>
          </a:xfrm>
          <a:prstGeom prst="rect">
            <a:avLst/>
          </a:prstGeom>
          <a:ln>
            <a:noFill/>
          </a:ln>
        </p:spPr>
      </p:pic>
    </p:spTree>
    <p:custDataLst>
      <p:tags r:id="rId15"/>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TextBox 14"/>
          <p:cNvSpPr txBox="1">
            <a:spLocks noChangeArrowheads="1"/>
          </p:cNvSpPr>
          <p:nvPr>
            <p:custDataLst>
              <p:tags r:id="rId3"/>
            </p:custDataLst>
          </p:nvPr>
        </p:nvSpPr>
        <p:spPr bwMode="auto">
          <a:xfrm>
            <a:off x="911146" y="1988929"/>
            <a:ext cx="1036701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fontAlgn="auto">
              <a:lnSpc>
                <a:spcPct val="150000"/>
              </a:lnSpc>
            </a:pPr>
            <a:r>
              <a:rPr kumimoji="1" lang="en-US" sz="2000">
                <a:latin typeface="微软雅黑" panose="020b0503020204020204" charset="-122"/>
                <a:ea typeface="微软雅黑" panose="020b0503020204020204" charset="-122"/>
                <a:sym typeface="+mn-ea"/>
              </a:rPr>
              <a:t>         </a:t>
            </a:r>
            <a:r>
              <a:rPr kumimoji="1" sz="2000">
                <a:latin typeface="微软雅黑" panose="020b0503020204020204" charset="-122"/>
                <a:ea typeface="微软雅黑" panose="020b0503020204020204" charset="-122"/>
                <a:sym typeface="+mn-ea"/>
              </a:rPr>
              <a:t>本文选自2017年12月13</a:t>
            </a:r>
            <a:r>
              <a:rPr kumimoji="1" lang="zh-CN" sz="2000">
                <a:latin typeface="微软雅黑" panose="020b0503020204020204" charset="-122"/>
                <a:ea typeface="微软雅黑" panose="020b0503020204020204" charset="-122"/>
                <a:sym typeface="+mn-ea"/>
              </a:rPr>
              <a:t>日</a:t>
            </a:r>
            <a:r>
              <a:rPr kumimoji="1" sz="2000">
                <a:latin typeface="微软雅黑" panose="020b0503020204020204" charset="-122"/>
                <a:ea typeface="微软雅黑" panose="020b0503020204020204" charset="-122"/>
                <a:sym typeface="+mn-ea"/>
              </a:rPr>
              <a:t>《人民日报》。这一天</a:t>
            </a:r>
            <a:r>
              <a:rPr kumimoji="1" lang="zh-CN" sz="2000">
                <a:latin typeface="微软雅黑" panose="020b0503020204020204" charset="-122"/>
                <a:ea typeface="微软雅黑" panose="020b0503020204020204" charset="-122"/>
                <a:sym typeface="+mn-ea"/>
              </a:rPr>
              <a:t>，</a:t>
            </a:r>
            <a:r>
              <a:rPr kumimoji="1" sz="2000">
                <a:latin typeface="微软雅黑" panose="020b0503020204020204" charset="-122"/>
                <a:ea typeface="微软雅黑" panose="020b0503020204020204" charset="-122"/>
                <a:sym typeface="+mn-ea"/>
              </a:rPr>
              <a:t>是第四个南京大屠杀死难者国家公祭</a:t>
            </a:r>
            <a:r>
              <a:rPr kumimoji="1" lang="zh-CN" sz="2000">
                <a:latin typeface="微软雅黑" panose="020b0503020204020204" charset="-122"/>
                <a:ea typeface="微软雅黑" panose="020b0503020204020204" charset="-122"/>
                <a:sym typeface="+mn-ea"/>
              </a:rPr>
              <a:t>日，</a:t>
            </a:r>
            <a:r>
              <a:rPr kumimoji="1" sz="2000">
                <a:latin typeface="微软雅黑" panose="020b0503020204020204" charset="-122"/>
                <a:ea typeface="微软雅黑" panose="020b0503020204020204" charset="-122"/>
                <a:sym typeface="+mn-ea"/>
              </a:rPr>
              <a:t>中国再次以隆重的公祭仪式悼念死难同胞。作者有感而发</a:t>
            </a:r>
            <a:r>
              <a:rPr kumimoji="1" lang="zh-CN" sz="2000">
                <a:latin typeface="微软雅黑" panose="020b0503020204020204" charset="-122"/>
                <a:ea typeface="微软雅黑" panose="020b0503020204020204" charset="-122"/>
                <a:sym typeface="+mn-ea"/>
              </a:rPr>
              <a:t>，</a:t>
            </a:r>
            <a:r>
              <a:rPr kumimoji="1" sz="2000">
                <a:latin typeface="微软雅黑" panose="020b0503020204020204" charset="-122"/>
                <a:ea typeface="微软雅黑" panose="020b0503020204020204" charset="-122"/>
                <a:sym typeface="+mn-ea"/>
              </a:rPr>
              <a:t>写下了这篇震撼人心的评论</a:t>
            </a:r>
            <a:r>
              <a:rPr kumimoji="1" lang="zh-CN" sz="2000">
                <a:latin typeface="微软雅黑" panose="020b0503020204020204" charset="-122"/>
                <a:ea typeface="微软雅黑" panose="020b0503020204020204" charset="-122"/>
                <a:sym typeface="+mn-ea"/>
              </a:rPr>
              <a:t>。</a:t>
            </a:r>
            <a:r>
              <a:rPr kumimoji="1" sz="2000">
                <a:latin typeface="微软雅黑" panose="020b0503020204020204" charset="-122"/>
                <a:ea typeface="微软雅黑" panose="020b0503020204020204" charset="-122"/>
                <a:sym typeface="+mn-ea"/>
              </a:rPr>
              <a:t>1937年12月13日</a:t>
            </a:r>
            <a:r>
              <a:rPr kumimoji="1" lang="zh-CN" sz="2000">
                <a:latin typeface="微软雅黑" panose="020b0503020204020204" charset="-122"/>
                <a:ea typeface="微软雅黑" panose="020b0503020204020204" charset="-122"/>
                <a:sym typeface="+mn-ea"/>
              </a:rPr>
              <a:t>，</a:t>
            </a:r>
            <a:r>
              <a:rPr kumimoji="1" sz="2000">
                <a:latin typeface="微软雅黑" panose="020b0503020204020204" charset="-122"/>
                <a:ea typeface="微软雅黑" panose="020b0503020204020204" charset="-122"/>
                <a:sym typeface="+mn-ea"/>
              </a:rPr>
              <a:t>侵华</a:t>
            </a:r>
            <a:r>
              <a:rPr kumimoji="1" lang="zh-CN" sz="2000">
                <a:latin typeface="微软雅黑" panose="020b0503020204020204" charset="-122"/>
                <a:ea typeface="微软雅黑" panose="020b0503020204020204" charset="-122"/>
                <a:sym typeface="+mn-ea"/>
              </a:rPr>
              <a:t>日</a:t>
            </a:r>
            <a:r>
              <a:rPr kumimoji="1" sz="2000">
                <a:latin typeface="微软雅黑" panose="020b0503020204020204" charset="-122"/>
                <a:ea typeface="微软雅黑" panose="020b0503020204020204" charset="-122"/>
                <a:sym typeface="+mn-ea"/>
              </a:rPr>
              <a:t>军野蛮侵</a:t>
            </a:r>
            <a:r>
              <a:rPr kumimoji="1" lang="zh-CN" sz="2000">
                <a:latin typeface="微软雅黑" panose="020b0503020204020204" charset="-122"/>
                <a:ea typeface="微软雅黑" panose="020b0503020204020204" charset="-122"/>
                <a:sym typeface="+mn-ea"/>
              </a:rPr>
              <a:t>入</a:t>
            </a:r>
            <a:r>
              <a:rPr kumimoji="1" sz="2000">
                <a:latin typeface="微软雅黑" panose="020b0503020204020204" charset="-122"/>
                <a:ea typeface="微软雅黑" panose="020b0503020204020204" charset="-122"/>
                <a:sym typeface="+mn-ea"/>
              </a:rPr>
              <a:t>南京。随后</a:t>
            </a:r>
            <a:r>
              <a:rPr kumimoji="1" lang="zh-CN" sz="2000">
                <a:latin typeface="微软雅黑" panose="020b0503020204020204" charset="-122"/>
                <a:ea typeface="微软雅黑" panose="020b0503020204020204" charset="-122"/>
                <a:sym typeface="+mn-ea"/>
              </a:rPr>
              <a:t>，</a:t>
            </a:r>
            <a:r>
              <a:rPr kumimoji="1" sz="2000">
                <a:latin typeface="微软雅黑" panose="020b0503020204020204" charset="-122"/>
                <a:ea typeface="微软雅黑" panose="020b0503020204020204" charset="-122"/>
                <a:sym typeface="+mn-ea"/>
              </a:rPr>
              <a:t>在南京及附近地区进行长达6周的有组织、有计划、有预谋的大屠杀。在南京大屠杀中</a:t>
            </a:r>
            <a:r>
              <a:rPr kumimoji="1" lang="zh-CN" sz="2000">
                <a:latin typeface="微软雅黑" panose="020b0503020204020204" charset="-122"/>
                <a:ea typeface="微软雅黑" panose="020b0503020204020204" charset="-122"/>
                <a:sym typeface="+mn-ea"/>
              </a:rPr>
              <a:t>，</a:t>
            </a:r>
            <a:r>
              <a:rPr kumimoji="1" sz="2000">
                <a:latin typeface="微软雅黑" panose="020b0503020204020204" charset="-122"/>
                <a:ea typeface="微软雅黑" panose="020b0503020204020204" charset="-122"/>
                <a:sym typeface="+mn-ea"/>
              </a:rPr>
              <a:t>大量平民及战俘被日军杀害</a:t>
            </a:r>
            <a:r>
              <a:rPr kumimoji="1" lang="zh-CN" sz="2000">
                <a:latin typeface="微软雅黑" panose="020b0503020204020204" charset="-122"/>
                <a:ea typeface="微软雅黑" panose="020b0503020204020204" charset="-122"/>
                <a:sym typeface="+mn-ea"/>
              </a:rPr>
              <a:t>，</a:t>
            </a:r>
            <a:r>
              <a:rPr kumimoji="1" sz="2000">
                <a:latin typeface="微软雅黑" panose="020b0503020204020204" charset="-122"/>
                <a:ea typeface="微软雅黑" panose="020b0503020204020204" charset="-122"/>
                <a:sym typeface="+mn-ea"/>
              </a:rPr>
              <a:t>无数家庭支离破碎</a:t>
            </a:r>
            <a:r>
              <a:rPr kumimoji="1" lang="zh-CN" sz="2000">
                <a:latin typeface="微软雅黑" panose="020b0503020204020204" charset="-122"/>
                <a:ea typeface="微软雅黑" panose="020b0503020204020204" charset="-122"/>
                <a:sym typeface="+mn-ea"/>
              </a:rPr>
              <a:t>，</a:t>
            </a:r>
            <a:r>
              <a:rPr kumimoji="1" sz="2000">
                <a:latin typeface="微软雅黑" panose="020b0503020204020204" charset="-122"/>
                <a:ea typeface="微软雅黑" panose="020b0503020204020204" charset="-122"/>
                <a:sym typeface="+mn-ea"/>
              </a:rPr>
              <a:t>遇难人数超过30万</a:t>
            </a:r>
            <a:r>
              <a:rPr kumimoji="1" lang="zh-CN" sz="2000">
                <a:latin typeface="微软雅黑" panose="020b0503020204020204" charset="-122"/>
                <a:ea typeface="微软雅黑" panose="020b0503020204020204" charset="-122"/>
                <a:sym typeface="+mn-ea"/>
              </a:rPr>
              <a:t>。</a:t>
            </a:r>
            <a:r>
              <a:rPr kumimoji="1" sz="2000">
                <a:latin typeface="微软雅黑" panose="020b0503020204020204" charset="-122"/>
                <a:ea typeface="微软雅黑" panose="020b0503020204020204" charset="-122"/>
                <a:sym typeface="+mn-ea"/>
              </a:rPr>
              <a:t>2014年2月27</a:t>
            </a:r>
            <a:r>
              <a:rPr kumimoji="1" lang="zh-CN" sz="2000">
                <a:latin typeface="微软雅黑" panose="020b0503020204020204" charset="-122"/>
                <a:ea typeface="微软雅黑" panose="020b0503020204020204" charset="-122"/>
                <a:sym typeface="+mn-ea"/>
              </a:rPr>
              <a:t>日，</a:t>
            </a:r>
            <a:r>
              <a:rPr kumimoji="1" sz="2000">
                <a:latin typeface="微软雅黑" panose="020b0503020204020204" charset="-122"/>
                <a:ea typeface="微软雅黑" panose="020b0503020204020204" charset="-122"/>
                <a:sym typeface="+mn-ea"/>
              </a:rPr>
              <a:t>十二届全国人大常委会第七次会议通过决定</a:t>
            </a:r>
            <a:r>
              <a:rPr kumimoji="1" lang="zh-CN" sz="2000">
                <a:latin typeface="微软雅黑" panose="020b0503020204020204" charset="-122"/>
                <a:ea typeface="微软雅黑" panose="020b0503020204020204" charset="-122"/>
                <a:sym typeface="+mn-ea"/>
              </a:rPr>
              <a:t>，</a:t>
            </a:r>
            <a:r>
              <a:rPr kumimoji="1" sz="2000">
                <a:latin typeface="微软雅黑" panose="020b0503020204020204" charset="-122"/>
                <a:ea typeface="微软雅黑" panose="020b0503020204020204" charset="-122"/>
                <a:sym typeface="+mn-ea"/>
              </a:rPr>
              <a:t>将每年的12月13</a:t>
            </a:r>
            <a:r>
              <a:rPr kumimoji="1" lang="zh-CN" sz="2000">
                <a:latin typeface="微软雅黑" panose="020b0503020204020204" charset="-122"/>
                <a:ea typeface="微软雅黑" panose="020b0503020204020204" charset="-122"/>
                <a:sym typeface="+mn-ea"/>
              </a:rPr>
              <a:t>日</a:t>
            </a:r>
            <a:r>
              <a:rPr kumimoji="1" sz="2000">
                <a:latin typeface="微软雅黑" panose="020b0503020204020204" charset="-122"/>
                <a:ea typeface="微软雅黑" panose="020b0503020204020204" charset="-122"/>
                <a:sym typeface="+mn-ea"/>
              </a:rPr>
              <a:t>设立为南京大屠杀死难者国家公祭日</a:t>
            </a:r>
            <a:r>
              <a:rPr kumimoji="1" lang="zh-CN" sz="2000">
                <a:latin typeface="微软雅黑" panose="020b0503020204020204" charset="-122"/>
                <a:ea typeface="微软雅黑" panose="020b0503020204020204" charset="-122"/>
                <a:sym typeface="+mn-ea"/>
              </a:rPr>
              <a:t>，</a:t>
            </a:r>
            <a:r>
              <a:rPr kumimoji="1" sz="2000">
                <a:latin typeface="微软雅黑" panose="020b0503020204020204" charset="-122"/>
                <a:ea typeface="微软雅黑" panose="020b0503020204020204" charset="-122"/>
                <a:sym typeface="+mn-ea"/>
              </a:rPr>
              <a:t>在国家层面举行公祭活动和相关纪念</a:t>
            </a:r>
            <a:r>
              <a:rPr kumimoji="1" lang="zh-CN" sz="2000">
                <a:latin typeface="微软雅黑" panose="020b0503020204020204" charset="-122"/>
                <a:ea typeface="微软雅黑" panose="020b0503020204020204" charset="-122"/>
                <a:sym typeface="+mn-ea"/>
              </a:rPr>
              <a:t>活动，</a:t>
            </a:r>
            <a:r>
              <a:rPr kumimoji="1" sz="2000">
                <a:latin typeface="微软雅黑" panose="020b0503020204020204" charset="-122"/>
                <a:ea typeface="微软雅黑" panose="020b0503020204020204" charset="-122"/>
                <a:sym typeface="+mn-ea"/>
              </a:rPr>
              <a:t>悼念南京大屠杀死难者和所有在</a:t>
            </a:r>
            <a:r>
              <a:rPr kumimoji="1" lang="zh-CN" sz="2000">
                <a:latin typeface="微软雅黑" panose="020b0503020204020204" charset="-122"/>
                <a:ea typeface="微软雅黑" panose="020b0503020204020204" charset="-122"/>
                <a:sym typeface="+mn-ea"/>
              </a:rPr>
              <a:t>日</a:t>
            </a:r>
            <a:r>
              <a:rPr kumimoji="1" sz="2000">
                <a:latin typeface="微软雅黑" panose="020b0503020204020204" charset="-122"/>
                <a:ea typeface="微软雅黑" panose="020b0503020204020204" charset="-122"/>
                <a:sym typeface="+mn-ea"/>
              </a:rPr>
              <a:t>本帝国主义侵华战争期间惨遭</a:t>
            </a:r>
            <a:r>
              <a:rPr kumimoji="1" lang="zh-CN" sz="2000">
                <a:latin typeface="微软雅黑" panose="020b0503020204020204" charset="-122"/>
                <a:ea typeface="微软雅黑" panose="020b0503020204020204" charset="-122"/>
                <a:sym typeface="+mn-ea"/>
              </a:rPr>
              <a:t>日</a:t>
            </a:r>
            <a:r>
              <a:rPr kumimoji="1" sz="2000">
                <a:latin typeface="微软雅黑" panose="020b0503020204020204" charset="-122"/>
                <a:ea typeface="微软雅黑" panose="020b0503020204020204" charset="-122"/>
                <a:sym typeface="+mn-ea"/>
              </a:rPr>
              <a:t>本侵略者杀戮的死难同胞。</a:t>
            </a:r>
          </a:p>
        </p:txBody>
      </p:sp>
      <p:sp>
        <p:nvSpPr>
          <p:cNvPr id="3" name="文本框 2"/>
          <p:cNvSpPr txBox="1"/>
          <p:nvPr>
            <p:custDataLst>
              <p:tags r:id="rId4"/>
            </p:custDataLst>
          </p:nvPr>
        </p:nvSpPr>
        <p:spPr>
          <a:xfrm>
            <a:off x="1271469" y="1197084"/>
            <a:ext cx="1605280" cy="521970"/>
          </a:xfrm>
          <a:prstGeom prst="rect">
            <a:avLst/>
          </a:prstGeom>
          <a:noFill/>
        </p:spPr>
        <p:txBody>
          <a:bodyPr wrap="none" rtlCol="0">
            <a:spAutoFit/>
          </a:bodyPr>
          <a:lstStyle/>
          <a:p>
            <a:r>
              <a:rPr lang="zh-CN" altLang="en-US" sz="2800" b="1" smtClean="0"/>
              <a:t>创作背景</a:t>
            </a:r>
            <a:endParaRPr lang="zh-CN" altLang="en-US" sz="2800" b="1"/>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1296035" y="1620520"/>
            <a:ext cx="10017760" cy="4024630"/>
          </a:xfrm>
          <a:prstGeom prst="rect">
            <a:avLst/>
          </a:prstGeom>
          <a:noFill/>
          <a:ln w="34925">
            <a:solidFill>
              <a:srgbClr val="C00000"/>
            </a:solidFill>
          </a:ln>
          <a:extLst>
            <a:ext uri="{909E8E84-426E-40DD-AFC4-6F175D3DCCD1}">
              <a14:hiddenFill xmlns:a14="http://schemas.microsoft.com/office/drawing/2010/main">
                <a:solidFill>
                  <a:srgbClr val="C0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custDataLst>
              <p:tags r:id="rId4"/>
            </p:custDataLst>
          </p:nvPr>
        </p:nvSpPr>
        <p:spPr>
          <a:xfrm>
            <a:off x="0" y="2649855"/>
            <a:ext cx="3574415" cy="127825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 Box 5"/>
          <p:cNvSpPr txBox="1">
            <a:spLocks noChangeArrowheads="1"/>
          </p:cNvSpPr>
          <p:nvPr>
            <p:custDataLst>
              <p:tags r:id="rId5"/>
            </p:custDataLst>
          </p:nvPr>
        </p:nvSpPr>
        <p:spPr bwMode="auto">
          <a:xfrm>
            <a:off x="3719195" y="1477010"/>
            <a:ext cx="7473950" cy="413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500" i="0" u="none" strike="noStrike" kern="1200" cap="none" spc="0" normalizeH="0" baseline="0" noProof="0">
                <a:ln>
                  <a:noFill/>
                </a:ln>
                <a:solidFill>
                  <a:srgbClr val="FF0000"/>
                </a:solidFill>
                <a:effectLst/>
                <a:uLnTx/>
                <a:uFillTx/>
                <a:latin typeface="华文楷体" panose="02010600040101010101" charset="-122"/>
                <a:ea typeface="华文楷体" panose="02010600040101010101" charset="-122"/>
                <a:cs typeface="华文楷体" panose="02010600040101010101" charset="-122"/>
              </a:rPr>
              <a:t>    时评</a:t>
            </a:r>
            <a:r>
              <a:rPr kumimoji="0" lang="zh-CN" altLang="en-US" sz="2500" i="0" u="none" strike="noStrike" kern="1200" cap="none" spc="0" normalizeH="0" baseline="0" noProof="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　是新闻评论文体的一种，就是对当前发生的新闻及新闻中的事实或者新闻中表现出的乃至隐藏的问题，发表作者自己的见解，或者归纳、整理出新的结论或者观点。简单地说，就是针对一件事情、一个问题或几件事情、几个问题进行评说。一般具有时效性、针对性、准确性、说理性和思想性的特点。  </a:t>
            </a:r>
          </a:p>
        </p:txBody>
      </p:sp>
      <p:sp>
        <p:nvSpPr>
          <p:cNvPr id="14339" name="TextBox 10"/>
          <p:cNvSpPr txBox="1"/>
          <p:nvPr>
            <p:custDataLst>
              <p:tags r:id="rId6"/>
            </p:custDataLst>
          </p:nvPr>
        </p:nvSpPr>
        <p:spPr>
          <a:xfrm>
            <a:off x="606425" y="2852843"/>
            <a:ext cx="2362200" cy="748030"/>
          </a:xfrm>
          <a:prstGeom prst="rect">
            <a:avLst/>
          </a:prstGeom>
          <a:noFill/>
          <a:ln w="9525">
            <a:noFill/>
          </a:ln>
        </p:spPr>
        <p:txBody>
          <a:bodyPr wrap="none" anchor="t">
            <a:spAutoFit/>
          </a:bodyPr>
          <a:lstStyle/>
          <a:p>
            <a:pPr algn="ctr"/>
            <a:r>
              <a:rPr lang="zh-CN" altLang="en-US" sz="4265" b="1">
                <a:solidFill>
                  <a:schemeClr val="bg1"/>
                </a:solidFill>
                <a:latin typeface="华文楷体" panose="02010600040101010101" charset="-122"/>
                <a:ea typeface="华文楷体" panose="02010600040101010101" charset="-122"/>
              </a:rPr>
              <a:t>文体知识</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362" name="矩形 1"/>
          <p:cNvSpPr/>
          <p:nvPr>
            <p:custDataLst>
              <p:tags r:id="rId3"/>
            </p:custDataLst>
          </p:nvPr>
        </p:nvSpPr>
        <p:spPr>
          <a:xfrm>
            <a:off x="5110163" y="990600"/>
            <a:ext cx="1620837" cy="638175"/>
          </a:xfrm>
          <a:prstGeom prst="rect">
            <a:avLst/>
          </a:prstGeom>
          <a:noFill/>
          <a:ln w="9525">
            <a:noFill/>
          </a:ln>
        </p:spPr>
        <p:txBody>
          <a:bodyPr wrap="none" anchor="t" anchorCtr="0"/>
          <a:lstStyle/>
          <a:p>
            <a:pPr algn="ctr">
              <a:lnSpc>
                <a:spcPct val="140000"/>
              </a:lnSpc>
              <a:spcAft>
                <a:spcPts val="1200"/>
              </a:spcAft>
            </a:pPr>
            <a:r>
              <a:rPr lang="zh-CN" altLang="en-US" sz="2800">
                <a:solidFill>
                  <a:srgbClr val="003300"/>
                </a:solidFill>
                <a:latin typeface="Calibri"/>
              </a:rPr>
              <a:t>写作背景</a:t>
            </a:r>
            <a:endParaRPr lang="en-US" altLang="zh-CN" sz="2800">
              <a:solidFill>
                <a:srgbClr val="003300"/>
              </a:solidFill>
              <a:latin typeface="Calibri"/>
            </a:endParaRPr>
          </a:p>
        </p:txBody>
      </p:sp>
      <p:sp>
        <p:nvSpPr>
          <p:cNvPr id="15363" name="文本框 4"/>
          <p:cNvSpPr/>
          <p:nvPr>
            <p:custDataLst>
              <p:tags r:id="rId4"/>
            </p:custDataLst>
          </p:nvPr>
        </p:nvSpPr>
        <p:spPr>
          <a:xfrm>
            <a:off x="849313" y="1855788"/>
            <a:ext cx="10788650" cy="4178300"/>
          </a:xfrm>
          <a:prstGeom prst="rect">
            <a:avLst/>
          </a:prstGeom>
          <a:noFill/>
          <a:ln w="9525">
            <a:noFill/>
          </a:ln>
        </p:spPr>
        <p:txBody>
          <a:bodyPr wrap="square" anchor="t" anchorCtr="0"/>
          <a:lstStyle/>
          <a:p>
            <a:pPr indent="611505" algn="just">
              <a:lnSpc>
                <a:spcPct val="140000"/>
              </a:lnSpc>
            </a:pPr>
            <a:r>
              <a:rPr lang="en-US" altLang="zh-CN" sz="2400" b="1">
                <a:solidFill>
                  <a:srgbClr val="003300"/>
                </a:solidFill>
                <a:latin typeface="Calibri"/>
              </a:rPr>
              <a:t>2014 </a:t>
            </a:r>
            <a:r>
              <a:rPr lang="zh-CN" altLang="en-US" sz="2400" b="1">
                <a:solidFill>
                  <a:srgbClr val="003300"/>
                </a:solidFill>
                <a:latin typeface="Calibri"/>
              </a:rPr>
              <a:t>年</a:t>
            </a:r>
            <a:r>
              <a:rPr lang="en-US" altLang="zh-CN" sz="2400" b="1">
                <a:solidFill>
                  <a:srgbClr val="003300"/>
                </a:solidFill>
                <a:latin typeface="Calibri"/>
              </a:rPr>
              <a:t>12 </a:t>
            </a:r>
            <a:r>
              <a:rPr lang="zh-CN" altLang="en-US" sz="2400" b="1">
                <a:solidFill>
                  <a:srgbClr val="003300"/>
                </a:solidFill>
                <a:latin typeface="Calibri"/>
              </a:rPr>
              <a:t>月</a:t>
            </a:r>
            <a:r>
              <a:rPr lang="en-US" altLang="zh-CN" sz="2400" b="1">
                <a:solidFill>
                  <a:srgbClr val="003300"/>
                </a:solidFill>
                <a:latin typeface="Calibri"/>
              </a:rPr>
              <a:t>13 </a:t>
            </a:r>
            <a:r>
              <a:rPr lang="zh-CN" altLang="en-US" sz="2400" b="1">
                <a:solidFill>
                  <a:srgbClr val="003300"/>
                </a:solidFill>
                <a:latin typeface="Calibri"/>
              </a:rPr>
              <a:t>日，中国共产党和国家主要领导人出席首个国家公祭日。国家主席习近平在公祭日上讲到：南京大屠杀惨案铁证如山、不容篡改。为南京大屠杀死难者举行公祭仪式，是要唤起每一个善良的人们对和平的向往和坚守，而不是要延续仇恨。中国人民要庄严昭告国际社会：今天的中国，是世界和平的坚决倡导者和有力捍卫者，中国人民将坚定不移维护人类和平与发展的崇高事业，愿同各国人民真诚团结起来，为建设一个持久和平、共同繁荣的世界而携手努力。根据国务院批复，自</a:t>
            </a:r>
            <a:r>
              <a:rPr lang="en-US" altLang="zh-CN" sz="2400" b="1">
                <a:solidFill>
                  <a:srgbClr val="003300"/>
                </a:solidFill>
                <a:latin typeface="Calibri"/>
              </a:rPr>
              <a:t>2014 </a:t>
            </a:r>
            <a:r>
              <a:rPr lang="zh-CN" altLang="en-US" sz="2400" b="1">
                <a:solidFill>
                  <a:srgbClr val="003300"/>
                </a:solidFill>
                <a:latin typeface="Calibri"/>
              </a:rPr>
              <a:t>年起，每年的</a:t>
            </a:r>
            <a:r>
              <a:rPr lang="en-US" altLang="zh-CN" sz="2400" b="1">
                <a:solidFill>
                  <a:srgbClr val="003300"/>
                </a:solidFill>
                <a:latin typeface="Calibri"/>
              </a:rPr>
              <a:t>12 </a:t>
            </a:r>
            <a:r>
              <a:rPr lang="zh-CN" altLang="en-US" sz="2400" b="1">
                <a:solidFill>
                  <a:srgbClr val="003300"/>
                </a:solidFill>
                <a:latin typeface="Calibri"/>
              </a:rPr>
              <a:t>月</a:t>
            </a:r>
            <a:r>
              <a:rPr lang="en-US" altLang="zh-CN" sz="2400" b="1">
                <a:solidFill>
                  <a:srgbClr val="003300"/>
                </a:solidFill>
                <a:latin typeface="Calibri"/>
              </a:rPr>
              <a:t>13 </a:t>
            </a:r>
            <a:r>
              <a:rPr lang="zh-CN" altLang="en-US" sz="2400" b="1">
                <a:solidFill>
                  <a:srgbClr val="003300"/>
                </a:solidFill>
                <a:latin typeface="Calibri"/>
              </a:rPr>
              <a:t>日在南京大屠杀死难者国家公祭仪式主会场下半旗。</a:t>
            </a:r>
          </a:p>
        </p:txBody>
      </p:sp>
    </p:spTree>
  </p:cSld>
  <p:clrMapOvr>
    <a:masterClrMapping/>
  </p:clrMapOvr>
  <p:transition/>
  <p:timing/>
</p:sld>
</file>

<file path=ppt/tags/tag1.xml><?xml version="1.0" encoding="utf-8"?>
<p:tagLst xmlns:p="http://schemas.openxmlformats.org/presentationml/2006/main">
  <p:tag name="AS_UNIQUEID" val="164"/>
</p:tagLst>
</file>

<file path=ppt/tags/tag10.xml><?xml version="1.0" encoding="utf-8"?>
<p:tagLst xmlns:p="http://schemas.openxmlformats.org/presentationml/2006/main">
  <p:tag name="AS_UNIQUEID" val="173"/>
</p:tagLst>
</file>

<file path=ppt/tags/tag100.xml><?xml version="1.0" encoding="utf-8"?>
<p:tagLst xmlns:p="http://schemas.openxmlformats.org/presentationml/2006/main">
  <p:tag name="AS_UNIQUEID" val="252"/>
</p:tagLst>
</file>

<file path=ppt/tags/tag101.xml><?xml version="1.0" encoding="utf-8"?>
<p:tagLst xmlns:p="http://schemas.openxmlformats.org/presentationml/2006/main">
  <p:tag name="AS_UNIQUEID" val="253"/>
</p:tagLst>
</file>

<file path=ppt/tags/tag102.xml><?xml version="1.0" encoding="utf-8"?>
<p:tagLst xmlns:p="http://schemas.openxmlformats.org/presentationml/2006/main">
  <p:tag name="AS_UNIQUEID" val="254"/>
</p:tagLst>
</file>

<file path=ppt/tags/tag103.xml><?xml version="1.0" encoding="utf-8"?>
<p:tagLst xmlns:p="http://schemas.openxmlformats.org/presentationml/2006/main">
  <p:tag name="AS_UNIQUEID" val="255"/>
</p:tagLst>
</file>

<file path=ppt/tags/tag104.xml><?xml version="1.0" encoding="utf-8"?>
<p:tagLst xmlns:p="http://schemas.openxmlformats.org/presentationml/2006/main">
  <p:tag name="AS_UNIQUEID" val="256"/>
</p:tagLst>
</file>

<file path=ppt/tags/tag105.xml><?xml version="1.0" encoding="utf-8"?>
<p:tagLst xmlns:p="http://schemas.openxmlformats.org/presentationml/2006/main">
  <p:tag name="AS_UNIQUEID" val="257"/>
</p:tagLst>
</file>

<file path=ppt/tags/tag106.xml><?xml version="1.0" encoding="utf-8"?>
<p:tagLst xmlns:p="http://schemas.openxmlformats.org/presentationml/2006/main">
  <p:tag name="AS_UNIQUEID" val="258"/>
</p:tagLst>
</file>

<file path=ppt/tags/tag107.xml><?xml version="1.0" encoding="utf-8"?>
<p:tagLst xmlns:p="http://schemas.openxmlformats.org/presentationml/2006/main">
  <p:tag name="AS_UNIQUEID" val="259"/>
</p:tagLst>
</file>

<file path=ppt/tags/tag108.xml><?xml version="1.0" encoding="utf-8"?>
<p:tagLst xmlns:p="http://schemas.openxmlformats.org/presentationml/2006/main">
  <p:tag name="AS_UNIQUEID" val="260"/>
</p:tagLst>
</file>

<file path=ppt/tags/tag109.xml><?xml version="1.0" encoding="utf-8"?>
<p:tagLst xmlns:p="http://schemas.openxmlformats.org/presentationml/2006/main">
  <p:tag name="AS_UNIQUEID" val="261"/>
</p:tagLst>
</file>

<file path=ppt/tags/tag11.xml><?xml version="1.0" encoding="utf-8"?>
<p:tagLst xmlns:p="http://schemas.openxmlformats.org/presentationml/2006/main">
  <p:tag name="AS_UNIQUEID" val="174"/>
</p:tagLst>
</file>

<file path=ppt/tags/tag110.xml><?xml version="1.0" encoding="utf-8"?>
<p:tagLst xmlns:p="http://schemas.openxmlformats.org/presentationml/2006/main">
  <p:tag name="AS_UNIQUEID" val="262"/>
</p:tagLst>
</file>

<file path=ppt/tags/tag111.xml><?xml version="1.0" encoding="utf-8"?>
<p:tagLst xmlns:p="http://schemas.openxmlformats.org/presentationml/2006/main">
  <p:tag name="AS_UNIQUEID" val="263"/>
</p:tagLst>
</file>

<file path=ppt/tags/tag112.xml><?xml version="1.0" encoding="utf-8"?>
<p:tagLst xmlns:p="http://schemas.openxmlformats.org/presentationml/2006/main">
  <p:tag name="AS_UNIQUEID" val="264"/>
</p:tagLst>
</file>

<file path=ppt/tags/tag113.xml><?xml version="1.0" encoding="utf-8"?>
<p:tagLst xmlns:p="http://schemas.openxmlformats.org/presentationml/2006/main">
  <p:tag name="AS_UNIQUEID" val="265"/>
</p:tagLst>
</file>

<file path=ppt/tags/tag114.xml><?xml version="1.0" encoding="utf-8"?>
<p:tagLst xmlns:p="http://schemas.openxmlformats.org/presentationml/2006/main">
  <p:tag name="AS_UNIQUEID" val="266"/>
</p:tagLst>
</file>

<file path=ppt/tags/tag115.xml><?xml version="1.0" encoding="utf-8"?>
<p:tagLst xmlns:p="http://schemas.openxmlformats.org/presentationml/2006/main">
  <p:tag name="AS_UNIQUEID" val="267"/>
</p:tagLst>
</file>

<file path=ppt/tags/tag116.xml><?xml version="1.0" encoding="utf-8"?>
<p:tagLst xmlns:p="http://schemas.openxmlformats.org/presentationml/2006/main">
  <p:tag name="AS_UNIQUEID" val="268"/>
</p:tagLst>
</file>

<file path=ppt/tags/tag117.xml><?xml version="1.0" encoding="utf-8"?>
<p:tagLst xmlns:p="http://schemas.openxmlformats.org/presentationml/2006/main">
  <p:tag name="AS_UNIQUEID" val="269"/>
</p:tagLst>
</file>

<file path=ppt/tags/tag118.xml><?xml version="1.0" encoding="utf-8"?>
<p:tagLst xmlns:p="http://schemas.openxmlformats.org/presentationml/2006/main">
  <p:tag name="AS_UNIQUEID" val="270"/>
</p:tagLst>
</file>

<file path=ppt/tags/tag119.xml><?xml version="1.0" encoding="utf-8"?>
<p:tagLst xmlns:p="http://schemas.openxmlformats.org/presentationml/2006/main">
  <p:tag name="AS_UNIQUEID" val="271"/>
</p:tagLst>
</file>

<file path=ppt/tags/tag12.xml><?xml version="1.0" encoding="utf-8"?>
<p:tagLst xmlns:p="http://schemas.openxmlformats.org/presentationml/2006/main">
  <p:tag name="AS_UNIQUEID" val="175"/>
</p:tagLst>
</file>

<file path=ppt/tags/tag120.xml><?xml version="1.0" encoding="utf-8"?>
<p:tagLst xmlns:p="http://schemas.openxmlformats.org/presentationml/2006/main">
  <p:tag name="AS_UNIQUEID" val="272"/>
</p:tagLst>
</file>

<file path=ppt/tags/tag121.xml><?xml version="1.0" encoding="utf-8"?>
<p:tagLst xmlns:p="http://schemas.openxmlformats.org/presentationml/2006/main">
  <p:tag name="AS_UNIQUEID" val="273"/>
</p:tagLst>
</file>

<file path=ppt/tags/tag122.xml><?xml version="1.0" encoding="utf-8"?>
<p:tagLst xmlns:p="http://schemas.openxmlformats.org/presentationml/2006/main">
  <p:tag name="AS_UNIQUEID" val="274"/>
</p:tagLst>
</file>

<file path=ppt/tags/tag123.xml><?xml version="1.0" encoding="utf-8"?>
<p:tagLst xmlns:p="http://schemas.openxmlformats.org/presentationml/2006/main">
  <p:tag name="AS_UNIQUEID" val="275"/>
</p:tagLst>
</file>

<file path=ppt/tags/tag124.xml><?xml version="1.0" encoding="utf-8"?>
<p:tagLst xmlns:p="http://schemas.openxmlformats.org/presentationml/2006/main">
  <p:tag name="AS_UNIQUEID" val="276"/>
</p:tagLst>
</file>

<file path=ppt/tags/tag125.xml><?xml version="1.0" encoding="utf-8"?>
<p:tagLst xmlns:p="http://schemas.openxmlformats.org/presentationml/2006/main">
  <p:tag name="AS_UNIQUEID" val="277"/>
</p:tagLst>
</file>

<file path=ppt/tags/tag126.xml><?xml version="1.0" encoding="utf-8"?>
<p:tagLst xmlns:p="http://schemas.openxmlformats.org/presentationml/2006/main">
  <p:tag name="AS_UNIQUEID" val="278"/>
</p:tagLst>
</file>

<file path=ppt/tags/tag127.xml><?xml version="1.0" encoding="utf-8"?>
<p:tagLst xmlns:p="http://schemas.openxmlformats.org/presentationml/2006/main">
  <p:tag name="AS_UNIQUEID" val="279"/>
</p:tagLst>
</file>

<file path=ppt/tags/tag128.xml><?xml version="1.0" encoding="utf-8"?>
<p:tagLst xmlns:p="http://schemas.openxmlformats.org/presentationml/2006/main">
  <p:tag name="AS_UNIQUEID" val="280"/>
</p:tagLst>
</file>

<file path=ppt/tags/tag129.xml><?xml version="1.0" encoding="utf-8"?>
<p:tagLst xmlns:p="http://schemas.openxmlformats.org/presentationml/2006/main">
  <p:tag name="AS_UNIQUEID" val="281"/>
</p:tagLst>
</file>

<file path=ppt/tags/tag13.xml><?xml version="1.0" encoding="utf-8"?>
<p:tagLst xmlns:p="http://schemas.openxmlformats.org/presentationml/2006/main">
  <p:tag name="AS_UNIQUEID" val="176"/>
</p:tagLst>
</file>

<file path=ppt/tags/tag130.xml><?xml version="1.0" encoding="utf-8"?>
<p:tagLst xmlns:p="http://schemas.openxmlformats.org/presentationml/2006/main">
  <p:tag name="AS_UNIQUEID" val="282"/>
</p:tagLst>
</file>

<file path=ppt/tags/tag131.xml><?xml version="1.0" encoding="utf-8"?>
<p:tagLst xmlns:p="http://schemas.openxmlformats.org/presentationml/2006/main">
  <p:tag name="AS_UNIQUEID" val="283"/>
</p:tagLst>
</file>

<file path=ppt/tags/tag132.xml><?xml version="1.0" encoding="utf-8"?>
<p:tagLst xmlns:p="http://schemas.openxmlformats.org/presentationml/2006/main">
  <p:tag name="AS_UNIQUEID" val="284"/>
</p:tagLst>
</file>

<file path=ppt/tags/tag133.xml><?xml version="1.0" encoding="utf-8"?>
<p:tagLst xmlns:p="http://schemas.openxmlformats.org/presentationml/2006/main">
  <p:tag name="AS_UNIQUEID" val="285"/>
</p:tagLst>
</file>

<file path=ppt/tags/tag134.xml><?xml version="1.0" encoding="utf-8"?>
<p:tagLst xmlns:p="http://schemas.openxmlformats.org/presentationml/2006/main">
  <p:tag name="AS_UNIQUEID" val="286"/>
</p:tagLst>
</file>

<file path=ppt/tags/tag135.xml><?xml version="1.0" encoding="utf-8"?>
<p:tagLst xmlns:p="http://schemas.openxmlformats.org/presentationml/2006/main">
  <p:tag name="AS_UNIQUEID" val="287"/>
</p:tagLst>
</file>

<file path=ppt/tags/tag136.xml><?xml version="1.0" encoding="utf-8"?>
<p:tagLst xmlns:p="http://schemas.openxmlformats.org/presentationml/2006/main">
  <p:tag name="AS_UNIQUEID" val="288"/>
</p:tagLst>
</file>

<file path=ppt/tags/tag137.xml><?xml version="1.0" encoding="utf-8"?>
<p:tagLst xmlns:p="http://schemas.openxmlformats.org/presentationml/2006/main">
  <p:tag name="AS_UNIQUEID" val="289"/>
</p:tagLst>
</file>

<file path=ppt/tags/tag138.xml><?xml version="1.0" encoding="utf-8"?>
<p:tagLst xmlns:p="http://schemas.openxmlformats.org/presentationml/2006/main">
  <p:tag name="AS_UNIQUEID" val="290"/>
</p:tagLst>
</file>

<file path=ppt/tags/tag139.xml><?xml version="1.0" encoding="utf-8"?>
<p:tagLst xmlns:p="http://schemas.openxmlformats.org/presentationml/2006/main">
  <p:tag name="AS_UNIQUEID" val="291"/>
</p:tagLst>
</file>

<file path=ppt/tags/tag14.xml><?xml version="1.0" encoding="utf-8"?>
<p:tagLst xmlns:p="http://schemas.openxmlformats.org/presentationml/2006/main">
  <p:tag name="AS_UNIQUEID" val="177"/>
</p:tagLst>
</file>

<file path=ppt/tags/tag140.xml><?xml version="1.0" encoding="utf-8"?>
<p:tagLst xmlns:p="http://schemas.openxmlformats.org/presentationml/2006/main">
  <p:tag name="AS_UNIQUEID" val="292"/>
</p:tagLst>
</file>

<file path=ppt/tags/tag141.xml><?xml version="1.0" encoding="utf-8"?>
<p:tagLst xmlns:p="http://schemas.openxmlformats.org/presentationml/2006/main">
  <p:tag name="AS_UNIQUEID" val="293"/>
</p:tagLst>
</file>

<file path=ppt/tags/tag142.xml><?xml version="1.0" encoding="utf-8"?>
<p:tagLst xmlns:p="http://schemas.openxmlformats.org/presentationml/2006/main">
  <p:tag name="AS_UNIQUEID" val="294"/>
</p:tagLst>
</file>

<file path=ppt/tags/tag143.xml><?xml version="1.0" encoding="utf-8"?>
<p:tagLst xmlns:p="http://schemas.openxmlformats.org/presentationml/2006/main">
  <p:tag name="AS_UNIQUEID" val="295"/>
</p:tagLst>
</file>

<file path=ppt/tags/tag144.xml><?xml version="1.0" encoding="utf-8"?>
<p:tagLst xmlns:p="http://schemas.openxmlformats.org/presentationml/2006/main">
  <p:tag name="AS_UNIQUEID" val="296"/>
</p:tagLst>
</file>

<file path=ppt/tags/tag145.xml><?xml version="1.0" encoding="utf-8"?>
<p:tagLst xmlns:p="http://schemas.openxmlformats.org/presentationml/2006/main">
  <p:tag name="AS_UNIQUEID" val="297"/>
</p:tagLst>
</file>

<file path=ppt/tags/tag146.xml><?xml version="1.0" encoding="utf-8"?>
<p:tagLst xmlns:p="http://schemas.openxmlformats.org/presentationml/2006/main">
  <p:tag name="AS_UNIQUEID" val="298"/>
</p:tagLst>
</file>

<file path=ppt/tags/tag147.xml><?xml version="1.0" encoding="utf-8"?>
<p:tagLst xmlns:p="http://schemas.openxmlformats.org/presentationml/2006/main">
  <p:tag name="AS_UNIQUEID" val="299"/>
</p:tagLst>
</file>

<file path=ppt/tags/tag148.xml><?xml version="1.0" encoding="utf-8"?>
<p:tagLst xmlns:p="http://schemas.openxmlformats.org/presentationml/2006/main">
  <p:tag name="AS_UNIQUEID" val="300"/>
</p:tagLst>
</file>

<file path=ppt/tags/tag149.xml><?xml version="1.0" encoding="utf-8"?>
<p:tagLst xmlns:p="http://schemas.openxmlformats.org/presentationml/2006/main">
  <p:tag name="AS_UNIQUEID" val="301"/>
</p:tagLst>
</file>

<file path=ppt/tags/tag15.xml><?xml version="1.0" encoding="utf-8"?>
<p:tagLst xmlns:p="http://schemas.openxmlformats.org/presentationml/2006/main">
  <p:tag name="AS_UNIQUEID" val="178"/>
</p:tagLst>
</file>

<file path=ppt/tags/tag150.xml><?xml version="1.0" encoding="utf-8"?>
<p:tagLst xmlns:p="http://schemas.openxmlformats.org/presentationml/2006/main">
  <p:tag name="AS_UNIQUEID" val="302"/>
</p:tagLst>
</file>

<file path=ppt/tags/tag151.xml><?xml version="1.0" encoding="utf-8"?>
<p:tagLst xmlns:p="http://schemas.openxmlformats.org/presentationml/2006/main">
  <p:tag name="AS_UNIQUEID" val="303"/>
</p:tagLst>
</file>

<file path=ppt/tags/tag152.xml><?xml version="1.0" encoding="utf-8"?>
<p:tagLst xmlns:p="http://schemas.openxmlformats.org/presentationml/2006/main">
  <p:tag name="AS_UNIQUEID" val="82"/>
</p:tagLst>
</file>

<file path=ppt/tags/tag153.xml><?xml version="1.0" encoding="utf-8"?>
<p:tagLst xmlns:p="http://schemas.openxmlformats.org/presentationml/2006/main">
  <p:tag name="AS_UNIQUEID" val="83"/>
</p:tagLst>
</file>

<file path=ppt/tags/tag154.xml><?xml version="1.0" encoding="utf-8"?>
<p:tagLst xmlns:p="http://schemas.openxmlformats.org/presentationml/2006/main">
  <p:tag name="AS_UNIQUEID" val="84"/>
</p:tagLst>
</file>

<file path=ppt/tags/tag155.xml><?xml version="1.0" encoding="utf-8"?>
<p:tagLst xmlns:p="http://schemas.openxmlformats.org/presentationml/2006/main">
  <p:tag name="AS_UNIQUEID" val="85"/>
</p:tagLst>
</file>

<file path=ppt/tags/tag156.xml><?xml version="1.0" encoding="utf-8"?>
<p:tagLst xmlns:p="http://schemas.openxmlformats.org/presentationml/2006/main">
  <p:tag name="AS_UNIQUEID" val="86"/>
</p:tagLst>
</file>

<file path=ppt/tags/tag157.xml><?xml version="1.0" encoding="utf-8"?>
<p:tagLst xmlns:p="http://schemas.openxmlformats.org/presentationml/2006/main">
  <p:tag name="AS_UNIQUEID" val="87"/>
</p:tagLst>
</file>

<file path=ppt/tags/tag158.xml><?xml version="1.0" encoding="utf-8"?>
<p:tagLst xmlns:p="http://schemas.openxmlformats.org/presentationml/2006/main">
  <p:tag name="AS_UNIQUEID" val="88"/>
</p:tagLst>
</file>

<file path=ppt/tags/tag159.xml><?xml version="1.0" encoding="utf-8"?>
<p:tagLst xmlns:p="http://schemas.openxmlformats.org/presentationml/2006/main">
  <p:tag name="AS_UNIQUEID" val="89"/>
</p:tagLst>
</file>

<file path=ppt/tags/tag16.xml><?xml version="1.0" encoding="utf-8"?>
<p:tagLst xmlns:p="http://schemas.openxmlformats.org/presentationml/2006/main">
  <p:tag name="AS_UNIQUEID" val="179"/>
</p:tagLst>
</file>

<file path=ppt/tags/tag160.xml><?xml version="1.0" encoding="utf-8"?>
<p:tagLst xmlns:p="http://schemas.openxmlformats.org/presentationml/2006/main">
  <p:tag name="AS_UNIQUEID" val="90"/>
</p:tagLst>
</file>

<file path=ppt/tags/tag161.xml><?xml version="1.0" encoding="utf-8"?>
<p:tagLst xmlns:p="http://schemas.openxmlformats.org/presentationml/2006/main">
  <p:tag name="AS_UNIQUEID" val="91"/>
</p:tagLst>
</file>

<file path=ppt/tags/tag162.xml><?xml version="1.0" encoding="utf-8"?>
<p:tagLst xmlns:p="http://schemas.openxmlformats.org/presentationml/2006/main">
  <p:tag name="AS_UNIQUEID" val="163"/>
</p:tagLst>
</file>

<file path=ppt/tags/tag163.xml><?xml version="1.0" encoding="utf-8"?>
<p:tagLst xmlns:p="http://schemas.openxmlformats.org/presentationml/2006/main">
  <p:tag name="AS_UNIQUEID" val="304"/>
</p:tagLst>
</file>

<file path=ppt/tags/tag164.xml><?xml version="1.0" encoding="utf-8"?>
<p:tagLst xmlns:p="http://schemas.openxmlformats.org/presentationml/2006/main">
  <p:tag name="AS_UNIQUEID" val="155"/>
</p:tagLst>
</file>

<file path=ppt/tags/tag165.xml><?xml version="1.0" encoding="utf-8"?>
<p:tagLst xmlns:p="http://schemas.openxmlformats.org/presentationml/2006/main">
  <p:tag name="AS_UNIQUEID" val="156"/>
</p:tagLst>
</file>

<file path=ppt/tags/tag166.xml><?xml version="1.0" encoding="utf-8"?>
<p:tagLst xmlns:p="http://schemas.openxmlformats.org/presentationml/2006/main">
  <p:tag name="AS_UNIQUEID" val="157"/>
</p:tagLst>
</file>

<file path=ppt/tags/tag167.xml><?xml version="1.0" encoding="utf-8"?>
<p:tagLst xmlns:p="http://schemas.openxmlformats.org/presentationml/2006/main">
  <p:tag name="AS_UNIQUEID" val="158"/>
</p:tagLst>
</file>

<file path=ppt/tags/tag168.xml><?xml version="1.0" encoding="utf-8"?>
<p:tagLst xmlns:p="http://schemas.openxmlformats.org/presentationml/2006/main">
  <p:tag name="AS_UNIQUEID" val="159"/>
</p:tagLst>
</file>

<file path=ppt/tags/tag169.xml><?xml version="1.0" encoding="utf-8"?>
<p:tagLst xmlns:p="http://schemas.openxmlformats.org/presentationml/2006/main">
  <p:tag name="AS_UNIQUEID" val="160"/>
</p:tagLst>
</file>

<file path=ppt/tags/tag17.xml><?xml version="1.0" encoding="utf-8"?>
<p:tagLst xmlns:p="http://schemas.openxmlformats.org/presentationml/2006/main">
  <p:tag name="AS_UNIQUEID" val="180"/>
</p:tagLst>
</file>

<file path=ppt/tags/tag170.xml><?xml version="1.0" encoding="utf-8"?>
<p:tagLst xmlns:p="http://schemas.openxmlformats.org/presentationml/2006/main">
  <p:tag name="AS_UNIQUEID" val="305"/>
</p:tagLst>
</file>

<file path=ppt/tags/tag171.xml><?xml version="1.0" encoding="utf-8"?>
<p:tagLst xmlns:p="http://schemas.openxmlformats.org/presentationml/2006/main">
  <p:tag name="AS_UNIQUEID" val="161"/>
</p:tagLst>
</file>

<file path=ppt/tags/tag172.xml><?xml version="1.0" encoding="utf-8"?>
<p:tagLst xmlns:p="http://schemas.openxmlformats.org/presentationml/2006/main">
  <p:tag name="AS_UNIQUEID" val="162"/>
</p:tagLst>
</file>

<file path=ppt/tags/tag173.xml><?xml version="1.0" encoding="utf-8"?>
<p:tagLst xmlns:p="http://schemas.openxmlformats.org/presentationml/2006/main">
  <p:tag name="AS_UNIQUEID" val="306"/>
</p:tagLst>
</file>

<file path=ppt/tags/tag174.xml><?xml version="1.0" encoding="utf-8"?>
<p:tagLst xmlns:p="http://schemas.openxmlformats.org/presentationml/2006/main">
  <p:tag name="AS_UNIQUEID" val="307"/>
</p:tagLst>
</file>

<file path=ppt/tags/tag175.xml><?xml version="1.0" encoding="utf-8"?>
<p:tagLst xmlns:p="http://schemas.openxmlformats.org/presentationml/2006/main">
  <p:tag name="AS_UNIQUEID" val="93"/>
</p:tagLst>
</file>

<file path=ppt/tags/tag176.xml><?xml version="1.0" encoding="utf-8"?>
<p:tagLst xmlns:p="http://schemas.openxmlformats.org/presentationml/2006/main">
  <p:tag name="AS_UNIQUEID" val="94"/>
</p:tagLst>
</file>

<file path=ppt/tags/tag177.xml><?xml version="1.0" encoding="utf-8"?>
<p:tagLst xmlns:p="http://schemas.openxmlformats.org/presentationml/2006/main">
  <p:tag name="AS_UNIQUEID" val="95"/>
</p:tagLst>
</file>

<file path=ppt/tags/tag178.xml><?xml version="1.0" encoding="utf-8"?>
<p:tagLst xmlns:p="http://schemas.openxmlformats.org/presentationml/2006/main">
  <p:tag name="AS_UNIQUEID" val="96"/>
</p:tagLst>
</file>

<file path=ppt/tags/tag179.xml><?xml version="1.0" encoding="utf-8"?>
<p:tagLst xmlns:p="http://schemas.openxmlformats.org/presentationml/2006/main">
  <p:tag name="AS_UNIQUEID" val="308"/>
</p:tagLst>
</file>

<file path=ppt/tags/tag18.xml><?xml version="1.0" encoding="utf-8"?>
<p:tagLst xmlns:p="http://schemas.openxmlformats.org/presentationml/2006/main">
  <p:tag name="AS_UNIQUEID" val="181"/>
</p:tagLst>
</file>

<file path=ppt/tags/tag180.xml><?xml version="1.0" encoding="utf-8"?>
<p:tagLst xmlns:p="http://schemas.openxmlformats.org/presentationml/2006/main">
  <p:tag name="AS_UNIQUEID" val="117"/>
</p:tagLst>
</file>

<file path=ppt/tags/tag181.xml><?xml version="1.0" encoding="utf-8"?>
<p:tagLst xmlns:p="http://schemas.openxmlformats.org/presentationml/2006/main">
  <p:tag name="AS_UNIQUEID" val="309"/>
</p:tagLst>
</file>

<file path=ppt/tags/tag182.xml><?xml version="1.0" encoding="utf-8"?>
<p:tagLst xmlns:p="http://schemas.openxmlformats.org/presentationml/2006/main">
  <p:tag name="AS_UNIQUEID" val="106"/>
</p:tagLst>
</file>

<file path=ppt/tags/tag183.xml><?xml version="1.0" encoding="utf-8"?>
<p:tagLst xmlns:p="http://schemas.openxmlformats.org/presentationml/2006/main">
  <p:tag name="AS_UNIQUEID" val="107"/>
</p:tagLst>
</file>

<file path=ppt/tags/tag184.xml><?xml version="1.0" encoding="utf-8"?>
<p:tagLst xmlns:p="http://schemas.openxmlformats.org/presentationml/2006/main">
  <p:tag name="AS_UNIQUEID" val="108"/>
</p:tagLst>
</file>

<file path=ppt/tags/tag185.xml><?xml version="1.0" encoding="utf-8"?>
<p:tagLst xmlns:p="http://schemas.openxmlformats.org/presentationml/2006/main">
  <p:tag name="AS_UNIQUEID" val="109"/>
</p:tagLst>
</file>

<file path=ppt/tags/tag186.xml><?xml version="1.0" encoding="utf-8"?>
<p:tagLst xmlns:p="http://schemas.openxmlformats.org/presentationml/2006/main">
  <p:tag name="AS_UNIQUEID" val="310"/>
</p:tagLst>
</file>

<file path=ppt/tags/tag187.xml><?xml version="1.0" encoding="utf-8"?>
<p:tagLst xmlns:p="http://schemas.openxmlformats.org/presentationml/2006/main">
  <p:tag name="AS_UNIQUEID" val="111"/>
</p:tagLst>
</file>

<file path=ppt/tags/tag188.xml><?xml version="1.0" encoding="utf-8"?>
<p:tagLst xmlns:p="http://schemas.openxmlformats.org/presentationml/2006/main">
  <p:tag name="AS_UNIQUEID" val="311"/>
</p:tagLst>
</file>

<file path=ppt/tags/tag189.xml><?xml version="1.0" encoding="utf-8"?>
<p:tagLst xmlns:p="http://schemas.openxmlformats.org/presentationml/2006/main">
  <p:tag name="AS_UNIQUEID" val="115"/>
</p:tagLst>
</file>

<file path=ppt/tags/tag19.xml><?xml version="1.0" encoding="utf-8"?>
<p:tagLst xmlns:p="http://schemas.openxmlformats.org/presentationml/2006/main">
  <p:tag name="AS_UNIQUEID" val="182"/>
</p:tagLst>
</file>

<file path=ppt/tags/tag190.xml><?xml version="1.0" encoding="utf-8"?>
<p:tagLst xmlns:p="http://schemas.openxmlformats.org/presentationml/2006/main">
  <p:tag name="AS_UNIQUEID" val="312"/>
</p:tagLst>
</file>

<file path=ppt/tags/tag191.xml><?xml version="1.0" encoding="utf-8"?>
<p:tagLst xmlns:p="http://schemas.openxmlformats.org/presentationml/2006/main">
  <p:tag name="AS_UNIQUEID" val="313"/>
  <p:tag name="KSO_WM_BEAUTIFY_FLAG" val="#wm#"/>
  <p:tag name="KSO_WM_CHIP_GROUPID" val="5eda0ec35860357932c55de9"/>
  <p:tag name="KSO_WM_CHIP_XID" val="5eda0ec35860357932c55dea"/>
  <p:tag name="KSO_WM_TAG_VERSION" val="1.0"/>
  <p:tag name="KSO_WM_TEMPLATE_ASSEMBLE_GROUPID" val="5eeb859ea758c1ec0b70897c"/>
  <p:tag name="KSO_WM_TEMPLATE_ASSEMBLE_XID" val="5eeb859ea758c1ec0b70897c"/>
  <p:tag name="KSO_WM_TEMPLATE_CATEGORY" val="diagram"/>
  <p:tag name="KSO_WM_TEMPLATE_INDEX" val="20207566"/>
  <p:tag name="KSO_WM_UNIT_BLOCK" val="0"/>
  <p:tag name="KSO_WM_UNIT_COMPATIBLE" val="0"/>
  <p:tag name="KSO_WM_UNIT_DEC_AREA_ID" val="5be5ace234484c06875c0e401c82fa5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7566_1*i*3"/>
  <p:tag name="KSO_WM_UNIT_INDEX" val="3"/>
  <p:tag name="KSO_WM_UNIT_LAYERLEVEL" val="1"/>
  <p:tag name="KSO_WM_UNIT_LINE_FILL_TYPE" val="2"/>
  <p:tag name="KSO_WM_UNIT_LINE_FORE_SCHEMECOLOR_INDEX" val="13"/>
  <p:tag name="KSO_WM_UNIT_LINE_FORE_SCHEMECOLOR_INDEX_BRIGHTNESS" val="0.5"/>
  <p:tag name="KSO_WM_UNIT_SM_LIMIT_TYPE" val="1"/>
  <p:tag name="KSO_WM_UNIT_TYPE" val="i"/>
</p:tagLst>
</file>

<file path=ppt/tags/tag192.xml><?xml version="1.0" encoding="utf-8"?>
<p:tagLst xmlns:p="http://schemas.openxmlformats.org/presentationml/2006/main">
  <p:tag name="AS_UNIQUEID" val="314"/>
  <p:tag name="KSO_WM_BEAUTIFY_FLAG" val="#wm#"/>
  <p:tag name="KSO_WM_CHIP_GROUPID" val="5eda0ec35860357932c55de9"/>
  <p:tag name="KSO_WM_CHIP_XID" val="5eda0ec35860357932c55dea"/>
  <p:tag name="KSO_WM_TAG_VERSION" val="1.0"/>
  <p:tag name="KSO_WM_TEMPLATE_ASSEMBLE_GROUPID" val="5eeb859ea758c1ec0b70897c"/>
  <p:tag name="KSO_WM_TEMPLATE_ASSEMBLE_XID" val="5eeb859ea758c1ec0b70897c"/>
  <p:tag name="KSO_WM_TEMPLATE_CATEGORY" val="diagram"/>
  <p:tag name="KSO_WM_TEMPLATE_INDEX" val="20207566"/>
  <p:tag name="KSO_WM_UNIT_BLOCK" val="0"/>
  <p:tag name="KSO_WM_UNIT_COMPATIBLE" val="0"/>
  <p:tag name="KSO_WM_UNIT_DEC_AREA_ID" val="a625338d797044a38cac2242c44b0b6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7566_1*i*1"/>
  <p:tag name="KSO_WM_UNIT_INDEX" val="1"/>
  <p:tag name="KSO_WM_UNIT_LAYERLEVEL" val="1"/>
  <p:tag name="KSO_WM_UNIT_LINE_FILL_TYPE" val="2"/>
  <p:tag name="KSO_WM_UNIT_LINE_FORE_SCHEMECOLOR_INDEX" val="13"/>
  <p:tag name="KSO_WM_UNIT_LINE_FORE_SCHEMECOLOR_INDEX_BRIGHTNESS" val="0.5"/>
  <p:tag name="KSO_WM_UNIT_SM_LIMIT_TYPE" val="1"/>
  <p:tag name="KSO_WM_UNIT_TYPE" val="i"/>
</p:tagLst>
</file>

<file path=ppt/tags/tag193.xml><?xml version="1.0" encoding="utf-8"?>
<p:tagLst xmlns:p="http://schemas.openxmlformats.org/presentationml/2006/main">
  <p:tag name="AS_UNIQUEID" val="315"/>
  <p:tag name="KSO_WM_BEAUTIFY_FLAG" val="#wm#"/>
  <p:tag name="KSO_WM_CHIP_GROUPID" val="5eda0ec35860357932c55de9"/>
  <p:tag name="KSO_WM_CHIP_XID" val="5eda0ec35860357932c55dea"/>
  <p:tag name="KSO_WM_TAG_VERSION" val="1.0"/>
  <p:tag name="KSO_WM_TEMPLATE_ASSEMBLE_GROUPID" val="5eeb859ea758c1ec0b70897c"/>
  <p:tag name="KSO_WM_TEMPLATE_ASSEMBLE_XID" val="5eeb859ea758c1ec0b70897c"/>
  <p:tag name="KSO_WM_TEMPLATE_CATEGORY" val="diagram"/>
  <p:tag name="KSO_WM_TEMPLATE_INDEX" val="20207566"/>
  <p:tag name="KSO_WM_UNIT_BLOCK" val="0"/>
  <p:tag name="KSO_WM_UNIT_COMPATIBLE" val="0"/>
  <p:tag name="KSO_WM_UNIT_DEC_AREA_ID" val="229ba44239764b529873984df70d9fa8"/>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7566_1*i*2"/>
  <p:tag name="KSO_WM_UNIT_INDEX" val="2"/>
  <p:tag name="KSO_WM_UNIT_LAYERLEVEL" val="1"/>
  <p:tag name="KSO_WM_UNIT_LINE_FILL_TYPE" val="2"/>
  <p:tag name="KSO_WM_UNIT_LINE_FORE_SCHEMECOLOR_INDEX" val="13"/>
  <p:tag name="KSO_WM_UNIT_LINE_FORE_SCHEMECOLOR_INDEX_BRIGHTNESS" val="0.5"/>
  <p:tag name="KSO_WM_UNIT_SM_LIMIT_TYPE" val="1"/>
  <p:tag name="KSO_WM_UNIT_TYPE" val="i"/>
</p:tagLst>
</file>

<file path=ppt/tags/tag194.xml><?xml version="1.0" encoding="utf-8"?>
<p:tagLst xmlns:p="http://schemas.openxmlformats.org/presentationml/2006/main">
  <p:tag name="AS_UNIQUEID" val="316"/>
  <p:tag name="KSO_WM_BEAUTIFY_FLAG" val="#wm#"/>
  <p:tag name="KSO_WM_CHIP_GROUPID" val="5eda0ec35860357932c55de9"/>
  <p:tag name="KSO_WM_CHIP_XID" val="5eda0ec35860357932c55dea"/>
  <p:tag name="KSO_WM_TAG_VERSION" val="1.0"/>
  <p:tag name="KSO_WM_TEMPLATE_ASSEMBLE_GROUPID" val="5eeb859ea758c1ec0b70897c"/>
  <p:tag name="KSO_WM_TEMPLATE_ASSEMBLE_XID" val="5eeb859ea758c1ec0b70897c"/>
  <p:tag name="KSO_WM_TEMPLATE_CATEGORY" val="diagram"/>
  <p:tag name="KSO_WM_TEMPLATE_INDEX" val="20207566"/>
  <p:tag name="KSO_WM_UNIT_BLOCK" val="0"/>
  <p:tag name="KSO_WM_UNIT_COMPATIBLE" val="0"/>
  <p:tag name="KSO_WM_UNIT_DEC_AREA_ID" val="3192c7f41e454f4cad157d0d656adfe2"/>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7566_1*i*5"/>
  <p:tag name="KSO_WM_UNIT_INDEX" val="5"/>
  <p:tag name="KSO_WM_UNIT_LAYERLEVEL" val="1"/>
  <p:tag name="KSO_WM_UNIT_LINE_FILL_TYPE" val="2"/>
  <p:tag name="KSO_WM_UNIT_LINE_FORE_SCHEMECOLOR_INDEX" val="13"/>
  <p:tag name="KSO_WM_UNIT_LINE_FORE_SCHEMECOLOR_INDEX_BRIGHTNESS" val="0.5"/>
  <p:tag name="KSO_WM_UNIT_SM_LIMIT_TYPE" val="1"/>
  <p:tag name="KSO_WM_UNIT_TYPE" val="i"/>
</p:tagLst>
</file>

<file path=ppt/tags/tag195.xml><?xml version="1.0" encoding="utf-8"?>
<p:tagLst xmlns:p="http://schemas.openxmlformats.org/presentationml/2006/main">
  <p:tag name="AS_UNIQUEID" val="317"/>
  <p:tag name="KSO_WM_BEAUTIFY_FLAG" val="#wm#"/>
  <p:tag name="KSO_WM_CHIP_GROUPID" val="5eda0ec35860357932c55de9"/>
  <p:tag name="KSO_WM_CHIP_XID" val="5eda0ec35860357932c55dea"/>
  <p:tag name="KSO_WM_TAG_VERSION" val="1.0"/>
  <p:tag name="KSO_WM_TEMPLATE_ASSEMBLE_GROUPID" val="5eeb859ea758c1ec0b70897c"/>
  <p:tag name="KSO_WM_TEMPLATE_ASSEMBLE_XID" val="5eeb859ea758c1ec0b70897c"/>
  <p:tag name="KSO_WM_TEMPLATE_CATEGORY" val="diagram"/>
  <p:tag name="KSO_WM_TEMPLATE_INDEX" val="20207566"/>
  <p:tag name="KSO_WM_UNIT_BLOCK" val="0"/>
  <p:tag name="KSO_WM_UNIT_COMPATIBLE" val="0"/>
  <p:tag name="KSO_WM_UNIT_DEC_AREA_ID" val="ddb614ea9ad64854ab138f935adfb25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7566_1*i*6"/>
  <p:tag name="KSO_WM_UNIT_INDEX" val="6"/>
  <p:tag name="KSO_WM_UNIT_LAYERLEVEL" val="1"/>
  <p:tag name="KSO_WM_UNIT_LINE_FILL_TYPE" val="2"/>
  <p:tag name="KSO_WM_UNIT_LINE_FORE_SCHEMECOLOR_INDEX" val="13"/>
  <p:tag name="KSO_WM_UNIT_LINE_FORE_SCHEMECOLOR_INDEX_BRIGHTNESS" val="0.5"/>
  <p:tag name="KSO_WM_UNIT_SM_LIMIT_TYPE" val="1"/>
  <p:tag name="KSO_WM_UNIT_TYPE" val="i"/>
</p:tagLst>
</file>

<file path=ppt/tags/tag196.xml><?xml version="1.0" encoding="utf-8"?>
<p:tagLst xmlns:p="http://schemas.openxmlformats.org/presentationml/2006/main">
  <p:tag name="AS_UNIQUEID" val="318"/>
  <p:tag name="KSO_WM_BEAUTIFY_FLAG" val="#wm#"/>
  <p:tag name="KSO_WM_CHIP_GROUPID" val="5eda0ec35860357932c55de9"/>
  <p:tag name="KSO_WM_CHIP_XID" val="5eda0ec35860357932c55dea"/>
  <p:tag name="KSO_WM_TAG_VERSION" val="1.0"/>
  <p:tag name="KSO_WM_TEMPLATE_ASSEMBLE_GROUPID" val="5eeb859ea758c1ec0b70897c"/>
  <p:tag name="KSO_WM_TEMPLATE_ASSEMBLE_XID" val="5eeb859ea758c1ec0b70897c"/>
  <p:tag name="KSO_WM_TEMPLATE_CATEGORY" val="diagram"/>
  <p:tag name="KSO_WM_TEMPLATE_INDEX" val="20207566"/>
  <p:tag name="KSO_WM_UNIT_BLOCK" val="0"/>
  <p:tag name="KSO_WM_UNIT_COMPATIBLE" val="0"/>
  <p:tag name="KSO_WM_UNIT_DEC_AREA_ID" val="4d8e08b2af9241e3810b938636cbf16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7566_1*i*7"/>
  <p:tag name="KSO_WM_UNIT_INDEX" val="7"/>
  <p:tag name="KSO_WM_UNIT_LAYERLEVEL" val="1"/>
  <p:tag name="KSO_WM_UNIT_LINE_FILL_TYPE" val="2"/>
  <p:tag name="KSO_WM_UNIT_LINE_FORE_SCHEMECOLOR_INDEX" val="13"/>
  <p:tag name="KSO_WM_UNIT_LINE_FORE_SCHEMECOLOR_INDEX_BRIGHTNESS" val="0.5"/>
  <p:tag name="KSO_WM_UNIT_SM_LIMIT_TYPE" val="1"/>
  <p:tag name="KSO_WM_UNIT_TYPE" val="i"/>
</p:tagLst>
</file>

<file path=ppt/tags/tag197.xml><?xml version="1.0" encoding="utf-8"?>
<p:tagLst xmlns:p="http://schemas.openxmlformats.org/presentationml/2006/main">
  <p:tag name="AS_UNIQUEID" val="319"/>
  <p:tag name="KSO_WM_ASSEMBLE_CHIP_INDEX" val="aa86574cbbbb4344a04684d907563ca5"/>
  <p:tag name="KSO_WM_BEAUTIFY_FLAG" val="#wm#"/>
  <p:tag name="KSO_WM_CHIP_GROUPID" val="5e7310da9a230a26b9e88a19"/>
  <p:tag name="KSO_WM_CHIP_XID" val="5e7310da9a230a26b9e88a1a"/>
  <p:tag name="KSO_WM_TAG_VERSION" val="1.0"/>
  <p:tag name="KSO_WM_TEMPLATE_ASSEMBLE_GROUPID" val="5eeb859ea758c1ec0b70897c"/>
  <p:tag name="KSO_WM_TEMPLATE_ASSEMBLE_XID" val="5eeb859ea758c1ec0b70897c"/>
  <p:tag name="KSO_WM_TEMPLATE_CATEGORY" val="diagram"/>
  <p:tag name="KSO_WM_TEMPLATE_INDEX" val="20207566"/>
  <p:tag name="KSO_WM_UNIT_COMPATIBLE" val="0"/>
  <p:tag name="KSO_WM_UNIT_DEC_AREA_ID" val="b690fcdba7674c68bf37e2b27932d00e"/>
  <p:tag name="KSO_WM_UNIT_DIAGRAM_ISNUMVISUAL" val="0"/>
  <p:tag name="KSO_WM_UNIT_DIAGRAM_ISREFERUNIT" val="0"/>
  <p:tag name="KSO_WM_UNIT_HIGHLIGHT" val="0"/>
  <p:tag name="KSO_WM_UNIT_ID" val="diagram20207566_1*d*2"/>
  <p:tag name="KSO_WM_UNIT_INDEX" val="2"/>
  <p:tag name="KSO_WM_UNIT_LAYERLEVEL" val="1"/>
  <p:tag name="KSO_WM_UNIT_PLACING_PICTURE" val="aa86574cbbbb4344a04684d907563ca5"/>
  <p:tag name="KSO_WM_UNIT_PLACING_PICTURE_COLLAGE_VIEWPORT" val="{&quot;height&quot;:4914.034645669291,&quot;width&quot;:8534.901922045257}"/>
  <p:tag name="KSO_WM_UNIT_PLACING_PICTURE_INFO" val="{&quot;code&quot;:&quot;&quot;,&quot;full_picture&quot;:false,&quot;scheme&quot;:&quot;&quot;,&quot;spacing&quot;:5}"/>
  <p:tag name="KSO_WM_UNIT_TYPE" val="d"/>
  <p:tag name="KSO_WM_UNIT_VALUE" val="804*1396"/>
</p:tagLst>
</file>

<file path=ppt/tags/tag198.xml><?xml version="1.0" encoding="utf-8"?>
<p:tagLst xmlns:p="http://schemas.openxmlformats.org/presentationml/2006/main">
  <p:tag name="AS_UNIQUEID" val="320"/>
  <p:tag name="KSO_WM_ASSEMBLE_CHIP_INDEX" val="81a56904579b465591a2c0b828214b7c"/>
  <p:tag name="KSO_WM_BEAUTIFY_FLAG" val="#wm#"/>
  <p:tag name="KSO_WM_CHIP_GROUPID" val="5e7310da9a230a26b9e88a19"/>
  <p:tag name="KSO_WM_CHIP_XID" val="5e7310da9a230a26b9e88a1a"/>
  <p:tag name="KSO_WM_TAG_VERSION" val="1.0"/>
  <p:tag name="KSO_WM_TEMPLATE_ASSEMBLE_GROUPID" val="5eeb859ea758c1ec0b70897c"/>
  <p:tag name="KSO_WM_TEMPLATE_ASSEMBLE_XID" val="5eeb859ea758c1ec0b70897c"/>
  <p:tag name="KSO_WM_TEMPLATE_CATEGORY" val="diagram"/>
  <p:tag name="KSO_WM_TEMPLATE_INDEX" val="20207566"/>
  <p:tag name="KSO_WM_UNIT_COMPATIBLE" val="0"/>
  <p:tag name="KSO_WM_UNIT_DEC_AREA_ID" val="3e8e0c99579c46f79a23607efdef3e30"/>
  <p:tag name="KSO_WM_UNIT_DIAGRAM_ISNUMVISUAL" val="0"/>
  <p:tag name="KSO_WM_UNIT_DIAGRAM_ISREFERUNIT" val="0"/>
  <p:tag name="KSO_WM_UNIT_HIGHLIGHT" val="0"/>
  <p:tag name="KSO_WM_UNIT_ID" val="diagram20207566_1*d*1"/>
  <p:tag name="KSO_WM_UNIT_INDEX" val="1"/>
  <p:tag name="KSO_WM_UNIT_LAYERLEVEL" val="1"/>
  <p:tag name="KSO_WM_UNIT_PLACING_PICTURE" val="81a56904579b465591a2c0b828214b7c"/>
  <p:tag name="KSO_WM_UNIT_PLACING_PICTURE_COLLAGE_VIEWPORT" val="{&quot;height&quot;:5351.23904919921,&quot;width&quot;:8166.059842519687}"/>
  <p:tag name="KSO_WM_UNIT_PLACING_PICTURE_INFO" val="{&quot;code&quot;:&quot;&quot;,&quot;full_picture&quot;:false,&quot;scheme&quot;:&quot;&quot;,&quot;spacing&quot;:5}"/>
  <p:tag name="KSO_WM_UNIT_TYPE" val="d"/>
  <p:tag name="KSO_WM_UNIT_VALUE" val="804*1396"/>
</p:tagLst>
</file>

<file path=ppt/tags/tag199.xml><?xml version="1.0" encoding="utf-8"?>
<p:tagLst xmlns:p="http://schemas.openxmlformats.org/presentationml/2006/main">
  <p:tag name="KSO_WM_BEAUTIFY_FLAG" val="#wm#"/>
  <p:tag name="KSO_WM_CHIP_FILLPROP" val="[[{&quot;fill_id&quot;:&quot;d9e3c3d839414ab9ac5d7801d5d0e9d4&quot;,&quot;fill_align&quot;:&quot;cm&quot;,&quot;text_align&quot;:&quot;cm&quot;,&quot;text_direction&quot;:&quot;horizontal&quot;,&quot;chip_types&quot;:[&quot;picture&quot;]},{&quot;fill_id&quot;:&quot;0079f3c3be7344768a4d8b60b46a2dfc&quot;,&quot;fill_align&quot;:&quot;cm&quot;,&quot;text_align&quot;:&quot;cm&quot;,&quot;text_direction&quot;:&quot;horizontal&quot;,&quot;chip_types&quot;:[&quot;picture&quot;]},{&quot;fill_id&quot;:&quot;ab26663c897d48f88e451ae74113f3d6&quot;,&quot;fill_align&quot;:&quot;cm&quot;,&quot;text_align&quot;:&quot;cm&quot;,&quot;text_direction&quot;:&quot;horizontal&quot;,&quot;chip_types&quot;:[&quot;header&quot;]}]]"/>
  <p:tag name="KSO_WM_CHIP_GROUPID" val="5eda0ec35860357932c55de9"/>
  <p:tag name="KSO_WM_CHIP_INFOS" val="{&quot;layout_type&quot;:&quot;topbottom&quot;,&quot;tags&quot;:{&quot;style&quot;:[&quot;商务&quot;,&quot;简约&quot;,&quot;文艺清新&quot;,&quot;卡通&quot;,&quot;欧美风&quot;,&quot;黑板风&quot;,&quot;渐变风&quot;]},&quot;slide_type&quot;:[&quot;text&quot;],&quot;aspect_ratio&quot;:&quot;16:9&quot;}"/>
  <p:tag name="KSO_WM_CHIP_XID" val="5eda0ec35860357932c55dea"/>
  <p:tag name="KSO_WM_SLIDE_BACKGROUND" val="[&quot;general&quot;]"/>
  <p:tag name="KSO_WM_SLIDE_BACKGROUND_TYPE" val="general"/>
  <p:tag name="KSO_WM_SLIDE_BK_DARK_LIGHT" val="2"/>
  <p:tag name="KSO_WM_SLIDE_ID" val="diagram20207566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direction&quot;:1,&quot;id&quot;:&quot;2020-09-14T11:30:18&quot;,&quot;maxSize&quot;:{&quot;size1&quot;:49.999610388743655},&quot;minSize&quot;:{&quot;size1&quot;:49.999610388743655},&quot;normalSize&quot;:{&quot;size1&quot;:49.999610388743655},&quot;subLayout&quot;:[{&quot;id&quot;:&quot;2020-09-14T11:30:18&quot;,&quot;margin&quot;:{&quot;bottom&quot;:3.809999942779541,&quot;left&quot;:2.5399999618530273,&quot;right&quot;:0.42300000786781311,&quot;top&quot;:2.9630000591278076},&quot;type&quot;:0},{&quot;id&quot;:&quot;2020-09-14T11:30:18&quot;,&quot;margin&quot;:{&quot;bottom&quot;:2.5399999618530273,&quot;left&quot;:0.42300000786781311,&quot;right&quot;:2.5399999618530273,&quot;top&quot;:4.2329998016357422},&quot;type&quot;:0}],&quot;type&quot;:0}"/>
  <p:tag name="KSO_WM_SLIDE_RATIO" val="1.777778"/>
  <p:tag name="KSO_WM_SLIDE_SUBTYPE" val="picTxt"/>
  <p:tag name="KSO_WM_SLIDE_SUPPORT_FEATURE_TYPE" val="0"/>
  <p:tag name="KSO_WM_SLIDE_TYPE" val="text"/>
  <p:tag name="KSO_WM_TAG_VERSION" val="1.0"/>
  <p:tag name="KSO_WM_TEMPLATE_ASSEMBLE_GROUPID" val="5eeb859ea758c1ec0b70897c"/>
  <p:tag name="KSO_WM_TEMPLATE_ASSEMBLE_XID" val="5eeb859ea758c1ec0b70897c"/>
  <p:tag name="KSO_WM_TEMPLATE_CATEGORY" val="diagram"/>
  <p:tag name="KSO_WM_TEMPLATE_COLOR_TYPE" val="1"/>
  <p:tag name="KSO_WM_TEMPLATE_INDEX" val="20207566"/>
  <p:tag name="KSO_WM_TEMPLATE_MASTER_TYPE" val="0"/>
  <p:tag name="KSO_WM_TEMPLATE_SUBCATEGORY" val="21"/>
</p:tagLst>
</file>

<file path=ppt/tags/tag2.xml><?xml version="1.0" encoding="utf-8"?>
<p:tagLst xmlns:p="http://schemas.openxmlformats.org/presentationml/2006/main">
  <p:tag name="AS_UNIQUEID" val="165"/>
</p:tagLst>
</file>

<file path=ppt/tags/tag20.xml><?xml version="1.0" encoding="utf-8"?>
<p:tagLst xmlns:p="http://schemas.openxmlformats.org/presentationml/2006/main">
  <p:tag name="AS_UNIQUEID" val="183"/>
</p:tagLst>
</file>

<file path=ppt/tags/tag200.xml><?xml version="1.0" encoding="utf-8"?>
<p:tagLst xmlns:p="http://schemas.openxmlformats.org/presentationml/2006/main">
  <p:tag name="AS_UNIQUEID" val="321"/>
</p:tagLst>
</file>

<file path=ppt/tags/tag201.xml><?xml version="1.0" encoding="utf-8"?>
<p:tagLst xmlns:p="http://schemas.openxmlformats.org/presentationml/2006/main">
  <p:tag name="AS_UNIQUEID" val="322"/>
</p:tagLst>
</file>

<file path=ppt/tags/tag202.xml><?xml version="1.0" encoding="utf-8"?>
<p:tagLst xmlns:p="http://schemas.openxmlformats.org/presentationml/2006/main">
  <p:tag name="AS_UNIQUEID" val="323"/>
</p:tagLst>
</file>

<file path=ppt/tags/tag203.xml><?xml version="1.0" encoding="utf-8"?>
<p:tagLst xmlns:p="http://schemas.openxmlformats.org/presentationml/2006/main">
  <p:tag name="AS_UNIQUEID" val="324"/>
</p:tagLst>
</file>

<file path=ppt/tags/tag204.xml><?xml version="1.0" encoding="utf-8"?>
<p:tagLst xmlns:p="http://schemas.openxmlformats.org/presentationml/2006/main">
  <p:tag name="AS_UNIQUEID" val="325"/>
</p:tagLst>
</file>

<file path=ppt/tags/tag205.xml><?xml version="1.0" encoding="utf-8"?>
<p:tagLst xmlns:p="http://schemas.openxmlformats.org/presentationml/2006/main">
  <p:tag name="AS_UNIQUEID" val="326"/>
</p:tagLst>
</file>

<file path=ppt/tags/tag206.xml><?xml version="1.0" encoding="utf-8"?>
<p:tagLst xmlns:p="http://schemas.openxmlformats.org/presentationml/2006/main">
  <p:tag name="AS_UNIQUEID" val="327"/>
</p:tagLst>
</file>

<file path=ppt/tags/tag207.xml><?xml version="1.0" encoding="utf-8"?>
<p:tagLst xmlns:p="http://schemas.openxmlformats.org/presentationml/2006/main">
  <p:tag name="AS_UNIQUEID" val="328"/>
</p:tagLst>
</file>

<file path=ppt/tags/tag208.xml><?xml version="1.0" encoding="utf-8"?>
<p:tagLst xmlns:p="http://schemas.openxmlformats.org/presentationml/2006/main">
  <p:tag name="AS_UNIQUEID" val="329"/>
</p:tagLst>
</file>

<file path=ppt/tags/tag209.xml><?xml version="1.0" encoding="utf-8"?>
<p:tagLst xmlns:p="http://schemas.openxmlformats.org/presentationml/2006/main">
  <p:tag name="AS_UNIQUEID" val="129"/>
</p:tagLst>
</file>

<file path=ppt/tags/tag21.xml><?xml version="1.0" encoding="utf-8"?>
<p:tagLst xmlns:p="http://schemas.openxmlformats.org/presentationml/2006/main">
  <p:tag name="AS_UNIQUEID" val="184"/>
</p:tagLst>
</file>

<file path=ppt/tags/tag210.xml><?xml version="1.0" encoding="utf-8"?>
<p:tagLst xmlns:p="http://schemas.openxmlformats.org/presentationml/2006/main">
  <p:tag name="AS_UNIQUEID" val="130"/>
</p:tagLst>
</file>

<file path=ppt/tags/tag211.xml><?xml version="1.0" encoding="utf-8"?>
<p:tagLst xmlns:p="http://schemas.openxmlformats.org/presentationml/2006/main">
  <p:tag name="AS_UNIQUEID" val="330"/>
</p:tagLst>
</file>

<file path=ppt/tags/tag212.xml><?xml version="1.0" encoding="utf-8"?>
<p:tagLst xmlns:p="http://schemas.openxmlformats.org/presentationml/2006/main">
  <p:tag name="AS_UNIQUEID" val="132"/>
</p:tagLst>
</file>

<file path=ppt/tags/tag213.xml><?xml version="1.0" encoding="utf-8"?>
<p:tagLst xmlns:p="http://schemas.openxmlformats.org/presentationml/2006/main">
  <p:tag name="AS_UNIQUEID" val="133"/>
</p:tagLst>
</file>

<file path=ppt/tags/tag214.xml><?xml version="1.0" encoding="utf-8"?>
<p:tagLst xmlns:p="http://schemas.openxmlformats.org/presentationml/2006/main">
  <p:tag name="AS_UNIQUEID" val="331"/>
</p:tagLst>
</file>

<file path=ppt/tags/tag215.xml><?xml version="1.0" encoding="utf-8"?>
<p:tagLst xmlns:p="http://schemas.openxmlformats.org/presentationml/2006/main">
  <p:tag name="AS_UNIQUEID" val="135"/>
</p:tagLst>
</file>

<file path=ppt/tags/tag216.xml><?xml version="1.0" encoding="utf-8"?>
<p:tagLst xmlns:p="http://schemas.openxmlformats.org/presentationml/2006/main">
  <p:tag name="AS_UNIQUEID" val="332"/>
</p:tagLst>
</file>

<file path=ppt/tags/tag217.xml><?xml version="1.0" encoding="utf-8"?>
<p:tagLst xmlns:p="http://schemas.openxmlformats.org/presentationml/2006/main">
  <p:tag name="AS_UNIQUEID" val="333"/>
</p:tagLst>
</file>

<file path=ppt/tags/tag218.xml><?xml version="1.0" encoding="utf-8"?>
<p:tagLst xmlns:p="http://schemas.openxmlformats.org/presentationml/2006/main">
  <p:tag name="AS_UNIQUEID" val="334"/>
</p:tagLst>
</file>

<file path=ppt/tags/tag219.xml><?xml version="1.0" encoding="utf-8"?>
<p:tagLst xmlns:p="http://schemas.openxmlformats.org/presentationml/2006/main">
  <p:tag name="AS_UNIQUEID" val="335"/>
</p:tagLst>
</file>

<file path=ppt/tags/tag22.xml><?xml version="1.0" encoding="utf-8"?>
<p:tagLst xmlns:p="http://schemas.openxmlformats.org/presentationml/2006/main">
  <p:tag name="AS_UNIQUEID" val="185"/>
</p:tagLst>
</file>

<file path=ppt/tags/tag220.xml><?xml version="1.0" encoding="utf-8"?>
<p:tagLst xmlns:p="http://schemas.openxmlformats.org/presentationml/2006/main">
  <p:tag name="AS_UNIQUEID" val="336"/>
</p:tagLst>
</file>

<file path=ppt/tags/tag221.xml><?xml version="1.0" encoding="utf-8"?>
<p:tagLst xmlns:p="http://schemas.openxmlformats.org/presentationml/2006/main">
  <p:tag name="AS_UNIQUEID" val="337"/>
</p:tagLst>
</file>

<file path=ppt/tags/tag222.xml><?xml version="1.0" encoding="utf-8"?>
<p:tagLst xmlns:p="http://schemas.openxmlformats.org/presentationml/2006/main">
  <p:tag name="AS_UNIQUEID" val="338"/>
</p:tagLst>
</file>

<file path=ppt/tags/tag223.xml><?xml version="1.0" encoding="utf-8"?>
<p:tagLst xmlns:p="http://schemas.openxmlformats.org/presentationml/2006/main">
  <p:tag name="AS_UNIQUEID" val="339"/>
</p:tagLst>
</file>

<file path=ppt/tags/tag224.xml><?xml version="1.0" encoding="utf-8"?>
<p:tagLst xmlns:p="http://schemas.openxmlformats.org/presentationml/2006/main">
  <p:tag name="AS_UNIQUEID" val="340"/>
</p:tagLst>
</file>

<file path=ppt/tags/tag225.xml><?xml version="1.0" encoding="utf-8"?>
<p:tagLst xmlns:p="http://schemas.openxmlformats.org/presentationml/2006/main">
  <p:tag name="AS_UNIQUEID" val="341"/>
</p:tagLst>
</file>

<file path=ppt/tags/tag226.xml><?xml version="1.0" encoding="utf-8"?>
<p:tagLst xmlns:p="http://schemas.openxmlformats.org/presentationml/2006/main">
  <p:tag name="AS_UNIQUEID" val="342"/>
</p:tagLst>
</file>

<file path=ppt/tags/tag227.xml><?xml version="1.0" encoding="utf-8"?>
<p:tagLst xmlns:p="http://schemas.openxmlformats.org/presentationml/2006/main">
  <p:tag name="AS_UNIQUEID" val="343"/>
</p:tagLst>
</file>

<file path=ppt/tags/tag228.xml><?xml version="1.0" encoding="utf-8"?>
<p:tagLst xmlns:p="http://schemas.openxmlformats.org/presentationml/2006/main">
  <p:tag name="AS_UNIQUEID" val="344"/>
</p:tagLst>
</file>

<file path=ppt/tags/tag229.xml><?xml version="1.0" encoding="utf-8"?>
<p:tagLst xmlns:p="http://schemas.openxmlformats.org/presentationml/2006/main">
  <p:tag name="AS_UNIQUEID" val="345"/>
</p:tagLst>
</file>

<file path=ppt/tags/tag23.xml><?xml version="1.0" encoding="utf-8"?>
<p:tagLst xmlns:p="http://schemas.openxmlformats.org/presentationml/2006/main">
  <p:tag name="AS_UNIQUEID" val="186"/>
</p:tagLst>
</file>

<file path=ppt/tags/tag230.xml><?xml version="1.0" encoding="utf-8"?>
<p:tagLst xmlns:p="http://schemas.openxmlformats.org/presentationml/2006/main">
  <p:tag name="AS_UNIQUEID" val="346"/>
</p:tagLst>
</file>

<file path=ppt/tags/tag231.xml><?xml version="1.0" encoding="utf-8"?>
<p:tagLst xmlns:p="http://schemas.openxmlformats.org/presentationml/2006/main">
  <p:tag name="AS_UNIQUEID" val="347"/>
</p:tagLst>
</file>

<file path=ppt/tags/tag232.xml><?xml version="1.0" encoding="utf-8"?>
<p:tagLst xmlns:p="http://schemas.openxmlformats.org/presentationml/2006/main">
  <p:tag name="AS_UNIQUEID" val="348"/>
</p:tagLst>
</file>

<file path=ppt/tags/tag233.xml><?xml version="1.0" encoding="utf-8"?>
<p:tagLst xmlns:p="http://schemas.openxmlformats.org/presentationml/2006/main">
  <p:tag name="AS_UNIQUEID" val="349"/>
</p:tagLst>
</file>

<file path=ppt/tags/tag234.xml><?xml version="1.0" encoding="utf-8"?>
<p:tagLst xmlns:p="http://schemas.openxmlformats.org/presentationml/2006/main">
  <p:tag name="AS_UNIQUEID" val="350"/>
</p:tagLst>
</file>

<file path=ppt/tags/tag235.xml><?xml version="1.0" encoding="utf-8"?>
<p:tagLst xmlns:p="http://schemas.openxmlformats.org/presentationml/2006/main">
  <p:tag name="AS_UNIQUEID" val="351"/>
</p:tagLst>
</file>

<file path=ppt/tags/tag236.xml><?xml version="1.0" encoding="utf-8"?>
<p:tagLst xmlns:p="http://schemas.openxmlformats.org/presentationml/2006/main">
  <p:tag name="AS_UNIQUEID" val="352"/>
</p:tagLst>
</file>

<file path=ppt/tags/tag237.xml><?xml version="1.0" encoding="utf-8"?>
<p:tagLst xmlns:p="http://schemas.openxmlformats.org/presentationml/2006/main">
  <p:tag name="AS_UNIQUEID" val="353"/>
</p:tagLst>
</file>

<file path=ppt/tags/tag238.xml><?xml version="1.0" encoding="utf-8"?>
<p:tagLst xmlns:p="http://schemas.openxmlformats.org/presentationml/2006/main">
  <p:tag name="AS_UNIQUEID" val="354"/>
</p:tagLst>
</file>

<file path=ppt/tags/tag239.xml><?xml version="1.0" encoding="utf-8"?>
<p:tagLst xmlns:p="http://schemas.openxmlformats.org/presentationml/2006/main">
  <p:tag name="AS_UNIQUEID" val="355"/>
</p:tagLst>
</file>

<file path=ppt/tags/tag24.xml><?xml version="1.0" encoding="utf-8"?>
<p:tagLst xmlns:p="http://schemas.openxmlformats.org/presentationml/2006/main">
  <p:tag name="AS_UNIQUEID" val="187"/>
</p:tagLst>
</file>

<file path=ppt/tags/tag240.xml><?xml version="1.0" encoding="utf-8"?>
<p:tagLst xmlns:p="http://schemas.openxmlformats.org/presentationml/2006/main">
  <p:tag name="AS_UNIQUEID" val="356"/>
</p:tagLst>
</file>

<file path=ppt/tags/tag241.xml><?xml version="1.0" encoding="utf-8"?>
<p:tagLst xmlns:p="http://schemas.openxmlformats.org/presentationml/2006/main">
  <p:tag name="AS_UNIQUEID" val="357"/>
</p:tagLst>
</file>

<file path=ppt/tags/tag242.xml><?xml version="1.0" encoding="utf-8"?>
<p:tagLst xmlns:p="http://schemas.openxmlformats.org/presentationml/2006/main">
  <p:tag name="AS_UNIQUEID" val="358"/>
</p:tagLst>
</file>

<file path=ppt/tags/tag243.xml><?xml version="1.0" encoding="utf-8"?>
<p:tagLst xmlns:p="http://schemas.openxmlformats.org/presentationml/2006/main">
  <p:tag name="AS_UNIQUEID" val="359"/>
</p:tagLst>
</file>

<file path=ppt/tags/tag244.xml><?xml version="1.0" encoding="utf-8"?>
<p:tagLst xmlns:p="http://schemas.openxmlformats.org/presentationml/2006/main">
  <p:tag name="AS_UNIQUEID" val="360"/>
</p:tagLst>
</file>

<file path=ppt/tags/tag245.xml><?xml version="1.0" encoding="utf-8"?>
<p:tagLst xmlns:p="http://schemas.openxmlformats.org/presentationml/2006/main">
  <p:tag name="AS_UNIQUEID" val="361"/>
</p:tagLst>
</file>

<file path=ppt/tags/tag246.xml><?xml version="1.0" encoding="utf-8"?>
<p:tagLst xmlns:p="http://schemas.openxmlformats.org/presentationml/2006/main">
  <p:tag name="AS_UNIQUEID" val="362"/>
</p:tagLst>
</file>

<file path=ppt/tags/tag247.xml><?xml version="1.0" encoding="utf-8"?>
<p:tagLst xmlns:p="http://schemas.openxmlformats.org/presentationml/2006/main">
  <p:tag name="AS_UNIQUEID" val="363"/>
</p:tagLst>
</file>

<file path=ppt/tags/tag248.xml><?xml version="1.0" encoding="utf-8"?>
<p:tagLst xmlns:p="http://schemas.openxmlformats.org/presentationml/2006/main">
  <p:tag name="AS_UNIQUEID" val="364"/>
</p:tagLst>
</file>

<file path=ppt/tags/tag249.xml><?xml version="1.0" encoding="utf-8"?>
<p:tagLst xmlns:p="http://schemas.openxmlformats.org/presentationml/2006/main">
  <p:tag name="AS_UNIQUEID" val="365"/>
</p:tagLst>
</file>

<file path=ppt/tags/tag25.xml><?xml version="1.0" encoding="utf-8"?>
<p:tagLst xmlns:p="http://schemas.openxmlformats.org/presentationml/2006/main">
  <p:tag name="AS_UNIQUEID" val="188"/>
</p:tagLst>
</file>

<file path=ppt/tags/tag250.xml><?xml version="1.0" encoding="utf-8"?>
<p:tagLst xmlns:p="http://schemas.openxmlformats.org/presentationml/2006/main">
  <p:tag name="AS_UNIQUEID" val="366"/>
</p:tagLst>
</file>

<file path=ppt/tags/tag251.xml><?xml version="1.0" encoding="utf-8"?>
<p:tagLst xmlns:p="http://schemas.openxmlformats.org/presentationml/2006/main">
  <p:tag name="AS_UNIQUEID" val="367"/>
</p:tagLst>
</file>

<file path=ppt/tags/tag252.xml><?xml version="1.0" encoding="utf-8"?>
<p:tagLst xmlns:p="http://schemas.openxmlformats.org/presentationml/2006/main">
  <p:tag name="AS_UNIQUEID" val="368"/>
</p:tagLst>
</file>

<file path=ppt/tags/tag253.xml><?xml version="1.0" encoding="utf-8"?>
<p:tagLst xmlns:p="http://schemas.openxmlformats.org/presentationml/2006/main">
  <p:tag name="AS_UNIQUEID" val="369"/>
</p:tagLst>
</file>

<file path=ppt/tags/tag254.xml><?xml version="1.0" encoding="utf-8"?>
<p:tagLst xmlns:p="http://schemas.openxmlformats.org/presentationml/2006/main">
  <p:tag name="AS_UNIQUEID" val="370"/>
</p:tagLst>
</file>

<file path=ppt/tags/tag255.xml><?xml version="1.0" encoding="utf-8"?>
<p:tagLst xmlns:p="http://schemas.openxmlformats.org/presentationml/2006/main">
  <p:tag name="AS_UNIQUEID" val="147"/>
</p:tagLst>
</file>

<file path=ppt/tags/tag256.xml><?xml version="1.0" encoding="utf-8"?>
<p:tagLst xmlns:p="http://schemas.openxmlformats.org/presentationml/2006/main">
  <p:tag name="AS_UNIQUEID" val="148"/>
</p:tagLst>
</file>

<file path=ppt/tags/tag257.xml><?xml version="1.0" encoding="utf-8"?>
<p:tagLst xmlns:p="http://schemas.openxmlformats.org/presentationml/2006/main">
  <p:tag name="AS_UNIQUEID" val="371"/>
</p:tagLst>
</file>

<file path=ppt/tags/tag258.xml><?xml version="1.0" encoding="utf-8"?>
<p:tagLst xmlns:p="http://schemas.openxmlformats.org/presentationml/2006/main">
  <p:tag name="AS_UNIQUEID" val="150"/>
</p:tagLst>
</file>

<file path=ppt/tags/tag259.xml><?xml version="1.0" encoding="utf-8"?>
<p:tagLst xmlns:p="http://schemas.openxmlformats.org/presentationml/2006/main">
  <p:tag name="AS_UNIQUEID" val="372"/>
</p:tagLst>
</file>

<file path=ppt/tags/tag26.xml><?xml version="1.0" encoding="utf-8"?>
<p:tagLst xmlns:p="http://schemas.openxmlformats.org/presentationml/2006/main">
  <p:tag name="AS_UNIQUEID" val="189"/>
</p:tagLst>
</file>

<file path=ppt/tags/tag260.xml><?xml version="1.0" encoding="utf-8"?>
<p:tagLst xmlns:p="http://schemas.openxmlformats.org/presentationml/2006/main">
  <p:tag name="AS_UNIQUEID" val="6"/>
</p:tagLst>
</file>

<file path=ppt/tags/tag261.xml><?xml version="1.0" encoding="utf-8"?>
<p:tagLst xmlns:p="http://schemas.openxmlformats.org/presentationml/2006/main">
  <p:tag name="AS_UNIQUEID" val="7"/>
</p:tagLst>
</file>

<file path=ppt/tags/tag262.xml><?xml version="1.0" encoding="utf-8"?>
<p:tagLst xmlns:p="http://schemas.openxmlformats.org/presentationml/2006/main">
  <p:tag name="AS_UNIQUEID" val="373"/>
</p:tagLst>
</file>

<file path=ppt/tags/tag263.xml><?xml version="1.0" encoding="utf-8"?>
<p:tagLst xmlns:p="http://schemas.openxmlformats.org/presentationml/2006/main">
  <p:tag name="AS_UNIQUEID" val="11"/>
</p:tagLst>
</file>

<file path=ppt/tags/tag264.xml><?xml version="1.0" encoding="utf-8"?>
<p:tagLst xmlns:p="http://schemas.openxmlformats.org/presentationml/2006/main">
  <p:tag name="AS_UNIQUEID" val="374"/>
</p:tagLst>
</file>

<file path=ppt/tags/tag265.xml><?xml version="1.0" encoding="utf-8"?>
<p:tagLst xmlns:p="http://schemas.openxmlformats.org/presentationml/2006/main">
  <p:tag name="AS_UNIQUEID" val="375"/>
</p:tagLst>
</file>

<file path=ppt/tags/tag266.xml><?xml version="1.0" encoding="utf-8"?>
<p:tagLst xmlns:p="http://schemas.openxmlformats.org/presentationml/2006/main">
  <p:tag name="AS_UNIQUEID" val="376"/>
</p:tagLst>
</file>

<file path=ppt/tags/tag267.xml><?xml version="1.0" encoding="utf-8"?>
<p:tagLst xmlns:p="http://schemas.openxmlformats.org/presentationml/2006/main">
  <p:tag name="AS_UNIQUEID" val="377"/>
</p:tagLst>
</file>

<file path=ppt/tags/tag268.xml><?xml version="1.0" encoding="utf-8"?>
<p:tagLst xmlns:p="http://schemas.openxmlformats.org/presentationml/2006/main">
  <p:tag name="AS_UNIQUEID" val="378"/>
</p:tagLst>
</file>

<file path=ppt/tags/tag269.xml><?xml version="1.0" encoding="utf-8"?>
<p:tagLst xmlns:p="http://schemas.openxmlformats.org/presentationml/2006/main">
  <p:tag name="AS_UNIQUEID" val="19"/>
</p:tagLst>
</file>

<file path=ppt/tags/tag27.xml><?xml version="1.0" encoding="utf-8"?>
<p:tagLst xmlns:p="http://schemas.openxmlformats.org/presentationml/2006/main">
  <p:tag name="AS_UNIQUEID" val="190"/>
</p:tagLst>
</file>

<file path=ppt/tags/tag270.xml><?xml version="1.0" encoding="utf-8"?>
<p:tagLst xmlns:p="http://schemas.openxmlformats.org/presentationml/2006/main">
  <p:tag name="AS_UNIQUEID" val="379"/>
</p:tagLst>
</file>

<file path=ppt/tags/tag271.xml><?xml version="1.0" encoding="utf-8"?>
<p:tagLst xmlns:p="http://schemas.openxmlformats.org/presentationml/2006/main">
  <p:tag name="AS_UNIQUEID" val="380"/>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8"/>
  <p:tag name="KSO_WM_UNIT_FILL_TYPE" val="1"/>
  <p:tag name="KSO_WM_UNIT_HIGHLIGHT" val="0"/>
  <p:tag name="KSO_WM_UNIT_ID" val="diagram20204619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72.xml><?xml version="1.0" encoding="utf-8"?>
<p:tagLst xmlns:p="http://schemas.openxmlformats.org/presentationml/2006/main">
  <p:tag name="AS_UNIQUEID" val="381"/>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4619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73.xml><?xml version="1.0" encoding="utf-8"?>
<p:tagLst xmlns:p="http://schemas.openxmlformats.org/presentationml/2006/main">
  <p:tag name="AS_UNIQUEID" val="382"/>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HIGHLIGHT" val="0"/>
  <p:tag name="KSO_WM_UNIT_ID" val="diagram20204619_1*d*1"/>
  <p:tag name="KSO_WM_UNIT_INDEX" val="1"/>
  <p:tag name="KSO_WM_UNIT_LAYERLEVEL" val="1"/>
  <p:tag name="KSO_WM_UNIT_SUPPORT_UNIT_TYPE" val="[&quot;d&quot;]"/>
  <p:tag name="KSO_WM_UNIT_TYPE" val="d"/>
  <p:tag name="KSO_WM_UNIT_VALUE" val="961*1281"/>
</p:tagLst>
</file>

<file path=ppt/tags/tag274.xml><?xml version="1.0" encoding="utf-8"?>
<p:tagLst xmlns:p="http://schemas.openxmlformats.org/presentationml/2006/main">
  <p:tag name="AS_UNIQUEID" val="383"/>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HIGHLIGHT" val="0"/>
  <p:tag name="KSO_WM_UNIT_ID" val="diagram20204619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4"/>
  <p:tag name="KSO_WM_UNIT_TEXT_FILL_FORE_SCHEMECOLOR_INDEX_BRIGHTNESS" val="0"/>
  <p:tag name="KSO_WM_UNIT_TEXT_FILL_TYPE" val="1"/>
  <p:tag name="KSO_WM_UNIT_TYPE" val="b"/>
  <p:tag name="KSO_WM_UNIT_VALUE" val="19"/>
</p:tagLst>
</file>

<file path=ppt/tags/tag275.xml><?xml version="1.0" encoding="utf-8"?>
<p:tagLst xmlns:p="http://schemas.openxmlformats.org/presentationml/2006/main">
  <p:tag name="AS_UNIQUEID" val="384"/>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HIGHLIGHT" val="0"/>
  <p:tag name="KSO_WM_UNIT_ID" val="diagram20204619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4"/>
  <p:tag name="KSO_WM_UNIT_TEXT_FILL_FORE_SCHEMECOLOR_INDEX_BRIGHTNESS" val="0"/>
  <p:tag name="KSO_WM_UNIT_TEXT_FILL_TYPE" val="1"/>
  <p:tag name="KSO_WM_UNIT_TYPE" val="f"/>
  <p:tag name="KSO_WM_UNIT_VALUE" val="384"/>
</p:tagLst>
</file>

<file path=ppt/tags/tag276.xml><?xml version="1.0" encoding="utf-8"?>
<p:tagLst xmlns:p="http://schemas.openxmlformats.org/presentationml/2006/main">
  <p:tag name="AS_UNIQUEID" val="385"/>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04619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277.xml><?xml version="1.0" encoding="utf-8"?>
<p:tagLst xmlns:p="http://schemas.openxmlformats.org/presentationml/2006/main">
  <p:tag name="AS_UNIQUEID" val="386"/>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04619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78.xml><?xml version="1.0" encoding="utf-8"?>
<p:tagLst xmlns:p="http://schemas.openxmlformats.org/presentationml/2006/main">
  <p:tag name="AS_UNIQUEID" val="387"/>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04619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79.xml><?xml version="1.0" encoding="utf-8"?>
<p:tagLst xmlns:p="http://schemas.openxmlformats.org/presentationml/2006/main">
  <p:tag name="AS_UNIQUEID" val="388"/>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04619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28.xml><?xml version="1.0" encoding="utf-8"?>
<p:tagLst xmlns:p="http://schemas.openxmlformats.org/presentationml/2006/main">
  <p:tag name="AS_UNIQUEID" val="191"/>
</p:tagLst>
</file>

<file path=ppt/tags/tag280.xml><?xml version="1.0" encoding="utf-8"?>
<p:tagLst xmlns:p="http://schemas.openxmlformats.org/presentationml/2006/main">
  <p:tag name="AS_UNIQUEID" val="389"/>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04619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281.xml><?xml version="1.0" encoding="utf-8"?>
<p:tagLst xmlns:p="http://schemas.openxmlformats.org/presentationml/2006/main">
  <p:tag name="AS_UNIQUEID" val="390"/>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04619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282.xml><?xml version="1.0" encoding="utf-8"?>
<p:tagLst xmlns:p="http://schemas.openxmlformats.org/presentationml/2006/main">
  <p:tag name="KSO_WM_BEAUTIFY_FLAG" val="#wm#"/>
  <p:tag name="KSO_WM_SLIDE_ID" val="diagram20204619_1"/>
  <p:tag name="KSO_WM_SLIDE_INDEX" val="1"/>
  <p:tag name="KSO_WM_SLIDE_ITEM_CNT" val="0"/>
  <p:tag name="KSO_WM_SLIDE_LAYOUT" val="a_b_d_f"/>
  <p:tag name="KSO_WM_SLIDE_LAYOUT_CNT" val="1_1_1_1"/>
  <p:tag name="KSO_WM_SLIDE_POSITION" val="50*0"/>
  <p:tag name="KSO_WM_SLIDE_SIZE" val="859*540"/>
  <p:tag name="KSO_WM_SLIDE_SUBTYPE" val="picTxt"/>
  <p:tag name="KSO_WM_SLIDE_TYPE" val="text"/>
  <p:tag name="KSO_WM_TAG_VERSION" val="1.0"/>
  <p:tag name="KSO_WM_TEMPLATE_CATEGORY" val="diagram"/>
  <p:tag name="KSO_WM_TEMPLATE_COLOR_TYPE" val="1"/>
  <p:tag name="KSO_WM_TEMPLATE_INDEX" val="20204619"/>
  <p:tag name="KSO_WM_TEMPLATE_MASTER_TYPE" val="0"/>
  <p:tag name="KSO_WM_TEMPLATE_SUBCATEGORY" val="0"/>
</p:tagLst>
</file>

<file path=ppt/tags/tag283.xml><?xml version="1.0" encoding="utf-8"?>
<p:tagLst xmlns:p="http://schemas.openxmlformats.org/presentationml/2006/main">
  <p:tag name="AS_UNIQUEID" val="391"/>
</p:tagLst>
</file>

<file path=ppt/tags/tag284.xml><?xml version="1.0" encoding="utf-8"?>
<p:tagLst xmlns:p="http://schemas.openxmlformats.org/presentationml/2006/main">
  <p:tag name="AS_UNIQUEID" val="392"/>
</p:tagLst>
</file>

<file path=ppt/tags/tag285.xml><?xml version="1.0" encoding="utf-8"?>
<p:tagLst xmlns:p="http://schemas.openxmlformats.org/presentationml/2006/main">
  <p:tag name="AS_UNIQUEID" val="393"/>
  <p:tag name="KSO_WM_BEAUTIFY_FLAG" val="#wm#"/>
  <p:tag name="KSO_WM_TAG_VERSION" val="1.0"/>
  <p:tag name="KSO_WM_TEMPLATE_CATEGORY" val="diagram"/>
  <p:tag name="KSO_WM_TEMPLATE_INDEX" val="20201519"/>
  <p:tag name="KSO_WM_UNIT_COMPATIBLE" val="0"/>
  <p:tag name="KSO_WM_UNIT_DIAGRAM_ISNUMVISUAL" val="0"/>
  <p:tag name="KSO_WM_UNIT_DIAGRAM_ISREFERUNIT" val="0"/>
  <p:tag name="KSO_WM_UNIT_HIGHLIGHT" val="0"/>
  <p:tag name="KSO_WM_UNIT_ID" val="diagram20201519_1*h_i*1_1"/>
  <p:tag name="KSO_WM_UNIT_INDEX" val="1_1"/>
  <p:tag name="KSO_WM_UNIT_LAYERLEVEL" val="1_1"/>
  <p:tag name="KSO_WM_UNIT_TYPE" val="h_i"/>
</p:tagLst>
</file>

<file path=ppt/tags/tag286.xml><?xml version="1.0" encoding="utf-8"?>
<p:tagLst xmlns:p="http://schemas.openxmlformats.org/presentationml/2006/main">
  <p:tag name="AS_UNIQUEID" val="394"/>
  <p:tag name="KSO_WM_BEAUTIFY_FLAG" val="#wm#"/>
  <p:tag name="KSO_WM_TAG_VERSION" val="1.0"/>
  <p:tag name="KSO_WM_TEMPLATE_CATEGORY" val="diagram"/>
  <p:tag name="KSO_WM_TEMPLATE_INDEX" val="20201519"/>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01519_1*h_i*1_2"/>
  <p:tag name="KSO_WM_UNIT_INDEX" val="1_2"/>
  <p:tag name="KSO_WM_UNIT_LAYERLEVEL" val="1_1"/>
  <p:tag name="KSO_WM_UNIT_TEXT_FILL_FORE_SCHEMECOLOR_INDEX" val="13"/>
  <p:tag name="KSO_WM_UNIT_TEXT_FILL_FORE_SCHEMECOLOR_INDEX_BRIGHTNESS" val="0"/>
  <p:tag name="KSO_WM_UNIT_TEXT_FILL_TYPE" val="1"/>
  <p:tag name="KSO_WM_UNIT_TYPE" val="h_i"/>
</p:tagLst>
</file>

<file path=ppt/tags/tag287.xml><?xml version="1.0" encoding="utf-8"?>
<p:tagLst xmlns:p="http://schemas.openxmlformats.org/presentationml/2006/main">
  <p:tag name="AS_UNIQUEID" val="395"/>
  <p:tag name="KSO_WM_BEAUTIFY_FLAG" val="#wm#"/>
  <p:tag name="KSO_WM_TAG_VERSION" val="1.0"/>
  <p:tag name="KSO_WM_TEMPLATE_CATEGORY" val="diagram"/>
  <p:tag name="KSO_WM_TEMPLATE_INDEX" val="2020151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1519_1*h_i*1_3"/>
  <p:tag name="KSO_WM_UNIT_INDEX" val="1_3"/>
  <p:tag name="KSO_WM_UNIT_LAYERLEVEL" val="1_1"/>
  <p:tag name="KSO_WM_UNIT_TEXT_FILL_FORE_SCHEMECOLOR_INDEX" val="13"/>
  <p:tag name="KSO_WM_UNIT_TEXT_FILL_FORE_SCHEMECOLOR_INDEX_BRIGHTNESS" val="0"/>
  <p:tag name="KSO_WM_UNIT_TEXT_FILL_TYPE" val="1"/>
  <p:tag name="KSO_WM_UNIT_TYPE" val="h_i"/>
</p:tagLst>
</file>

<file path=ppt/tags/tag288.xml><?xml version="1.0" encoding="utf-8"?>
<p:tagLst xmlns:p="http://schemas.openxmlformats.org/presentationml/2006/main">
  <p:tag name="AS_UNIQUEID" val="396"/>
  <p:tag name="KSO_WM_BEAUTIFY_FLAG" val="#wm#"/>
  <p:tag name="KSO_WM_TAG_VERSION" val="1.0"/>
  <p:tag name="KSO_WM_TEMPLATE_CATEGORY" val="diagram"/>
  <p:tag name="KSO_WM_TEMPLATE_INDEX" val="20201519"/>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01519_1*h_i*1_4"/>
  <p:tag name="KSO_WM_UNIT_INDEX" val="1_4"/>
  <p:tag name="KSO_WM_UNIT_LAYERLEVEL" val="1_1"/>
  <p:tag name="KSO_WM_UNIT_TEXT_FILL_FORE_SCHEMECOLOR_INDEX" val="13"/>
  <p:tag name="KSO_WM_UNIT_TEXT_FILL_FORE_SCHEMECOLOR_INDEX_BRIGHTNESS" val="0"/>
  <p:tag name="KSO_WM_UNIT_TEXT_FILL_TYPE" val="1"/>
  <p:tag name="KSO_WM_UNIT_TYPE" val="h_i"/>
</p:tagLst>
</file>

<file path=ppt/tags/tag289.xml><?xml version="1.0" encoding="utf-8"?>
<p:tagLst xmlns:p="http://schemas.openxmlformats.org/presentationml/2006/main">
  <p:tag name="AS_UNIQUEID" val="397"/>
  <p:tag name="KSO_WM_BEAUTIFY_FLAG" val="#wm#"/>
  <p:tag name="KSO_WM_TAG_VERSION" val="1.0"/>
  <p:tag name="KSO_WM_TEMPLATE_CATEGORY" val="diagram"/>
  <p:tag name="KSO_WM_TEMPLATE_INDEX" val="2020151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1519_1*h_i*1_5"/>
  <p:tag name="KSO_WM_UNIT_INDEX" val="1_5"/>
  <p:tag name="KSO_WM_UNIT_LAYERLEVEL" val="1_1"/>
  <p:tag name="KSO_WM_UNIT_TEXT_FILL_FORE_SCHEMECOLOR_INDEX" val="13"/>
  <p:tag name="KSO_WM_UNIT_TEXT_FILL_FORE_SCHEMECOLOR_INDEX_BRIGHTNESS" val="0"/>
  <p:tag name="KSO_WM_UNIT_TEXT_FILL_TYPE" val="1"/>
  <p:tag name="KSO_WM_UNIT_TYPE" val="h_i"/>
</p:tagLst>
</file>

<file path=ppt/tags/tag29.xml><?xml version="1.0" encoding="utf-8"?>
<p:tagLst xmlns:p="http://schemas.openxmlformats.org/presentationml/2006/main">
  <p:tag name="AS_UNIQUEID" val="192"/>
</p:tagLst>
</file>

<file path=ppt/tags/tag290.xml><?xml version="1.0" encoding="utf-8"?>
<p:tagLst xmlns:p="http://schemas.openxmlformats.org/presentationml/2006/main">
  <p:tag name="AS_UNIQUEID" val="398"/>
  <p:tag name="KSO_WM_BEAUTIFY_FLAG" val="#wm#"/>
  <p:tag name="KSO_WM_TAG_VERSION" val="1.0"/>
  <p:tag name="KSO_WM_TEMPLATE_CATEGORY" val="diagram"/>
  <p:tag name="KSO_WM_TEMPLATE_INDEX" val="2020151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1519_1*h_i*1_6"/>
  <p:tag name="KSO_WM_UNIT_INDEX" val="1_6"/>
  <p:tag name="KSO_WM_UNIT_LAYERLEVEL" val="1_1"/>
  <p:tag name="KSO_WM_UNIT_TEXT_FILL_FORE_SCHEMECOLOR_INDEX" val="13"/>
  <p:tag name="KSO_WM_UNIT_TEXT_FILL_FORE_SCHEMECOLOR_INDEX_BRIGHTNESS" val="0"/>
  <p:tag name="KSO_WM_UNIT_TEXT_FILL_TYPE" val="1"/>
  <p:tag name="KSO_WM_UNIT_TYPE" val="h_i"/>
</p:tagLst>
</file>

<file path=ppt/tags/tag291.xml><?xml version="1.0" encoding="utf-8"?>
<p:tagLst xmlns:p="http://schemas.openxmlformats.org/presentationml/2006/main">
  <p:tag name="AS_UNIQUEID" val="399"/>
  <p:tag name="KSO_WM_BEAUTIFY_FLAG" val="#wm#"/>
  <p:tag name="KSO_WM_TAG_VERSION" val="1.0"/>
  <p:tag name="KSO_WM_TEMPLATE_CATEGORY" val="diagram"/>
  <p:tag name="KSO_WM_TEMPLATE_INDEX" val="20201519"/>
  <p:tag name="KSO_WM_UNIT_COMPATIBLE" val="0"/>
  <p:tag name="KSO_WM_UNIT_DIAGRAM_ISNUMVISUAL" val="0"/>
  <p:tag name="KSO_WM_UNIT_DIAGRAM_ISREFERUNIT" val="0"/>
  <p:tag name="KSO_WM_UNIT_HIGHLIGHT" val="0"/>
  <p:tag name="KSO_WM_UNIT_ID" val="diagram20201519_1*h_f*1_1"/>
  <p:tag name="KSO_WM_UNIT_INDEX" val="1_1"/>
  <p:tag name="KSO_WM_UNIT_LAYERLEVEL" val="1_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4"/>
  <p:tag name="KSO_WM_UNIT_TEXT_FILL_FORE_SCHEMECOLOR_INDEX_BRIGHTNESS" val="0"/>
  <p:tag name="KSO_WM_UNIT_TEXT_FILL_TYPE" val="1"/>
  <p:tag name="KSO_WM_UNIT_TYPE" val="h_f"/>
  <p:tag name="KSO_WM_UNIT_VALUE" val="185"/>
</p:tagLst>
</file>

<file path=ppt/tags/tag292.xml><?xml version="1.0" encoding="utf-8"?>
<p:tagLst xmlns:p="http://schemas.openxmlformats.org/presentationml/2006/main">
  <p:tag name="AS_UNIQUEID" val="400"/>
  <p:tag name="KSO_WM_BEAUTIFY_FLAG" val="#wm#"/>
  <p:tag name="KSO_WM_TAG_VERSION" val="1.0"/>
  <p:tag name="KSO_WM_TEMPLATE_CATEGORY" val="diagram"/>
  <p:tag name="KSO_WM_TEMPLATE_INDEX" val="20201519"/>
  <p:tag name="KSO_WM_UNIT_COMPATIBLE" val="0"/>
  <p:tag name="KSO_WM_UNIT_DIAGRAM_ISNUMVISUAL" val="0"/>
  <p:tag name="KSO_WM_UNIT_DIAGRAM_ISREFERUNIT" val="0"/>
  <p:tag name="KSO_WM_UNIT_HIGHLIGHT" val="0"/>
  <p:tag name="KSO_WM_UNIT_ID" val="diagram20201519_1*a*1"/>
  <p:tag name="KSO_WM_UNIT_INDEX" val="1"/>
  <p:tag name="KSO_WM_UNIT_ISCONTENTSTITLE" val="0"/>
  <p:tag name="KSO_WM_UNIT_LAYERLEVEL" val="1"/>
  <p:tag name="KSO_WM_UNIT_NOCLEAR" val="0"/>
  <p:tag name="KSO_WM_UNIT_PRESET_TEXT" val="问答情景"/>
  <p:tag name="KSO_WM_UNIT_TYPE" val="a"/>
  <p:tag name="KSO_WM_UNIT_VALUE" val="36"/>
</p:tagLst>
</file>

<file path=ppt/tags/tag293.xml><?xml version="1.0" encoding="utf-8"?>
<p:tagLst xmlns:p="http://schemas.openxmlformats.org/presentationml/2006/main">
  <p:tag name="AS_UNIQUEID" val="401"/>
  <p:tag name="KSO_WM_BEAUTIFY_FLAG" val="#wm#"/>
  <p:tag name="KSO_WM_TAG_VERSION" val="1.0"/>
  <p:tag name="KSO_WM_TEMPLATE_CATEGORY" val="diagram"/>
  <p:tag name="KSO_WM_TEMPLATE_INDEX" val="20201519"/>
  <p:tag name="KSO_WM_UNIT_COMPATIBLE" val="0"/>
  <p:tag name="KSO_WM_UNIT_DIAGRAM_ISNUMVISUAL" val="0"/>
  <p:tag name="KSO_WM_UNIT_DIAGRAM_ISREFERUNIT" val="0"/>
  <p:tag name="KSO_WM_UNIT_HIGHLIGHT" val="0"/>
  <p:tag name="KSO_WM_UNIT_ID" val="diagram20201519_1*b*1"/>
  <p:tag name="KSO_WM_UNIT_INDEX" val="1"/>
  <p:tag name="KSO_WM_UNIT_ISCONTENTSTITLE" val="0"/>
  <p:tag name="KSO_WM_UNIT_LAYERLEVEL" val="1"/>
  <p:tag name="KSO_WM_UNIT_NOCLEAR" val="0"/>
  <p:tag name="KSO_WM_UNIT_PRESET_TEXT" val="Q&amp;A"/>
  <p:tag name="KSO_WM_UNIT_TEXT_FILL_FORE_SCHEMECOLOR_INDEX" val="13"/>
  <p:tag name="KSO_WM_UNIT_TEXT_FILL_FORE_SCHEMECOLOR_INDEX_BRIGHTNESS" val="0"/>
  <p:tag name="KSO_WM_UNIT_TEXT_FILL_TYPE" val="1"/>
  <p:tag name="KSO_WM_UNIT_TYPE" val="b"/>
  <p:tag name="KSO_WM_UNIT_VALUE" val="63"/>
</p:tagLst>
</file>

<file path=ppt/tags/tag294.xml><?xml version="1.0" encoding="utf-8"?>
<p:tagLst xmlns:p="http://schemas.openxmlformats.org/presentationml/2006/main">
  <p:tag name="AS_UNIQUEID" val="402"/>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HIGHLIGHT" val="0"/>
  <p:tag name="KSO_WM_UNIT_ID" val="diagram20204619_1*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0"/>
</p:tagLst>
</file>

<file path=ppt/tags/tag295.xml><?xml version="1.0" encoding="utf-8"?>
<p:tagLst xmlns:p="http://schemas.openxmlformats.org/presentationml/2006/main">
  <p:tag name="AS_UNIQUEID" val="403"/>
  <p:tag name="KSO_WM_BEAUTIFY_FLAG" val="#wm#"/>
  <p:tag name="KSO_WM_TAG_VERSION" val="1.0"/>
  <p:tag name="KSO_WM_TEMPLATE_CATEGORY" val="diagram"/>
  <p:tag name="KSO_WM_TEMPLATE_INDEX" val="20201519"/>
  <p:tag name="KSO_WM_UNIT_COMPATIBLE" val="0"/>
  <p:tag name="KSO_WM_UNIT_DIAGRAM_ISNUMVISUAL" val="0"/>
  <p:tag name="KSO_WM_UNIT_DIAGRAM_ISREFERUNIT" val="0"/>
  <p:tag name="KSO_WM_UNIT_HIGHLIGHT" val="0"/>
  <p:tag name="KSO_WM_UNIT_ID" val="diagram20201519_1*h_a*1_1"/>
  <p:tag name="KSO_WM_UNIT_INDEX" val="1_1"/>
  <p:tag name="KSO_WM_UNIT_ISCONTENTSTITLE" val="0"/>
  <p:tag name="KSO_WM_UNIT_LAYERLEVEL" val="1_1"/>
  <p:tag name="KSO_WM_UNIT_NOCLEAR" val="0"/>
  <p:tag name="KSO_WM_UNIT_PRESET_TEXT" val="单击此处添加标题内容"/>
  <p:tag name="KSO_WM_UNIT_TEXT_FILL_FORE_SCHEMECOLOR_INDEX" val="14"/>
  <p:tag name="KSO_WM_UNIT_TEXT_FILL_FORE_SCHEMECOLOR_INDEX_BRIGHTNESS" val="0"/>
  <p:tag name="KSO_WM_UNIT_TEXT_FILL_TYPE" val="1"/>
  <p:tag name="KSO_WM_UNIT_TYPE" val="h_a"/>
  <p:tag name="KSO_WM_UNIT_VALUE" val="26"/>
</p:tagLst>
</file>

<file path=ppt/tags/tag296.xml><?xml version="1.0" encoding="utf-8"?>
<p:tagLst xmlns:p="http://schemas.openxmlformats.org/presentationml/2006/main">
  <p:tag name="AS_UNIQUEID" val="404"/>
</p:tagLst>
</file>

<file path=ppt/tags/tag297.xml><?xml version="1.0" encoding="utf-8"?>
<p:tagLst xmlns:p="http://schemas.openxmlformats.org/presentationml/2006/main">
  <p:tag name="KSO_WM_BEAUTIFY_FLAG" val="#wm#"/>
  <p:tag name="KSO_WM_SLIDE_ID" val="diagram20201519_1"/>
  <p:tag name="KSO_WM_SLIDE_INDEX" val="1"/>
  <p:tag name="KSO_WM_SLIDE_ITEM_CNT" val="0"/>
  <p:tag name="KSO_WM_SLIDE_LAYOUT" val="a_b_h"/>
  <p:tag name="KSO_WM_SLIDE_LAYOUT_CNT" val="1_1_1"/>
  <p:tag name="KSO_WM_SLIDE_POSITION" val="36.45*140"/>
  <p:tag name="KSO_WM_SLIDE_SIZE" val="884.7*366.1"/>
  <p:tag name="KSO_WM_SLIDE_SUBTYPE" val="pureTxt"/>
  <p:tag name="KSO_WM_SLIDE_TYPE" val="text"/>
  <p:tag name="KSO_WM_TAG_VERSION" val="1.0"/>
  <p:tag name="KSO_WM_TEMPLATE_CATEGORY" val="diagram"/>
  <p:tag name="KSO_WM_TEMPLATE_COLOR_TYPE" val="1"/>
  <p:tag name="KSO_WM_TEMPLATE_INDEX" val="20201519"/>
  <p:tag name="KSO_WM_TEMPLATE_MASTER_TYPE" val="0"/>
  <p:tag name="KSO_WM_TEMPLATE_SUBCATEGORY" val="0"/>
</p:tagLst>
</file>

<file path=ppt/tags/tag298.xml><?xml version="1.0" encoding="utf-8"?>
<p:tagLst xmlns:p="http://schemas.openxmlformats.org/presentationml/2006/main">
  <p:tag name="AS_UNIQUEID" val="405"/>
</p:tagLst>
</file>

<file path=ppt/tags/tag299.xml><?xml version="1.0" encoding="utf-8"?>
<p:tagLst xmlns:p="http://schemas.openxmlformats.org/presentationml/2006/main">
  <p:tag name="AS_UNIQUEID" val="406"/>
</p:tagLst>
</file>

<file path=ppt/tags/tag3.xml><?xml version="1.0" encoding="utf-8"?>
<p:tagLst xmlns:p="http://schemas.openxmlformats.org/presentationml/2006/main">
  <p:tag name="AS_UNIQUEID" val="166"/>
</p:tagLst>
</file>

<file path=ppt/tags/tag30.xml><?xml version="1.0" encoding="utf-8"?>
<p:tagLst xmlns:p="http://schemas.openxmlformats.org/presentationml/2006/main">
  <p:tag name="AS_UNIQUEID" val="193"/>
</p:tagLst>
</file>

<file path=ppt/tags/tag300.xml><?xml version="1.0" encoding="utf-8"?>
<p:tagLst xmlns:p="http://schemas.openxmlformats.org/presentationml/2006/main">
  <p:tag name="AS_UNIQUEID" val="407"/>
</p:tagLst>
</file>

<file path=ppt/tags/tag301.xml><?xml version="1.0" encoding="utf-8"?>
<p:tagLst xmlns:p="http://schemas.openxmlformats.org/presentationml/2006/main">
  <p:tag name="AS_UNIQUEID" val="408"/>
</p:tagLst>
</file>

<file path=ppt/tags/tag302.xml><?xml version="1.0" encoding="utf-8"?>
<p:tagLst xmlns:p="http://schemas.openxmlformats.org/presentationml/2006/main">
  <p:tag name="AS_UNIQUEID" val="409"/>
</p:tagLst>
</file>

<file path=ppt/tags/tag303.xml><?xml version="1.0" encoding="utf-8"?>
<p:tagLst xmlns:p="http://schemas.openxmlformats.org/presentationml/2006/main">
  <p:tag name="AS_UNIQUEID" val="410"/>
</p:tagLst>
</file>

<file path=ppt/tags/tag304.xml><?xml version="1.0" encoding="utf-8"?>
<p:tagLst xmlns:p="http://schemas.openxmlformats.org/presentationml/2006/main">
  <p:tag name="AS_UNIQUEID" val="411"/>
</p:tagLst>
</file>

<file path=ppt/tags/tag305.xml><?xml version="1.0" encoding="utf-8"?>
<p:tagLst xmlns:p="http://schemas.openxmlformats.org/presentationml/2006/main">
  <p:tag name="AS_UNIQUEID" val="412"/>
</p:tagLst>
</file>

<file path=ppt/tags/tag306.xml><?xml version="1.0" encoding="utf-8"?>
<p:tagLst xmlns:p="http://schemas.openxmlformats.org/presentationml/2006/main">
  <p:tag name="AS_UNIQUEID" val="413"/>
</p:tagLst>
</file>

<file path=ppt/tags/tag307.xml><?xml version="1.0" encoding="utf-8"?>
<p:tagLst xmlns:p="http://schemas.openxmlformats.org/presentationml/2006/main">
  <p:tag name="AS_UNIQUEID" val="414"/>
</p:tagLst>
</file>

<file path=ppt/tags/tag308.xml><?xml version="1.0" encoding="utf-8"?>
<p:tagLst xmlns:p="http://schemas.openxmlformats.org/presentationml/2006/main">
  <p:tag name="AS_UNIQUEID" val="415"/>
</p:tagLst>
</file>

<file path=ppt/tags/tag309.xml><?xml version="1.0" encoding="utf-8"?>
<p:tagLst xmlns:p="http://schemas.openxmlformats.org/presentationml/2006/main">
  <p:tag name="AS_UNIQUEID" val="416"/>
</p:tagLst>
</file>

<file path=ppt/tags/tag31.xml><?xml version="1.0" encoding="utf-8"?>
<p:tagLst xmlns:p="http://schemas.openxmlformats.org/presentationml/2006/main">
  <p:tag name="AS_UNIQUEID" val="194"/>
</p:tagLst>
</file>

<file path=ppt/tags/tag310.xml><?xml version="1.0" encoding="utf-8"?>
<p:tagLst xmlns:p="http://schemas.openxmlformats.org/presentationml/2006/main">
  <p:tag name="AS_UNIQUEID" val="417"/>
</p:tagLst>
</file>

<file path=ppt/tags/tag311.xml><?xml version="1.0" encoding="utf-8"?>
<p:tagLst xmlns:p="http://schemas.openxmlformats.org/presentationml/2006/main">
  <p:tag name="AS_UNIQUEID" val="418"/>
</p:tagLst>
</file>

<file path=ppt/tags/tag312.xml><?xml version="1.0" encoding="utf-8"?>
<p:tagLst xmlns:p="http://schemas.openxmlformats.org/presentationml/2006/main">
  <p:tag name="AS_UNIQUEID" val="419"/>
</p:tagLst>
</file>

<file path=ppt/tags/tag313.xml><?xml version="1.0" encoding="utf-8"?>
<p:tagLst xmlns:p="http://schemas.openxmlformats.org/presentationml/2006/main">
  <p:tag name="AS_UNIQUEID" val="420"/>
</p:tagLst>
</file>

<file path=ppt/tags/tag314.xml><?xml version="1.0" encoding="utf-8"?>
<p:tagLst xmlns:p="http://schemas.openxmlformats.org/presentationml/2006/main">
  <p:tag name="AS_UNIQUEID" val="421"/>
</p:tagLst>
</file>

<file path=ppt/tags/tag315.xml><?xml version="1.0" encoding="utf-8"?>
<p:tagLst xmlns:p="http://schemas.openxmlformats.org/presentationml/2006/main">
  <p:tag name="AS_UNIQUEID" val="22"/>
</p:tagLst>
</file>

<file path=ppt/tags/tag316.xml><?xml version="1.0" encoding="utf-8"?>
<p:tagLst xmlns:p="http://schemas.openxmlformats.org/presentationml/2006/main">
  <p:tag name="AS_UNIQUEID" val="422"/>
</p:tagLst>
</file>

<file path=ppt/tags/tag317.xml><?xml version="1.0" encoding="utf-8"?>
<p:tagLst xmlns:p="http://schemas.openxmlformats.org/presentationml/2006/main">
  <p:tag name="AS_UNIQUEID" val="423"/>
</p:tagLst>
</file>

<file path=ppt/tags/tag318.xml><?xml version="1.0" encoding="utf-8"?>
<p:tagLst xmlns:p="http://schemas.openxmlformats.org/presentationml/2006/main">
  <p:tag name="AS_UNIQUEID" val="424"/>
</p:tagLst>
</file>

<file path=ppt/tags/tag319.xml><?xml version="1.0" encoding="utf-8"?>
<p:tagLst xmlns:p="http://schemas.openxmlformats.org/presentationml/2006/main">
  <p:tag name="AS_UNIQUEID" val="425"/>
</p:tagLst>
</file>

<file path=ppt/tags/tag32.xml><?xml version="1.0" encoding="utf-8"?>
<p:tagLst xmlns:p="http://schemas.openxmlformats.org/presentationml/2006/main">
  <p:tag name="AS_UNIQUEID" val="195"/>
</p:tagLst>
</file>

<file path=ppt/tags/tag320.xml><?xml version="1.0" encoding="utf-8"?>
<p:tagLst xmlns:p="http://schemas.openxmlformats.org/presentationml/2006/main">
  <p:tag name="AS_UNIQUEID" val="426"/>
</p:tagLst>
</file>

<file path=ppt/tags/tag321.xml><?xml version="1.0" encoding="utf-8"?>
<p:tagLst xmlns:p="http://schemas.openxmlformats.org/presentationml/2006/main">
  <p:tag name="AS_UNIQUEID" val="427"/>
</p:tagLst>
</file>

<file path=ppt/tags/tag322.xml><?xml version="1.0" encoding="utf-8"?>
<p:tagLst xmlns:p="http://schemas.openxmlformats.org/presentationml/2006/main">
  <p:tag name="AS_UNIQUEID" val="428"/>
</p:tagLst>
</file>

<file path=ppt/tags/tag323.xml><?xml version="1.0" encoding="utf-8"?>
<p:tagLst xmlns:p="http://schemas.openxmlformats.org/presentationml/2006/main">
  <p:tag name="AS_UNIQUEID" val="429"/>
</p:tagLst>
</file>

<file path=ppt/tags/tag324.xml><?xml version="1.0" encoding="utf-8"?>
<p:tagLst xmlns:p="http://schemas.openxmlformats.org/presentationml/2006/main">
  <p:tag name="AS_UNIQUEID" val="430"/>
  <p:tag name="KSO_WM_BEAUTIFY_FLAG" val="#wm#"/>
  <p:tag name="KSO_WM_SLIDE_BACKGROUND_TYPE" val="bottomTop"/>
  <p:tag name="KSO_WM_SLIDE_BK_DARK_LIGHT" val="2"/>
  <p:tag name="KSO_WM_TAG_VERSION" val="1.0"/>
  <p:tag name="KSO_WM_TEMPLATE_ASSEMBLE_GROUPID" val="5f48a2c2f3f92eac73830e6f"/>
  <p:tag name="KSO_WM_TEMPLATE_ASSEMBLE_XID" val="5f48a2c2f3f92eac73830e6f"/>
  <p:tag name="KSO_WM_TEMPLATE_CATEGORY" val="diagram"/>
  <p:tag name="KSO_WM_TEMPLATE_INDEX" val="20210174"/>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0174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318"/>
</p:tagLst>
</file>

<file path=ppt/tags/tag325.xml><?xml version="1.0" encoding="utf-8"?>
<p:tagLst xmlns:p="http://schemas.openxmlformats.org/presentationml/2006/main">
  <p:tag name="AS_UNIQUEID" val="431"/>
  <p:tag name="KSO_WM_BEAUTIFY_FLAG" val="#wm#"/>
  <p:tag name="KSO_WM_CHIP_GROUPID" val="5f226a74c4814ce96fb160ea"/>
  <p:tag name="KSO_WM_CHIP_XID" val="5f226a74c4814ce96fb160eb"/>
  <p:tag name="KSO_WM_TAG_VERSION" val="1.0"/>
  <p:tag name="KSO_WM_TEMPLATE_ASSEMBLE_GROUPID" val="5f48a2c2f3f92eac73830e6f"/>
  <p:tag name="KSO_WM_TEMPLATE_ASSEMBLE_XID" val="5f48a2c2f3f92eac73830e6f"/>
  <p:tag name="KSO_WM_TEMPLATE_CATEGORY" val="diagram"/>
  <p:tag name="KSO_WM_TEMPLATE_INDEX" val="20210174"/>
  <p:tag name="KSO_WM_UNIT_BLOCK" val="0"/>
  <p:tag name="KSO_WM_UNIT_COMPATIBLE" val="0"/>
  <p:tag name="KSO_WM_UNIT_DEC_AREA_ID" val="62e8a7ef88484c27907bbead105ca5a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0174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18"/>
</p:tagLst>
</file>

<file path=ppt/tags/tag326.xml><?xml version="1.0" encoding="utf-8"?>
<p:tagLst xmlns:p="http://schemas.openxmlformats.org/presentationml/2006/main">
  <p:tag name="AS_UNIQUEID" val="432"/>
  <p:tag name="KSO_WM_BEAUTIFY_FLAG" val="#wm#"/>
  <p:tag name="KSO_WM_CHIP_GROUPID" val="5f226a74c4814ce96fb160ea"/>
  <p:tag name="KSO_WM_CHIP_XID" val="5f226a74c4814ce96fb160eb"/>
  <p:tag name="KSO_WM_TAG_VERSION" val="1.0"/>
  <p:tag name="KSO_WM_TEMPLATE_ASSEMBLE_GROUPID" val="5f48a2c2f3f92eac73830e6f"/>
  <p:tag name="KSO_WM_TEMPLATE_ASSEMBLE_XID" val="5f48a2c2f3f92eac73830e6f"/>
  <p:tag name="KSO_WM_TEMPLATE_CATEGORY" val="diagram"/>
  <p:tag name="KSO_WM_TEMPLATE_INDEX" val="20210174"/>
  <p:tag name="KSO_WM_UNIT_BLOCK" val="0"/>
  <p:tag name="KSO_WM_UNIT_COMPATIBLE" val="0"/>
  <p:tag name="KSO_WM_UNIT_DEC_AREA_ID" val="f73bda84c42e4735b3f5d092a816bbc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0174_1*i*3"/>
  <p:tag name="KSO_WM_UNIT_INDEX" val="3"/>
  <p:tag name="KSO_WM_UNIT_LAYERLEVEL" val="1"/>
  <p:tag name="KSO_WM_UNIT_SHADOW_SCHEMECOLOR_INDEX" val="13"/>
  <p:tag name="KSO_WM_UNIT_SHADOW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494"/>
</p:tagLst>
</file>

<file path=ppt/tags/tag327.xml><?xml version="1.0" encoding="utf-8"?>
<p:tagLst xmlns:p="http://schemas.openxmlformats.org/presentationml/2006/main">
  <p:tag name="AS_UNIQUEID" val="433"/>
  <p:tag name="KSO_WM_BEAUTIFY_FLAG" val="#wm#"/>
  <p:tag name="KSO_WM_CHIP_GROUPID" val="5f226a74c4814ce96fb160ea"/>
  <p:tag name="KSO_WM_CHIP_XID" val="5f226a74c4814ce96fb160eb"/>
  <p:tag name="KSO_WM_TAG_VERSION" val="1.0"/>
  <p:tag name="KSO_WM_TEMPLATE_ASSEMBLE_GROUPID" val="5f48a2c2f3f92eac73830e6f"/>
  <p:tag name="KSO_WM_TEMPLATE_ASSEMBLE_XID" val="5f48a2c2f3f92eac73830e6f"/>
  <p:tag name="KSO_WM_TEMPLATE_CATEGORY" val="diagram"/>
  <p:tag name="KSO_WM_TEMPLATE_INDEX" val="20210174"/>
  <p:tag name="KSO_WM_UNIT_BLOCK" val="0"/>
  <p:tag name="KSO_WM_UNIT_COMPATIBLE" val="0"/>
  <p:tag name="KSO_WM_UNIT_DEC_AREA_ID" val="69bd12f14aa74ace9c6c03891def0a0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74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28.xml><?xml version="1.0" encoding="utf-8"?>
<p:tagLst xmlns:p="http://schemas.openxmlformats.org/presentationml/2006/main">
  <p:tag name="AS_UNIQUEID" val="434"/>
  <p:tag name="KSO_WM_ASSEMBLE_CHIP_INDEX" val="ecc592ad8e994e44838faeebca1a3a77"/>
  <p:tag name="KSO_WM_BEAUTIFY_FLAG" val="#wm#"/>
  <p:tag name="KSO_WM_CHIP_FILLAREA_FILL_RULE" val="{&quot;fill_align&quot;:&quot;cm&quot;,&quot;fill_mode&quot;:&quot;full&quot;}"/>
  <p:tag name="KSO_WM_CHIP_GROUPID" val="5e7881253197e252a37019b5"/>
  <p:tag name="KSO_WM_CHIP_XID" val="5e7881253197e252a37019b6"/>
  <p:tag name="KSO_WM_TAG_VERSION" val="1.0"/>
  <p:tag name="KSO_WM_TEMPLATE_ASSEMBLE_GROUPID" val="5f48a2c2f3f92eac73830e6f"/>
  <p:tag name="KSO_WM_TEMPLATE_ASSEMBLE_XID" val="5f48a2c2f3f92eac73830e6f"/>
  <p:tag name="KSO_WM_TEMPLATE_CATEGORY" val="diagram"/>
  <p:tag name="KSO_WM_TEMPLATE_INDEX" val="20210174"/>
  <p:tag name="KSO_WM_UNIT_BLOCK" val="0"/>
  <p:tag name="KSO_WM_UNIT_COMPATIBLE" val="0"/>
  <p:tag name="KSO_WM_UNIT_DEC_AREA_ID" val="198b09a392054ba8bc28d5472a61bbf6"/>
  <p:tag name="KSO_WM_UNIT_DEFAULT_FONT" val="24;44;4"/>
  <p:tag name="KSO_WM_UNIT_DIAGRAM_ISNUMVISUAL" val="0"/>
  <p:tag name="KSO_WM_UNIT_DIAGRAM_ISREFERUNIT" val="0"/>
  <p:tag name="KSO_WM_UNIT_HIGHLIGHT" val="0"/>
  <p:tag name="KSO_WM_UNIT_ID" val="diagram2021017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9"/>
</p:tagLst>
</file>

<file path=ppt/tags/tag329.xml><?xml version="1.0" encoding="utf-8"?>
<p:tagLst xmlns:p="http://schemas.openxmlformats.org/presentationml/2006/main">
  <p:tag name="AS_UNIQUEID" val="435"/>
  <p:tag name="KSO_WM_ASSEMBLE_CHIP_INDEX" val="804fa5fa5bbc46a2be652af0337300d9"/>
  <p:tag name="KSO_WM_BEAUTIFY_FLAG" val="#wm#"/>
  <p:tag name="KSO_WM_CHIP_FILLAREA_FILL_RULE" val="{&quot;fill_align&quot;:&quot;cm&quot;,&quot;fill_mode&quot;:&quot;full&quot;}"/>
  <p:tag name="KSO_WM_CHIP_GROUPID" val="5e6b05596848fb12bee65ac8"/>
  <p:tag name="KSO_WM_CHIP_XID" val="5e6b05596848fb12bee65aca"/>
  <p:tag name="KSO_WM_TAG_VERSION" val="1.0"/>
  <p:tag name="KSO_WM_TEMPLATE_ASSEMBLE_GROUPID" val="5f48a2c2f3f92eac73830e6f"/>
  <p:tag name="KSO_WM_TEMPLATE_ASSEMBLE_XID" val="5f48a2c2f3f92eac73830e6f"/>
  <p:tag name="KSO_WM_TEMPLATE_CATEGORY" val="diagram"/>
  <p:tag name="KSO_WM_TEMPLATE_INDEX" val="20210174"/>
  <p:tag name="KSO_WM_UNIT_BLOCK" val="0"/>
  <p:tag name="KSO_WM_UNIT_COMPATIBLE" val="0"/>
  <p:tag name="KSO_WM_UNIT_DEC_AREA_ID" val="e5a3b545ebe5464281cf9b9aea268a93"/>
  <p:tag name="KSO_WM_UNIT_DEFAULT_FONT" val="14;20;2"/>
  <p:tag name="KSO_WM_UNIT_DIAGRAM_ISNUMVISUAL" val="0"/>
  <p:tag name="KSO_WM_UNIT_DIAGRAM_ISREFERUNIT" val="0"/>
  <p:tag name="KSO_WM_UNIT_HIGHLIGHT" val="0"/>
  <p:tag name="KSO_WM_UNIT_ID" val="diagram2021017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33.xml><?xml version="1.0" encoding="utf-8"?>
<p:tagLst xmlns:p="http://schemas.openxmlformats.org/presentationml/2006/main">
  <p:tag name="AS_UNIQUEID" val="196"/>
</p:tagLst>
</file>

<file path=ppt/tags/tag330.xml><?xml version="1.0" encoding="utf-8"?>
<p:tagLst xmlns:p="http://schemas.openxmlformats.org/presentationml/2006/main">
  <p:tag name="AS_UNIQUEID" val="436"/>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HIGHLIGHT" val="0"/>
  <p:tag name="KSO_WM_UNIT_ID" val="diagram20204619_1*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0"/>
</p:tagLst>
</file>

<file path=ppt/tags/tag331.xml><?xml version="1.0" encoding="utf-8"?>
<p:tagLst xmlns:p="http://schemas.openxmlformats.org/presentationml/2006/main">
  <p:tag name="AS_UNIQUEID" val="437"/>
</p:tagLst>
</file>

<file path=ppt/tags/tag332.xml><?xml version="1.0" encoding="utf-8"?>
<p:tagLst xmlns:p="http://schemas.openxmlformats.org/presentationml/2006/main">
  <p:tag name="KSO_WM_BEAUTIFY_FLAG" val="#wm#"/>
  <p:tag name="KSO_WM_CHIP_FILLPROP" val="[[{&quot;fill_id&quot;:&quot;6969a5984fe4426badf670db1829be36&quot;,&quot;fill_align&quot;:&quot;cm&quot;,&quot;text_align&quot;:&quot;cm&quot;,&quot;text_direction&quot;:&quot;horizontal&quot;,&quot;chip_types&quot;:[&quot;header&quot;]},{&quot;fill_id&quot;:&quot;638fc320fad547f2a2c9e7fbae56f76d&quot;,&quot;fill_align&quot;:&quot;cm&quot;,&quot;text_align&quot;:&quot;lm&quot;,&quot;text_direction&quot;:&quot;horizontal&quot;,&quot;chip_types&quot;:[&quot;diagram&quot;,&quot;text&quot;,&quot;picture&quot;,&quot;chart&quot;,&quot;table&quot;],&quot;support_features&quot;:[&quot;collage&quot;,&quot;carousel&quot;]}]]"/>
  <p:tag name="KSO_WM_CHIP_GROUPID" val="5f226a74c4814ce96fb160ea"/>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226a74c4814ce96fb160eb"/>
  <p:tag name="KSO_WM_SLIDE_BACKGROUND" val="[&quot;bottomTop&quot;]"/>
  <p:tag name="KSO_WM_SLIDE_BACKGROUND_TYPE" val="bottomTop"/>
  <p:tag name="KSO_WM_SLIDE_BK_DARK_LIGHT" val="2"/>
  <p:tag name="KSO_WM_SLIDE_ID" val="diagram2021017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08-28T14:23:32&quot;,&quot;maxSize&quot;:{&quot;size1&quot;:42.200000000000003},&quot;minSize&quot;:{&quot;size1&quot;:42.200000000000003},&quot;normalSize&quot;:{&quot;size1&quot;:42.200000000000003},&quot;subLayout&quot;:[{&quot;id&quot;:&quot;2020-08-28T14:23:32&quot;,&quot;margin&quot;:{&quot;bottom&quot;:3.3870000839233398,&quot;left&quot;:4.6570000648498535,&quot;right&quot;:4.6570000648498535,&quot;top&quot;:1.2699999809265137},&quot;type&quot;:0},{&quot;id&quot;:&quot;2020-08-28T14:23:32&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5f48a2c2f3f92eac73830e6f"/>
  <p:tag name="KSO_WM_TEMPLATE_ASSEMBLE_XID" val="5f48a2c2f3f92eac73830e6f"/>
  <p:tag name="KSO_WM_TEMPLATE_CATEGORY" val="diagram"/>
  <p:tag name="KSO_WM_TEMPLATE_COLOR_TYPE" val="1"/>
  <p:tag name="KSO_WM_TEMPLATE_INDEX" val="20210174"/>
  <p:tag name="KSO_WM_TEMPLATE_MASTER_TYPE" val="0"/>
  <p:tag name="KSO_WM_TEMPLATE_SUBCATEGORY" val="21"/>
</p:tagLst>
</file>

<file path=ppt/tags/tag333.xml><?xml version="1.0" encoding="utf-8"?>
<p:tagLst xmlns:p="http://schemas.openxmlformats.org/presentationml/2006/main">
  <p:tag name="AS_UNIQUEID" val="438"/>
</p:tagLst>
</file>

<file path=ppt/tags/tag334.xml><?xml version="1.0" encoding="utf-8"?>
<p:tagLst xmlns:p="http://schemas.openxmlformats.org/presentationml/2006/main">
  <p:tag name="AS_UNIQUEID" val="28"/>
</p:tagLst>
</file>

<file path=ppt/tags/tag335.xml><?xml version="1.0" encoding="utf-8"?>
<p:tagLst xmlns:p="http://schemas.openxmlformats.org/presentationml/2006/main">
  <p:tag name="AS_UNIQUEID" val="439"/>
</p:tagLst>
</file>

<file path=ppt/tags/tag336.xml><?xml version="1.0" encoding="utf-8"?>
<p:tagLst xmlns:p="http://schemas.openxmlformats.org/presentationml/2006/main">
  <p:tag name="AS_UNIQUEID" val="440"/>
  <p:tag name="KSO_WM_BEAUTIFY_FLAG" val="#wm#"/>
  <p:tag name="KSO_WM_CHIP_GROUPID" val="5ed74655afe44fab1839bd2f"/>
  <p:tag name="KSO_WM_CHIP_XID" val="5ecf6a77ddc3daf3fef3fc08"/>
  <p:tag name="KSO_WM_TAG_VERSION" val="1.0"/>
  <p:tag name="KSO_WM_TEMPLATE_ASSEMBLE_GROUPID" val="5ee876469390e3092d796721"/>
  <p:tag name="KSO_WM_TEMPLATE_ASSEMBLE_XID" val="5ee876469390e3092d796721"/>
  <p:tag name="KSO_WM_TEMPLATE_CATEGORY" val="diagram"/>
  <p:tag name="KSO_WM_TEMPLATE_INDEX" val="20207095"/>
  <p:tag name="KSO_WM_UNIT_BLOCK" val="0"/>
  <p:tag name="KSO_WM_UNIT_COMPATIBLE" val="0"/>
  <p:tag name="KSO_WM_UNIT_DEC_AREA_ID" val="ec52421869ed4bb78c279f93a541e80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095_1*i*1"/>
  <p:tag name="KSO_WM_UNIT_INDEX" val="1"/>
  <p:tag name="KSO_WM_UNIT_LAYERLEVEL" val="1"/>
  <p:tag name="KSO_WM_UNIT_SHADOW_SCHEMECOLOR_INDEX" val="13"/>
  <p:tag name="KSO_WM_UNIT_SHADOW_SCHEMECOLOR_INDEX_BRIGHTNESS" val="0.05"/>
  <p:tag name="KSO_WM_UNIT_SM_LIMIT_TYPE" val="1"/>
  <p:tag name="KSO_WM_UNIT_TEXT_FILL_FORE_SCHEMECOLOR_INDEX" val="14"/>
  <p:tag name="KSO_WM_UNIT_TEXT_FILL_FORE_SCHEMECOLOR_INDEX_BRIGHTNESS" val="0"/>
  <p:tag name="KSO_WM_UNIT_TEXT_FILL_TYPE" val="1"/>
  <p:tag name="KSO_WM_UNIT_TYPE" val="i"/>
  <p:tag name="KSO_WM_UNIT_VALUE" val="1242"/>
</p:tagLst>
</file>

<file path=ppt/tags/tag337.xml><?xml version="1.0" encoding="utf-8"?>
<p:tagLst xmlns:p="http://schemas.openxmlformats.org/presentationml/2006/main">
  <p:tag name="AS_UNIQUEID" val="441"/>
  <p:tag name="KSO_WM_BEAUTIFY_FLAG" val="#wm#"/>
  <p:tag name="KSO_WM_CHIP_GROUPID" val="5ed74655afe44fab1839bd2f"/>
  <p:tag name="KSO_WM_CHIP_XID" val="5ecf6a77ddc3daf3fef3fc08"/>
  <p:tag name="KSO_WM_TAG_VERSION" val="1.0"/>
  <p:tag name="KSO_WM_TEMPLATE_ASSEMBLE_GROUPID" val="5ee876469390e3092d796721"/>
  <p:tag name="KSO_WM_TEMPLATE_ASSEMBLE_XID" val="5ee876469390e3092d796721"/>
  <p:tag name="KSO_WM_TEMPLATE_CATEGORY" val="diagram"/>
  <p:tag name="KSO_WM_TEMPLATE_INDEX" val="20207095"/>
  <p:tag name="KSO_WM_UNIT_BLOCK" val="0"/>
  <p:tag name="KSO_WM_UNIT_COMPATIBLE" val="0"/>
  <p:tag name="KSO_WM_UNIT_DEC_AREA_ID" val="d8dfe09f261548ba88e8e909da323f82"/>
  <p:tag name="KSO_WM_UNIT_DECORATE_INFO" val="{&quot;DecorateInfoH&quot;:{&quot;IsAbs&quot;:true},&quot;DecorateInfoW&quot;:{&quot;IsAbs&quot;:true},&quot;DecorateInfoX&quot;:{&quot;IsAbs&quot;:true,&quot;Pos&quot;:0},&quot;DecorateInfoY&quot;:{&quot;IsAbs&quot;:true,&quot;Pos&quot;:0},&quot;ReferentInfo&quot;:{&quot;Id&quot;:&quot;dc434634fef14865918d8e0f8fe2ff04&quot;,&quot;X&quot;:{&quot;Pos&quot;:0},&quot;Y&quot;:{&quot;Pos&quot;:2}}}"/>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095_1*i*2"/>
  <p:tag name="KSO_WM_UNIT_INDEX" val="2"/>
  <p:tag name="KSO_WM_UNIT_LAYERLEVEL" val="1"/>
  <p:tag name="KSO_WM_UNIT_SM_LIMIT_TYPE" val="0"/>
  <p:tag name="KSO_WM_UNIT_TYPE" val="i"/>
  <p:tag name="KSO_WM_UNIT_VALUE" val="5"/>
</p:tagLst>
</file>

<file path=ppt/tags/tag338.xml><?xml version="1.0" encoding="utf-8"?>
<p:tagLst xmlns:p="http://schemas.openxmlformats.org/presentationml/2006/main">
  <p:tag name="AS_UNIQUEID" val="442"/>
  <p:tag name="KSO_WM_ASSEMBLE_CHIP_INDEX" val="6a2095b02d3b462a894abe31dc875a1a"/>
  <p:tag name="KSO_WM_BEAUTIFY_FLAG" val="#wm#"/>
  <p:tag name="KSO_WM_CHIP_GROUPID" val="5e7881253197e252a37019b5"/>
  <p:tag name="KSO_WM_CHIP_XID" val="5e7881253197e252a37019b6"/>
  <p:tag name="KSO_WM_TAG_VERSION" val="1.0"/>
  <p:tag name="KSO_WM_TEMPLATE_ASSEMBLE_GROUPID" val="5ee876469390e3092d796721"/>
  <p:tag name="KSO_WM_TEMPLATE_ASSEMBLE_XID" val="5ee876469390e3092d796721"/>
  <p:tag name="KSO_WM_TEMPLATE_CATEGORY" val="diagram"/>
  <p:tag name="KSO_WM_TEMPLATE_INDEX" val="20207095"/>
  <p:tag name="KSO_WM_UNIT_BLOCK" val="0"/>
  <p:tag name="KSO_WM_UNIT_COMPATIBLE" val="0"/>
  <p:tag name="KSO_WM_UNIT_DEC_AREA_ID" val="dc434634fef14865918d8e0f8fe2ff04"/>
  <p:tag name="KSO_WM_UNIT_DEFAULT_FONT" val="24;44;4"/>
  <p:tag name="KSO_WM_UNIT_DIAGRAM_ISNUMVISUAL" val="0"/>
  <p:tag name="KSO_WM_UNIT_DIAGRAM_ISREFERUNIT" val="0"/>
  <p:tag name="KSO_WM_UNIT_HIGHLIGHT" val="0"/>
  <p:tag name="KSO_WM_UNIT_ID" val="diagram202070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339.xml><?xml version="1.0" encoding="utf-8"?>
<p:tagLst xmlns:p="http://schemas.openxmlformats.org/presentationml/2006/main">
  <p:tag name="AS_UNIQUEID" val="443"/>
  <p:tag name="KSO_WM_ASSEMBLE_CHIP_INDEX" val="84ac3240ee934be3a8e78535a3f25d77"/>
  <p:tag name="KSO_WM_BEAUTIFY_FLAG" val="#wm#"/>
  <p:tag name="KSO_WM_CHIP_GROUPID" val="5e6b05596848fb12bee65ac8"/>
  <p:tag name="KSO_WM_CHIP_XID" val="5e6b05596848fb12bee65aca"/>
  <p:tag name="KSO_WM_TAG_VERSION" val="1.0"/>
  <p:tag name="KSO_WM_TEMPLATE_ASSEMBLE_GROUPID" val="5ee876469390e3092d796721"/>
  <p:tag name="KSO_WM_TEMPLATE_ASSEMBLE_XID" val="5ee876469390e3092d796721"/>
  <p:tag name="KSO_WM_TEMPLATE_CATEGORY" val="diagram"/>
  <p:tag name="KSO_WM_TEMPLATE_INDEX" val="20207095"/>
  <p:tag name="KSO_WM_UNIT_BLOCK" val="0"/>
  <p:tag name="KSO_WM_UNIT_COMPATIBLE" val="0"/>
  <p:tag name="KSO_WM_UNIT_DEC_AREA_ID" val="01160a37357a486599c3c7811fa52127"/>
  <p:tag name="KSO_WM_UNIT_DEFAULT_FONT" val="14;20;2"/>
  <p:tag name="KSO_WM_UNIT_DIAGRAM_ISNUMVISUAL" val="0"/>
  <p:tag name="KSO_WM_UNIT_DIAGRAM_ISREFERUNIT" val="0"/>
  <p:tag name="KSO_WM_UNIT_HIGHLIGHT" val="0"/>
  <p:tag name="KSO_WM_UNIT_ID" val="diagram20207095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34.xml><?xml version="1.0" encoding="utf-8"?>
<p:tagLst xmlns:p="http://schemas.openxmlformats.org/presentationml/2006/main">
  <p:tag name="AS_UNIQUEID" val="197"/>
</p:tagLst>
</file>

<file path=ppt/tags/tag340.xml><?xml version="1.0" encoding="utf-8"?>
<p:tagLst xmlns:p="http://schemas.openxmlformats.org/presentationml/2006/main">
  <p:tag name="AS_UNIQUEID" val="444"/>
  <p:tag name="KSO_WM_BEAUTIFY_FLAG" val="#wm#"/>
  <p:tag name="KSO_WM_TAG_VERSION" val="1.0"/>
  <p:tag name="KSO_WM_TEMPLATE_CATEGORY" val="diagram"/>
  <p:tag name="KSO_WM_TEMPLATE_INDEX" val="20204619"/>
  <p:tag name="KSO_WM_UNIT_COMPATIBLE" val="0"/>
  <p:tag name="KSO_WM_UNIT_DIAGRAM_ISNUMVISUAL" val="0"/>
  <p:tag name="KSO_WM_UNIT_DIAGRAM_ISREFERUNIT" val="0"/>
  <p:tag name="KSO_WM_UNIT_HIGHLIGHT" val="0"/>
  <p:tag name="KSO_WM_UNIT_ID" val="diagram20204619_1*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0"/>
</p:tagLst>
</file>

<file path=ppt/tags/tag341.xml><?xml version="1.0" encoding="utf-8"?>
<p:tagLst xmlns:p="http://schemas.openxmlformats.org/presentationml/2006/main">
  <p:tag name="KSO_WM_BEAUTIFY_FLAG" val="#wm#"/>
  <p:tag name="KSO_WM_CHIP_FILLPROP" val="[[{&quot;fill_id&quot;:&quot;722accd572074b41a2d4cf8c733c9957&quot;,&quot;fill_align&quot;:&quot;cb&quot;,&quot;text_align&quot;:&quot;cb&quot;,&quot;text_direction&quot;:&quot;horizontal&quot;,&quot;chip_types&quot;:[&quot;header&quot;]},{&quot;fill_id&quot;:&quot;164c300f690d423ab1b6e3b65edb0bf9&quot;,&quot;fill_align&quot;:&quot;ct&quot;,&quot;text_align&quot;:&quot;ct&quot;,&quot;text_direction&quot;:&quot;horizontal&quot;,&quot;chip_types&quot;:[&quot;text&quot;]}]]"/>
  <p:tag name="KSO_WM_CHIP_GROUPID" val="5ed74655afe44fab1839bd2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cf6a77ddc3daf3fef3fc08"/>
  <p:tag name="KSO_WM_SLIDE_BACKGROUND" val="[&quot;general&quot;]"/>
  <p:tag name="KSO_WM_SLIDE_BACKGROUND_TYPE" val="general"/>
  <p:tag name="KSO_WM_SLIDE_BK_DARK_LIGHT" val="2"/>
  <p:tag name="KSO_WM_SLIDE_ID" val="diagram20207095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16T15:35:53&quot;,&quot;maxSize&quot;:{&quot;size1&quot;:55.600000000000001},&quot;minSize&quot;:{&quot;size1&quot;:37.799999999999997},&quot;normalSize&quot;:{&quot;size1&quot;:46.700000000000003},&quot;subLayout&quot;:[{&quot;id&quot;:&quot;2020-06-16T15:35:53&quot;,&quot;margin&quot;:{&quot;bottom&quot;:0,&quot;left&quot;:4.2329998016357422,&quot;right&quot;:4.2329998016357422,&quot;top&quot;:4.2329998016357422},&quot;type&quot;:0},{&quot;id&quot;:&quot;2020-06-16T15:35:53&quot;,&quot;margin&quot;:{&quot;bottom&quot;:5.0799999237060547,&quot;left&quot;:4.2329998016357422,&quot;right&quot;:4.2329998016357422,&quot;top&quot;:1.2699999809265137},&quot;type&quot;:0}],&quot;type&quot;:0}"/>
  <p:tag name="KSO_WM_SLIDE_POSITION" val="47*47"/>
  <p:tag name="KSO_WM_SLIDE_RATIO" val="1.777778"/>
  <p:tag name="KSO_WM_SLIDE_SIZE" val="864*444"/>
  <p:tag name="KSO_WM_SLIDE_SUBTYPE" val="pureTxt"/>
  <p:tag name="KSO_WM_SLIDE_SUPPORT_FEATURE_TYPE" val="0"/>
  <p:tag name="KSO_WM_SLIDE_TYPE" val="text"/>
  <p:tag name="KSO_WM_TAG_VERSION" val="1.0"/>
  <p:tag name="KSO_WM_TEMPLATE_ASSEMBLE_GROUPID" val="5ee876469390e3092d796721"/>
  <p:tag name="KSO_WM_TEMPLATE_ASSEMBLE_XID" val="5ee876469390e3092d796721"/>
  <p:tag name="KSO_WM_TEMPLATE_CATEGORY" val="diagram"/>
  <p:tag name="KSO_WM_TEMPLATE_COLOR_TYPE" val="1"/>
  <p:tag name="KSO_WM_TEMPLATE_INDEX" val="20207095"/>
  <p:tag name="KSO_WM_TEMPLATE_MASTER_TYPE" val="0"/>
  <p:tag name="KSO_WM_TEMPLATE_SUBCATEGORY" val="21"/>
</p:tagLst>
</file>

<file path=ppt/tags/tag342.xml><?xml version="1.0" encoding="utf-8"?>
<p:tagLst xmlns:p="http://schemas.openxmlformats.org/presentationml/2006/main">
  <p:tag name="AS_UNIQUEID" val="445"/>
</p:tagLst>
</file>

<file path=ppt/tags/tag343.xml><?xml version="1.0" encoding="utf-8"?>
<p:tagLst xmlns:p="http://schemas.openxmlformats.org/presentationml/2006/main">
  <p:tag name="AS_UNIQUEID" val="446"/>
</p:tagLst>
</file>

<file path=ppt/tags/tag344.xml><?xml version="1.0" encoding="utf-8"?>
<p:tagLst xmlns:p="http://schemas.openxmlformats.org/presentationml/2006/main">
  <p:tag name="AS_UNIQUEID" val="447"/>
</p:tagLst>
</file>

<file path=ppt/tags/tag345.xml><?xml version="1.0" encoding="utf-8"?>
<p:tagLst xmlns:p="http://schemas.openxmlformats.org/presentationml/2006/main">
  <p:tag name="AS_UNIQUEID" val="448"/>
</p:tagLst>
</file>

<file path=ppt/tags/tag346.xml><?xml version="1.0" encoding="utf-8"?>
<p:tagLst xmlns:p="http://schemas.openxmlformats.org/presentationml/2006/main">
  <p:tag name="AS_UNIQUEID" val="449"/>
</p:tagLst>
</file>

<file path=ppt/tags/tag347.xml><?xml version="1.0" encoding="utf-8"?>
<p:tagLst xmlns:p="http://schemas.openxmlformats.org/presentationml/2006/main">
  <p:tag name="AS_UNIQUEID" val="450"/>
</p:tagLst>
</file>

<file path=ppt/tags/tag348.xml><?xml version="1.0" encoding="utf-8"?>
<p:tagLst xmlns:p="http://schemas.openxmlformats.org/presentationml/2006/main">
  <p:tag name="AS_UNIQUEID" val="451"/>
</p:tagLst>
</file>

<file path=ppt/tags/tag349.xml><?xml version="1.0" encoding="utf-8"?>
<p:tagLst xmlns:p="http://schemas.openxmlformats.org/presentationml/2006/main">
  <p:tag name="AS_UNIQUEID" val="452"/>
</p:tagLst>
</file>

<file path=ppt/tags/tag35.xml><?xml version="1.0" encoding="utf-8"?>
<p:tagLst xmlns:p="http://schemas.openxmlformats.org/presentationml/2006/main">
  <p:tag name="AS_UNIQUEID" val="198"/>
</p:tagLst>
</file>

<file path=ppt/tags/tag350.xml><?xml version="1.0" encoding="utf-8"?>
<p:tagLst xmlns:p="http://schemas.openxmlformats.org/presentationml/2006/main">
  <p:tag name="AS_UNIQUEID" val="31"/>
</p:tagLst>
</file>

<file path=ppt/tags/tag351.xml><?xml version="1.0" encoding="utf-8"?>
<p:tagLst xmlns:p="http://schemas.openxmlformats.org/presentationml/2006/main">
  <p:tag name="AS_UNIQUEID" val="453"/>
</p:tagLst>
</file>

<file path=ppt/tags/tag352.xml><?xml version="1.0" encoding="utf-8"?>
<p:tagLst xmlns:p="http://schemas.openxmlformats.org/presentationml/2006/main">
  <p:tag name="AS_UNIQUEID" val="454"/>
  <p:tag name="KSO_WM_BEAUTIFY_FLAG" val="#wm#"/>
  <p:tag name="KSO_WM_SLIDE_BACKGROUND_TYPE" val="leftRight"/>
  <p:tag name="KSO_WM_SLIDE_BK_DARK_LIGHT" val="2"/>
  <p:tag name="KSO_WM_TAG_VERSION" val="1.0"/>
  <p:tag name="KSO_WM_TEMPLATE_ASSEMBLE_GROUPID" val="5ef15c5f0e56d0f322bebbd5"/>
  <p:tag name="KSO_WM_TEMPLATE_ASSEMBLE_XID" val="5ef15c5f0e56d0f322bebbd5"/>
  <p:tag name="KSO_WM_TEMPLATE_CATEGORY" val="diagram"/>
  <p:tag name="KSO_WM_TEMPLATE_INDEX" val="20208313"/>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8313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25"/>
</p:tagLst>
</file>

<file path=ppt/tags/tag353.xml><?xml version="1.0" encoding="utf-8"?>
<p:tagLst xmlns:p="http://schemas.openxmlformats.org/presentationml/2006/main">
  <p:tag name="AS_UNIQUEID" val="455"/>
  <p:tag name="KSO_WM_ASSEMBLE_CHIP_INDEX" val="e31f40425ab1495da262410205a49f10"/>
  <p:tag name="KSO_WM_BEAUTIFY_FLAG" val="#wm#"/>
  <p:tag name="KSO_WM_CHIP_GROUPID" val="5e7881253197e252a37019b5"/>
  <p:tag name="KSO_WM_CHIP_XID" val="5e7881253197e252a37019b6"/>
  <p:tag name="KSO_WM_TAG_VERSION" val="1.0"/>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6-23T09:35:27&quot;,&#10;    &quot;max&quot;: 191.99803149606302,&#10;    &quot;parentMax&quot;: {&#10;        &quot;max&quot;: 90.099921259842489&#10;    },&#10;    &quot;topChanged&quot;: 24.000787401574797&#10;}&#10;"/>
  <p:tag name="KSO_WM_UNIT_TEXT_FILL_FORE_SCHEMECOLOR_INDEX" val="13"/>
  <p:tag name="KSO_WM_UNIT_TEXT_FILL_FORE_SCHEMECOLOR_INDEX_BRIGHTNESS" val="0"/>
  <p:tag name="KSO_WM_UNIT_TEXT_FILL_TYPE" val="1"/>
  <p:tag name="KSO_WM_UNIT_TYPE" val="a"/>
  <p:tag name="KSO_WM_UNIT_VALUE" val="20"/>
</p:tagLst>
</file>

<file path=ppt/tags/tag354.xml><?xml version="1.0" encoding="utf-8"?>
<p:tagLst xmlns:p="http://schemas.openxmlformats.org/presentationml/2006/main">
  <p:tag name="AS_UNIQUEID" val="456"/>
  <p:tag name="KSO_WM_BEAUTIFY_FLAG" val="#wm#"/>
  <p:tag name="KSO_WM_DIAGRAM_GROUP_CODE" val="l1-1"/>
  <p:tag name="KSO_WM_TAG_VERSION" val="1.0"/>
  <p:tag name="KSO_WM_TEMPLATE_CATEGORY" val="diagram"/>
  <p:tag name="KSO_WM_TEMPLATE_INDEX" val="20206142"/>
  <p:tag name="KSO_WM_UNIT_COMPATIBLE" val="0"/>
  <p:tag name="KSO_WM_UNIT_DIAGRAM_ISNUMVISUAL" val="0"/>
  <p:tag name="KSO_WM_UNIT_DIAGRAM_ISREFERUNIT" val="0"/>
  <p:tag name="KSO_WM_UNIT_DIAGRAM_MODELTYPE" val="stripeEnum"/>
  <p:tag name="KSO_WM_UNIT_HIGHLIGHT" val="0"/>
  <p:tag name="KSO_WM_UNIT_ID" val="diagram20206142_1*l_h_i*1_1_2"/>
  <p:tag name="KSO_WM_UNIT_INDEX" val="1_1_2"/>
  <p:tag name="KSO_WM_UNIT_LAYERLEVEL" val="1_1_1"/>
  <p:tag name="KSO_WM_UNIT_LINE_FILL_TYPE" val="2"/>
  <p:tag name="KSO_WM_UNIT_LINE_FORE_SCHEMECOLOR_INDEX" val="6"/>
  <p:tag name="KSO_WM_UNIT_LINE_FORE_SCHEMECOLOR_INDEX_BRIGHTNESS" val="0"/>
  <p:tag name="KSO_WM_UNIT_TYPE" val="l_h_i"/>
  <p:tag name="KSO_WM_UNIT_USESOURCEFORMAT_APPLY" val="1"/>
</p:tagLst>
</file>

<file path=ppt/tags/tag355.xml><?xml version="1.0" encoding="utf-8"?>
<p:tagLst xmlns:p="http://schemas.openxmlformats.org/presentationml/2006/main">
  <p:tag name="AS_UNIQUEID" val="457"/>
  <p:tag name="KSO_WM_BEAUTIFY_FLAG" val="#wm#"/>
  <p:tag name="KSO_WM_DIAGRAM_GROUP_CODE" val="l1-1"/>
  <p:tag name="KSO_WM_TAG_VERSION" val="1.0"/>
  <p:tag name="KSO_WM_TEMPLATE_CATEGORY" val="diagram"/>
  <p:tag name="KSO_WM_TEMPLATE_INDEX" val="20206142"/>
  <p:tag name="KSO_WM_UNIT_COMPATIBLE" val="0"/>
  <p:tag name="KSO_WM_UNIT_DIAGRAM_ISNUMVISUAL" val="0"/>
  <p:tag name="KSO_WM_UNIT_DIAGRAM_ISREFERUNIT" val="0"/>
  <p:tag name="KSO_WM_UNIT_DIAGRAM_MODELTYPE" val="stripeEnum"/>
  <p:tag name="KSO_WM_UNIT_HIGHLIGHT" val="0"/>
  <p:tag name="KSO_WM_UNIT_ID" val="diagram20206142_1*l_h_f*1_1_1"/>
  <p:tag name="KSO_WM_UNIT_INDEX" val="1_1_1"/>
  <p:tag name="KSO_WM_UNIT_LAYERLEVEL" val="1_1_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5"/>
  <p:tag name="KSO_WM_UNIT_TEXT_FILL_TYPE" val="1"/>
  <p:tag name="KSO_WM_UNIT_TYPE" val="l_h_f"/>
  <p:tag name="KSO_WM_UNIT_USESOURCEFORMAT_APPLY" val="1"/>
  <p:tag name="KSO_WM_UNIT_VALUE" val="33"/>
</p:tagLst>
</file>

<file path=ppt/tags/tag356.xml><?xml version="1.0" encoding="utf-8"?>
<p:tagLst xmlns:p="http://schemas.openxmlformats.org/presentationml/2006/main">
  <p:tag name="AS_UNIQUEID" val="458"/>
  <p:tag name="KSO_WM_BEAUTIFY_FLAG" val="#wm#"/>
  <p:tag name="KSO_WM_DIAGRAM_GROUP_CODE" val="l1-1"/>
  <p:tag name="KSO_WM_TAG_VERSION" val="1.0"/>
  <p:tag name="KSO_WM_TEMPLATE_CATEGORY" val="diagram"/>
  <p:tag name="KSO_WM_TEMPLATE_INDEX" val="20206142"/>
  <p:tag name="KSO_WM_UNIT_COMPATIBLE" val="0"/>
  <p:tag name="KSO_WM_UNIT_DIAGRAM_ISNUMVISUAL" val="0"/>
  <p:tag name="KSO_WM_UNIT_DIAGRAM_ISREFERUNIT" val="0"/>
  <p:tag name="KSO_WM_UNIT_DIAGRAM_MODELTYPE" val="stripeEnum"/>
  <p:tag name="KSO_WM_UNIT_HIGHLIGHT" val="0"/>
  <p:tag name="KSO_WM_UNIT_ID" val="diagram20206142_1*l_h_i*1_2_1"/>
  <p:tag name="KSO_WM_UNIT_INDEX" val="1_2_1"/>
  <p:tag name="KSO_WM_UNIT_LAYERLEVEL" val="1_1_1"/>
  <p:tag name="KSO_WM_UNIT_LINE_FILL_TYPE" val="2"/>
  <p:tag name="KSO_WM_UNIT_LINE_FORE_SCHEMECOLOR_INDEX" val="7"/>
  <p:tag name="KSO_WM_UNIT_LINE_FORE_SCHEMECOLOR_INDEX_BRIGHTNESS" val="0"/>
  <p:tag name="KSO_WM_UNIT_TYPE" val="l_h_i"/>
  <p:tag name="KSO_WM_UNIT_USESOURCEFORMAT_APPLY" val="1"/>
</p:tagLst>
</file>

<file path=ppt/tags/tag357.xml><?xml version="1.0" encoding="utf-8"?>
<p:tagLst xmlns:p="http://schemas.openxmlformats.org/presentationml/2006/main">
  <p:tag name="AS_UNIQUEID" val="459"/>
  <p:tag name="KSO_WM_BEAUTIFY_FLAG" val="#wm#"/>
  <p:tag name="KSO_WM_DIAGRAM_GROUP_CODE" val="l1-1"/>
  <p:tag name="KSO_WM_TAG_VERSION" val="1.0"/>
  <p:tag name="KSO_WM_TEMPLATE_CATEGORY" val="diagram"/>
  <p:tag name="KSO_WM_TEMPLATE_INDEX" val="20206142"/>
  <p:tag name="KSO_WM_UNIT_COMPATIBLE" val="0"/>
  <p:tag name="KSO_WM_UNIT_DIAGRAM_ISNUMVISUAL" val="0"/>
  <p:tag name="KSO_WM_UNIT_DIAGRAM_ISREFERUNIT" val="0"/>
  <p:tag name="KSO_WM_UNIT_DIAGRAM_MODELTYPE" val="stripeEnum"/>
  <p:tag name="KSO_WM_UNIT_FILL_FORE_SCHEMECOLOR_INDEX" val="7"/>
  <p:tag name="KSO_WM_UNIT_FILL_FORE_SCHEMECOLOR_INDEX_BRIGHTNESS" val="0"/>
  <p:tag name="KSO_WM_UNIT_FILL_TYPE" val="1"/>
  <p:tag name="KSO_WM_UNIT_HIGHLIGHT" val="0"/>
  <p:tag name="KSO_WM_UNIT_ID" val="diagram20206142_1*l_h_i*1_2_2"/>
  <p:tag name="KSO_WM_UNIT_INDEX" val="1_2_2"/>
  <p:tag name="KSO_WM_UNIT_LAYERLEVEL" val="1_1_1"/>
  <p:tag name="KSO_WM_UNIT_TYPE" val="l_h_i"/>
  <p:tag name="KSO_WM_UNIT_USESOURCEFORMAT_APPLY" val="1"/>
</p:tagLst>
</file>

<file path=ppt/tags/tag358.xml><?xml version="1.0" encoding="utf-8"?>
<p:tagLst xmlns:p="http://schemas.openxmlformats.org/presentationml/2006/main">
  <p:tag name="AS_UNIQUEID" val="460"/>
  <p:tag name="KSO_WM_BEAUTIFY_FLAG" val="#wm#"/>
  <p:tag name="KSO_WM_DIAGRAM_GROUP_CODE" val="l1-1"/>
  <p:tag name="KSO_WM_TAG_VERSION" val="1.0"/>
  <p:tag name="KSO_WM_TEMPLATE_CATEGORY" val="diagram"/>
  <p:tag name="KSO_WM_TEMPLATE_INDEX" val="20206142"/>
  <p:tag name="KSO_WM_UNIT_COMPATIBLE" val="0"/>
  <p:tag name="KSO_WM_UNIT_DIAGRAM_ISNUMVISUAL" val="0"/>
  <p:tag name="KSO_WM_UNIT_DIAGRAM_ISREFERUNIT" val="0"/>
  <p:tag name="KSO_WM_UNIT_DIAGRAM_MODELTYPE" val="stripeEnum"/>
  <p:tag name="KSO_WM_UNIT_HIGHLIGHT" val="0"/>
  <p:tag name="KSO_WM_UNIT_ID" val="diagram20206142_1*l_h_f*1_2_1"/>
  <p:tag name="KSO_WM_UNIT_INDEX" val="1_2_1"/>
  <p:tag name="KSO_WM_UNIT_LAYERLEVEL" val="1_1_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5"/>
  <p:tag name="KSO_WM_UNIT_TEXT_FILL_TYPE" val="1"/>
  <p:tag name="KSO_WM_UNIT_TYPE" val="l_h_f"/>
  <p:tag name="KSO_WM_UNIT_USESOURCEFORMAT_APPLY" val="1"/>
  <p:tag name="KSO_WM_UNIT_VALUE" val="33"/>
</p:tagLst>
</file>

<file path=ppt/tags/tag359.xml><?xml version="1.0" encoding="utf-8"?>
<p:tagLst xmlns:p="http://schemas.openxmlformats.org/presentationml/2006/main">
  <p:tag name="AS_UNIQUEID" val="461"/>
  <p:tag name="KSO_WM_ASSEMBLE_CHIP_INDEX" val="610a5e2566404d86adf69575bdfd0a88"/>
  <p:tag name="KSO_WM_BEAUTIFY_FLAG" val="#wm#"/>
  <p:tag name="KSO_WM_CHIP_GROUPID" val="5e6b05596848fb12bee65ac8"/>
  <p:tag name="KSO_WM_CHIP_XID" val="5e6b05596848fb12bee65aca"/>
  <p:tag name="KSO_WM_TAG_VERSION" val="1.0"/>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36.xml><?xml version="1.0" encoding="utf-8"?>
<p:tagLst xmlns:p="http://schemas.openxmlformats.org/presentationml/2006/main">
  <p:tag name="AS_UNIQUEID" val="199"/>
</p:tagLst>
</file>

<file path=ppt/tags/tag360.xml><?xml version="1.0" encoding="utf-8"?>
<p:tagLst xmlns:p="http://schemas.openxmlformats.org/presentationml/2006/main">
  <p:tag name="AS_UNIQUEID" val="462"/>
  <p:tag name="KSO_WM_BEAUTIFY_FLAG" val="#wm#"/>
  <p:tag name="KSO_WM_DIAGRAM_GROUP_CODE" val="l1-1"/>
  <p:tag name="KSO_WM_TAG_VERSION" val="1.0"/>
  <p:tag name="KSO_WM_TEMPLATE_CATEGORY" val="diagram"/>
  <p:tag name="KSO_WM_TEMPLATE_INDEX" val="20206142"/>
  <p:tag name="KSO_WM_UNIT_COMPATIBLE" val="0"/>
  <p:tag name="KSO_WM_UNIT_DIAGRAM_ISNUMVISUAL" val="0"/>
  <p:tag name="KSO_WM_UNIT_DIAGRAM_ISREFERUNIT" val="0"/>
  <p:tag name="KSO_WM_UNIT_DIAGRAM_MODELTYPE" val="stripeEnum"/>
  <p:tag name="KSO_WM_UNIT_FILL_FORE_SCHEMECOLOR_INDEX" val="5"/>
  <p:tag name="KSO_WM_UNIT_FILL_TYPE" val="1"/>
  <p:tag name="KSO_WM_UNIT_HIGHLIGHT" val="0"/>
  <p:tag name="KSO_WM_UNIT_ICON_FILEID" val="3139939"/>
  <p:tag name="KSO_WM_UNIT_ICON_STYLE" val="2"/>
  <p:tag name="KSO_WM_UNIT_ID" val="diagram20206142_1*l_h_x*1_2_1"/>
  <p:tag name="KSO_WM_UNIT_INDEX" val="1_2_1"/>
  <p:tag name="KSO_WM_UNIT_LAYERLEVEL" val="1_1_1"/>
  <p:tag name="KSO_WM_UNIT_TYPE" val="l_h_x"/>
  <p:tag name="KSO_WM_UNIT_USESOURCEFORMAT_APPLY" val="1"/>
  <p:tag name="KSO_WM_UNIT_VALUE" val="77*94"/>
  <p:tag name="PA" val="v5.2.7"/>
  <p:tag name="PAMAINTYPE" val="4"/>
  <p:tag name="PASUBTYPE" val="162"/>
  <p:tag name="PATYPE" val="159"/>
  <p:tag name="RESOURCELIB_SHAPETYPE" val="4"/>
  <p:tag name="RESOURCELIBID_SHAPE" val="541811"/>
</p:tagLst>
</file>

<file path=ppt/tags/tag361.xml><?xml version="1.0" encoding="utf-8"?>
<p:tagLst xmlns:p="http://schemas.openxmlformats.org/presentationml/2006/main">
  <p:tag name="AS_UNIQUEID" val="463"/>
  <p:tag name="KSO_WM_UNIT_FILL_FORE_SCHEMECOLOR_INDEX" val="14"/>
  <p:tag name="KSO_WM_UNIT_FILL_FORE_SCHEMECOLOR_INDEX_BRIGHTNESS" val="0"/>
  <p:tag name="KSO_WM_UNIT_FILL_TYPE" val="1"/>
  <p:tag name="PA" val="v5.2.7"/>
</p:tagLst>
</file>

<file path=ppt/tags/tag362.xml><?xml version="1.0" encoding="utf-8"?>
<p:tagLst xmlns:p="http://schemas.openxmlformats.org/presentationml/2006/main">
  <p:tag name="AS_UNIQUEID" val="464"/>
  <p:tag name="KSO_WM_UNIT_FILL_FORE_SCHEMECOLOR_INDEX" val="14"/>
  <p:tag name="KSO_WM_UNIT_FILL_FORE_SCHEMECOLOR_INDEX_BRIGHTNESS" val="0"/>
  <p:tag name="KSO_WM_UNIT_FILL_TYPE" val="1"/>
  <p:tag name="PA" val="v5.2.7"/>
</p:tagLst>
</file>

<file path=ppt/tags/tag363.xml><?xml version="1.0" encoding="utf-8"?>
<p:tagLst xmlns:p="http://schemas.openxmlformats.org/presentationml/2006/main">
  <p:tag name="AS_UNIQUEID" val="465"/>
  <p:tag name="KSO_WM_UNIT_FILL_FORE_SCHEMECOLOR_INDEX" val="14"/>
  <p:tag name="KSO_WM_UNIT_FILL_FORE_SCHEMECOLOR_INDEX_BRIGHTNESS" val="0"/>
  <p:tag name="KSO_WM_UNIT_FILL_TYPE" val="1"/>
  <p:tag name="PA" val="v5.2.7"/>
</p:tagLst>
</file>

<file path=ppt/tags/tag364.xml><?xml version="1.0" encoding="utf-8"?>
<p:tagLst xmlns:p="http://schemas.openxmlformats.org/presentationml/2006/main">
  <p:tag name="AS_UNIQUEID" val="466"/>
  <p:tag name="KSO_WM_UNIT_FILL_FORE_SCHEMECOLOR_INDEX" val="14"/>
  <p:tag name="KSO_WM_UNIT_FILL_FORE_SCHEMECOLOR_INDEX_BRIGHTNESS" val="0"/>
  <p:tag name="KSO_WM_UNIT_FILL_TYPE" val="1"/>
  <p:tag name="PA" val="v5.2.7"/>
</p:tagLst>
</file>

<file path=ppt/tags/tag365.xml><?xml version="1.0" encoding="utf-8"?>
<p:tagLst xmlns:p="http://schemas.openxmlformats.org/presentationml/2006/main">
  <p:tag name="AS_UNIQUEID" val="467"/>
  <p:tag name="KSO_WM_UNIT_FILL_FORE_SCHEMECOLOR_INDEX" val="14"/>
  <p:tag name="KSO_WM_UNIT_FILL_FORE_SCHEMECOLOR_INDEX_BRIGHTNESS" val="0"/>
  <p:tag name="KSO_WM_UNIT_FILL_TYPE" val="1"/>
  <p:tag name="PA" val="v5.2.7"/>
</p:tagLst>
</file>

<file path=ppt/tags/tag366.xml><?xml version="1.0" encoding="utf-8"?>
<p:tagLst xmlns:p="http://schemas.openxmlformats.org/presentationml/2006/main">
  <p:tag name="AS_UNIQUEID" val="468"/>
  <p:tag name="KSO_WM_UNIT_FILL_FORE_SCHEMECOLOR_INDEX" val="14"/>
  <p:tag name="KSO_WM_UNIT_FILL_FORE_SCHEMECOLOR_INDEX_BRIGHTNESS" val="0"/>
  <p:tag name="KSO_WM_UNIT_FILL_TYPE" val="1"/>
  <p:tag name="PA" val="v5.2.7"/>
</p:tagLst>
</file>

<file path=ppt/tags/tag367.xml><?xml version="1.0" encoding="utf-8"?>
<p:tagLst xmlns:p="http://schemas.openxmlformats.org/presentationml/2006/main">
  <p:tag name="AS_UNIQUEID" val="469"/>
  <p:tag name="KSO_WM_UNIT_FILL_FORE_SCHEMECOLOR_INDEX" val="14"/>
  <p:tag name="KSO_WM_UNIT_FILL_FORE_SCHEMECOLOR_INDEX_BRIGHTNESS" val="0"/>
  <p:tag name="KSO_WM_UNIT_FILL_TYPE" val="1"/>
  <p:tag name="PA" val="v5.2.7"/>
</p:tagLst>
</file>

<file path=ppt/tags/tag368.xml><?xml version="1.0" encoding="utf-8"?>
<p:tagLst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1.637500000000003},&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369.xml><?xml version="1.0" encoding="utf-8"?>
<p:tagLst xmlns:p="http://schemas.openxmlformats.org/presentationml/2006/main">
  <p:tag name="AS_UNIQUEID" val="470"/>
</p:tagLst>
</file>

<file path=ppt/tags/tag37.xml><?xml version="1.0" encoding="utf-8"?>
<p:tagLst xmlns:p="http://schemas.openxmlformats.org/presentationml/2006/main">
  <p:tag name="AS_UNIQUEID" val="200"/>
</p:tagLst>
</file>

<file path=ppt/tags/tag370.xml><?xml version="1.0" encoding="utf-8"?>
<p:tagLst xmlns:p="http://schemas.openxmlformats.org/presentationml/2006/main">
  <p:tag name="AS_UNIQUEID" val="471"/>
  <p:tag name="KSO_WM_BEAUTIFY_FLAG" val="#wm#"/>
  <p:tag name="KSO_WM_SLIDE_BACKGROUND_TYPE" val="bottomTop"/>
  <p:tag name="KSO_WM_SLIDE_BK_DARK_LIGHT" val="2"/>
  <p:tag name="KSO_WM_TAG_VERSION" val="1.0"/>
  <p:tag name="KSO_WM_TEMPLATE_ASSEMBLE_GROUPID" val="5f48a2c2f3f92eac73830e6f"/>
  <p:tag name="KSO_WM_TEMPLATE_ASSEMBLE_XID" val="5f48a2c2f3f92eac73830e6f"/>
  <p:tag name="KSO_WM_TEMPLATE_CATEGORY" val="diagram"/>
  <p:tag name="KSO_WM_TEMPLATE_INDEX" val="20210174"/>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0174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318"/>
</p:tagLst>
</file>

<file path=ppt/tags/tag371.xml><?xml version="1.0" encoding="utf-8"?>
<p:tagLst xmlns:p="http://schemas.openxmlformats.org/presentationml/2006/main">
  <p:tag name="AS_UNIQUEID" val="472"/>
  <p:tag name="KSO_WM_BEAUTIFY_FLAG" val="#wm#"/>
  <p:tag name="KSO_WM_CHIP_GROUPID" val="5f226a74c4814ce96fb160ea"/>
  <p:tag name="KSO_WM_CHIP_XID" val="5f226a74c4814ce96fb160eb"/>
  <p:tag name="KSO_WM_TAG_VERSION" val="1.0"/>
  <p:tag name="KSO_WM_TEMPLATE_ASSEMBLE_GROUPID" val="5f48a2c2f3f92eac73830e6f"/>
  <p:tag name="KSO_WM_TEMPLATE_ASSEMBLE_XID" val="5f48a2c2f3f92eac73830e6f"/>
  <p:tag name="KSO_WM_TEMPLATE_CATEGORY" val="diagram"/>
  <p:tag name="KSO_WM_TEMPLATE_INDEX" val="20210174"/>
  <p:tag name="KSO_WM_UNIT_BLOCK" val="0"/>
  <p:tag name="KSO_WM_UNIT_COMPATIBLE" val="0"/>
  <p:tag name="KSO_WM_UNIT_DEC_AREA_ID" val="62e8a7ef88484c27907bbead105ca5a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0174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18"/>
</p:tagLst>
</file>

<file path=ppt/tags/tag372.xml><?xml version="1.0" encoding="utf-8"?>
<p:tagLst xmlns:p="http://schemas.openxmlformats.org/presentationml/2006/main">
  <p:tag name="AS_UNIQUEID" val="473"/>
  <p:tag name="KSO_WM_BEAUTIFY_FLAG" val="#wm#"/>
  <p:tag name="KSO_WM_CHIP_GROUPID" val="5f226a74c4814ce96fb160ea"/>
  <p:tag name="KSO_WM_CHIP_XID" val="5f226a74c4814ce96fb160eb"/>
  <p:tag name="KSO_WM_TAG_VERSION" val="1.0"/>
  <p:tag name="KSO_WM_TEMPLATE_ASSEMBLE_GROUPID" val="5f48a2c2f3f92eac73830e6f"/>
  <p:tag name="KSO_WM_TEMPLATE_ASSEMBLE_XID" val="5f48a2c2f3f92eac73830e6f"/>
  <p:tag name="KSO_WM_TEMPLATE_CATEGORY" val="diagram"/>
  <p:tag name="KSO_WM_TEMPLATE_INDEX" val="20210174"/>
  <p:tag name="KSO_WM_UNIT_BLOCK" val="0"/>
  <p:tag name="KSO_WM_UNIT_COMPATIBLE" val="0"/>
  <p:tag name="KSO_WM_UNIT_DEC_AREA_ID" val="f73bda84c42e4735b3f5d092a816bbc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0174_1*i*3"/>
  <p:tag name="KSO_WM_UNIT_INDEX" val="3"/>
  <p:tag name="KSO_WM_UNIT_LAYERLEVEL" val="1"/>
  <p:tag name="KSO_WM_UNIT_SHADOW_SCHEMECOLOR_INDEX" val="13"/>
  <p:tag name="KSO_WM_UNIT_SHADOW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494"/>
</p:tagLst>
</file>

<file path=ppt/tags/tag373.xml><?xml version="1.0" encoding="utf-8"?>
<p:tagLst xmlns:p="http://schemas.openxmlformats.org/presentationml/2006/main">
  <p:tag name="AS_UNIQUEID" val="474"/>
  <p:tag name="KSO_WM_BEAUTIFY_FLAG" val="#wm#"/>
  <p:tag name="KSO_WM_CHIP_GROUPID" val="5f226a74c4814ce96fb160ea"/>
  <p:tag name="KSO_WM_CHIP_XID" val="5f226a74c4814ce96fb160eb"/>
  <p:tag name="KSO_WM_TAG_VERSION" val="1.0"/>
  <p:tag name="KSO_WM_TEMPLATE_ASSEMBLE_GROUPID" val="5f48a2c2f3f92eac73830e6f"/>
  <p:tag name="KSO_WM_TEMPLATE_ASSEMBLE_XID" val="5f48a2c2f3f92eac73830e6f"/>
  <p:tag name="KSO_WM_TEMPLATE_CATEGORY" val="diagram"/>
  <p:tag name="KSO_WM_TEMPLATE_INDEX" val="20210174"/>
  <p:tag name="KSO_WM_UNIT_BLOCK" val="0"/>
  <p:tag name="KSO_WM_UNIT_COMPATIBLE" val="0"/>
  <p:tag name="KSO_WM_UNIT_DEC_AREA_ID" val="69bd12f14aa74ace9c6c03891def0a0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74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74.xml><?xml version="1.0" encoding="utf-8"?>
<p:tagLst xmlns:p="http://schemas.openxmlformats.org/presentationml/2006/main">
  <p:tag name="AS_UNIQUEID" val="475"/>
  <p:tag name="KSO_WM_ASSEMBLE_CHIP_INDEX" val="ecc592ad8e994e44838faeebca1a3a77"/>
  <p:tag name="KSO_WM_BEAUTIFY_FLAG" val="#wm#"/>
  <p:tag name="KSO_WM_CHIP_FILLAREA_FILL_RULE" val="{&quot;fill_align&quot;:&quot;cm&quot;,&quot;fill_mode&quot;:&quot;full&quot;}"/>
  <p:tag name="KSO_WM_CHIP_GROUPID" val="5e7881253197e252a37019b5"/>
  <p:tag name="KSO_WM_CHIP_XID" val="5e7881253197e252a37019b6"/>
  <p:tag name="KSO_WM_TAG_VERSION" val="1.0"/>
  <p:tag name="KSO_WM_TEMPLATE_ASSEMBLE_GROUPID" val="5f48a2c2f3f92eac73830e6f"/>
  <p:tag name="KSO_WM_TEMPLATE_ASSEMBLE_XID" val="5f48a2c2f3f92eac73830e6f"/>
  <p:tag name="KSO_WM_TEMPLATE_CATEGORY" val="diagram"/>
  <p:tag name="KSO_WM_TEMPLATE_INDEX" val="20210174"/>
  <p:tag name="KSO_WM_UNIT_BLOCK" val="0"/>
  <p:tag name="KSO_WM_UNIT_COMPATIBLE" val="0"/>
  <p:tag name="KSO_WM_UNIT_DEC_AREA_ID" val="198b09a392054ba8bc28d5472a61bbf6"/>
  <p:tag name="KSO_WM_UNIT_DEFAULT_FONT" val="24;44;4"/>
  <p:tag name="KSO_WM_UNIT_DIAGRAM_ISNUMVISUAL" val="0"/>
  <p:tag name="KSO_WM_UNIT_DIAGRAM_ISREFERUNIT" val="0"/>
  <p:tag name="KSO_WM_UNIT_HIGHLIGHT" val="0"/>
  <p:tag name="KSO_WM_UNIT_ID" val="diagram2021017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9"/>
</p:tagLst>
</file>

<file path=ppt/tags/tag375.xml><?xml version="1.0" encoding="utf-8"?>
<p:tagLst xmlns:p="http://schemas.openxmlformats.org/presentationml/2006/main">
  <p:tag name="AS_UNIQUEID" val="476"/>
  <p:tag name="KSO_WM_ASSEMBLE_CHIP_INDEX" val="804fa5fa5bbc46a2be652af0337300d9"/>
  <p:tag name="KSO_WM_BEAUTIFY_FLAG" val="#wm#"/>
  <p:tag name="KSO_WM_CHIP_FILLAREA_FILL_RULE" val="{&quot;fill_align&quot;:&quot;cm&quot;,&quot;fill_mode&quot;:&quot;full&quot;}"/>
  <p:tag name="KSO_WM_CHIP_GROUPID" val="5e6b05596848fb12bee65ac8"/>
  <p:tag name="KSO_WM_CHIP_XID" val="5e6b05596848fb12bee65aca"/>
  <p:tag name="KSO_WM_TAG_VERSION" val="1.0"/>
  <p:tag name="KSO_WM_TEMPLATE_ASSEMBLE_GROUPID" val="5f48a2c2f3f92eac73830e6f"/>
  <p:tag name="KSO_WM_TEMPLATE_ASSEMBLE_XID" val="5f48a2c2f3f92eac73830e6f"/>
  <p:tag name="KSO_WM_TEMPLATE_CATEGORY" val="diagram"/>
  <p:tag name="KSO_WM_TEMPLATE_INDEX" val="20210174"/>
  <p:tag name="KSO_WM_UNIT_BLOCK" val="0"/>
  <p:tag name="KSO_WM_UNIT_COMPATIBLE" val="0"/>
  <p:tag name="KSO_WM_UNIT_DEC_AREA_ID" val="e5a3b545ebe5464281cf9b9aea268a93"/>
  <p:tag name="KSO_WM_UNIT_DEFAULT_FONT" val="14;20;2"/>
  <p:tag name="KSO_WM_UNIT_DIAGRAM_ISNUMVISUAL" val="0"/>
  <p:tag name="KSO_WM_UNIT_DIAGRAM_ISREFERUNIT" val="0"/>
  <p:tag name="KSO_WM_UNIT_HIGHLIGHT" val="0"/>
  <p:tag name="KSO_WM_UNIT_ID" val="diagram2021017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376.xml><?xml version="1.0" encoding="utf-8"?>
<p:tagLst xmlns:p="http://schemas.openxmlformats.org/presentationml/2006/main">
  <p:tag name="KSO_WM_BEAUTIFY_FLAG" val="#wm#"/>
  <p:tag name="KSO_WM_CHIP_FILLPROP" val="[[{&quot;fill_id&quot;:&quot;6969a5984fe4426badf670db1829be36&quot;,&quot;fill_align&quot;:&quot;cm&quot;,&quot;text_align&quot;:&quot;cm&quot;,&quot;text_direction&quot;:&quot;horizontal&quot;,&quot;chip_types&quot;:[&quot;header&quot;]},{&quot;fill_id&quot;:&quot;638fc320fad547f2a2c9e7fbae56f76d&quot;,&quot;fill_align&quot;:&quot;cm&quot;,&quot;text_align&quot;:&quot;lm&quot;,&quot;text_direction&quot;:&quot;horizontal&quot;,&quot;chip_types&quot;:[&quot;diagram&quot;,&quot;text&quot;,&quot;picture&quot;,&quot;chart&quot;,&quot;table&quot;],&quot;support_features&quot;:[&quot;collage&quot;,&quot;carousel&quot;]}]]"/>
  <p:tag name="KSO_WM_CHIP_GROUPID" val="5f226a74c4814ce96fb160ea"/>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226a74c4814ce96fb160eb"/>
  <p:tag name="KSO_WM_SLIDE_BACKGROUND" val="[&quot;bottomTop&quot;]"/>
  <p:tag name="KSO_WM_SLIDE_BACKGROUND_TYPE" val="bottomTop"/>
  <p:tag name="KSO_WM_SLIDE_BK_DARK_LIGHT" val="2"/>
  <p:tag name="KSO_WM_SLIDE_ID" val="diagram2021017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08-28T14:23:32&quot;,&quot;maxSize&quot;:{&quot;size1&quot;:42.200000000000003},&quot;minSize&quot;:{&quot;size1&quot;:42.200000000000003},&quot;normalSize&quot;:{&quot;size1&quot;:42.200000000000003},&quot;subLayout&quot;:[{&quot;id&quot;:&quot;2020-08-28T14:23:32&quot;,&quot;margin&quot;:{&quot;bottom&quot;:3.3870000839233398,&quot;left&quot;:4.6570000648498535,&quot;right&quot;:4.6570000648498535,&quot;top&quot;:1.2699999809265137},&quot;type&quot;:0},{&quot;id&quot;:&quot;2020-08-28T14:23:32&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5f48a2c2f3f92eac73830e6f"/>
  <p:tag name="KSO_WM_TEMPLATE_ASSEMBLE_XID" val="5f48a2c2f3f92eac73830e6f"/>
  <p:tag name="KSO_WM_TEMPLATE_CATEGORY" val="diagram"/>
  <p:tag name="KSO_WM_TEMPLATE_COLOR_TYPE" val="1"/>
  <p:tag name="KSO_WM_TEMPLATE_INDEX" val="20210174"/>
  <p:tag name="KSO_WM_TEMPLATE_MASTER_TYPE" val="0"/>
  <p:tag name="KSO_WM_TEMPLATE_SUBCATEGORY" val="21"/>
</p:tagLst>
</file>

<file path=ppt/tags/tag377.xml><?xml version="1.0" encoding="utf-8"?>
<p:tagLst xmlns:p="http://schemas.openxmlformats.org/presentationml/2006/main">
  <p:tag name="AS_UNIQUEID" val="477"/>
</p:tagLst>
</file>

<file path=ppt/tags/tag378.xml><?xml version="1.0" encoding="utf-8"?>
<p:tagLst xmlns:p="http://schemas.openxmlformats.org/presentationml/2006/main">
  <p:tag name="AS_UNIQUEID" val="34"/>
</p:tagLst>
</file>

<file path=ppt/tags/tag379.xml><?xml version="1.0" encoding="utf-8"?>
<p:tagLst xmlns:p="http://schemas.openxmlformats.org/presentationml/2006/main">
  <p:tag name="AS_UNIQUEID" val="478"/>
</p:tagLst>
</file>

<file path=ppt/tags/tag38.xml><?xml version="1.0" encoding="utf-8"?>
<p:tagLst xmlns:p="http://schemas.openxmlformats.org/presentationml/2006/main">
  <p:tag name="AS_UNIQUEID" val="201"/>
</p:tagLst>
</file>

<file path=ppt/tags/tag380.xml><?xml version="1.0" encoding="utf-8"?>
<p:tagLst xmlns:p="http://schemas.openxmlformats.org/presentationml/2006/main">
  <p:tag name="AS_UNIQUEID" val="479"/>
</p:tagLst>
</file>

<file path=ppt/tags/tag381.xml><?xml version="1.0" encoding="utf-8"?>
<p:tagLst xmlns:p="http://schemas.openxmlformats.org/presentationml/2006/main">
  <p:tag name="AS_UNIQUEID" val="480"/>
</p:tagLst>
</file>

<file path=ppt/tags/tag382.xml><?xml version="1.0" encoding="utf-8"?>
<p:tagLst xmlns:p="http://schemas.openxmlformats.org/presentationml/2006/main">
  <p:tag name="AS_UNIQUEID" val="481"/>
</p:tagLst>
</file>

<file path=ppt/tags/tag383.xml><?xml version="1.0" encoding="utf-8"?>
<p:tagLst xmlns:p="http://schemas.openxmlformats.org/presentationml/2006/main">
  <p:tag name="AS_UNIQUEID" val="482"/>
</p:tagLst>
</file>

<file path=ppt/tags/tag384.xml><?xml version="1.0" encoding="utf-8"?>
<p:tagLst xmlns:p="http://schemas.openxmlformats.org/presentationml/2006/main">
  <p:tag name="AS_UNIQUEID" val="483"/>
</p:tagLst>
</file>

<file path=ppt/tags/tag385.xml><?xml version="1.0" encoding="utf-8"?>
<p:tagLst xmlns:p="http://schemas.openxmlformats.org/presentationml/2006/main">
  <p:tag name="AS_UNIQUEID" val="484"/>
  <p:tag name="KSO_WM_BEAUTIFY_FLAG" val="#wm#"/>
  <p:tag name="KSO_WM_CHIP_GROUPID" val="5ef2fbd8f1c417157da4526e"/>
  <p:tag name="KSO_WM_CHIP_XID" val="5ef2fbd8f1c417157da4526f"/>
  <p:tag name="KSO_WM_TAG_VERSION" val="1.0"/>
  <p:tag name="KSO_WM_TEMPLATE_ASSEMBLE_GROUPID" val="5ef53fefea5a3ac527a1896b"/>
  <p:tag name="KSO_WM_TEMPLATE_ASSEMBLE_XID" val="5ef53fefea5a3ac527a1896b"/>
  <p:tag name="KSO_WM_TEMPLATE_CATEGORY" val="diagram"/>
  <p:tag name="KSO_WM_TEMPLATE_INDEX" val="20208556"/>
  <p:tag name="KSO_WM_UNIT_BLOCK" val="0"/>
  <p:tag name="KSO_WM_UNIT_COMPATIBLE" val="0"/>
  <p:tag name="KSO_WM_UNIT_DEC_AREA_ID" val="f43db63a1bf644c78865d15c43542aff"/>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556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368"/>
</p:tagLst>
</file>

<file path=ppt/tags/tag386.xml><?xml version="1.0" encoding="utf-8"?>
<p:tagLst xmlns:p="http://schemas.openxmlformats.org/presentationml/2006/main">
  <p:tag name="AS_UNIQUEID" val="485"/>
  <p:tag name="KSO_WM_BEAUTIFY_FLAG" val="#wm#"/>
  <p:tag name="KSO_WM_CHIP_GROUPID" val="5ef2fbd8f1c417157da4526e"/>
  <p:tag name="KSO_WM_CHIP_XID" val="5ef2fbd8f1c417157da4526f"/>
  <p:tag name="KSO_WM_TAG_VERSION" val="1.0"/>
  <p:tag name="KSO_WM_TEMPLATE_ASSEMBLE_GROUPID" val="5ef53fefea5a3ac527a1896b"/>
  <p:tag name="KSO_WM_TEMPLATE_ASSEMBLE_XID" val="5ef53fefea5a3ac527a1896b"/>
  <p:tag name="KSO_WM_TEMPLATE_CATEGORY" val="diagram"/>
  <p:tag name="KSO_WM_TEMPLATE_INDEX" val="20208556"/>
  <p:tag name="KSO_WM_UNIT_BLOCK" val="0"/>
  <p:tag name="KSO_WM_UNIT_COMPATIBLE" val="0"/>
  <p:tag name="KSO_WM_UNIT_DEC_AREA_ID" val="be6cd0851e184e0b9d1cfb0be6ee1133"/>
  <p:tag name="KSO_WM_UNIT_DECORATE_INFO" val="{&quot;DecorateInfoH&quot;:{&quot;IsAbs&quot;:true},&quot;DecorateInfoW&quot;:{&quot;IsAbs&quot;:true},&quot;DecorateInfoX&quot;:{&quot;IsAbs&quot;:true,&quot;Pos&quot;:1},&quot;DecorateInfoY&quot;:{&quot;IsAbs&quot;:true,&quot;Pos&quot;:1},&quot;ReferentInfo&quot;:{&quot;Id&quot;:&quot;d17901b014c746de95f4d4ef1146d40b&quot;,&quot;X&quot;:{&quot;Pos&quot;:1},&quot;Y&quot;:{&quot;Pos&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6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780"/>
</p:tagLst>
</file>

<file path=ppt/tags/tag387.xml><?xml version="1.0" encoding="utf-8"?>
<p:tagLst xmlns:p="http://schemas.openxmlformats.org/presentationml/2006/main">
  <p:tag name="AS_UNIQUEID" val="486"/>
  <p:tag name="KSO_WM_ASSEMBLE_CHIP_INDEX" val="d4cd0989ae44433896f5cb4edd8c5b08"/>
  <p:tag name="KSO_WM_BEAUTIFY_FLAG" val="#wm#"/>
  <p:tag name="KSO_WM_CHIP_GROUPID" val="5e78815d3197e252a37019bf"/>
  <p:tag name="KSO_WM_CHIP_XID" val="5e78815d3197e252a37019c0"/>
  <p:tag name="KSO_WM_TAG_VERSION" val="1.0"/>
  <p:tag name="KSO_WM_TEMPLATE_ASSEMBLE_GROUPID" val="5ef53fefea5a3ac527a1896b"/>
  <p:tag name="KSO_WM_TEMPLATE_ASSEMBLE_XID" val="5ef53fefea5a3ac527a1896b"/>
  <p:tag name="KSO_WM_TEMPLATE_CATEGORY" val="diagram"/>
  <p:tag name="KSO_WM_TEMPLATE_INDEX" val="20208556"/>
  <p:tag name="KSO_WM_UNIT_BLOCK" val="0"/>
  <p:tag name="KSO_WM_UNIT_COMPATIBLE" val="0"/>
  <p:tag name="KSO_WM_UNIT_DEC_AREA_ID" val="5c7d590ef2ae4f94ab23ebaf15e8989a"/>
  <p:tag name="KSO_WM_UNIT_DIAGRAM_ISNUMVISUAL" val="0"/>
  <p:tag name="KSO_WM_UNIT_DIAGRAM_ISREFERUNIT" val="0"/>
  <p:tag name="KSO_WM_UNIT_HIGHLIGHT" val="0"/>
  <p:tag name="KSO_WM_UNIT_ID" val="diagram2020855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388.xml><?xml version="1.0" encoding="utf-8"?>
<p:tagLst xmlns:p="http://schemas.openxmlformats.org/presentationml/2006/main">
  <p:tag name="AS_UNIQUEID" val="487"/>
  <p:tag name="KSO_WM_ASSEMBLE_CHIP_INDEX" val="d4cd0989ae44433896f5cb4edd8c5b08"/>
  <p:tag name="KSO_WM_BEAUTIFY_FLAG" val="#wm#"/>
  <p:tag name="KSO_WM_CHIP_GROUPID" val="5e78815d3197e252a37019bf"/>
  <p:tag name="KSO_WM_CHIP_XID" val="5e78815d3197e252a37019c0"/>
  <p:tag name="KSO_WM_TAG_VERSION" val="1.0"/>
  <p:tag name="KSO_WM_TEMPLATE_ASSEMBLE_GROUPID" val="5ef53fefea5a3ac527a1896b"/>
  <p:tag name="KSO_WM_TEMPLATE_ASSEMBLE_XID" val="5ef53fefea5a3ac527a1896b"/>
  <p:tag name="KSO_WM_TEMPLATE_CATEGORY" val="diagram"/>
  <p:tag name="KSO_WM_TEMPLATE_INDEX" val="20208556"/>
  <p:tag name="KSO_WM_UNIT_BLOCK" val="0"/>
  <p:tag name="KSO_WM_UNIT_COMPATIBLE" val="0"/>
  <p:tag name="KSO_WM_UNIT_DEC_AREA_ID" val="5c7d590ef2ae4f94ab23ebaf15e8989a"/>
  <p:tag name="KSO_WM_UNIT_DIAGRAM_ISNUMVISUAL" val="0"/>
  <p:tag name="KSO_WM_UNIT_DIAGRAM_ISREFERUNIT" val="0"/>
  <p:tag name="KSO_WM_UNIT_HIGHLIGHT" val="0"/>
  <p:tag name="KSO_WM_UNIT_ID" val="diagram20208556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3"/>
  <p:tag name="KSO_WM_UNIT_TEXT_FILL_FORE_SCHEMECOLOR_INDEX_BRIGHTNESS" val="0.25"/>
  <p:tag name="KSO_WM_UNIT_TEXT_FILL_TYPE" val="1"/>
  <p:tag name="KSO_WM_UNIT_TYPE" val="b"/>
  <p:tag name="KSO_WM_UNIT_VALUE" val="39"/>
</p:tagLst>
</file>

<file path=ppt/tags/tag389.xml><?xml version="1.0" encoding="utf-8"?>
<p:tagLst xmlns:p="http://schemas.openxmlformats.org/presentationml/2006/main">
  <p:tag name="AS_UNIQUEID" val="488"/>
  <p:tag name="KSO_WM_ASSEMBLE_CHIP_INDEX" val="409f96792ffb465aacb350f543c7a3d5"/>
  <p:tag name="KSO_WM_BEAUTIFY_FLAG" val="#wm#"/>
  <p:tag name="KSO_WM_CHIP_GROUPID" val="5e6b05596848fb12bee65ac8"/>
  <p:tag name="KSO_WM_CHIP_XID" val="5e6b05596848fb12bee65aca"/>
  <p:tag name="KSO_WM_TAG_VERSION" val="1.0"/>
  <p:tag name="KSO_WM_TEMPLATE_ASSEMBLE_GROUPID" val="5ef53fefea5a3ac527a1896b"/>
  <p:tag name="KSO_WM_TEMPLATE_ASSEMBLE_XID" val="5ef53fefea5a3ac527a1896b"/>
  <p:tag name="KSO_WM_TEMPLATE_CATEGORY" val="diagram"/>
  <p:tag name="KSO_WM_TEMPLATE_INDEX" val="20208556"/>
  <p:tag name="KSO_WM_UNIT_BLOCK" val="0"/>
  <p:tag name="KSO_WM_UNIT_COMPATIBLE" val="0"/>
  <p:tag name="KSO_WM_UNIT_DEC_AREA_ID" val="d17901b014c746de95f4d4ef1146d40b"/>
  <p:tag name="KSO_WM_UNIT_DEFAULT_FONT" val="14;20;2"/>
  <p:tag name="KSO_WM_UNIT_DIAGRAM_ISNUMVISUAL" val="0"/>
  <p:tag name="KSO_WM_UNIT_DIAGRAM_ISREFERUNIT" val="0"/>
  <p:tag name="KSO_WM_UNIT_HIGHLIGHT" val="0"/>
  <p:tag name="KSO_WM_UNIT_ID" val="diagram2020855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39.xml><?xml version="1.0" encoding="utf-8"?>
<p:tagLst xmlns:p="http://schemas.openxmlformats.org/presentationml/2006/main">
  <p:tag name="AS_UNIQUEID" val="202"/>
</p:tagLst>
</file>

<file path=ppt/tags/tag390.xml><?xml version="1.0" encoding="utf-8"?>
<p:tagLst xmlns:p="http://schemas.openxmlformats.org/presentationml/2006/main">
  <p:tag name="KSO_WM_BEAUTIFY_FLAG" val="#wm#"/>
  <p:tag name="KSO_WM_CHIP_FILLPROP" val="[[{&quot;fill_id&quot;:&quot;a6a0dfab663e44c2ba920b65ae69ae35&quot;,&quot;fill_align&quot;:&quot;lm&quot;,&quot;text_align&quot;:&quot;lm&quot;,&quot;text_direction&quot;:&quot;horizontal&quot;,&quot;chip_types&quot;:[&quot;header&quot;]},{&quot;fill_id&quot;:&quot;374ccdda6b66494bba78fc484e66cf01&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fbd8f1c417157da4526e"/>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bd8f1c417157da4526f"/>
  <p:tag name="KSO_WM_SLIDE_BACKGROUND" val="[&quot;general&quot;]"/>
  <p:tag name="KSO_WM_SLIDE_BACKGROUND_TYPE" val="general"/>
  <p:tag name="KSO_WM_SLIDE_BK_DARK_LIGHT" val="2"/>
  <p:tag name="KSO_WM_SLIDE_ID" val="diagram20208556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26T08:23:13&quot;,&quot;maxSize&quot;:{&quot;size1&quot;:24.399999999999999},&quot;minSize&quot;:{&quot;size1&quot;:22.399999999999999},&quot;normalSize&quot;:{&quot;size1&quot;:24.399999999999988},&quot;subLayout&quot;:[{&quot;id&quot;:&quot;2020-06-26T08:23:13&quot;,&quot;margin&quot;:{&quot;bottom&quot;:0.026000002399086952,&quot;left&quot;:2.5399999618530273,&quot;right&quot;:9.3129997253417969,&quot;top&quot;:2.1170001029968262},&quot;maxSize&quot;:{&quot;size1&quot;:86.363846686802759},&quot;minSize&quot;:{&quot;size1&quot;:76.363846686802745},&quot;normalSize&quot;:{&quot;size1&quot;:76.363846686802745},&quot;subLayout&quot;:[{&quot;id&quot;:&quot;2020-06-26T08:23:13&quot;,&quot;margin&quot;:{&quot;bottom&quot;:0.03764154389500618,&quot;left&quot;:2.5399999618530273,&quot;right&quot;:9.3129997253417969,&quot;top&quot;:2.1170001029968262},&quot;type&quot;:0},{&quot;id&quot;:&quot;2020-06-26T08:23:13&quot;,&quot;margin&quot;:{&quot;bottom&quot;:0.026000002399086952,&quot;left&quot;:2.5399999618530273,&quot;right&quot;:9.3129997253417969,&quot;top&quot;:0.032914012670516968},&quot;type&quot;:0}],&quot;type&quot;:0},{&quot;id&quot;:&quot;2020-06-26T08:23:13&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ef53fefea5a3ac527a1896b"/>
  <p:tag name="KSO_WM_TEMPLATE_ASSEMBLE_XID" val="5ef53fefea5a3ac527a1896b"/>
  <p:tag name="KSO_WM_TEMPLATE_CATEGORY" val="diagram"/>
  <p:tag name="KSO_WM_TEMPLATE_COLOR_TYPE" val="1"/>
  <p:tag name="KSO_WM_TEMPLATE_INDEX" val="20208556"/>
  <p:tag name="KSO_WM_TEMPLATE_MASTER_TYPE" val="0"/>
  <p:tag name="KSO_WM_TEMPLATE_SUBCATEGORY" val="21"/>
</p:tagLst>
</file>

<file path=ppt/tags/tag391.xml><?xml version="1.0" encoding="utf-8"?>
<p:tagLst xmlns:p="http://schemas.openxmlformats.org/presentationml/2006/main">
  <p:tag name="AS_UNIQUEID" val="489"/>
</p:tagLst>
</file>

<file path=ppt/tags/tag392.xml><?xml version="1.0" encoding="utf-8"?>
<p:tagLst xmlns:p="http://schemas.openxmlformats.org/presentationml/2006/main">
  <p:tag name="AS_UNIQUEID" val="490"/>
</p:tagLst>
</file>

<file path=ppt/tags/tag393.xml><?xml version="1.0" encoding="utf-8"?>
<p:tagLst xmlns:p="http://schemas.openxmlformats.org/presentationml/2006/main">
  <p:tag name="AS_UNIQUEID" val="491"/>
</p:tagLst>
</file>

<file path=ppt/tags/tag394.xml><?xml version="1.0" encoding="utf-8"?>
<p:tagLst xmlns:p="http://schemas.openxmlformats.org/presentationml/2006/main">
  <p:tag name="AS_UNIQUEID" val="492"/>
</p:tagLst>
</file>

<file path=ppt/tags/tag395.xml><?xml version="1.0" encoding="utf-8"?>
<p:tagLst xmlns:p="http://schemas.openxmlformats.org/presentationml/2006/main">
  <p:tag name="AS_UNIQUEID" val="493"/>
</p:tagLst>
</file>

<file path=ppt/tags/tag396.xml><?xml version="1.0" encoding="utf-8"?>
<p:tagLst xmlns:p="http://schemas.openxmlformats.org/presentationml/2006/main">
  <p:tag name="AS_UNIQUEID" val="494"/>
  <p:tag name="KSO_WM_ASSEMBLE_CHIP_INDEX" val="d4cd0989ae44433896f5cb4edd8c5b08"/>
  <p:tag name="KSO_WM_BEAUTIFY_FLAG" val="#wm#"/>
  <p:tag name="KSO_WM_CHIP_GROUPID" val="5e78815d3197e252a37019bf"/>
  <p:tag name="KSO_WM_CHIP_XID" val="5e78815d3197e252a37019c0"/>
  <p:tag name="KSO_WM_TAG_VERSION" val="1.0"/>
  <p:tag name="KSO_WM_TEMPLATE_ASSEMBLE_GROUPID" val="5ef53fefea5a3ac527a1896b"/>
  <p:tag name="KSO_WM_TEMPLATE_ASSEMBLE_XID" val="5ef53fefea5a3ac527a1896b"/>
  <p:tag name="KSO_WM_TEMPLATE_CATEGORY" val="diagram"/>
  <p:tag name="KSO_WM_TEMPLATE_INDEX" val="20208556"/>
  <p:tag name="KSO_WM_UNIT_BLOCK" val="0"/>
  <p:tag name="KSO_WM_UNIT_COMPATIBLE" val="0"/>
  <p:tag name="KSO_WM_UNIT_DEC_AREA_ID" val="5c7d590ef2ae4f94ab23ebaf15e8989a"/>
  <p:tag name="KSO_WM_UNIT_DIAGRAM_ISNUMVISUAL" val="0"/>
  <p:tag name="KSO_WM_UNIT_DIAGRAM_ISREFERUNIT" val="0"/>
  <p:tag name="KSO_WM_UNIT_HIGHLIGHT" val="0"/>
  <p:tag name="KSO_WM_UNIT_ID" val="diagram2020855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397.xml><?xml version="1.0" encoding="utf-8"?>
<p:tagLst xmlns:p="http://schemas.openxmlformats.org/presentationml/2006/main">
  <p:tag name="AS_UNIQUEID" val="495"/>
</p:tagLst>
</file>

<file path=ppt/tags/tag398.xml><?xml version="1.0" encoding="utf-8"?>
<p:tagLst xmlns:p="http://schemas.openxmlformats.org/presentationml/2006/main">
  <p:tag name="KSO_WM_BEAUTIFY_FLAG" val="#wm#"/>
  <p:tag name="KSO_WM_TEMPLATE_CATEGORY" val="diagram"/>
  <p:tag name="KSO_WM_TEMPLATE_INDEX" val="20208556"/>
</p:tagLst>
</file>

<file path=ppt/tags/tag399.xml><?xml version="1.0" encoding="utf-8"?>
<p:tagLst xmlns:p="http://schemas.openxmlformats.org/presentationml/2006/main">
  <p:tag name="AS_UNIQUEID" val="496"/>
</p:tagLst>
</file>

<file path=ppt/tags/tag4.xml><?xml version="1.0" encoding="utf-8"?>
<p:tagLst xmlns:p="http://schemas.openxmlformats.org/presentationml/2006/main">
  <p:tag name="AS_UNIQUEID" val="167"/>
</p:tagLst>
</file>

<file path=ppt/tags/tag40.xml><?xml version="1.0" encoding="utf-8"?>
<p:tagLst xmlns:p="http://schemas.openxmlformats.org/presentationml/2006/main">
  <p:tag name="AS_UNIQUEID" val="203"/>
</p:tagLst>
</file>

<file path=ppt/tags/tag400.xml><?xml version="1.0" encoding="utf-8"?>
<p:tagLst xmlns:p="http://schemas.openxmlformats.org/presentationml/2006/main">
  <p:tag name="AS_UNIQUEID" val="497"/>
</p:tagLst>
</file>

<file path=ppt/tags/tag401.xml><?xml version="1.0" encoding="utf-8"?>
<p:tagLst xmlns:p="http://schemas.openxmlformats.org/presentationml/2006/main">
  <p:tag name="AS_UNIQUEID" val="498"/>
</p:tagLst>
</file>

<file path=ppt/tags/tag402.xml><?xml version="1.0" encoding="utf-8"?>
<p:tagLst xmlns:p="http://schemas.openxmlformats.org/presentationml/2006/main">
  <p:tag name="AS_UNIQUEID" val="499"/>
</p:tagLst>
</file>

<file path=ppt/tags/tag403.xml><?xml version="1.0" encoding="utf-8"?>
<p:tagLst xmlns:p="http://schemas.openxmlformats.org/presentationml/2006/main">
  <p:tag name="AS_UNIQUEID" val="43"/>
</p:tagLst>
</file>

<file path=ppt/tags/tag404.xml><?xml version="1.0" encoding="utf-8"?>
<p:tagLst xmlns:p="http://schemas.openxmlformats.org/presentationml/2006/main">
  <p:tag name="AS_UNIQUEID" val="500"/>
</p:tagLst>
</file>

<file path=ppt/tags/tag405.xml><?xml version="1.0" encoding="utf-8"?>
<p:tagLst xmlns:p="http://schemas.openxmlformats.org/presentationml/2006/main">
  <p:tag name="AS_UNIQUEID" val="51"/>
</p:tagLst>
</file>

<file path=ppt/tags/tag406.xml><?xml version="1.0" encoding="utf-8"?>
<p:tagLst xmlns:p="http://schemas.openxmlformats.org/presentationml/2006/main">
  <p:tag name="AS_UNIQUEID" val="501"/>
</p:tagLst>
</file>

<file path=ppt/tags/tag407.xml><?xml version="1.0" encoding="utf-8"?>
<p:tagLst xmlns:p="http://schemas.openxmlformats.org/presentationml/2006/main">
  <p:tag name="AS_UNIQUEID" val="502"/>
</p:tagLst>
</file>

<file path=ppt/tags/tag408.xml><?xml version="1.0" encoding="utf-8"?>
<p:tagLst xmlns:p="http://schemas.openxmlformats.org/presentationml/2006/main">
  <p:tag name="AS_UNIQUEID" val="503"/>
</p:tagLst>
</file>

<file path=ppt/tags/tag409.xml><?xml version="1.0" encoding="utf-8"?>
<p:tagLst xmlns:p="http://schemas.openxmlformats.org/presentationml/2006/main">
  <p:tag name="AS_UNIQUEID" val="504"/>
</p:tagLst>
</file>

<file path=ppt/tags/tag41.xml><?xml version="1.0" encoding="utf-8"?>
<p:tagLst xmlns:p="http://schemas.openxmlformats.org/presentationml/2006/main">
  <p:tag name="AS_UNIQUEID" val="204"/>
</p:tagLst>
</file>

<file path=ppt/tags/tag410.xml><?xml version="1.0" encoding="utf-8"?>
<p:tagLst xmlns:p="http://schemas.openxmlformats.org/presentationml/2006/main">
  <p:tag name="AS_UNIQUEID" val="505"/>
</p:tagLst>
</file>

<file path=ppt/tags/tag411.xml><?xml version="1.0" encoding="utf-8"?>
<p:tagLst xmlns:p="http://schemas.openxmlformats.org/presentationml/2006/main">
  <p:tag name="AS_UNIQUEID" val="506"/>
</p:tagLst>
</file>

<file path=ppt/tags/tag412.xml><?xml version="1.0" encoding="utf-8"?>
<p:tagLst xmlns:p="http://schemas.openxmlformats.org/presentationml/2006/main">
  <p:tag name="AS_UNIQUEID" val="507"/>
</p:tagLst>
</file>

<file path=ppt/tags/tag413.xml><?xml version="1.0" encoding="utf-8"?>
<p:tagLst xmlns:p="http://schemas.openxmlformats.org/presentationml/2006/main">
  <p:tag name="AS_UNIQUEID" val="508"/>
</p:tagLst>
</file>

<file path=ppt/tags/tag414.xml><?xml version="1.0" encoding="utf-8"?>
<p:tagLst xmlns:p="http://schemas.openxmlformats.org/presentationml/2006/main">
  <p:tag name="AS_UNIQUEID" val="509"/>
</p:tagLst>
</file>

<file path=ppt/tags/tag415.xml><?xml version="1.0" encoding="utf-8"?>
<p:tagLst xmlns:p="http://schemas.openxmlformats.org/presentationml/2006/main">
  <p:tag name="AS_UNIQUEID" val="510"/>
</p:tagLst>
</file>

<file path=ppt/tags/tag416.xml><?xml version="1.0" encoding="utf-8"?>
<p:tagLst xmlns:p="http://schemas.openxmlformats.org/presentationml/2006/main">
  <p:tag name="AS_UNIQUEID" val="511"/>
</p:tagLst>
</file>

<file path=ppt/tags/tag417.xml><?xml version="1.0" encoding="utf-8"?>
<p:tagLst xmlns:p="http://schemas.openxmlformats.org/presentationml/2006/main">
  <p:tag name="AS_UNIQUEID" val="512"/>
</p:tagLst>
</file>

<file path=ppt/tags/tag418.xml><?xml version="1.0" encoding="utf-8"?>
<p:tagLst xmlns:p="http://schemas.openxmlformats.org/presentationml/2006/main">
  <p:tag name="AS_UNIQUEID" val="513"/>
</p:tagLst>
</file>

<file path=ppt/tags/tag419.xml><?xml version="1.0" encoding="utf-8"?>
<p:tagLst xmlns:p="http://schemas.openxmlformats.org/presentationml/2006/main">
  <p:tag name="AS_UNIQUEID" val="514"/>
</p:tagLst>
</file>

<file path=ppt/tags/tag42.xml><?xml version="1.0" encoding="utf-8"?>
<p:tagLst xmlns:p="http://schemas.openxmlformats.org/presentationml/2006/main">
  <p:tag name="AS_UNIQUEID" val="205"/>
</p:tagLst>
</file>

<file path=ppt/tags/tag420.xml><?xml version="1.0" encoding="utf-8"?>
<p:tagLst xmlns:p="http://schemas.openxmlformats.org/presentationml/2006/main">
  <p:tag name="AS_UNIQUEID" val="515"/>
</p:tagLst>
</file>

<file path=ppt/tags/tag421.xml><?xml version="1.0" encoding="utf-8"?>
<p:tagLst xmlns:p="http://schemas.openxmlformats.org/presentationml/2006/main">
  <p:tag name="AS_UNIQUEID" val="516"/>
</p:tagLst>
</file>

<file path=ppt/tags/tag422.xml><?xml version="1.0" encoding="utf-8"?>
<p:tagLst xmlns:p="http://schemas.openxmlformats.org/presentationml/2006/main">
  <p:tag name="AS_UNIQUEID" val="517"/>
</p:tagLst>
</file>

<file path=ppt/tags/tag423.xml><?xml version="1.0" encoding="utf-8"?>
<p:tagLst xmlns:p="http://schemas.openxmlformats.org/presentationml/2006/main">
  <p:tag name="AS_UNIQUEID" val="518"/>
</p:tagLst>
</file>

<file path=ppt/tags/tag424.xml><?xml version="1.0" encoding="utf-8"?>
<p:tagLst xmlns:p="http://schemas.openxmlformats.org/presentationml/2006/main">
  <p:tag name="AS_UNIQUEID" val="519"/>
</p:tagLst>
</file>

<file path=ppt/tags/tag425.xml><?xml version="1.0" encoding="utf-8"?>
<p:tagLst xmlns:p="http://schemas.openxmlformats.org/presentationml/2006/main">
  <p:tag name="AS_UNIQUEID" val="520"/>
</p:tagLst>
</file>

<file path=ppt/tags/tag426.xml><?xml version="1.0" encoding="utf-8"?>
<p:tagLst xmlns:p="http://schemas.openxmlformats.org/presentationml/2006/main">
  <p:tag name="AS_UNIQUEID" val="60"/>
</p:tagLst>
</file>

<file path=ppt/tags/tag427.xml><?xml version="1.0" encoding="utf-8"?>
<p:tagLst xmlns:p="http://schemas.openxmlformats.org/presentationml/2006/main">
  <p:tag name="AS_UNIQUEID" val="61"/>
</p:tagLst>
</file>

<file path=ppt/tags/tag428.xml><?xml version="1.0" encoding="utf-8"?>
<p:tagLst xmlns:p="http://schemas.openxmlformats.org/presentationml/2006/main">
  <p:tag name="AS_UNIQUEID" val="521"/>
</p:tagLst>
</file>

<file path=ppt/tags/tag429.xml><?xml version="1.0" encoding="utf-8"?>
<p:tagLst xmlns:p="http://schemas.openxmlformats.org/presentationml/2006/main">
  <p:tag name="AS_UNIQUEID" val="69"/>
</p:tagLst>
</file>

<file path=ppt/tags/tag43.xml><?xml version="1.0" encoding="utf-8"?>
<p:tagLst xmlns:p="http://schemas.openxmlformats.org/presentationml/2006/main">
  <p:tag name="AS_UNIQUEID" val="206"/>
</p:tagLst>
</file>

<file path=ppt/tags/tag430.xml><?xml version="1.0" encoding="utf-8"?>
<p:tagLst xmlns:p="http://schemas.openxmlformats.org/presentationml/2006/main">
  <p:tag name="AS_UNIQUEID" val="72"/>
</p:tagLst>
</file>

<file path=ppt/tags/tag431.xml><?xml version="1.0" encoding="utf-8"?>
<p:tagLst xmlns:p="http://schemas.openxmlformats.org/presentationml/2006/main">
  <p:tag name="AS_UNIQUEID" val="522"/>
</p:tagLst>
</file>

<file path=ppt/tags/tag432.xml><?xml version="1.0" encoding="utf-8"?>
<p:tagLst xmlns:p="http://schemas.openxmlformats.org/presentationml/2006/main">
  <p:tag name="AS_OS" val="Unix 3.10 unknown"/>
  <p:tag name="AS_RELEASE_DATE" val="2020.11.30"/>
  <p:tag name="AS_TITLE" val="Aspose.Slides for Java"/>
  <p:tag name="AS_VERSION" val="20.11"/>
</p:tagLst>
</file>

<file path=ppt/tags/tag44.xml><?xml version="1.0" encoding="utf-8"?>
<p:tagLst xmlns:p="http://schemas.openxmlformats.org/presentationml/2006/main">
  <p:tag name="AS_UNIQUEID" val="207"/>
</p:tagLst>
</file>

<file path=ppt/tags/tag45.xml><?xml version="1.0" encoding="utf-8"?>
<p:tagLst xmlns:p="http://schemas.openxmlformats.org/presentationml/2006/main">
  <p:tag name="AS_UNIQUEID" val="208"/>
</p:tagLst>
</file>

<file path=ppt/tags/tag46.xml><?xml version="1.0" encoding="utf-8"?>
<p:tagLst xmlns:p="http://schemas.openxmlformats.org/presentationml/2006/main">
  <p:tag name="AS_UNIQUEID" val="209"/>
</p:tagLst>
</file>

<file path=ppt/tags/tag47.xml><?xml version="1.0" encoding="utf-8"?>
<p:tagLst xmlns:p="http://schemas.openxmlformats.org/presentationml/2006/main">
  <p:tag name="AS_UNIQUEID" val="210"/>
</p:tagLst>
</file>

<file path=ppt/tags/tag48.xml><?xml version="1.0" encoding="utf-8"?>
<p:tagLst xmlns:p="http://schemas.openxmlformats.org/presentationml/2006/main">
  <p:tag name="AS_UNIQUEID" val="211"/>
</p:tagLst>
</file>

<file path=ppt/tags/tag49.xml><?xml version="1.0" encoding="utf-8"?>
<p:tagLst xmlns:p="http://schemas.openxmlformats.org/presentationml/2006/main">
  <p:tag name="AS_UNIQUEID" val="212"/>
</p:tagLst>
</file>

<file path=ppt/tags/tag5.xml><?xml version="1.0" encoding="utf-8"?>
<p:tagLst xmlns:p="http://schemas.openxmlformats.org/presentationml/2006/main">
  <p:tag name="AS_UNIQUEID" val="168"/>
</p:tagLst>
</file>

<file path=ppt/tags/tag50.xml><?xml version="1.0" encoding="utf-8"?>
<p:tagLst xmlns:p="http://schemas.openxmlformats.org/presentationml/2006/main">
  <p:tag name="AS_UNIQUEID" val="213"/>
</p:tagLst>
</file>

<file path=ppt/tags/tag51.xml><?xml version="1.0" encoding="utf-8"?>
<p:tagLst xmlns:p="http://schemas.openxmlformats.org/presentationml/2006/main">
  <p:tag name="AS_UNIQUEID" val="214"/>
</p:tagLst>
</file>

<file path=ppt/tags/tag52.xml><?xml version="1.0" encoding="utf-8"?>
<p:tagLst xmlns:p="http://schemas.openxmlformats.org/presentationml/2006/main">
  <p:tag name="AS_UNIQUEID" val="215"/>
</p:tagLst>
</file>

<file path=ppt/tags/tag53.xml><?xml version="1.0" encoding="utf-8"?>
<p:tagLst xmlns:p="http://schemas.openxmlformats.org/presentationml/2006/main">
  <p:tag name="AS_UNIQUEID" val="216"/>
</p:tagLst>
</file>

<file path=ppt/tags/tag54.xml><?xml version="1.0" encoding="utf-8"?>
<p:tagLst xmlns:p="http://schemas.openxmlformats.org/presentationml/2006/main">
  <p:tag name="AS_UNIQUEID" val="217"/>
</p:tagLst>
</file>

<file path=ppt/tags/tag55.xml><?xml version="1.0" encoding="utf-8"?>
<p:tagLst xmlns:p="http://schemas.openxmlformats.org/presentationml/2006/main">
  <p:tag name="AS_UNIQUEID" val="218"/>
</p:tagLst>
</file>

<file path=ppt/tags/tag56.xml><?xml version="1.0" encoding="utf-8"?>
<p:tagLst xmlns:p="http://schemas.openxmlformats.org/presentationml/2006/main">
  <p:tag name="AS_UNIQUEID" val="219"/>
</p:tagLst>
</file>

<file path=ppt/tags/tag57.xml><?xml version="1.0" encoding="utf-8"?>
<p:tagLst xmlns:p="http://schemas.openxmlformats.org/presentationml/2006/main">
  <p:tag name="AS_UNIQUEID" val="220"/>
</p:tagLst>
</file>

<file path=ppt/tags/tag58.xml><?xml version="1.0" encoding="utf-8"?>
<p:tagLst xmlns:p="http://schemas.openxmlformats.org/presentationml/2006/main">
  <p:tag name="AS_UNIQUEID" val="221"/>
</p:tagLst>
</file>

<file path=ppt/tags/tag59.xml><?xml version="1.0" encoding="utf-8"?>
<p:tagLst xmlns:p="http://schemas.openxmlformats.org/presentationml/2006/main">
  <p:tag name="AS_UNIQUEID" val="222"/>
</p:tagLst>
</file>

<file path=ppt/tags/tag6.xml><?xml version="1.0" encoding="utf-8"?>
<p:tagLst xmlns:p="http://schemas.openxmlformats.org/presentationml/2006/main">
  <p:tag name="AS_UNIQUEID" val="169"/>
</p:tagLst>
</file>

<file path=ppt/tags/tag60.xml><?xml version="1.0" encoding="utf-8"?>
<p:tagLst xmlns:p="http://schemas.openxmlformats.org/presentationml/2006/main">
  <p:tag name="AS_UNIQUEID" val="223"/>
</p:tagLst>
</file>

<file path=ppt/tags/tag61.xml><?xml version="1.0" encoding="utf-8"?>
<p:tagLst xmlns:p="http://schemas.openxmlformats.org/presentationml/2006/main">
  <p:tag name="AS_UNIQUEID" val="224"/>
</p:tagLst>
</file>

<file path=ppt/tags/tag62.xml><?xml version="1.0" encoding="utf-8"?>
<p:tagLst xmlns:p="http://schemas.openxmlformats.org/presentationml/2006/main">
  <p:tag name="AS_UNIQUEID" val="225"/>
</p:tagLst>
</file>

<file path=ppt/tags/tag63.xml><?xml version="1.0" encoding="utf-8"?>
<p:tagLst xmlns:p="http://schemas.openxmlformats.org/presentationml/2006/main">
  <p:tag name="AS_UNIQUEID" val="226"/>
</p:tagLst>
</file>

<file path=ppt/tags/tag64.xml><?xml version="1.0" encoding="utf-8"?>
<p:tagLst xmlns:p="http://schemas.openxmlformats.org/presentationml/2006/main">
  <p:tag name="AS_UNIQUEID" val="227"/>
</p:tagLst>
</file>

<file path=ppt/tags/tag65.xml><?xml version="1.0" encoding="utf-8"?>
<p:tagLst xmlns:p="http://schemas.openxmlformats.org/presentationml/2006/main">
  <p:tag name="AS_UNIQUEID" val="228"/>
</p:tagLst>
</file>

<file path=ppt/tags/tag66.xml><?xml version="1.0" encoding="utf-8"?>
<p:tagLst xmlns:p="http://schemas.openxmlformats.org/presentationml/2006/main">
  <p:tag name="AS_UNIQUEID" val="229"/>
</p:tagLst>
</file>

<file path=ppt/tags/tag67.xml><?xml version="1.0" encoding="utf-8"?>
<p:tagLst xmlns:p="http://schemas.openxmlformats.org/presentationml/2006/main">
  <p:tag name="AS_UNIQUEID" val="230"/>
</p:tagLst>
</file>

<file path=ppt/tags/tag68.xml><?xml version="1.0" encoding="utf-8"?>
<p:tagLst xmlns:p="http://schemas.openxmlformats.org/presentationml/2006/main">
  <p:tag name="AS_UNIQUEID" val="231"/>
</p:tagLst>
</file>

<file path=ppt/tags/tag69.xml><?xml version="1.0" encoding="utf-8"?>
<p:tagLst xmlns:p="http://schemas.openxmlformats.org/presentationml/2006/main">
  <p:tag name="AS_UNIQUEID" val="232"/>
</p:tagLst>
</file>

<file path=ppt/tags/tag7.xml><?xml version="1.0" encoding="utf-8"?>
<p:tagLst xmlns:p="http://schemas.openxmlformats.org/presentationml/2006/main">
  <p:tag name="AS_UNIQUEID" val="170"/>
</p:tagLst>
</file>

<file path=ppt/tags/tag70.xml><?xml version="1.0" encoding="utf-8"?>
<p:tagLst xmlns:p="http://schemas.openxmlformats.org/presentationml/2006/main">
  <p:tag name="AS_UNIQUEID" val="233"/>
</p:tagLst>
</file>

<file path=ppt/tags/tag71.xml><?xml version="1.0" encoding="utf-8"?>
<p:tagLst xmlns:p="http://schemas.openxmlformats.org/presentationml/2006/main">
  <p:tag name="AS_UNIQUEID" val="82"/>
</p:tagLst>
</file>

<file path=ppt/tags/tag72.xml><?xml version="1.0" encoding="utf-8"?>
<p:tagLst xmlns:p="http://schemas.openxmlformats.org/presentationml/2006/main">
  <p:tag name="AS_UNIQUEID" val="83"/>
</p:tagLst>
</file>

<file path=ppt/tags/tag73.xml><?xml version="1.0" encoding="utf-8"?>
<p:tagLst xmlns:p="http://schemas.openxmlformats.org/presentationml/2006/main">
  <p:tag name="AS_UNIQUEID" val="84"/>
</p:tagLst>
</file>

<file path=ppt/tags/tag74.xml><?xml version="1.0" encoding="utf-8"?>
<p:tagLst xmlns:p="http://schemas.openxmlformats.org/presentationml/2006/main">
  <p:tag name="AS_UNIQUEID" val="85"/>
</p:tagLst>
</file>

<file path=ppt/tags/tag75.xml><?xml version="1.0" encoding="utf-8"?>
<p:tagLst xmlns:p="http://schemas.openxmlformats.org/presentationml/2006/main">
  <p:tag name="AS_UNIQUEID" val="86"/>
</p:tagLst>
</file>

<file path=ppt/tags/tag76.xml><?xml version="1.0" encoding="utf-8"?>
<p:tagLst xmlns:p="http://schemas.openxmlformats.org/presentationml/2006/main">
  <p:tag name="AS_UNIQUEID" val="87"/>
</p:tagLst>
</file>

<file path=ppt/tags/tag77.xml><?xml version="1.0" encoding="utf-8"?>
<p:tagLst xmlns:p="http://schemas.openxmlformats.org/presentationml/2006/main">
  <p:tag name="AS_UNIQUEID" val="88"/>
</p:tagLst>
</file>

<file path=ppt/tags/tag78.xml><?xml version="1.0" encoding="utf-8"?>
<p:tagLst xmlns:p="http://schemas.openxmlformats.org/presentationml/2006/main">
  <p:tag name="AS_UNIQUEID" val="89"/>
</p:tagLst>
</file>

<file path=ppt/tags/tag79.xml><?xml version="1.0" encoding="utf-8"?>
<p:tagLst xmlns:p="http://schemas.openxmlformats.org/presentationml/2006/main">
  <p:tag name="AS_UNIQUEID" val="90"/>
</p:tagLst>
</file>

<file path=ppt/tags/tag8.xml><?xml version="1.0" encoding="utf-8"?>
<p:tagLst xmlns:p="http://schemas.openxmlformats.org/presentationml/2006/main">
  <p:tag name="AS_UNIQUEID" val="171"/>
</p:tagLst>
</file>

<file path=ppt/tags/tag80.xml><?xml version="1.0" encoding="utf-8"?>
<p:tagLst xmlns:p="http://schemas.openxmlformats.org/presentationml/2006/main">
  <p:tag name="AS_UNIQUEID" val="91"/>
</p:tagLst>
</file>

<file path=ppt/tags/tag81.xml><?xml version="1.0" encoding="utf-8"?>
<p:tagLst xmlns:p="http://schemas.openxmlformats.org/presentationml/2006/main">
  <p:tag name="AS_UNIQUEID" val="163"/>
</p:tagLst>
</file>

<file path=ppt/tags/tag82.xml><?xml version="1.0" encoding="utf-8"?>
<p:tagLst xmlns:p="http://schemas.openxmlformats.org/presentationml/2006/main">
  <p:tag name="AS_UNIQUEID" val="234"/>
</p:tagLst>
</file>

<file path=ppt/tags/tag83.xml><?xml version="1.0" encoding="utf-8"?>
<p:tagLst xmlns:p="http://schemas.openxmlformats.org/presentationml/2006/main">
  <p:tag name="AS_UNIQUEID" val="235"/>
</p:tagLst>
</file>

<file path=ppt/tags/tag84.xml><?xml version="1.0" encoding="utf-8"?>
<p:tagLst xmlns:p="http://schemas.openxmlformats.org/presentationml/2006/main">
  <p:tag name="AS_UNIQUEID" val="236"/>
</p:tagLst>
</file>

<file path=ppt/tags/tag85.xml><?xml version="1.0" encoding="utf-8"?>
<p:tagLst xmlns:p="http://schemas.openxmlformats.org/presentationml/2006/main">
  <p:tag name="AS_UNIQUEID" val="237"/>
</p:tagLst>
</file>

<file path=ppt/tags/tag86.xml><?xml version="1.0" encoding="utf-8"?>
<p:tagLst xmlns:p="http://schemas.openxmlformats.org/presentationml/2006/main">
  <p:tag name="AS_UNIQUEID" val="238"/>
</p:tagLst>
</file>

<file path=ppt/tags/tag87.xml><?xml version="1.0" encoding="utf-8"?>
<p:tagLst xmlns:p="http://schemas.openxmlformats.org/presentationml/2006/main">
  <p:tag name="AS_UNIQUEID" val="239"/>
</p:tagLst>
</file>

<file path=ppt/tags/tag88.xml><?xml version="1.0" encoding="utf-8"?>
<p:tagLst xmlns:p="http://schemas.openxmlformats.org/presentationml/2006/main">
  <p:tag name="AS_UNIQUEID" val="240"/>
</p:tagLst>
</file>

<file path=ppt/tags/tag89.xml><?xml version="1.0" encoding="utf-8"?>
<p:tagLst xmlns:p="http://schemas.openxmlformats.org/presentationml/2006/main">
  <p:tag name="AS_UNIQUEID" val="241"/>
</p:tagLst>
</file>

<file path=ppt/tags/tag9.xml><?xml version="1.0" encoding="utf-8"?>
<p:tagLst xmlns:p="http://schemas.openxmlformats.org/presentationml/2006/main">
  <p:tag name="AS_UNIQUEID" val="172"/>
</p:tagLst>
</file>

<file path=ppt/tags/tag90.xml><?xml version="1.0" encoding="utf-8"?>
<p:tagLst xmlns:p="http://schemas.openxmlformats.org/presentationml/2006/main">
  <p:tag name="AS_UNIQUEID" val="242"/>
</p:tagLst>
</file>

<file path=ppt/tags/tag91.xml><?xml version="1.0" encoding="utf-8"?>
<p:tagLst xmlns:p="http://schemas.openxmlformats.org/presentationml/2006/main">
  <p:tag name="AS_UNIQUEID" val="243"/>
</p:tagLst>
</file>

<file path=ppt/tags/tag92.xml><?xml version="1.0" encoding="utf-8"?>
<p:tagLst xmlns:p="http://schemas.openxmlformats.org/presentationml/2006/main">
  <p:tag name="AS_UNIQUEID" val="244"/>
</p:tagLst>
</file>

<file path=ppt/tags/tag93.xml><?xml version="1.0" encoding="utf-8"?>
<p:tagLst xmlns:p="http://schemas.openxmlformats.org/presentationml/2006/main">
  <p:tag name="AS_UNIQUEID" val="245"/>
</p:tagLst>
</file>

<file path=ppt/tags/tag94.xml><?xml version="1.0" encoding="utf-8"?>
<p:tagLst xmlns:p="http://schemas.openxmlformats.org/presentationml/2006/main">
  <p:tag name="AS_UNIQUEID" val="246"/>
</p:tagLst>
</file>

<file path=ppt/tags/tag95.xml><?xml version="1.0" encoding="utf-8"?>
<p:tagLst xmlns:p="http://schemas.openxmlformats.org/presentationml/2006/main">
  <p:tag name="AS_UNIQUEID" val="247"/>
</p:tagLst>
</file>

<file path=ppt/tags/tag96.xml><?xml version="1.0" encoding="utf-8"?>
<p:tagLst xmlns:p="http://schemas.openxmlformats.org/presentationml/2006/main">
  <p:tag name="AS_UNIQUEID" val="248"/>
</p:tagLst>
</file>

<file path=ppt/tags/tag97.xml><?xml version="1.0" encoding="utf-8"?>
<p:tagLst xmlns:p="http://schemas.openxmlformats.org/presentationml/2006/main">
  <p:tag name="AS_UNIQUEID" val="249"/>
</p:tagLst>
</file>

<file path=ppt/tags/tag98.xml><?xml version="1.0" encoding="utf-8"?>
<p:tagLst xmlns:p="http://schemas.openxmlformats.org/presentationml/2006/main">
  <p:tag name="AS_UNIQUEID" val="250"/>
</p:tagLst>
</file>

<file path=ppt/tags/tag99.xml><?xml version="1.0" encoding="utf-8"?>
<p:tagLst xmlns:p="http://schemas.openxmlformats.org/presentationml/2006/main">
  <p:tag name="AS_UNIQUEID" val="251"/>
</p:tagLst>
</file>

<file path=ppt/theme/theme1.xml><?xml version="1.0" encoding="utf-8"?>
<a:theme xmlns:r="http://schemas.openxmlformats.org/officeDocument/2006/relationships" xmlns:a="http://schemas.openxmlformats.org/drawingml/2006/main" name=" overriden">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Calibri"/>
        <a:ea typeface="Arial"/>
        <a:cs typeface="Arial"/>
      </a:majorFont>
      <a:minorFont>
        <a:latin typeface="Calibri"/>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 overriden">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Calibri"/>
        <a:ea typeface="Arial"/>
        <a:cs typeface="Arial"/>
      </a:majorFont>
      <a:minorFont>
        <a:latin typeface="Calibri"/>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149</Paragraphs>
  <Slides>41</Slides>
  <Notes>7</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41</vt:i4>
      </vt:variant>
    </vt:vector>
  </HeadingPairs>
  <TitlesOfParts>
    <vt:vector baseType="lpstr" size="52">
      <vt:lpstr>Arial</vt:lpstr>
      <vt:lpstr>Calibri</vt:lpstr>
      <vt:lpstr>Cambria</vt:lpstr>
      <vt:lpstr>微软雅黑</vt:lpstr>
      <vt:lpstr>黑体</vt:lpstr>
      <vt:lpstr>宋体</vt:lpstr>
      <vt:lpstr>华文楷体</vt:lpstr>
      <vt:lpstr>Wingdings</vt:lpstr>
      <vt:lpstr>Segoe UI</vt:lpstr>
      <vt:lpstr>华文行楷</vt:lpstr>
      <vt:lpstr> overriden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2021-11-17T05:27:27.192</cp:lastPrinted>
  <dcterms:created xsi:type="dcterms:W3CDTF">2021-11-17T05:27:27Z</dcterms:created>
  <dcterms:modified xsi:type="dcterms:W3CDTF">2021-11-16T21:27:28Z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