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 id="2147483660" r:id="rId2"/>
  </p:sldMasterIdLst>
  <p:notesMasterIdLst>
    <p:notesMasterId r:id="rId29"/>
  </p:notesMasterIdLst>
  <p:handoutMasterIdLst>
    <p:handoutMasterId r:id="rId30"/>
  </p:handoutMasterIdLst>
  <p:sldIdLst>
    <p:sldId id="790" r:id="rId3"/>
    <p:sldId id="791" r:id="rId4"/>
    <p:sldId id="792" r:id="rId5"/>
    <p:sldId id="793" r:id="rId6"/>
    <p:sldId id="794" r:id="rId7"/>
    <p:sldId id="795" r:id="rId8"/>
    <p:sldId id="796" r:id="rId9"/>
    <p:sldId id="797" r:id="rId10"/>
    <p:sldId id="798" r:id="rId11"/>
    <p:sldId id="799" r:id="rId12"/>
    <p:sldId id="800" r:id="rId13"/>
    <p:sldId id="801" r:id="rId14"/>
    <p:sldId id="802" r:id="rId15"/>
    <p:sldId id="803" r:id="rId16"/>
    <p:sldId id="804" r:id="rId17"/>
    <p:sldId id="805" r:id="rId18"/>
    <p:sldId id="806" r:id="rId19"/>
    <p:sldId id="807" r:id="rId20"/>
    <p:sldId id="808" r:id="rId21"/>
    <p:sldId id="809" r:id="rId22"/>
    <p:sldId id="810" r:id="rId23"/>
    <p:sldId id="811" r:id="rId24"/>
    <p:sldId id="812" r:id="rId25"/>
    <p:sldId id="813" r:id="rId26"/>
    <p:sldId id="814" r:id="rId27"/>
    <p:sldId id="815" r:id="rId28"/>
  </p:sldIdLst>
  <p:sldSz cx="9144000" cy="6858000" type="screen4x3"/>
  <p:notesSz cx="6858000" cy="9144000"/>
  <p:custDataLst>
    <p:tags r:id="rId31"/>
  </p:custDataLst>
  <p:defaultTex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 uri="{1BD7E111-0CB8-44D6-8891-C1BB2F81B7CC}">
      <p1710:readonlyRecommended xmlns:p1710="http://schemas.microsoft.com/office/powerpoint/2017/10/main" xmlns="" val="0"/>
    </p:ext>
  </p:extLst>
</p:presentationPr>
</file>

<file path=ppt/tableStyles.xml><?xml version="1.0" encoding="utf-8"?>
<a:tblStyleLst xmlns:a="http://schemas.openxmlformats.org/drawingml/2006/main" def="{5C22544A-7EE6-4342-B048-85BDC9FD1C3A}">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8027" autoAdjust="0"/>
    <p:restoredTop sz="94660"/>
  </p:normalViewPr>
  <p:slideViewPr>
    <p:cSldViewPr snapToGrid="0" showGuides="1">
      <p:cViewPr varScale="1">
        <p:scale>
          <a:sx n="80" d="100"/>
          <a:sy n="80" d="100"/>
        </p:scale>
        <p:origin x="-132" y="-96"/>
      </p:cViewPr>
      <p:guideLst>
        <p:guide orient="horz" pos="2070"/>
        <p:guide pos="2899"/>
      </p:guideLst>
    </p:cSldViewPr>
  </p:slideViewPr>
  <p:notesTextViewPr>
    <p:cViewPr>
      <p:scale>
        <a:sx n="1" d="1"/>
        <a:sy n="1" d="1"/>
      </p:scale>
      <p:origin x="0" y="0"/>
    </p:cViewPr>
  </p:notesTextViewPr>
  <p:sorterViewPr showFormatting="0">
    <p:cViewPr>
      <p:scale>
        <a:sx n="66" d="100"/>
        <a:sy n="66" d="100"/>
      </p:scale>
      <p:origin x="0" y="198"/>
    </p:cViewPr>
  </p:sorterViewPr>
  <p:notesViewPr>
    <p:cSldViewPr>
      <p:cViewPr>
        <p:scale>
          <a:sx n="66" d="100"/>
          <a:sy n="66" d="100"/>
        </p:scale>
        <p:origin x="0" y="0"/>
      </p:cViewPr>
      <p:guideLst/>
    </p:cSldViewPr>
  </p:notesViewPr>
  <p:gridSpacing cx="72033" cy="72033"/>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ags" Target="tags/tag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handoutMaster" Target="handoutMasters/handoutMaster1.xml"/><Relationship Id="rId35"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pPr marL="0" marR="0" lvl="0" indent="0" algn="r" defTabSz="914400" rtl="0" eaLnBrk="0" fontAlgn="base" latinLnBrk="0" hangingPunct="0">
              <a:lnSpc>
                <a:spcPct val="100000"/>
              </a:lnSpc>
              <a:spcBef>
                <a:spcPct val="0"/>
              </a:spcBef>
              <a:spcAft>
                <a:spcPct val="0"/>
              </a:spcAft>
              <a:buClrTx/>
              <a:buSzTx/>
              <a:buFontTx/>
              <a:buNone/>
              <a:defRPr/>
            </a:pPr>
            <a:fld id="{4BE51884-5B74-4AEF-ABFB-BD46BE41A3F7}" type="datetimeFigureOut">
              <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t>2021-2-27</a:t>
            </a:fld>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4" name="页脚占位符 3"/>
          <p:cNvSpPr>
            <a:spLocks noGrp="1"/>
          </p:cNvSpPr>
          <p:nvPr>
            <p:ph type="ftr" sz="quarter" idx="2"/>
          </p:nvPr>
        </p:nvSpPr>
        <p:spPr>
          <a:xfrm>
            <a:off x="0" y="8685213"/>
            <a:ext cx="2971800" cy="458788"/>
          </a:xfrm>
          <a:prstGeom prst="rect">
            <a:avLst/>
          </a:prstGeom>
        </p:spPr>
        <p:txBody>
          <a:bodyPr vert="horz" lIns="91440" tIns="45720" rIns="91440" bIns="45720" rtlCol="0" anchor="b"/>
          <a:lstStyle>
            <a:lvl1pPr algn="l">
              <a:defRPr sz="1200"/>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5" name="灯片编号占位符 4"/>
          <p:cNvSpPr>
            <a:spLocks noGrp="1"/>
          </p:cNvSpPr>
          <p:nvPr>
            <p:ph type="sldNum" sz="quarter" idx="3"/>
          </p:nvPr>
        </p:nvSpPr>
        <p:spPr>
          <a:xfrm>
            <a:off x="3884613" y="8685213"/>
            <a:ext cx="2971800" cy="458788"/>
          </a:xfrm>
          <a:prstGeom prst="rect">
            <a:avLst/>
          </a:prstGeom>
        </p:spPr>
        <p:txBody>
          <a:bodyPr vert="horz" lIns="91440" tIns="45720" rIns="91440" bIns="45720" rtlCol="0" anchor="b"/>
          <a:lstStyle>
            <a:lvl1pPr algn="r">
              <a:defRPr sz="1200"/>
            </a:lvl1pPr>
          </a:lstStyle>
          <a:p>
            <a:pPr marL="0" marR="0" lvl="0" indent="0" algn="r" defTabSz="914400" rtl="0" eaLnBrk="0" fontAlgn="base" latinLnBrk="0" hangingPunct="0">
              <a:lnSpc>
                <a:spcPct val="100000"/>
              </a:lnSpc>
              <a:spcBef>
                <a:spcPct val="0"/>
              </a:spcBef>
              <a:spcAft>
                <a:spcPct val="0"/>
              </a:spcAft>
              <a:buClrTx/>
              <a:buSzTx/>
              <a:buFontTx/>
              <a:buNone/>
              <a:defRPr/>
            </a:pPr>
            <a:fld id="{D458ECC6-E41A-4AE1-929D-5E0917479C7A}" type="slidenum">
              <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t>‹#›</a:t>
            </a:fld>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extLst>
      <p:ext uri="{BB962C8B-B14F-4D97-AF65-F5344CB8AC3E}">
        <p14:creationId xmlns:p14="http://schemas.microsoft.com/office/powerpoint/2010/main" val="382897674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338" name="Rectangle 2"/>
          <p:cNvSpPr>
            <a:spLocks noGrp="1" noRot="1" noChangeAspect="1"/>
          </p:cNvSpPr>
          <p:nvPr>
            <p:ph type="sldImg" idx="2"/>
          </p:nvPr>
        </p:nvSpPr>
        <p:spPr>
          <a:xfrm>
            <a:off x="1141413" y="687388"/>
            <a:ext cx="4572000" cy="3294062"/>
          </a:xfrm>
          <a:prstGeom prst="rect">
            <a:avLst/>
          </a:prstGeom>
          <a:noFill/>
          <a:ln w="9525">
            <a:noFill/>
          </a:ln>
        </p:spPr>
      </p:sp>
      <p:sp>
        <p:nvSpPr>
          <p:cNvPr id="13315" name="Rectangle 3"/>
          <p:cNvSpPr>
            <a:spLocks noGrp="1" noRot="1" noChangeAspect="1" noChangeArrowheads="1"/>
          </p:cNvSpPr>
          <p:nvPr/>
        </p:nvSpPr>
        <p:spPr bwMode="auto">
          <a:xfrm>
            <a:off x="538163" y="4387850"/>
            <a:ext cx="5780088" cy="3952875"/>
          </a:xfrm>
          <a:prstGeom prst="rect">
            <a:avLst/>
          </a:prstGeom>
          <a:noFill/>
          <a:ln>
            <a:noFill/>
          </a:ln>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30000"/>
              </a:spcBef>
              <a:spcAft>
                <a:spcPct val="0"/>
              </a:spcAft>
              <a:buClrTx/>
              <a:buSzTx/>
              <a:buFont typeface="Arial" panose="020B0604020202020204" pitchFamily="34" charset="0"/>
              <a:buNone/>
              <a:defRPr/>
            </a:pPr>
            <a:r>
              <a:rPr kumimoji="0" 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单击此处编辑母版文本样式</a:t>
            </a:r>
          </a:p>
          <a:p>
            <a:pPr marL="0" marR="0" lvl="0" indent="0" algn="l" defTabSz="914400" rtl="0" eaLnBrk="0" fontAlgn="base" latinLnBrk="0" hangingPunct="0">
              <a:lnSpc>
                <a:spcPct val="100000"/>
              </a:lnSpc>
              <a:spcBef>
                <a:spcPct val="30000"/>
              </a:spcBef>
              <a:spcAft>
                <a:spcPct val="0"/>
              </a:spcAft>
              <a:buClrTx/>
              <a:buSzTx/>
              <a:buFont typeface="Arial" panose="020B0604020202020204" pitchFamily="34" charset="0"/>
              <a:buNone/>
              <a:defRPr/>
            </a:pPr>
            <a:r>
              <a:rPr kumimoji="0" 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第二级</a:t>
            </a:r>
          </a:p>
          <a:p>
            <a:pPr marL="0" marR="0" lvl="0" indent="0" algn="l" defTabSz="914400" rtl="0" eaLnBrk="0" fontAlgn="base" latinLnBrk="0" hangingPunct="0">
              <a:lnSpc>
                <a:spcPct val="100000"/>
              </a:lnSpc>
              <a:spcBef>
                <a:spcPct val="30000"/>
              </a:spcBef>
              <a:spcAft>
                <a:spcPct val="0"/>
              </a:spcAft>
              <a:buClrTx/>
              <a:buSzTx/>
              <a:buFont typeface="Arial" panose="020B0604020202020204" pitchFamily="34" charset="0"/>
              <a:buNone/>
              <a:defRPr/>
            </a:pPr>
            <a:r>
              <a:rPr kumimoji="0" 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第三级</a:t>
            </a:r>
          </a:p>
          <a:p>
            <a:pPr marL="0" marR="0" lvl="0" indent="0" algn="l" defTabSz="914400" rtl="0" eaLnBrk="0" fontAlgn="base" latinLnBrk="0" hangingPunct="0">
              <a:lnSpc>
                <a:spcPct val="100000"/>
              </a:lnSpc>
              <a:spcBef>
                <a:spcPct val="30000"/>
              </a:spcBef>
              <a:spcAft>
                <a:spcPct val="0"/>
              </a:spcAft>
              <a:buClrTx/>
              <a:buSzTx/>
              <a:buFont typeface="Arial" panose="020B0604020202020204" pitchFamily="34" charset="0"/>
              <a:buNone/>
              <a:defRPr/>
            </a:pPr>
            <a:r>
              <a:rPr kumimoji="0" 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第四级</a:t>
            </a:r>
          </a:p>
          <a:p>
            <a:pPr marL="0" marR="0" lvl="0" indent="0" algn="l" defTabSz="914400" rtl="0" eaLnBrk="0" fontAlgn="base" latinLnBrk="0" hangingPunct="0">
              <a:lnSpc>
                <a:spcPct val="100000"/>
              </a:lnSpc>
              <a:spcBef>
                <a:spcPct val="30000"/>
              </a:spcBef>
              <a:spcAft>
                <a:spcPct val="0"/>
              </a:spcAft>
              <a:buClrTx/>
              <a:buSzTx/>
              <a:buFont typeface="Arial" panose="020B0604020202020204" pitchFamily="34" charset="0"/>
              <a:buNone/>
              <a:defRPr/>
            </a:pPr>
            <a:r>
              <a:rPr kumimoji="0" 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第五级</a:t>
            </a:r>
          </a:p>
        </p:txBody>
      </p:sp>
      <p:sp>
        <p:nvSpPr>
          <p:cNvPr id="13316" name="Rectangle 4"/>
          <p:cNvSpPr>
            <a:spLocks noGrp="1" noChangeArrowheads="1"/>
          </p:cNvSpPr>
          <p:nvPr>
            <p:ph type="hdr" sz="quarter" idx="4294967295"/>
          </p:nvPr>
        </p:nvSpPr>
        <p:spPr bwMode="auto">
          <a:xfrm>
            <a:off x="0" y="0"/>
            <a:ext cx="2973388" cy="457200"/>
          </a:xfrm>
          <a:prstGeom prst="rect">
            <a:avLst/>
          </a:prstGeom>
          <a:noFill/>
          <a:ln>
            <a:noFill/>
          </a:ln>
        </p:spPr>
        <p:txBody>
          <a:bodyPr vert="horz" wrap="square" lIns="91440" tIns="45720" rIns="91440" bIns="45720" numCol="1" anchor="t" anchorCtr="0" compatLnSpc="1"/>
          <a:lstStyle>
            <a:lvl1pPr>
              <a:buFont typeface="Arial" panose="020B0604020202020204" pitchFamily="34" charset="0"/>
              <a:buNone/>
              <a:defRPr/>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13317" name="Rectangle 5"/>
          <p:cNvSpPr>
            <a:spLocks noGrp="1" noChangeArrowheads="1"/>
          </p:cNvSpPr>
          <p:nvPr>
            <p:ph type="dt" idx="1"/>
          </p:nvPr>
        </p:nvSpPr>
        <p:spPr bwMode="auto">
          <a:xfrm>
            <a:off x="3884613" y="0"/>
            <a:ext cx="2973388" cy="457200"/>
          </a:xfrm>
          <a:prstGeom prst="rect">
            <a:avLst/>
          </a:prstGeom>
          <a:noFill/>
          <a:ln>
            <a:noFill/>
          </a:ln>
        </p:spPr>
        <p:txBody>
          <a:bodyPr vert="horz" wrap="square" lIns="91440" tIns="45720" rIns="91440" bIns="45720" numCol="1" anchor="t" anchorCtr="0" compatLnSpc="1"/>
          <a:lstStyle>
            <a:lvl1pPr>
              <a:buFont typeface="Arial" panose="020B0604020202020204" pitchFamily="34" charset="0"/>
              <a:buNone/>
              <a:defRPr/>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B10BEB44-AFEC-4AC4-ABA7-06BE94C0DE75}" type="datetime1">
              <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t>2021-2-27</a:t>
            </a:fld>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13318" name="Rectangle 6"/>
          <p:cNvSpPr>
            <a:spLocks noGrp="1" noChangeArrowheads="1"/>
          </p:cNvSpPr>
          <p:nvPr>
            <p:ph type="ftr" sz="quarter" idx="4"/>
          </p:nvPr>
        </p:nvSpPr>
        <p:spPr bwMode="auto">
          <a:xfrm>
            <a:off x="0" y="8686800"/>
            <a:ext cx="2973388" cy="457200"/>
          </a:xfrm>
          <a:prstGeom prst="rect">
            <a:avLst/>
          </a:prstGeom>
          <a:noFill/>
          <a:ln>
            <a:noFill/>
          </a:ln>
        </p:spPr>
        <p:txBody>
          <a:bodyPr vert="horz" wrap="square" lIns="91440" tIns="45720" rIns="91440" bIns="45720" numCol="1" anchor="t" anchorCtr="0" compatLnSpc="1"/>
          <a:lstStyle>
            <a:lvl1pPr>
              <a:buFont typeface="Arial" panose="020B0604020202020204" pitchFamily="34" charset="0"/>
              <a:buNone/>
              <a:defRPr/>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13319" name="Rectangle 7"/>
          <p:cNvSpPr>
            <a:spLocks noGrp="1" noChangeArrowheads="1"/>
          </p:cNvSpPr>
          <p:nvPr>
            <p:ph type="sldNum" sz="quarter" idx="5"/>
          </p:nvPr>
        </p:nvSpPr>
        <p:spPr bwMode="auto">
          <a:xfrm>
            <a:off x="3884613" y="8686800"/>
            <a:ext cx="2973388" cy="457200"/>
          </a:xfrm>
          <a:prstGeom prst="rect">
            <a:avLst/>
          </a:prstGeom>
          <a:noFill/>
          <a:ln>
            <a:noFill/>
          </a:ln>
        </p:spPr>
        <p:txBody>
          <a:bodyPr vert="horz" wrap="square" lIns="91440" tIns="45720" rIns="91440" bIns="45720" numCol="1" anchor="t" anchorCtr="0" compatLnSpc="1"/>
          <a:lstStyle>
            <a:lvl1pPr>
              <a:buFont typeface="Arial" panose="020B0604020202020204" pitchFamily="34" charset="0"/>
              <a:buNone/>
              <a:defRPr/>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7C771EFD-C753-4547-8FAF-0B7BB3095607}" type="slidenum">
              <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t>‹#›</a:t>
            </a:fld>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extLst>
      <p:ext uri="{BB962C8B-B14F-4D97-AF65-F5344CB8AC3E}">
        <p14:creationId xmlns:p14="http://schemas.microsoft.com/office/powerpoint/2010/main" val="2231455931"/>
      </p:ext>
    </p:extLst>
  </p:cSld>
  <p:clrMap bg1="lt1" tx1="dk1" bg2="lt2" tx2="dk2" accent1="accent1" accent2="accent2" accent3="accent3" accent4="accent4" accent5="accent5" accent6="accent6" hlink="hlink" folHlink="folHlink"/>
  <p:hf sldNum="0" hdr="0" ftr="0" dt="0"/>
  <p:notesStyle>
    <a:lvl1pPr algn="l" defTabSz="0"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1pPr>
    <a:lvl2pPr marL="457200" algn="l" defTabSz="0"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2pPr>
    <a:lvl3pPr marL="914400" algn="l" defTabSz="0"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3pPr>
    <a:lvl4pPr marL="1371600" algn="l" defTabSz="0"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4pPr>
    <a:lvl5pPr marL="1828800" algn="l" defTabSz="0"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231900" y="687388"/>
            <a:ext cx="4391025" cy="3294062"/>
          </a:xfrm>
        </p:spPr>
      </p:sp>
      <p:sp>
        <p:nvSpPr>
          <p:cNvPr id="3" name="文本占位符 2"/>
          <p:cNvSpPr>
            <a:spLocks noGrp="1"/>
          </p:cNvSpPr>
          <p:nvPr>
            <p:ph type="body" sz="quarter"/>
          </p:nvPr>
        </p:nvSpPr>
        <p:spPr>
          <a:xfrm>
            <a:off x="662016" y="3931500"/>
            <a:ext cx="5296132" cy="3216682"/>
          </a:xfrm>
          <a:prstGeom prst="rect">
            <a:avLst/>
          </a:prstGeom>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bg1"/>
        </a:solidFill>
        <a:effectLst/>
      </p:bgPr>
    </p:bg>
    <p:spTree>
      <p:nvGrpSpPr>
        <p:cNvPr id="1" name=""/>
        <p:cNvGrpSpPr/>
        <p:nvPr/>
      </p:nvGrpSpPr>
      <p:grpSpPr>
        <a:xfrm>
          <a:off x="0" y="0"/>
          <a:ext cx="0" cy="0"/>
          <a:chOff x="0" y="0"/>
          <a:chExt cx="0" cy="0"/>
        </a:xfrm>
      </p:grpSpPr>
      <p:sp>
        <p:nvSpPr>
          <p:cNvPr id="8" name="矩形: 折角 24"/>
          <p:cNvSpPr>
            <a:spLocks noChangeArrowheads="1"/>
          </p:cNvSpPr>
          <p:nvPr/>
        </p:nvSpPr>
        <p:spPr bwMode="auto">
          <a:xfrm>
            <a:off x="2328863" y="514350"/>
            <a:ext cx="4486275" cy="409575"/>
          </a:xfrm>
          <a:prstGeom prst="foldedCorner">
            <a:avLst>
              <a:gd name="adj" fmla="val 16667"/>
            </a:avLst>
          </a:prstGeom>
          <a:solidFill>
            <a:srgbClr val="EF6553"/>
          </a:solid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zh-CN" altLang="en-US" sz="2400" b="0" i="0" u="none" strike="noStrike" kern="1200" cap="none" spc="0" normalizeH="0" baseline="0" noProof="0">
                <a:ln>
                  <a:noFill/>
                </a:ln>
                <a:solidFill>
                  <a:schemeClr val="tx1"/>
                </a:solidFill>
                <a:effectLst/>
                <a:uLnTx/>
                <a:uFillTx/>
                <a:latin typeface="方正兰亭粗黑简体" panose="02000000000000000000" pitchFamily="2" charset="-122"/>
                <a:ea typeface="方正兰亭粗黑简体" panose="02000000000000000000" pitchFamily="2" charset="-122"/>
                <a:cs typeface="+mn-cs"/>
              </a:rPr>
              <a:t>课程标准</a:t>
            </a:r>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a:t>单击此处编辑母版标题样式</a:t>
            </a:r>
          </a:p>
        </p:txBody>
      </p:sp>
      <p:sp>
        <p:nvSpPr>
          <p:cNvPr id="3" name="竖排文字占位符 2"/>
          <p:cNvSpPr>
            <a:spLocks noGrp="1"/>
          </p:cNvSpPr>
          <p:nvPr>
            <p:ph type="body" orient="vert" idx="1"/>
          </p:nvPr>
        </p:nvSpPr>
        <p:spPr>
          <a:xfrm>
            <a:off x="457200" y="1600200"/>
            <a:ext cx="8229600" cy="4525963"/>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8" name="日期占位符 1"/>
          <p:cNvSpPr>
            <a:spLocks noGrp="1" noChangeArrowheads="1"/>
          </p:cNvSpPr>
          <p:nvPr>
            <p:ph type="dt" sz="half" idx="2"/>
          </p:nvPr>
        </p:nvSpPr>
        <p:spPr>
          <a:xfrm>
            <a:off x="457200" y="6245225"/>
            <a:ext cx="2133600" cy="476250"/>
          </a:xfrm>
          <a:prstGeom prst="rect">
            <a:avLst/>
          </a:prstGeom>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defRPr/>
            </a:pPr>
            <a:fld id="{903FF2C5-CA7D-4624-ADAA-CB6A35F7879A}" type="datetime1">
              <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t>2021-2-27</a:t>
            </a:fld>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9" name="页脚占位符 2"/>
          <p:cNvSpPr>
            <a:spLocks noGrp="1" noChangeArrowheads="1"/>
          </p:cNvSpPr>
          <p:nvPr>
            <p:ph type="ftr" sz="quarter" idx="3"/>
          </p:nvPr>
        </p:nvSpPr>
        <p:spPr>
          <a:xfrm>
            <a:off x="3124200" y="6245225"/>
            <a:ext cx="2895600" cy="476250"/>
          </a:xfrm>
          <a:prstGeom prst="rect">
            <a:avLst/>
          </a:prstGeom>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10" name="灯片编号占位符 3"/>
          <p:cNvSpPr>
            <a:spLocks noGrp="1" noChangeArrowheads="1"/>
          </p:cNvSpPr>
          <p:nvPr>
            <p:ph type="sldNum" sz="quarter" idx="4"/>
          </p:nvPr>
        </p:nvSpPr>
        <p:spPr>
          <a:xfrm>
            <a:off x="6553200" y="6245225"/>
            <a:ext cx="2133600" cy="476250"/>
          </a:xfrm>
          <a:prstGeom prst="rect">
            <a:avLst/>
          </a:prstGeom>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defRPr/>
            </a:pPr>
            <a:fld id="{60B2F17B-6A05-48C9-8449-7D4D3E5B6F1A}" type="slidenum">
              <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t>‹#›</a:t>
            </a:fld>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bg>
      <p:bgPr>
        <a:solidFill>
          <a:schemeClr val="bg1"/>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a:prstGeom prst="rect">
            <a:avLst/>
          </a:prstGeo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74638"/>
            <a:ext cx="6019800" cy="5851525"/>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8" name="日期占位符 1"/>
          <p:cNvSpPr>
            <a:spLocks noGrp="1" noChangeArrowheads="1"/>
          </p:cNvSpPr>
          <p:nvPr>
            <p:ph type="dt" sz="half" idx="2"/>
          </p:nvPr>
        </p:nvSpPr>
        <p:spPr>
          <a:xfrm>
            <a:off x="457200" y="6245225"/>
            <a:ext cx="2133600" cy="476250"/>
          </a:xfrm>
          <a:prstGeom prst="rect">
            <a:avLst/>
          </a:prstGeom>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defRPr/>
            </a:pPr>
            <a:fld id="{50513DDF-41AD-44B7-B652-E8A0F9CCA0A8}" type="datetime1">
              <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t>2021-2-27</a:t>
            </a:fld>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9" name="页脚占位符 2"/>
          <p:cNvSpPr>
            <a:spLocks noGrp="1" noChangeArrowheads="1"/>
          </p:cNvSpPr>
          <p:nvPr>
            <p:ph type="ftr" sz="quarter" idx="3"/>
          </p:nvPr>
        </p:nvSpPr>
        <p:spPr>
          <a:xfrm>
            <a:off x="3124200" y="6245225"/>
            <a:ext cx="2895600" cy="476250"/>
          </a:xfrm>
          <a:prstGeom prst="rect">
            <a:avLst/>
          </a:prstGeom>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10" name="灯片编号占位符 3"/>
          <p:cNvSpPr>
            <a:spLocks noGrp="1" noChangeArrowheads="1"/>
          </p:cNvSpPr>
          <p:nvPr>
            <p:ph type="sldNum" sz="quarter" idx="4"/>
          </p:nvPr>
        </p:nvSpPr>
        <p:spPr>
          <a:xfrm>
            <a:off x="6553200" y="6245225"/>
            <a:ext cx="2133600" cy="476250"/>
          </a:xfrm>
          <a:prstGeom prst="rect">
            <a:avLst/>
          </a:prstGeom>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defRPr/>
            </a:pPr>
            <a:fld id="{B978E839-2540-4BA4-A88D-AE43FE7B5DDE}" type="slidenum">
              <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t>‹#›</a:t>
            </a:fld>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a:t>单击此处编辑母版标题样式</a:t>
            </a:r>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fld id="{9C33E9F5-3967-4198-8073-9A76A4C68693}" type="datetimeFigureOut">
              <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rPr>
              <a:t>2021-2-27</a:t>
            </a:fld>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defRPr/>
            </a:pPr>
            <a:fld id="{10F9846B-D867-43CC-A972-BD86ADE80A33}"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t>‹#›</a:t>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fld id="{9C33E9F5-3967-4198-8073-9A76A4C68693}" type="datetimeFigureOut">
              <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rPr>
              <a:t>2021-2-27</a:t>
            </a:fld>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defRPr/>
            </a:pPr>
            <a:fld id="{10F9846B-D867-43CC-A972-BD86ADE80A33}"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t>‹#›</a:t>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fld id="{9C33E9F5-3967-4198-8073-9A76A4C68693}" type="datetimeFigureOut">
              <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rPr>
              <a:t>2021-2-27</a:t>
            </a:fld>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defRPr/>
            </a:pPr>
            <a:fld id="{10F9846B-D867-43CC-A972-BD86ADE80A33}"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t>‹#›</a:t>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fld id="{9C33E9F5-3967-4198-8073-9A76A4C68693}" type="datetimeFigureOut">
              <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rPr>
              <a:t>2021-2-27</a:t>
            </a:fld>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defRPr/>
            </a:pPr>
            <a:fld id="{10F9846B-D867-43CC-A972-BD86ADE80A33}"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t>‹#›</a:t>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fld id="{9C33E9F5-3967-4198-8073-9A76A4C68693}" type="datetimeFigureOut">
              <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rPr>
              <a:t>2021-2-27</a:t>
            </a:fld>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defRPr/>
            </a:pPr>
            <a:fld id="{10F9846B-D867-43CC-A972-BD86ADE80A33}"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t>‹#›</a:t>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fld id="{9C33E9F5-3967-4198-8073-9A76A4C68693}" type="datetimeFigureOut">
              <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rPr>
              <a:t>2021-2-27</a:t>
            </a:fld>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defRPr/>
            </a:pPr>
            <a:fld id="{10F9846B-D867-43CC-A972-BD86ADE80A33}"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t>‹#›</a:t>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fld id="{9C33E9F5-3967-4198-8073-9A76A4C68693}" type="datetimeFigureOut">
              <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rPr>
              <a:t>2021-2-27</a:t>
            </a:fld>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defRPr/>
            </a:pPr>
            <a:fld id="{10F9846B-D867-43CC-A972-BD86ADE80A33}"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t>‹#›</a:t>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fld id="{9C33E9F5-3967-4198-8073-9A76A4C68693}" type="datetimeFigureOut">
              <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rPr>
              <a:t>2021-2-27</a:t>
            </a:fld>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defRPr/>
            </a:pPr>
            <a:fld id="{10F9846B-D867-43CC-A972-BD86ADE80A33}"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t>‹#›</a:t>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a:t>单击此处编辑母版标题样式</a:t>
            </a:r>
          </a:p>
        </p:txBody>
      </p:sp>
      <p:sp>
        <p:nvSpPr>
          <p:cNvPr id="3" name="内容占位符 2"/>
          <p:cNvSpPr>
            <a:spLocks noGrp="1"/>
          </p:cNvSpPr>
          <p:nvPr>
            <p:ph idx="1"/>
          </p:nvPr>
        </p:nvSpPr>
        <p:spPr>
          <a:xfrm>
            <a:off x="457200" y="1600200"/>
            <a:ext cx="8229600" cy="4525963"/>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8" name="日期占位符 1"/>
          <p:cNvSpPr>
            <a:spLocks noGrp="1" noChangeArrowheads="1"/>
          </p:cNvSpPr>
          <p:nvPr>
            <p:ph type="dt" sz="half" idx="2"/>
          </p:nvPr>
        </p:nvSpPr>
        <p:spPr>
          <a:xfrm>
            <a:off x="457200" y="6245225"/>
            <a:ext cx="2133600" cy="476250"/>
          </a:xfrm>
          <a:prstGeom prst="rect">
            <a:avLst/>
          </a:prstGeom>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defRPr/>
            </a:pPr>
            <a:fld id="{C6C05B5C-984F-4F35-8DF3-F0004C272FBF}" type="datetime1">
              <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t>2021-2-27</a:t>
            </a:fld>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9" name="页脚占位符 2"/>
          <p:cNvSpPr>
            <a:spLocks noGrp="1" noChangeArrowheads="1"/>
          </p:cNvSpPr>
          <p:nvPr>
            <p:ph type="ftr" sz="quarter" idx="3"/>
          </p:nvPr>
        </p:nvSpPr>
        <p:spPr>
          <a:xfrm>
            <a:off x="3124200" y="6245225"/>
            <a:ext cx="2895600" cy="476250"/>
          </a:xfrm>
          <a:prstGeom prst="rect">
            <a:avLst/>
          </a:prstGeom>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10" name="灯片编号占位符 3"/>
          <p:cNvSpPr>
            <a:spLocks noGrp="1" noChangeArrowheads="1"/>
          </p:cNvSpPr>
          <p:nvPr>
            <p:ph type="sldNum" sz="quarter" idx="4"/>
          </p:nvPr>
        </p:nvSpPr>
        <p:spPr>
          <a:xfrm>
            <a:off x="6553200" y="6245225"/>
            <a:ext cx="2133600" cy="476250"/>
          </a:xfrm>
          <a:prstGeom prst="rect">
            <a:avLst/>
          </a:prstGeom>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defRPr/>
            </a:pPr>
            <a:fld id="{963A1ED0-DA12-4794-A317-F2ED737C01A5}" type="slidenum">
              <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t>‹#›</a:t>
            </a:fld>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zh-CN" altLang="en-US" sz="3200" b="0" i="0" u="none" strike="noStrike" kern="120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fld id="{9C33E9F5-3967-4198-8073-9A76A4C68693}" type="datetimeFigureOut">
              <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rPr>
              <a:t>2021-2-27</a:t>
            </a:fld>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defRPr/>
            </a:pPr>
            <a:fld id="{10F9846B-D867-43CC-A972-BD86ADE80A33}"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t>‹#›</a:t>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fld id="{9C33E9F5-3967-4198-8073-9A76A4C68693}" type="datetimeFigureOut">
              <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rPr>
              <a:t>2021-2-27</a:t>
            </a:fld>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defRPr/>
            </a:pPr>
            <a:fld id="{10F9846B-D867-43CC-A972-BD86ADE80A33}"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t>‹#›</a:t>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fld id="{9C33E9F5-3967-4198-8073-9A76A4C68693}" type="datetimeFigureOut">
              <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rPr>
              <a:t>2021-2-27</a:t>
            </a:fld>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defRPr/>
            </a:pPr>
            <a:fld id="{10F9846B-D867-43CC-A972-BD86ADE80A33}"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t>‹#›</a:t>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fld id="{9C33E9F5-3967-4198-8073-9A76A4C68693}" type="datetimeFigureOut">
              <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rPr>
              <a:t>2021-2-27</a:t>
            </a:fld>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defRPr/>
            </a:pPr>
            <a:fld id="{10F9846B-D867-43CC-A972-BD86ADE80A33}"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t>‹#›</a:t>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a:prstGeom prst="rect">
            <a:avLst/>
          </a:prstGeo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623888" y="4589463"/>
            <a:ext cx="7886700" cy="1500187"/>
          </a:xfrm>
          <a:prstGeom prst="rect">
            <a:avLst/>
          </a:prstGeo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a:t>单击此处编辑母版文本样式</a:t>
            </a:r>
          </a:p>
        </p:txBody>
      </p:sp>
      <p:sp>
        <p:nvSpPr>
          <p:cNvPr id="8" name="日期占位符 1"/>
          <p:cNvSpPr>
            <a:spLocks noGrp="1" noChangeArrowheads="1"/>
          </p:cNvSpPr>
          <p:nvPr>
            <p:ph type="dt" sz="half" idx="2"/>
          </p:nvPr>
        </p:nvSpPr>
        <p:spPr>
          <a:xfrm>
            <a:off x="457200" y="6245225"/>
            <a:ext cx="2133600" cy="476250"/>
          </a:xfrm>
          <a:prstGeom prst="rect">
            <a:avLst/>
          </a:prstGeom>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defRPr/>
            </a:pPr>
            <a:fld id="{2459B269-B922-4534-A2A6-CA1DDB6CDDEA}" type="datetime1">
              <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t>2021-2-27</a:t>
            </a:fld>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9" name="页脚占位符 2"/>
          <p:cNvSpPr>
            <a:spLocks noGrp="1" noChangeArrowheads="1"/>
          </p:cNvSpPr>
          <p:nvPr>
            <p:ph type="ftr" sz="quarter" idx="3"/>
          </p:nvPr>
        </p:nvSpPr>
        <p:spPr>
          <a:xfrm>
            <a:off x="3124200" y="6245225"/>
            <a:ext cx="2895600" cy="476250"/>
          </a:xfrm>
          <a:prstGeom prst="rect">
            <a:avLst/>
          </a:prstGeom>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10" name="灯片编号占位符 3"/>
          <p:cNvSpPr>
            <a:spLocks noGrp="1" noChangeArrowheads="1"/>
          </p:cNvSpPr>
          <p:nvPr>
            <p:ph type="sldNum" sz="quarter" idx="4"/>
          </p:nvPr>
        </p:nvSpPr>
        <p:spPr>
          <a:xfrm>
            <a:off x="6553200" y="6245225"/>
            <a:ext cx="2133600" cy="476250"/>
          </a:xfrm>
          <a:prstGeom prst="rect">
            <a:avLst/>
          </a:prstGeom>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defRPr/>
            </a:pPr>
            <a:fld id="{760305B4-F512-47AE-8481-CE8B5F1F0099}" type="slidenum">
              <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t>‹#›</a:t>
            </a:fld>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a:t>单击此处编辑母版标题样式</a:t>
            </a:r>
          </a:p>
        </p:txBody>
      </p:sp>
      <p:sp>
        <p:nvSpPr>
          <p:cNvPr id="3" name="内容占位符 2"/>
          <p:cNvSpPr>
            <a:spLocks noGrp="1"/>
          </p:cNvSpPr>
          <p:nvPr>
            <p:ph sz="half" idx="1"/>
          </p:nvPr>
        </p:nvSpPr>
        <p:spPr>
          <a:xfrm>
            <a:off x="457200" y="1600200"/>
            <a:ext cx="4038600" cy="4525963"/>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600200"/>
            <a:ext cx="4038600" cy="4525963"/>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8" name="日期占位符 1"/>
          <p:cNvSpPr>
            <a:spLocks noGrp="1" noChangeArrowheads="1"/>
          </p:cNvSpPr>
          <p:nvPr>
            <p:ph type="dt" sz="half" idx="12"/>
          </p:nvPr>
        </p:nvSpPr>
        <p:spPr>
          <a:xfrm>
            <a:off x="457200" y="6245225"/>
            <a:ext cx="2133600" cy="476250"/>
          </a:xfrm>
          <a:prstGeom prst="rect">
            <a:avLst/>
          </a:prstGeom>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defRPr/>
            </a:pPr>
            <a:fld id="{BF065769-9F85-4E5C-BC63-819D7CF6AAF0}" type="datetime1">
              <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t>2021-2-27</a:t>
            </a:fld>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9" name="页脚占位符 2"/>
          <p:cNvSpPr>
            <a:spLocks noGrp="1" noChangeArrowheads="1"/>
          </p:cNvSpPr>
          <p:nvPr>
            <p:ph type="ftr" sz="quarter" idx="3"/>
          </p:nvPr>
        </p:nvSpPr>
        <p:spPr>
          <a:xfrm>
            <a:off x="3124200" y="6245225"/>
            <a:ext cx="2895600" cy="476250"/>
          </a:xfrm>
          <a:prstGeom prst="rect">
            <a:avLst/>
          </a:prstGeom>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10" name="灯片编号占位符 3"/>
          <p:cNvSpPr>
            <a:spLocks noGrp="1" noChangeArrowheads="1"/>
          </p:cNvSpPr>
          <p:nvPr>
            <p:ph type="sldNum" sz="quarter" idx="4"/>
          </p:nvPr>
        </p:nvSpPr>
        <p:spPr>
          <a:xfrm>
            <a:off x="6553200" y="6245225"/>
            <a:ext cx="2133600" cy="476250"/>
          </a:xfrm>
          <a:prstGeom prst="rect">
            <a:avLst/>
          </a:prstGeom>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defRPr/>
            </a:pPr>
            <a:fld id="{408F025F-21FB-4253-8417-9185FFEC66D3}" type="slidenum">
              <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t>‹#›</a:t>
            </a:fld>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30238" y="365125"/>
            <a:ext cx="7886700" cy="1325563"/>
          </a:xfrm>
          <a:prstGeom prst="rect">
            <a:avLst/>
          </a:prstGeom>
        </p:spPr>
        <p:txBody>
          <a:bodyPr/>
          <a:lstStyle/>
          <a:p>
            <a:r>
              <a:rPr lang="zh-CN" altLang="en-US"/>
              <a:t>单击此处编辑母版标题样式</a:t>
            </a:r>
          </a:p>
        </p:txBody>
      </p:sp>
      <p:sp>
        <p:nvSpPr>
          <p:cNvPr id="3" name="文本占位符 2"/>
          <p:cNvSpPr>
            <a:spLocks noGrp="1"/>
          </p:cNvSpPr>
          <p:nvPr>
            <p:ph type="body" idx="1"/>
          </p:nvPr>
        </p:nvSpPr>
        <p:spPr>
          <a:xfrm>
            <a:off x="630238" y="1681163"/>
            <a:ext cx="386873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630238" y="2505075"/>
            <a:ext cx="3868737" cy="368458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29150" y="1681163"/>
            <a:ext cx="38877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29150" y="2505075"/>
            <a:ext cx="3887788" cy="368458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8" name="日期占位符 1"/>
          <p:cNvSpPr>
            <a:spLocks noGrp="1" noChangeArrowheads="1"/>
          </p:cNvSpPr>
          <p:nvPr>
            <p:ph type="dt" sz="half" idx="12"/>
          </p:nvPr>
        </p:nvSpPr>
        <p:spPr>
          <a:xfrm>
            <a:off x="457200" y="6245225"/>
            <a:ext cx="2133600" cy="476250"/>
          </a:xfrm>
          <a:prstGeom prst="rect">
            <a:avLst/>
          </a:prstGeom>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defRPr/>
            </a:pPr>
            <a:fld id="{A34F6AE4-F68E-4DF4-BC2D-FD08EAE13C44}" type="datetime1">
              <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t>2021-2-27</a:t>
            </a:fld>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9" name="页脚占位符 2"/>
          <p:cNvSpPr>
            <a:spLocks noGrp="1" noChangeArrowheads="1"/>
          </p:cNvSpPr>
          <p:nvPr>
            <p:ph type="ftr" sz="quarter" idx="13"/>
          </p:nvPr>
        </p:nvSpPr>
        <p:spPr>
          <a:xfrm>
            <a:off x="3124200" y="6245225"/>
            <a:ext cx="2895600" cy="476250"/>
          </a:xfrm>
          <a:prstGeom prst="rect">
            <a:avLst/>
          </a:prstGeom>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10" name="灯片编号占位符 3"/>
          <p:cNvSpPr>
            <a:spLocks noGrp="1" noChangeArrowheads="1"/>
          </p:cNvSpPr>
          <p:nvPr>
            <p:ph type="sldNum" sz="quarter" idx="14"/>
          </p:nvPr>
        </p:nvSpPr>
        <p:spPr>
          <a:xfrm>
            <a:off x="6553200" y="6245225"/>
            <a:ext cx="2133600" cy="476250"/>
          </a:xfrm>
          <a:prstGeom prst="rect">
            <a:avLst/>
          </a:prstGeom>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defRPr/>
            </a:pPr>
            <a:fld id="{DD98C943-2258-461D-81C4-1FE77DEE3E38}" type="slidenum">
              <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t>‹#›</a:t>
            </a:fld>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a:t>单击此处编辑母版标题样式</a:t>
            </a:r>
          </a:p>
        </p:txBody>
      </p:sp>
      <p:sp>
        <p:nvSpPr>
          <p:cNvPr id="8" name="日期占位符 1"/>
          <p:cNvSpPr>
            <a:spLocks noGrp="1" noChangeArrowheads="1"/>
          </p:cNvSpPr>
          <p:nvPr>
            <p:ph type="dt" sz="half" idx="2"/>
          </p:nvPr>
        </p:nvSpPr>
        <p:spPr>
          <a:xfrm>
            <a:off x="457200" y="6245225"/>
            <a:ext cx="2133600" cy="476250"/>
          </a:xfrm>
          <a:prstGeom prst="rect">
            <a:avLst/>
          </a:prstGeom>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defRPr/>
            </a:pPr>
            <a:fld id="{7F8BB28A-2175-4948-9467-EAA96C147127}" type="datetime1">
              <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t>2021-2-27</a:t>
            </a:fld>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9" name="页脚占位符 2"/>
          <p:cNvSpPr>
            <a:spLocks noGrp="1" noChangeArrowheads="1"/>
          </p:cNvSpPr>
          <p:nvPr>
            <p:ph type="ftr" sz="quarter" idx="3"/>
          </p:nvPr>
        </p:nvSpPr>
        <p:spPr>
          <a:xfrm>
            <a:off x="3124200" y="6245225"/>
            <a:ext cx="2895600" cy="476250"/>
          </a:xfrm>
          <a:prstGeom prst="rect">
            <a:avLst/>
          </a:prstGeom>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10" name="灯片编号占位符 3"/>
          <p:cNvSpPr>
            <a:spLocks noGrp="1" noChangeArrowheads="1"/>
          </p:cNvSpPr>
          <p:nvPr>
            <p:ph type="sldNum" sz="quarter" idx="4"/>
          </p:nvPr>
        </p:nvSpPr>
        <p:spPr>
          <a:xfrm>
            <a:off x="6553200" y="6245225"/>
            <a:ext cx="2133600" cy="476250"/>
          </a:xfrm>
          <a:prstGeom prst="rect">
            <a:avLst/>
          </a:prstGeom>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defRPr/>
            </a:pPr>
            <a:fld id="{07EB1937-5D6D-4A55-94EA-8C4426ACF650}" type="slidenum">
              <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t>‹#›</a:t>
            </a:fld>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1"/>
        </a:solidFill>
        <a:effectLst/>
      </p:bgPr>
    </p:bg>
    <p:spTree>
      <p:nvGrpSpPr>
        <p:cNvPr id="1" name=""/>
        <p:cNvGrpSpPr/>
        <p:nvPr/>
      </p:nvGrpSpPr>
      <p:grpSpPr>
        <a:xfrm>
          <a:off x="0" y="0"/>
          <a:ext cx="0" cy="0"/>
          <a:chOff x="0" y="0"/>
          <a:chExt cx="0" cy="0"/>
        </a:xfrm>
      </p:grpSpPr>
      <p:sp>
        <p:nvSpPr>
          <p:cNvPr id="8" name="日期占位符 1"/>
          <p:cNvSpPr>
            <a:spLocks noGrp="1" noChangeArrowheads="1"/>
          </p:cNvSpPr>
          <p:nvPr>
            <p:ph type="dt" sz="half" idx="2"/>
          </p:nvPr>
        </p:nvSpPr>
        <p:spPr>
          <a:xfrm>
            <a:off x="457200" y="6245225"/>
            <a:ext cx="2133600" cy="476250"/>
          </a:xfrm>
          <a:prstGeom prst="rect">
            <a:avLst/>
          </a:prstGeom>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defRPr/>
            </a:pPr>
            <a:fld id="{44764322-ED3C-4288-9533-9B50D3280C29}" type="datetime1">
              <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t>2021-2-27</a:t>
            </a:fld>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9" name="页脚占位符 2"/>
          <p:cNvSpPr>
            <a:spLocks noGrp="1" noChangeArrowheads="1"/>
          </p:cNvSpPr>
          <p:nvPr>
            <p:ph type="ftr" sz="quarter" idx="3"/>
          </p:nvPr>
        </p:nvSpPr>
        <p:spPr>
          <a:xfrm>
            <a:off x="3124200" y="6245225"/>
            <a:ext cx="2895600" cy="476250"/>
          </a:xfrm>
          <a:prstGeom prst="rect">
            <a:avLst/>
          </a:prstGeom>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10" name="灯片编号占位符 3"/>
          <p:cNvSpPr>
            <a:spLocks noGrp="1" noChangeArrowheads="1"/>
          </p:cNvSpPr>
          <p:nvPr>
            <p:ph type="sldNum" sz="quarter" idx="4"/>
          </p:nvPr>
        </p:nvSpPr>
        <p:spPr>
          <a:xfrm>
            <a:off x="6553200" y="6245225"/>
            <a:ext cx="2133600" cy="476250"/>
          </a:xfrm>
          <a:prstGeom prst="rect">
            <a:avLst/>
          </a:prstGeom>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defRPr/>
            </a:pPr>
            <a:fld id="{1D3CADA0-35D6-45D3-9F97-2A3D0635FB13}" type="slidenum">
              <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t>‹#›</a:t>
            </a:fld>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30238" y="457200"/>
            <a:ext cx="2949575" cy="1600200"/>
          </a:xfrm>
          <a:prstGeom prst="rect">
            <a:avLst/>
          </a:prstGeo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3887788" y="987425"/>
            <a:ext cx="462915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30238" y="2057400"/>
            <a:ext cx="2949575"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8" name="日期占位符 1"/>
          <p:cNvSpPr>
            <a:spLocks noGrp="1" noChangeArrowheads="1"/>
          </p:cNvSpPr>
          <p:nvPr>
            <p:ph type="dt" sz="half" idx="12"/>
          </p:nvPr>
        </p:nvSpPr>
        <p:spPr>
          <a:xfrm>
            <a:off x="457200" y="6245225"/>
            <a:ext cx="2133600" cy="476250"/>
          </a:xfrm>
          <a:prstGeom prst="rect">
            <a:avLst/>
          </a:prstGeom>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defRPr/>
            </a:pPr>
            <a:fld id="{4A26C1BC-9635-43E5-9E82-F99BBC8F7B85}" type="datetime1">
              <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t>2021-2-27</a:t>
            </a:fld>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9" name="页脚占位符 2"/>
          <p:cNvSpPr>
            <a:spLocks noGrp="1" noChangeArrowheads="1"/>
          </p:cNvSpPr>
          <p:nvPr>
            <p:ph type="ftr" sz="quarter" idx="3"/>
          </p:nvPr>
        </p:nvSpPr>
        <p:spPr>
          <a:xfrm>
            <a:off x="3124200" y="6245225"/>
            <a:ext cx="2895600" cy="476250"/>
          </a:xfrm>
          <a:prstGeom prst="rect">
            <a:avLst/>
          </a:prstGeom>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10" name="灯片编号占位符 3"/>
          <p:cNvSpPr>
            <a:spLocks noGrp="1" noChangeArrowheads="1"/>
          </p:cNvSpPr>
          <p:nvPr>
            <p:ph type="sldNum" sz="quarter" idx="4"/>
          </p:nvPr>
        </p:nvSpPr>
        <p:spPr>
          <a:xfrm>
            <a:off x="6553200" y="6245225"/>
            <a:ext cx="2133600" cy="476250"/>
          </a:xfrm>
          <a:prstGeom prst="rect">
            <a:avLst/>
          </a:prstGeom>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defRPr/>
            </a:pPr>
            <a:fld id="{5FAD1B43-01C0-4916-ADE3-D401765C64AE}" type="slidenum">
              <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t>‹#›</a:t>
            </a:fld>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30238" y="457200"/>
            <a:ext cx="2949575" cy="1600200"/>
          </a:xfrm>
          <a:prstGeom prst="rect">
            <a:avLst/>
          </a:prstGeo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3887788" y="987425"/>
            <a:ext cx="462915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zh-CN" altLang="en-US" sz="3200" b="0" i="0" u="none" strike="noStrike" kern="1200" cap="none" spc="0" normalizeH="0" baseline="0" noProof="0">
              <a:ln>
                <a:noFill/>
              </a:ln>
              <a:solidFill>
                <a:schemeClr val="tx1"/>
              </a:solidFill>
              <a:effectLst/>
              <a:uLnTx/>
              <a:uFillTx/>
              <a:latin typeface="+mn-lt"/>
              <a:ea typeface="+mn-ea"/>
              <a:cs typeface="+mn-cs"/>
              <a:sym typeface="Arial" panose="020B0604020202020204" pitchFamily="34" charset="0"/>
            </a:endParaRPr>
          </a:p>
        </p:txBody>
      </p:sp>
      <p:sp>
        <p:nvSpPr>
          <p:cNvPr id="4" name="文本占位符 3"/>
          <p:cNvSpPr>
            <a:spLocks noGrp="1"/>
          </p:cNvSpPr>
          <p:nvPr>
            <p:ph type="body" sz="half" idx="2"/>
          </p:nvPr>
        </p:nvSpPr>
        <p:spPr>
          <a:xfrm>
            <a:off x="630238" y="2057400"/>
            <a:ext cx="2949575"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8" name="日期占位符 1"/>
          <p:cNvSpPr>
            <a:spLocks noGrp="1" noChangeArrowheads="1"/>
          </p:cNvSpPr>
          <p:nvPr>
            <p:ph type="dt" sz="half" idx="12"/>
          </p:nvPr>
        </p:nvSpPr>
        <p:spPr>
          <a:xfrm>
            <a:off x="457200" y="6245225"/>
            <a:ext cx="2133600" cy="476250"/>
          </a:xfrm>
          <a:prstGeom prst="rect">
            <a:avLst/>
          </a:prstGeom>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defRPr/>
            </a:pPr>
            <a:fld id="{0F0829CB-5ADC-412F-A011-5232C13E3017}" type="datetime1">
              <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t>2021-2-27</a:t>
            </a:fld>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9" name="页脚占位符 2"/>
          <p:cNvSpPr>
            <a:spLocks noGrp="1" noChangeArrowheads="1"/>
          </p:cNvSpPr>
          <p:nvPr>
            <p:ph type="ftr" sz="quarter" idx="3"/>
          </p:nvPr>
        </p:nvSpPr>
        <p:spPr>
          <a:xfrm>
            <a:off x="3124200" y="6245225"/>
            <a:ext cx="2895600" cy="476250"/>
          </a:xfrm>
          <a:prstGeom prst="rect">
            <a:avLst/>
          </a:prstGeom>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10" name="灯片编号占位符 3"/>
          <p:cNvSpPr>
            <a:spLocks noGrp="1" noChangeArrowheads="1"/>
          </p:cNvSpPr>
          <p:nvPr>
            <p:ph type="sldNum" sz="quarter" idx="4"/>
          </p:nvPr>
        </p:nvSpPr>
        <p:spPr>
          <a:xfrm>
            <a:off x="6553200" y="6245225"/>
            <a:ext cx="2133600" cy="476250"/>
          </a:xfrm>
          <a:prstGeom prst="rect">
            <a:avLst/>
          </a:prstGeom>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defRPr/>
            </a:pPr>
            <a:fld id="{38FAAB13-604E-44A8-8DB9-4B657DC2A18D}" type="slidenum">
              <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t>‹#›</a:t>
            </a:fld>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xStyles>
    <p:titleStyle>
      <a:lvl1pPr algn="ctr" rtl="0" eaLnBrk="0" fontAlgn="base" hangingPunct="0">
        <a:spcBef>
          <a:spcPct val="0"/>
        </a:spcBef>
        <a:spcAft>
          <a:spcPct val="0"/>
        </a:spcAft>
        <a:defRPr sz="4400" kern="1200">
          <a:solidFill>
            <a:schemeClr val="tx2"/>
          </a:solidFill>
          <a:latin typeface="+mj-lt"/>
          <a:ea typeface="+mj-ea"/>
          <a:cs typeface="+mj-cs"/>
          <a:sym typeface="Arial" panose="020B0604020202020204" pitchFamily="34" charset="0"/>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sym typeface="Arial" panose="020B0604020202020204" pitchFamily="34" charset="0"/>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sym typeface="Arial" panose="020B0604020202020204" pitchFamily="34" charset="0"/>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sym typeface="Arial" panose="020B0604020202020204" pitchFamily="34" charset="0"/>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sym typeface="Arial" panose="020B0604020202020204" pitchFamily="34" charset="0"/>
        </a:defRPr>
      </a:lvl5pPr>
      <a:lvl6pPr marL="457200"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sym typeface="Arial" panose="020B0604020202020204" pitchFamily="34" charset="0"/>
        </a:defRPr>
      </a:lvl6pPr>
      <a:lvl7pPr marL="914400"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sym typeface="Arial" panose="020B0604020202020204" pitchFamily="34" charset="0"/>
        </a:defRPr>
      </a:lvl7pPr>
      <a:lvl8pPr marL="1371600"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sym typeface="Arial" panose="020B0604020202020204" pitchFamily="34" charset="0"/>
        </a:defRPr>
      </a:lvl8pPr>
      <a:lvl9pPr marL="1828800"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sym typeface="Arial" panose="020B0604020202020204" pitchFamily="34" charset="0"/>
        </a:defRPr>
      </a:lvl9pPr>
    </p:titleStyle>
    <p:bodyStyle>
      <a:lvl1pPr marL="342900" indent="-342900" algn="l" defTabSz="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sym typeface="Arial" panose="020B0604020202020204" pitchFamily="34" charset="0"/>
        </a:defRPr>
      </a:lvl1pPr>
      <a:lvl2pPr marL="742950" indent="-285750" algn="l" defTabSz="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sym typeface="Arial" panose="020B0604020202020204" pitchFamily="34" charset="0"/>
        </a:defRPr>
      </a:lvl2pPr>
      <a:lvl3pPr marL="1143000" indent="-228600" algn="l" defTabSz="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sym typeface="Arial" panose="020B0604020202020204" pitchFamily="34" charset="0"/>
        </a:defRPr>
      </a:lvl3pPr>
      <a:lvl4pPr marL="1600200" indent="-228600" algn="l" defTabSz="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sym typeface="Arial" panose="020B0604020202020204" pitchFamily="34" charset="0"/>
        </a:defRPr>
      </a:lvl4pPr>
      <a:lvl5pPr marL="2057400" indent="-228600" algn="l" defTabSz="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sym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标题占位符 1"/>
          <p:cNvSpPr>
            <a:spLocks noGrp="1"/>
          </p:cNvSpPr>
          <p:nvPr>
            <p:ph type="title"/>
          </p:nvPr>
        </p:nvSpPr>
        <p:spPr>
          <a:xfrm>
            <a:off x="457200" y="274638"/>
            <a:ext cx="8229600" cy="1143000"/>
          </a:xfrm>
          <a:prstGeom prst="rect">
            <a:avLst/>
          </a:prstGeom>
          <a:noFill/>
          <a:ln w="9525">
            <a:noFill/>
          </a:ln>
        </p:spPr>
        <p:txBody>
          <a:bodyPr anchor="ctr"/>
          <a:lstStyle/>
          <a:p>
            <a:pPr lvl="0"/>
            <a:r>
              <a:rPr lang="zh-CN" altLang="en-US"/>
              <a:t>单击此处编辑母版标题样式</a:t>
            </a:r>
          </a:p>
        </p:txBody>
      </p:sp>
      <p:sp>
        <p:nvSpPr>
          <p:cNvPr id="2051" name="文本占位符 2"/>
          <p:cNvSpPr>
            <a:spLocks noGrp="1"/>
          </p:cNvSpPr>
          <p:nvPr>
            <p:ph type="body" idx="1"/>
          </p:nvPr>
        </p:nvSpPr>
        <p:spPr>
          <a:xfrm>
            <a:off x="457200" y="1600200"/>
            <a:ext cx="8229600" cy="4525963"/>
          </a:xfrm>
          <a:prstGeom prst="rect">
            <a:avLst/>
          </a:prstGeom>
          <a:noFill/>
          <a:ln w="9525">
            <a:noFill/>
          </a:ln>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0" fontAlgn="base" latinLnBrk="0" hangingPunct="0">
              <a:lnSpc>
                <a:spcPct val="100000"/>
              </a:lnSpc>
              <a:spcBef>
                <a:spcPct val="0"/>
              </a:spcBef>
              <a:spcAft>
                <a:spcPct val="0"/>
              </a:spcAft>
              <a:buClrTx/>
              <a:buSzTx/>
              <a:buFontTx/>
              <a:buNone/>
              <a:defRPr/>
            </a:pPr>
            <a:fld id="{9C33E9F5-3967-4198-8073-9A76A4C68693}" type="datetimeFigureOut">
              <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rPr>
              <a:t>2021-2-27</a:t>
            </a:fld>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marL="0" marR="0" lvl="0" indent="0" algn="r" defTabSz="914400" rtl="0" eaLnBrk="0" fontAlgn="base" latinLnBrk="0" hangingPunct="0">
              <a:lnSpc>
                <a:spcPct val="100000"/>
              </a:lnSpc>
              <a:spcBef>
                <a:spcPct val="0"/>
              </a:spcBef>
              <a:spcAft>
                <a:spcPct val="0"/>
              </a:spcAft>
              <a:buClrTx/>
              <a:buSzTx/>
              <a:buFontTx/>
              <a:buNone/>
              <a:defRPr/>
            </a:pPr>
            <a:fld id="{10F9846B-D867-43CC-A972-BD86ADE80A33}"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t>‹#›</a:t>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ransition/>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6"/>
          <p:cNvSpPr txBox="1"/>
          <p:nvPr/>
        </p:nvSpPr>
        <p:spPr>
          <a:xfrm>
            <a:off x="401955" y="2381250"/>
            <a:ext cx="8340090" cy="2122805"/>
          </a:xfrm>
          <a:prstGeom prst="rect">
            <a:avLst/>
          </a:prstGeom>
          <a:noFill/>
          <a:ln w="9525">
            <a:noFill/>
          </a:ln>
        </p:spPr>
        <p:txBody>
          <a:bodyPr wrap="square">
            <a:spAutoFit/>
          </a:bodyPr>
          <a:lstStyle/>
          <a:p>
            <a:pPr algn="ctr"/>
            <a:r>
              <a:rPr lang="en-US" altLang="zh-CN" sz="6600" b="1" smtClean="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1  </a:t>
            </a:r>
            <a:r>
              <a:rPr lang="zh-CN" altLang="en-US" sz="6600" b="1" smtClean="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祖国啊，</a:t>
            </a:r>
          </a:p>
          <a:p>
            <a:pPr algn="ctr"/>
            <a:r>
              <a:rPr lang="zh-CN" altLang="en-US" sz="6600" b="1" smtClean="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          我亲爱的祖国</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1"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1"/>
          <p:cNvSpPr txBox="1"/>
          <p:nvPr/>
        </p:nvSpPr>
        <p:spPr>
          <a:xfrm>
            <a:off x="360680" y="1755140"/>
            <a:ext cx="8425815" cy="2158365"/>
          </a:xfrm>
          <a:prstGeom prst="rect">
            <a:avLst/>
          </a:prstGeom>
          <a:noFill/>
        </p:spPr>
        <p:txBody>
          <a:bodyPr wrap="square" rtlCol="0">
            <a:spAutoFit/>
          </a:bodyPr>
          <a:lstStyle/>
          <a:p>
            <a:pPr marL="937895" indent="-937895" algn="just" eaLnBrk="1">
              <a:lnSpc>
                <a:spcPct val="120000"/>
              </a:lnSpc>
              <a:spcBef>
                <a:spcPct val="0"/>
              </a:spcBef>
              <a:spcAft>
                <a:spcPct val="0"/>
              </a:spcAft>
            </a:pPr>
            <a:r>
              <a:rPr lang="zh-CN" sz="2800" b="1">
                <a:latin typeface="宋体" panose="02010600030101010101" pitchFamily="2" charset="-122"/>
                <a:cs typeface="宋体" panose="02010600030101010101" pitchFamily="2" charset="-122"/>
                <a:sym typeface="+mn-ea"/>
              </a:rPr>
              <a:t>（4）我是你挂着眼泪的xiào wō（　    　）。</a:t>
            </a:r>
          </a:p>
          <a:p>
            <a:pPr marL="937895" indent="-937895" algn="just" eaLnBrk="1">
              <a:lnSpc>
                <a:spcPct val="120000"/>
              </a:lnSpc>
              <a:spcBef>
                <a:spcPct val="0"/>
              </a:spcBef>
              <a:spcAft>
                <a:spcPct val="0"/>
              </a:spcAft>
            </a:pPr>
            <a:r>
              <a:rPr lang="zh-CN" sz="2800" b="1">
                <a:latin typeface="宋体" panose="02010600030101010101" pitchFamily="2" charset="-122"/>
                <a:cs typeface="宋体" panose="02010600030101010101" pitchFamily="2" charset="-122"/>
                <a:sym typeface="+mn-ea"/>
              </a:rPr>
              <a:t>（5）是绯红的黎明正在pēn bó（　    　）。</a:t>
            </a:r>
          </a:p>
          <a:p>
            <a:pPr marL="937895" indent="-937895" algn="just" eaLnBrk="1">
              <a:lnSpc>
                <a:spcPct val="120000"/>
              </a:lnSpc>
              <a:spcBef>
                <a:spcPct val="0"/>
              </a:spcBef>
              <a:spcAft>
                <a:spcPct val="0"/>
              </a:spcAft>
            </a:pPr>
            <a:r>
              <a:rPr lang="zh-CN" sz="2800" b="1">
                <a:latin typeface="宋体" panose="02010600030101010101" pitchFamily="2" charset="-122"/>
                <a:cs typeface="宋体" panose="02010600030101010101" pitchFamily="2" charset="-122"/>
                <a:sym typeface="+mn-ea"/>
              </a:rPr>
              <a:t>（6）你以shāng hén lěi lěi（　         ）的乳房喂养了迷惘的我、深思的我、沸腾的我。</a:t>
            </a:r>
          </a:p>
        </p:txBody>
      </p:sp>
      <p:sp>
        <p:nvSpPr>
          <p:cNvPr id="5" name="文本框 1"/>
          <p:cNvSpPr txBox="1"/>
          <p:nvPr/>
        </p:nvSpPr>
        <p:spPr>
          <a:xfrm>
            <a:off x="5974715" y="1755140"/>
            <a:ext cx="1236980" cy="607695"/>
          </a:xfrm>
          <a:prstGeom prst="rect">
            <a:avLst/>
          </a:prstGeom>
          <a:noFill/>
        </p:spPr>
        <p:txBody>
          <a:bodyPr wrap="square" rtlCol="0">
            <a:spAutoFit/>
          </a:bodyPr>
          <a:lstStyle/>
          <a:p>
            <a:pPr algn="just" eaLnBrk="1">
              <a:lnSpc>
                <a:spcPct val="120000"/>
              </a:lnSpc>
              <a:spcBef>
                <a:spcPct val="0"/>
              </a:spcBef>
              <a:spcAft>
                <a:spcPct val="0"/>
              </a:spcAft>
            </a:pPr>
            <a:r>
              <a:rPr lang="zh-CN" altLang="en-US" sz="2800" b="1" smtClean="0">
                <a:solidFill>
                  <a:srgbClr val="FF0000"/>
                </a:solidFill>
                <a:latin typeface="宋体" panose="02010600030101010101" pitchFamily="2" charset="-122"/>
              </a:rPr>
              <a:t>笑涡</a:t>
            </a:r>
          </a:p>
        </p:txBody>
      </p:sp>
      <p:sp>
        <p:nvSpPr>
          <p:cNvPr id="7" name="文本框 1"/>
          <p:cNvSpPr txBox="1"/>
          <p:nvPr/>
        </p:nvSpPr>
        <p:spPr>
          <a:xfrm>
            <a:off x="5852489" y="2251317"/>
            <a:ext cx="954083" cy="607695"/>
          </a:xfrm>
          <a:prstGeom prst="rect">
            <a:avLst/>
          </a:prstGeom>
          <a:noFill/>
        </p:spPr>
        <p:txBody>
          <a:bodyPr wrap="square" rtlCol="0">
            <a:spAutoFit/>
          </a:bodyPr>
          <a:lstStyle/>
          <a:p>
            <a:pPr algn="just" eaLnBrk="1">
              <a:lnSpc>
                <a:spcPct val="120000"/>
              </a:lnSpc>
              <a:spcBef>
                <a:spcPct val="0"/>
              </a:spcBef>
              <a:spcAft>
                <a:spcPct val="0"/>
              </a:spcAft>
            </a:pPr>
            <a:r>
              <a:rPr lang="zh-CN" altLang="en-US" sz="2800" b="1">
                <a:solidFill>
                  <a:srgbClr val="FF0000"/>
                </a:solidFill>
                <a:latin typeface="宋体" panose="02010600030101010101" pitchFamily="2" charset="-122"/>
              </a:rPr>
              <a:t>喷薄</a:t>
            </a:r>
          </a:p>
        </p:txBody>
      </p:sp>
      <p:sp>
        <p:nvSpPr>
          <p:cNvPr id="3" name="文本框 1"/>
          <p:cNvSpPr txBox="1"/>
          <p:nvPr/>
        </p:nvSpPr>
        <p:spPr>
          <a:xfrm>
            <a:off x="5792470" y="2776855"/>
            <a:ext cx="1892935" cy="607695"/>
          </a:xfrm>
          <a:prstGeom prst="rect">
            <a:avLst/>
          </a:prstGeom>
          <a:noFill/>
        </p:spPr>
        <p:txBody>
          <a:bodyPr wrap="square" rtlCol="0">
            <a:spAutoFit/>
          </a:bodyPr>
          <a:lstStyle/>
          <a:p>
            <a:pPr algn="just" eaLnBrk="1">
              <a:lnSpc>
                <a:spcPct val="120000"/>
              </a:lnSpc>
              <a:spcBef>
                <a:spcPct val="0"/>
              </a:spcBef>
              <a:spcAft>
                <a:spcPct val="0"/>
              </a:spcAft>
            </a:pPr>
            <a:r>
              <a:rPr lang="zh-CN" altLang="en-US" sz="2800" b="1">
                <a:solidFill>
                  <a:srgbClr val="FF0000"/>
                </a:solidFill>
                <a:latin typeface="宋体" panose="02010600030101010101" pitchFamily="2" charset="-122"/>
              </a:rPr>
              <a:t>伤痕累累</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1"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additive="base">
                                        <p:cTn id="25" dur="500" fill="hold"/>
                                        <p:tgtEl>
                                          <p:spTgt spid="3"/>
                                        </p:tgtEl>
                                        <p:attrNameLst>
                                          <p:attrName>ppt_x</p:attrName>
                                        </p:attrNameLst>
                                      </p:cBhvr>
                                      <p:tavLst>
                                        <p:tav tm="0">
                                          <p:val>
                                            <p:strVal val="#ppt_x"/>
                                          </p:val>
                                        </p:tav>
                                        <p:tav tm="100000">
                                          <p:val>
                                            <p:strVal val="#ppt_x"/>
                                          </p:val>
                                        </p:tav>
                                      </p:tavLst>
                                    </p:anim>
                                    <p:anim calcmode="lin" valueType="num">
                                      <p:cBhvr additive="base">
                                        <p:cTn id="26"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P spid="5" grpId="0"/>
      <p:bldP spid="7" grpId="0"/>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
          <p:cNvSpPr txBox="1"/>
          <p:nvPr/>
        </p:nvSpPr>
        <p:spPr>
          <a:xfrm>
            <a:off x="415925" y="542290"/>
            <a:ext cx="8370570" cy="4225925"/>
          </a:xfrm>
          <a:prstGeom prst="rect">
            <a:avLst/>
          </a:prstGeom>
          <a:noFill/>
        </p:spPr>
        <p:txBody>
          <a:bodyPr wrap="square" rtlCol="0">
            <a:spAutoFit/>
          </a:bodyPr>
          <a:lstStyle/>
          <a:p>
            <a:pPr marL="581660" indent="-581660" algn="r" eaLnBrk="1" hangingPunct="1">
              <a:lnSpc>
                <a:spcPct val="120000"/>
              </a:lnSpc>
              <a:spcBef>
                <a:spcPct val="0"/>
              </a:spcBef>
              <a:spcAft>
                <a:spcPct val="0"/>
              </a:spcAft>
            </a:pPr>
            <a:r>
              <a:rPr lang="en-US" sz="2800" b="1">
                <a:solidFill>
                  <a:srgbClr val="0000FF"/>
                </a:solidFill>
                <a:latin typeface="宋体" panose="02010600030101010101" pitchFamily="2" charset="-122"/>
                <a:cs typeface="宋体" panose="02010600030101010101" pitchFamily="2" charset="-122"/>
              </a:rPr>
              <a:t>2. </a:t>
            </a:r>
            <a:r>
              <a:rPr lang="zh-CN" sz="2800" b="1">
                <a:solidFill>
                  <a:srgbClr val="0000FF"/>
                </a:solidFill>
                <a:latin typeface="宋体" panose="02010600030101010101" pitchFamily="2" charset="-122"/>
                <a:cs typeface="宋体" panose="02010600030101010101" pitchFamily="2" charset="-122"/>
              </a:rPr>
              <a:t>依次填入下列横线处的词语，最恰当的一项是 （　　）</a:t>
            </a:r>
          </a:p>
          <a:p>
            <a:pPr marL="11430" indent="577215" algn="just" eaLnBrk="1" hangingPunct="1">
              <a:lnSpc>
                <a:spcPct val="120000"/>
              </a:lnSpc>
              <a:spcBef>
                <a:spcPct val="0"/>
              </a:spcBef>
              <a:spcAft>
                <a:spcPct val="0"/>
              </a:spcAft>
            </a:pPr>
            <a:r>
              <a:rPr sz="2800" b="1">
                <a:latin typeface="楷体" panose="02010609060101010101" charset="-122"/>
                <a:ea typeface="楷体" panose="02010609060101010101" charset="-122"/>
                <a:cs typeface="楷体" panose="02010609060101010101" charset="-122"/>
              </a:rPr>
              <a:t> 每个人对自己国家的热爱，都是近乎本能的。关心祖国的命运，为之</a:t>
            </a:r>
            <a:r>
              <a:rPr sz="2800" b="1" u="sng">
                <a:latin typeface="楷体" panose="02010609060101010101" charset="-122"/>
                <a:ea typeface="楷体" panose="02010609060101010101" charset="-122"/>
                <a:cs typeface="楷体" panose="02010609060101010101" charset="-122"/>
              </a:rPr>
              <a:t>     </a:t>
            </a:r>
            <a:r>
              <a:rPr sz="2800" b="1">
                <a:latin typeface="楷体" panose="02010609060101010101" charset="-122"/>
                <a:ea typeface="楷体" panose="02010609060101010101" charset="-122"/>
                <a:cs typeface="楷体" panose="02010609060101010101" charset="-122"/>
              </a:rPr>
              <a:t>为之牺牲；赞美祖国的山河，为之</a:t>
            </a:r>
            <a:r>
              <a:rPr sz="2800" b="1" u="sng">
                <a:latin typeface="楷体" panose="02010609060101010101" charset="-122"/>
                <a:ea typeface="楷体" panose="02010609060101010101" charset="-122"/>
                <a:cs typeface="楷体" panose="02010609060101010101" charset="-122"/>
                <a:sym typeface="+mn-ea"/>
              </a:rPr>
              <a:t>     </a:t>
            </a:r>
            <a:r>
              <a:rPr sz="2800" b="1">
                <a:latin typeface="楷体" panose="02010609060101010101" charset="-122"/>
                <a:ea typeface="楷体" panose="02010609060101010101" charset="-122"/>
                <a:cs typeface="楷体" panose="02010609060101010101" charset="-122"/>
              </a:rPr>
              <a:t>为之歌咏；热爱祖国的语言文字、历史文化，为之</a:t>
            </a:r>
            <a:r>
              <a:rPr sz="2800" b="1" u="sng">
                <a:latin typeface="楷体" panose="02010609060101010101" charset="-122"/>
                <a:ea typeface="楷体" panose="02010609060101010101" charset="-122"/>
                <a:cs typeface="楷体" panose="02010609060101010101" charset="-122"/>
                <a:sym typeface="+mn-ea"/>
              </a:rPr>
              <a:t>     </a:t>
            </a:r>
            <a:r>
              <a:rPr sz="2800" b="1">
                <a:latin typeface="楷体" panose="02010609060101010101" charset="-122"/>
                <a:ea typeface="楷体" panose="02010609060101010101" charset="-122"/>
                <a:cs typeface="楷体" panose="02010609060101010101" charset="-122"/>
              </a:rPr>
              <a:t>为之感动……</a:t>
            </a:r>
          </a:p>
          <a:p>
            <a:pPr marL="11430" indent="577215" algn="just" eaLnBrk="1" hangingPunct="1">
              <a:lnSpc>
                <a:spcPct val="120000"/>
              </a:lnSpc>
              <a:spcBef>
                <a:spcPct val="0"/>
              </a:spcBef>
              <a:spcAft>
                <a:spcPct val="0"/>
              </a:spcAft>
            </a:pPr>
            <a:r>
              <a:rPr sz="2800" b="1">
                <a:latin typeface="宋体" panose="02010600030101010101" pitchFamily="2" charset="-122"/>
                <a:cs typeface="宋体" panose="02010600030101010101" pitchFamily="2" charset="-122"/>
              </a:rPr>
              <a:t>A.沉醉  奋斗  描画	B.奋斗  沉醉  描画</a:t>
            </a:r>
          </a:p>
          <a:p>
            <a:pPr marL="11430" indent="577215" algn="just" eaLnBrk="1" hangingPunct="1">
              <a:lnSpc>
                <a:spcPct val="120000"/>
              </a:lnSpc>
              <a:spcBef>
                <a:spcPct val="0"/>
              </a:spcBef>
              <a:spcAft>
                <a:spcPct val="0"/>
              </a:spcAft>
            </a:pPr>
            <a:r>
              <a:rPr sz="2800" b="1">
                <a:latin typeface="宋体" panose="02010600030101010101" pitchFamily="2" charset="-122"/>
                <a:cs typeface="宋体" panose="02010600030101010101" pitchFamily="2" charset="-122"/>
              </a:rPr>
              <a:t>C.奋斗  描画  沉醉	D.沉醉  描画  奋斗</a:t>
            </a:r>
          </a:p>
        </p:txBody>
      </p:sp>
      <p:sp>
        <p:nvSpPr>
          <p:cNvPr id="2" name="文本框 1"/>
          <p:cNvSpPr txBox="1"/>
          <p:nvPr/>
        </p:nvSpPr>
        <p:spPr>
          <a:xfrm>
            <a:off x="7667625" y="1042670"/>
            <a:ext cx="607695" cy="607695"/>
          </a:xfrm>
          <a:prstGeom prst="rect">
            <a:avLst/>
          </a:prstGeom>
          <a:noFill/>
        </p:spPr>
        <p:txBody>
          <a:bodyPr wrap="square" rtlCol="0">
            <a:spAutoFit/>
          </a:bodyPr>
          <a:lstStyle/>
          <a:p>
            <a:pPr algn="ctr" eaLnBrk="1">
              <a:lnSpc>
                <a:spcPct val="120000"/>
              </a:lnSpc>
              <a:spcBef>
                <a:spcPct val="0"/>
              </a:spcBef>
              <a:spcAft>
                <a:spcPct val="0"/>
              </a:spcAft>
            </a:pPr>
            <a:r>
              <a:rPr lang="en-US" altLang="zh-CN" sz="2800" b="1" smtClean="0">
                <a:solidFill>
                  <a:srgbClr val="FF0000"/>
                </a:solidFill>
                <a:latin typeface="宋体" panose="02010600030101010101" pitchFamily="2" charset="-122"/>
              </a:rPr>
              <a:t>C</a:t>
            </a:r>
          </a:p>
        </p:txBody>
      </p:sp>
      <p:sp>
        <p:nvSpPr>
          <p:cNvPr id="6" name="文本框 5"/>
          <p:cNvSpPr txBox="1"/>
          <p:nvPr/>
        </p:nvSpPr>
        <p:spPr>
          <a:xfrm>
            <a:off x="239395" y="4735830"/>
            <a:ext cx="8547100" cy="1641475"/>
          </a:xfrm>
          <a:prstGeom prst="rect">
            <a:avLst/>
          </a:prstGeom>
          <a:noFill/>
        </p:spPr>
        <p:txBody>
          <a:bodyPr wrap="square" rtlCol="0">
            <a:spAutoFit/>
          </a:bodyPr>
          <a:lstStyle/>
          <a:p>
            <a:pPr marL="133350" indent="-133350" algn="just" eaLnBrk="1" hangingPunct="1">
              <a:lnSpc>
                <a:spcPct val="120000"/>
              </a:lnSpc>
              <a:spcBef>
                <a:spcPct val="0"/>
              </a:spcBef>
              <a:spcAft>
                <a:spcPct val="0"/>
              </a:spcAft>
            </a:pPr>
            <a:r>
              <a:rPr lang="en-US" altLang="zh-CN" sz="2800" b="1">
                <a:solidFill>
                  <a:srgbClr val="FF0000"/>
                </a:solidFill>
                <a:latin typeface="宋体" panose="02010600030101010101" pitchFamily="2" charset="-122"/>
              </a:rPr>
              <a:t>【</a:t>
            </a:r>
            <a:r>
              <a:rPr lang="zh-CN" altLang="en-US" sz="2800" b="1">
                <a:solidFill>
                  <a:srgbClr val="FF0000"/>
                </a:solidFill>
                <a:latin typeface="宋体" panose="02010600030101010101" pitchFamily="2" charset="-122"/>
              </a:rPr>
              <a:t>解析</a:t>
            </a:r>
            <a:r>
              <a:rPr lang="en-US" altLang="zh-CN" sz="2800" b="1">
                <a:solidFill>
                  <a:srgbClr val="FF0000"/>
                </a:solidFill>
                <a:latin typeface="宋体" panose="02010600030101010101" pitchFamily="2" charset="-122"/>
              </a:rPr>
              <a:t>】由“为之牺牲”可推测第一空应填“奋斗”，由“为之歌咏”可推测第二空应填“描画”，由“为之感动”可推测第三空应填“沉醉”。</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1"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1"/>
      <p:bldP spid="2" grpId="0"/>
      <p:bldP spid="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
          <p:cNvSpPr txBox="1"/>
          <p:nvPr/>
        </p:nvSpPr>
        <p:spPr>
          <a:xfrm>
            <a:off x="415925" y="807720"/>
            <a:ext cx="8370570" cy="4742815"/>
          </a:xfrm>
          <a:prstGeom prst="rect">
            <a:avLst/>
          </a:prstGeom>
          <a:noFill/>
        </p:spPr>
        <p:txBody>
          <a:bodyPr wrap="square" rtlCol="0">
            <a:spAutoFit/>
          </a:bodyPr>
          <a:lstStyle/>
          <a:p>
            <a:pPr marL="581660" indent="-581660" algn="just" eaLnBrk="1" hangingPunct="1">
              <a:lnSpc>
                <a:spcPct val="120000"/>
              </a:lnSpc>
              <a:spcBef>
                <a:spcPct val="0"/>
              </a:spcBef>
              <a:spcAft>
                <a:spcPct val="0"/>
              </a:spcAft>
            </a:pPr>
            <a:r>
              <a:rPr lang="en-US" sz="2800" b="1">
                <a:solidFill>
                  <a:srgbClr val="0000FF"/>
                </a:solidFill>
                <a:latin typeface="宋体" panose="02010600030101010101" pitchFamily="2" charset="-122"/>
                <a:cs typeface="宋体" panose="02010600030101010101" pitchFamily="2" charset="-122"/>
              </a:rPr>
              <a:t>3. </a:t>
            </a:r>
            <a:r>
              <a:rPr lang="zh-CN" sz="2800" b="1">
                <a:solidFill>
                  <a:srgbClr val="0000FF"/>
                </a:solidFill>
                <a:latin typeface="宋体" panose="02010600030101010101" pitchFamily="2" charset="-122"/>
                <a:cs typeface="宋体" panose="02010600030101010101" pitchFamily="2" charset="-122"/>
              </a:rPr>
              <a:t>下列句子中没有语病的一项是（　　）</a:t>
            </a:r>
          </a:p>
          <a:p>
            <a:pPr marL="589915" indent="-353695" algn="just" eaLnBrk="1" hangingPunct="1">
              <a:lnSpc>
                <a:spcPct val="120000"/>
              </a:lnSpc>
              <a:spcBef>
                <a:spcPct val="0"/>
              </a:spcBef>
              <a:spcAft>
                <a:spcPct val="0"/>
              </a:spcAft>
            </a:pPr>
            <a:r>
              <a:rPr lang="zh-CN" sz="2800" b="1">
                <a:latin typeface="宋体" panose="02010600030101010101" pitchFamily="2" charset="-122"/>
                <a:cs typeface="宋体" panose="02010600030101010101" pitchFamily="2" charset="-122"/>
              </a:rPr>
              <a:t>A.能否把爱国主义教育作为永恒主题，是培养青年爱国情怀的重要途径。</a:t>
            </a:r>
          </a:p>
          <a:p>
            <a:pPr marL="589915" indent="-353695" algn="just" eaLnBrk="1" hangingPunct="1">
              <a:lnSpc>
                <a:spcPct val="120000"/>
              </a:lnSpc>
              <a:spcBef>
                <a:spcPct val="0"/>
              </a:spcBef>
              <a:spcAft>
                <a:spcPct val="0"/>
              </a:spcAft>
            </a:pPr>
            <a:r>
              <a:rPr lang="zh-CN" sz="2800" b="1">
                <a:latin typeface="宋体" panose="02010600030101010101" pitchFamily="2" charset="-122"/>
                <a:cs typeface="宋体" panose="02010600030101010101" pitchFamily="2" charset="-122"/>
              </a:rPr>
              <a:t>B.波澜壮阔的“五四运动”，激发了中国人民和中华民族实现民族复兴。</a:t>
            </a:r>
          </a:p>
          <a:p>
            <a:pPr marL="589915" indent="-353695" algn="just" eaLnBrk="1" hangingPunct="1">
              <a:lnSpc>
                <a:spcPct val="120000"/>
              </a:lnSpc>
              <a:spcBef>
                <a:spcPct val="0"/>
              </a:spcBef>
              <a:spcAft>
                <a:spcPct val="0"/>
              </a:spcAft>
            </a:pPr>
            <a:r>
              <a:rPr lang="zh-CN" sz="2800" b="1">
                <a:latin typeface="宋体" panose="02010600030101010101" pitchFamily="2" charset="-122"/>
                <a:cs typeface="宋体" panose="02010600030101010101" pitchFamily="2" charset="-122"/>
              </a:rPr>
              <a:t>C.“一带一路”倡议将在非洲这片充满潜力的土地上，结出更多丰硕的果实。</a:t>
            </a:r>
          </a:p>
          <a:p>
            <a:pPr marL="589915" indent="-353695" algn="just" eaLnBrk="1" hangingPunct="1">
              <a:lnSpc>
                <a:spcPct val="120000"/>
              </a:lnSpc>
              <a:spcBef>
                <a:spcPct val="0"/>
              </a:spcBef>
              <a:spcAft>
                <a:spcPct val="0"/>
              </a:spcAft>
            </a:pPr>
            <a:r>
              <a:rPr lang="zh-CN" sz="2800" b="1">
                <a:latin typeface="宋体" panose="02010600030101010101" pitchFamily="2" charset="-122"/>
                <a:cs typeface="宋体" panose="02010600030101010101" pitchFamily="2" charset="-122"/>
              </a:rPr>
              <a:t>D.许多内地教师心怀理想，奔赴新疆，开创新时代教育援疆的壮丽画卷。</a:t>
            </a:r>
          </a:p>
        </p:txBody>
      </p:sp>
      <p:sp>
        <p:nvSpPr>
          <p:cNvPr id="2" name="文本框 1"/>
          <p:cNvSpPr txBox="1"/>
          <p:nvPr/>
        </p:nvSpPr>
        <p:spPr>
          <a:xfrm>
            <a:off x="6118860" y="795655"/>
            <a:ext cx="607695" cy="607695"/>
          </a:xfrm>
          <a:prstGeom prst="rect">
            <a:avLst/>
          </a:prstGeom>
          <a:noFill/>
        </p:spPr>
        <p:txBody>
          <a:bodyPr wrap="square" rtlCol="0">
            <a:spAutoFit/>
          </a:bodyPr>
          <a:lstStyle/>
          <a:p>
            <a:pPr algn="ctr" eaLnBrk="1">
              <a:lnSpc>
                <a:spcPct val="120000"/>
              </a:lnSpc>
              <a:spcBef>
                <a:spcPct val="0"/>
              </a:spcBef>
              <a:spcAft>
                <a:spcPct val="0"/>
              </a:spcAft>
            </a:pPr>
            <a:r>
              <a:rPr lang="en-US" altLang="zh-CN" sz="2800" b="1" smtClean="0">
                <a:solidFill>
                  <a:srgbClr val="FF0000"/>
                </a:solidFill>
                <a:latin typeface="宋体" panose="02010600030101010101" pitchFamily="2" charset="-122"/>
              </a:rPr>
              <a:t>C</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1"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1"/>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298450" y="1642745"/>
            <a:ext cx="8547100" cy="2158365"/>
          </a:xfrm>
          <a:prstGeom prst="rect">
            <a:avLst/>
          </a:prstGeom>
          <a:noFill/>
        </p:spPr>
        <p:txBody>
          <a:bodyPr wrap="square" rtlCol="0">
            <a:spAutoFit/>
          </a:bodyPr>
          <a:lstStyle/>
          <a:p>
            <a:pPr marL="133350" indent="-133350" algn="just" eaLnBrk="1" hangingPunct="1">
              <a:lnSpc>
                <a:spcPct val="120000"/>
              </a:lnSpc>
              <a:spcBef>
                <a:spcPct val="0"/>
              </a:spcBef>
              <a:spcAft>
                <a:spcPct val="0"/>
              </a:spcAft>
            </a:pPr>
            <a:r>
              <a:rPr sz="2800" b="1">
                <a:solidFill>
                  <a:srgbClr val="FF0000"/>
                </a:solidFill>
                <a:latin typeface="宋体" panose="02010600030101010101" pitchFamily="2" charset="-122"/>
                <a:sym typeface="+mn-ea"/>
              </a:rPr>
              <a:t>【解析】A项两面对一面，去掉“能否”；B项缺少宾语，可在“民族复兴”后面加“的热情”；C项没有语病；D项语序不当，搭配不当。把“许多”与“内地”位置互换，把“开创”改为“绘就”。</a:t>
            </a:r>
            <a:endParaRPr lang="en-US" altLang="zh-CN" sz="2800" b="1">
              <a:solidFill>
                <a:srgbClr val="FF0000"/>
              </a:solidFill>
              <a:latin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1"/>
          <p:cNvSpPr txBox="1"/>
          <p:nvPr/>
        </p:nvSpPr>
        <p:spPr>
          <a:xfrm>
            <a:off x="416560" y="1016000"/>
            <a:ext cx="8368665" cy="4742815"/>
          </a:xfrm>
          <a:prstGeom prst="rect">
            <a:avLst/>
          </a:prstGeom>
          <a:noFill/>
        </p:spPr>
        <p:txBody>
          <a:bodyPr wrap="square" rtlCol="0">
            <a:spAutoFit/>
          </a:bodyPr>
          <a:lstStyle/>
          <a:p>
            <a:pPr marL="553720" indent="-553720" algn="just" eaLnBrk="1">
              <a:lnSpc>
                <a:spcPct val="120000"/>
              </a:lnSpc>
              <a:spcBef>
                <a:spcPct val="0"/>
              </a:spcBef>
              <a:spcAft>
                <a:spcPct val="0"/>
              </a:spcAft>
            </a:pPr>
            <a:r>
              <a:rPr lang="zh-CN" altLang="en-US" sz="2800" b="1" smtClean="0">
                <a:solidFill>
                  <a:srgbClr val="0000FF"/>
                </a:solidFill>
                <a:latin typeface="宋体" panose="02010600030101010101" pitchFamily="2" charset="-122"/>
              </a:rPr>
              <a:t>4. 在下面一段文字横线处补写恰当的语句，使整段文字语意完整、连贯。</a:t>
            </a:r>
          </a:p>
          <a:p>
            <a:pPr indent="0" algn="just" eaLnBrk="1" hangingPunct="1">
              <a:lnSpc>
                <a:spcPct val="120000"/>
              </a:lnSpc>
              <a:spcBef>
                <a:spcPct val="0"/>
              </a:spcBef>
              <a:spcAft>
                <a:spcPct val="0"/>
              </a:spcAft>
            </a:pPr>
            <a:r>
              <a:rPr lang="zh-CN" altLang="en-US" sz="2800" b="1">
                <a:latin typeface="楷体" panose="02010609060101010101" charset="-122"/>
                <a:ea typeface="楷体" panose="02010609060101010101" charset="-122"/>
              </a:rPr>
              <a:t>    2019年10月1日，中华人民共和国迎来她七十岁华诞。七十年像一条长河，有急流也有缓流；七十年像一幅长卷，有冷色也有暖色；七十年像一首乐曲，（1）</a:t>
            </a:r>
            <a:r>
              <a:rPr lang="zh-CN" altLang="en-US" sz="2800" b="1" u="sng">
                <a:latin typeface="楷体" panose="02010609060101010101" charset="-122"/>
                <a:ea typeface="楷体" panose="02010609060101010101" charset="-122"/>
              </a:rPr>
              <a:t>                  </a:t>
            </a:r>
            <a:r>
              <a:rPr lang="zh-CN" altLang="en-US" sz="2800" b="1">
                <a:latin typeface="楷体" panose="02010609060101010101" charset="-122"/>
                <a:ea typeface="楷体" panose="02010609060101010101" charset="-122"/>
              </a:rPr>
              <a:t>；七十年像一部史诗，有痛苦也有欢乐。长河永远奔流，画卷刚刚展开，乐曲渐趋高潮，（2）</a:t>
            </a:r>
            <a:r>
              <a:rPr lang="zh-CN" altLang="en-US" sz="2800" b="1" u="sng">
                <a:latin typeface="楷体" panose="02010609060101010101" charset="-122"/>
                <a:ea typeface="楷体" panose="02010609060101010101" charset="-122"/>
              </a:rPr>
              <a:t>              </a:t>
            </a:r>
            <a:r>
              <a:rPr lang="zh-CN" altLang="en-US" sz="2800" b="1">
                <a:latin typeface="楷体" panose="02010609060101010101" charset="-122"/>
                <a:ea typeface="楷体" panose="02010609060101010101" charset="-122"/>
              </a:rPr>
              <a:t>。我们的共和国正迈着坚定的步伐，跨入新时代。</a:t>
            </a:r>
          </a:p>
        </p:txBody>
      </p:sp>
      <p:sp>
        <p:nvSpPr>
          <p:cNvPr id="7" name="文本框 1"/>
          <p:cNvSpPr txBox="1"/>
          <p:nvPr/>
        </p:nvSpPr>
        <p:spPr>
          <a:xfrm>
            <a:off x="2326640" y="3538855"/>
            <a:ext cx="2841625" cy="607695"/>
          </a:xfrm>
          <a:prstGeom prst="rect">
            <a:avLst/>
          </a:prstGeom>
          <a:noFill/>
        </p:spPr>
        <p:txBody>
          <a:bodyPr wrap="square" rtlCol="0">
            <a:spAutoFit/>
          </a:bodyPr>
          <a:lstStyle/>
          <a:p>
            <a:pPr algn="just" eaLnBrk="1">
              <a:lnSpc>
                <a:spcPct val="120000"/>
              </a:lnSpc>
              <a:spcBef>
                <a:spcPct val="0"/>
              </a:spcBef>
              <a:spcAft>
                <a:spcPct val="0"/>
              </a:spcAft>
            </a:pPr>
            <a:r>
              <a:rPr lang="zh-CN" sz="2800" b="1">
                <a:solidFill>
                  <a:srgbClr val="FF0000"/>
                </a:solidFill>
                <a:latin typeface="宋体" panose="02010600030101010101" pitchFamily="2" charset="-122"/>
                <a:cs typeface="宋体" panose="02010600030101010101" pitchFamily="2" charset="-122"/>
                <a:sym typeface="+mn-ea"/>
              </a:rPr>
              <a:t>有低音也有高音</a:t>
            </a:r>
          </a:p>
        </p:txBody>
      </p:sp>
      <p:sp>
        <p:nvSpPr>
          <p:cNvPr id="3" name="文本框 1"/>
          <p:cNvSpPr txBox="1"/>
          <p:nvPr/>
        </p:nvSpPr>
        <p:spPr>
          <a:xfrm>
            <a:off x="4020820" y="4575810"/>
            <a:ext cx="2841625" cy="607695"/>
          </a:xfrm>
          <a:prstGeom prst="rect">
            <a:avLst/>
          </a:prstGeom>
          <a:noFill/>
        </p:spPr>
        <p:txBody>
          <a:bodyPr wrap="square" rtlCol="0">
            <a:spAutoFit/>
          </a:bodyPr>
          <a:lstStyle/>
          <a:p>
            <a:pPr algn="just" eaLnBrk="1">
              <a:lnSpc>
                <a:spcPct val="120000"/>
              </a:lnSpc>
              <a:spcBef>
                <a:spcPct val="0"/>
              </a:spcBef>
              <a:spcAft>
                <a:spcPct val="0"/>
              </a:spcAft>
            </a:pPr>
            <a:r>
              <a:rPr lang="zh-CN" sz="2800" b="1">
                <a:solidFill>
                  <a:srgbClr val="FF0000"/>
                </a:solidFill>
                <a:latin typeface="宋体" panose="02010600030101010101" pitchFamily="2" charset="-122"/>
                <a:cs typeface="宋体" panose="02010600030101010101" pitchFamily="2" charset="-122"/>
                <a:sym typeface="+mn-ea"/>
              </a:rPr>
              <a:t>史诗还在续写</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1"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P spid="7" grpId="0"/>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07975" y="393700"/>
            <a:ext cx="7012305" cy="607695"/>
          </a:xfrm>
          <a:prstGeom prst="rect">
            <a:avLst/>
          </a:prstGeom>
          <a:noFill/>
        </p:spPr>
        <p:txBody>
          <a:bodyPr wrap="square" rtlCol="0">
            <a:spAutoFit/>
          </a:bodyPr>
          <a:lstStyle/>
          <a:p>
            <a:pPr algn="just" eaLnBrk="1">
              <a:lnSpc>
                <a:spcPct val="120000"/>
              </a:lnSpc>
              <a:spcBef>
                <a:spcPct val="0"/>
              </a:spcBef>
              <a:spcAft>
                <a:spcPct val="0"/>
              </a:spcAft>
            </a:pPr>
            <a:r>
              <a:rPr lang="en-US" altLang="zh-CN" sz="2800" b="1" smtClean="0">
                <a:solidFill>
                  <a:srgbClr val="FF0000"/>
                </a:solidFill>
                <a:latin typeface="宋体" panose="02010600030101010101" pitchFamily="2" charset="-122"/>
              </a:rPr>
              <a:t>【</a:t>
            </a:r>
            <a:r>
              <a:rPr lang="zh-CN" altLang="en-US" sz="2800" b="1" smtClean="0">
                <a:solidFill>
                  <a:srgbClr val="FF0000"/>
                </a:solidFill>
                <a:latin typeface="宋体" panose="02010600030101010101" pitchFamily="2" charset="-122"/>
              </a:rPr>
              <a:t>能力提升</a:t>
            </a:r>
            <a:r>
              <a:rPr lang="en-US" altLang="zh-CN" sz="2800" b="1" smtClean="0">
                <a:solidFill>
                  <a:srgbClr val="FF0000"/>
                </a:solidFill>
                <a:latin typeface="宋体" panose="02010600030101010101" pitchFamily="2" charset="-122"/>
              </a:rPr>
              <a:t>】——</a:t>
            </a:r>
            <a:r>
              <a:rPr lang="zh-CN" altLang="en-US" sz="2800" b="1" smtClean="0">
                <a:solidFill>
                  <a:srgbClr val="0070C0"/>
                </a:solidFill>
                <a:latin typeface="宋体" panose="02010600030101010101" pitchFamily="2" charset="-122"/>
              </a:rPr>
              <a:t>课内精读</a:t>
            </a:r>
            <a:endParaRPr lang="zh-CN" altLang="en-US" sz="2800" b="1">
              <a:solidFill>
                <a:srgbClr val="0070C0"/>
              </a:solidFill>
              <a:latin typeface="宋体" panose="02010600030101010101" pitchFamily="2" charset="-122"/>
            </a:endParaRPr>
          </a:p>
        </p:txBody>
      </p:sp>
      <p:sp>
        <p:nvSpPr>
          <p:cNvPr id="4" name="文本框 1"/>
          <p:cNvSpPr txBox="1"/>
          <p:nvPr/>
        </p:nvSpPr>
        <p:spPr>
          <a:xfrm>
            <a:off x="522605" y="919480"/>
            <a:ext cx="8370570" cy="6292850"/>
          </a:xfrm>
          <a:prstGeom prst="rect">
            <a:avLst/>
          </a:prstGeom>
          <a:noFill/>
        </p:spPr>
        <p:txBody>
          <a:bodyPr wrap="square" rtlCol="0">
            <a:spAutoFit/>
          </a:bodyPr>
          <a:lstStyle/>
          <a:p>
            <a:pPr algn="ctr" eaLnBrk="1">
              <a:lnSpc>
                <a:spcPct val="120000"/>
              </a:lnSpc>
              <a:spcBef>
                <a:spcPct val="0"/>
              </a:spcBef>
              <a:spcAft>
                <a:spcPct val="0"/>
              </a:spcAft>
            </a:pPr>
            <a:r>
              <a:rPr lang="zh-CN" altLang="en-US" sz="2800" b="1" smtClean="0">
                <a:solidFill>
                  <a:srgbClr val="0000FF"/>
                </a:solidFill>
                <a:latin typeface="微软雅黑" panose="020B0503020204020204" charset="-122"/>
                <a:ea typeface="微软雅黑" panose="020B0503020204020204" charset="-122"/>
              </a:rPr>
              <a:t>祖国啊，我亲爱的祖国（节选）</a:t>
            </a:r>
            <a:endParaRPr lang="zh-CN" altLang="en-US" sz="2800" b="1" smtClean="0">
              <a:solidFill>
                <a:srgbClr val="0000FF"/>
              </a:solidFill>
              <a:latin typeface="宋体" panose="02010600030101010101" pitchFamily="2" charset="-122"/>
            </a:endParaRPr>
          </a:p>
          <a:p>
            <a:pPr indent="1463040" algn="just" eaLnBrk="1" hangingPunct="1">
              <a:lnSpc>
                <a:spcPct val="120000"/>
              </a:lnSpc>
              <a:spcBef>
                <a:spcPct val="0"/>
              </a:spcBef>
              <a:spcAft>
                <a:spcPct val="0"/>
              </a:spcAft>
            </a:pPr>
            <a:r>
              <a:rPr lang="zh-CN" altLang="en-US" sz="2800" b="1">
                <a:latin typeface="楷体" panose="02010609060101010101" charset="-122"/>
                <a:ea typeface="楷体" panose="02010609060101010101" charset="-122"/>
              </a:rPr>
              <a:t>我是你河边上破旧的老水车，</a:t>
            </a:r>
          </a:p>
          <a:p>
            <a:pPr indent="1463040" algn="just" eaLnBrk="1" hangingPunct="1">
              <a:lnSpc>
                <a:spcPct val="120000"/>
              </a:lnSpc>
              <a:spcBef>
                <a:spcPct val="0"/>
              </a:spcBef>
              <a:spcAft>
                <a:spcPct val="0"/>
              </a:spcAft>
            </a:pPr>
            <a:r>
              <a:rPr lang="zh-CN" altLang="en-US" sz="2800" b="1">
                <a:latin typeface="楷体" panose="02010609060101010101" charset="-122"/>
                <a:ea typeface="楷体" panose="02010609060101010101" charset="-122"/>
              </a:rPr>
              <a:t>数百年来纺着疲惫的歌；</a:t>
            </a:r>
          </a:p>
          <a:p>
            <a:pPr indent="1463040" algn="just" eaLnBrk="1" hangingPunct="1">
              <a:lnSpc>
                <a:spcPct val="120000"/>
              </a:lnSpc>
              <a:spcBef>
                <a:spcPct val="0"/>
              </a:spcBef>
              <a:spcAft>
                <a:spcPct val="0"/>
              </a:spcAft>
            </a:pPr>
            <a:r>
              <a:rPr lang="zh-CN" altLang="en-US" sz="2800" b="1">
                <a:latin typeface="楷体" panose="02010609060101010101" charset="-122"/>
                <a:ea typeface="楷体" panose="02010609060101010101" charset="-122"/>
              </a:rPr>
              <a:t>我是你额上熏黑的矿灯，</a:t>
            </a:r>
          </a:p>
          <a:p>
            <a:pPr indent="1463040" algn="just" eaLnBrk="1" hangingPunct="1">
              <a:lnSpc>
                <a:spcPct val="120000"/>
              </a:lnSpc>
              <a:spcBef>
                <a:spcPct val="0"/>
              </a:spcBef>
              <a:spcAft>
                <a:spcPct val="0"/>
              </a:spcAft>
            </a:pPr>
            <a:r>
              <a:rPr lang="zh-CN" altLang="en-US" sz="2800" b="1">
                <a:latin typeface="楷体" panose="02010609060101010101" charset="-122"/>
                <a:ea typeface="楷体" panose="02010609060101010101" charset="-122"/>
              </a:rPr>
              <a:t>照你在历史的隧洞里蜗行摸索；</a:t>
            </a:r>
          </a:p>
          <a:p>
            <a:pPr indent="1463040" algn="just" eaLnBrk="1" hangingPunct="1">
              <a:lnSpc>
                <a:spcPct val="120000"/>
              </a:lnSpc>
              <a:spcBef>
                <a:spcPct val="0"/>
              </a:spcBef>
              <a:spcAft>
                <a:spcPct val="0"/>
              </a:spcAft>
            </a:pPr>
            <a:r>
              <a:rPr lang="zh-CN" altLang="en-US" sz="2800" b="1">
                <a:latin typeface="楷体" panose="02010609060101010101" charset="-122"/>
                <a:ea typeface="楷体" panose="02010609060101010101" charset="-122"/>
              </a:rPr>
              <a:t>我是干瘪的稻穗；是失修的路基；</a:t>
            </a:r>
          </a:p>
          <a:p>
            <a:pPr indent="1463040" algn="just" eaLnBrk="1" hangingPunct="1">
              <a:lnSpc>
                <a:spcPct val="120000"/>
              </a:lnSpc>
              <a:spcBef>
                <a:spcPct val="0"/>
              </a:spcBef>
              <a:spcAft>
                <a:spcPct val="0"/>
              </a:spcAft>
            </a:pPr>
            <a:r>
              <a:rPr lang="zh-CN" altLang="en-US" sz="2800" b="1">
                <a:latin typeface="楷体" panose="02010609060101010101" charset="-122"/>
                <a:ea typeface="楷体" panose="02010609060101010101" charset="-122"/>
              </a:rPr>
              <a:t>是淤滩上的驳船</a:t>
            </a:r>
          </a:p>
          <a:p>
            <a:pPr indent="1463040" algn="just" eaLnBrk="1" hangingPunct="1">
              <a:lnSpc>
                <a:spcPct val="120000"/>
              </a:lnSpc>
              <a:spcBef>
                <a:spcPct val="0"/>
              </a:spcBef>
              <a:spcAft>
                <a:spcPct val="0"/>
              </a:spcAft>
            </a:pPr>
            <a:r>
              <a:rPr lang="zh-CN" altLang="en-US" sz="2800" b="1">
                <a:latin typeface="楷体" panose="02010609060101010101" charset="-122"/>
                <a:ea typeface="楷体" panose="02010609060101010101" charset="-122"/>
              </a:rPr>
              <a:t>把纤绳深深</a:t>
            </a:r>
          </a:p>
          <a:p>
            <a:pPr indent="1463040" algn="just" eaLnBrk="1" hangingPunct="1">
              <a:lnSpc>
                <a:spcPct val="120000"/>
              </a:lnSpc>
              <a:spcBef>
                <a:spcPct val="0"/>
              </a:spcBef>
              <a:spcAft>
                <a:spcPct val="0"/>
              </a:spcAft>
            </a:pPr>
            <a:r>
              <a:rPr lang="zh-CN" altLang="en-US" sz="2800" b="1">
                <a:latin typeface="楷体" panose="02010609060101010101" charset="-122"/>
                <a:ea typeface="楷体" panose="02010609060101010101" charset="-122"/>
              </a:rPr>
              <a:t>勒进你的肩膊；</a:t>
            </a:r>
          </a:p>
          <a:p>
            <a:pPr indent="1463040" algn="just" eaLnBrk="1" hangingPunct="1">
              <a:lnSpc>
                <a:spcPct val="120000"/>
              </a:lnSpc>
              <a:spcBef>
                <a:spcPct val="0"/>
              </a:spcBef>
              <a:spcAft>
                <a:spcPct val="0"/>
              </a:spcAft>
            </a:pPr>
            <a:r>
              <a:rPr lang="zh-CN" altLang="en-US" sz="2800" b="1">
                <a:latin typeface="楷体" panose="02010609060101010101" charset="-122"/>
                <a:ea typeface="楷体" panose="02010609060101010101" charset="-122"/>
                <a:sym typeface="+mn-ea"/>
              </a:rPr>
              <a:t>——祖国啊！</a:t>
            </a:r>
            <a:endParaRPr lang="zh-CN" altLang="en-US" sz="2800" b="1">
              <a:latin typeface="楷体" panose="02010609060101010101" charset="-122"/>
              <a:ea typeface="楷体" panose="02010609060101010101" charset="-122"/>
            </a:endParaRPr>
          </a:p>
          <a:p>
            <a:pPr indent="1463040" algn="just" eaLnBrk="1" hangingPunct="1">
              <a:lnSpc>
                <a:spcPct val="120000"/>
              </a:lnSpc>
              <a:spcBef>
                <a:spcPct val="0"/>
              </a:spcBef>
              <a:spcAft>
                <a:spcPct val="0"/>
              </a:spcAft>
            </a:pPr>
            <a:r>
              <a:rPr lang="zh-CN" altLang="en-US" sz="2800" b="1">
                <a:latin typeface="楷体" panose="02010609060101010101" charset="-122"/>
                <a:ea typeface="楷体" panose="02010609060101010101" charset="-122"/>
                <a:sym typeface="+mn-ea"/>
              </a:rPr>
              <a:t>……</a:t>
            </a:r>
            <a:endParaRPr lang="zh-CN" altLang="en-US" sz="2800" b="1">
              <a:latin typeface="楷体" panose="02010609060101010101" charset="-122"/>
              <a:ea typeface="楷体" panose="02010609060101010101" charset="-122"/>
            </a:endParaRPr>
          </a:p>
          <a:p>
            <a:pPr indent="1463040" algn="just" eaLnBrk="1" hangingPunct="1">
              <a:lnSpc>
                <a:spcPct val="120000"/>
              </a:lnSpc>
              <a:spcBef>
                <a:spcPct val="0"/>
              </a:spcBef>
              <a:spcAft>
                <a:spcPct val="0"/>
              </a:spcAft>
            </a:pPr>
            <a:endParaRPr lang="zh-CN" altLang="en-US" sz="2800" b="1">
              <a:latin typeface="楷体" panose="02010609060101010101" charset="-122"/>
              <a:ea typeface="楷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1"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1"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1"/>
      <p:bldP spid="4" grpId="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1"/>
          <p:cNvSpPr txBox="1"/>
          <p:nvPr/>
        </p:nvSpPr>
        <p:spPr>
          <a:xfrm>
            <a:off x="386715" y="798830"/>
            <a:ext cx="8370570" cy="4742815"/>
          </a:xfrm>
          <a:prstGeom prst="rect">
            <a:avLst/>
          </a:prstGeom>
          <a:noFill/>
        </p:spPr>
        <p:txBody>
          <a:bodyPr wrap="square" rtlCol="0">
            <a:spAutoFit/>
          </a:bodyPr>
          <a:lstStyle/>
          <a:p>
            <a:pPr indent="1463040" algn="just" eaLnBrk="1" hangingPunct="1">
              <a:lnSpc>
                <a:spcPct val="120000"/>
              </a:lnSpc>
              <a:spcBef>
                <a:spcPct val="0"/>
              </a:spcBef>
              <a:spcAft>
                <a:spcPct val="0"/>
              </a:spcAft>
            </a:pPr>
            <a:r>
              <a:rPr lang="zh-CN" altLang="en-US" sz="2800" b="1">
                <a:latin typeface="楷体" panose="02010609060101010101" charset="-122"/>
                <a:ea typeface="楷体" panose="02010609060101010101" charset="-122"/>
              </a:rPr>
              <a:t>我是你簇新的理想，</a:t>
            </a:r>
          </a:p>
          <a:p>
            <a:pPr indent="1463040" algn="just" eaLnBrk="1" hangingPunct="1">
              <a:lnSpc>
                <a:spcPct val="120000"/>
              </a:lnSpc>
              <a:spcBef>
                <a:spcPct val="0"/>
              </a:spcBef>
              <a:spcAft>
                <a:spcPct val="0"/>
              </a:spcAft>
            </a:pPr>
            <a:r>
              <a:rPr lang="zh-CN" altLang="en-US" sz="2800" b="1">
                <a:latin typeface="楷体" panose="02010609060101010101" charset="-122"/>
                <a:ea typeface="楷体" panose="02010609060101010101" charset="-122"/>
              </a:rPr>
              <a:t>刚从神话的蛛网里挣脱；</a:t>
            </a:r>
          </a:p>
          <a:p>
            <a:pPr indent="1463040" algn="just" eaLnBrk="1" hangingPunct="1">
              <a:lnSpc>
                <a:spcPct val="120000"/>
              </a:lnSpc>
              <a:spcBef>
                <a:spcPct val="0"/>
              </a:spcBef>
              <a:spcAft>
                <a:spcPct val="0"/>
              </a:spcAft>
            </a:pPr>
            <a:r>
              <a:rPr lang="zh-CN" altLang="en-US" sz="2800" b="1">
                <a:latin typeface="楷体" panose="02010609060101010101" charset="-122"/>
                <a:ea typeface="楷体" panose="02010609060101010101" charset="-122"/>
              </a:rPr>
              <a:t>我是你雪被下古莲的胚芽；</a:t>
            </a:r>
          </a:p>
          <a:p>
            <a:pPr indent="1463040" algn="just" eaLnBrk="1" hangingPunct="1">
              <a:lnSpc>
                <a:spcPct val="120000"/>
              </a:lnSpc>
              <a:spcBef>
                <a:spcPct val="0"/>
              </a:spcBef>
              <a:spcAft>
                <a:spcPct val="0"/>
              </a:spcAft>
            </a:pPr>
            <a:r>
              <a:rPr lang="zh-CN" altLang="en-US" sz="2800" b="1">
                <a:latin typeface="楷体" panose="02010609060101010101" charset="-122"/>
                <a:ea typeface="楷体" panose="02010609060101010101" charset="-122"/>
              </a:rPr>
              <a:t>我是你挂着眼泪的笑涡；</a:t>
            </a:r>
          </a:p>
          <a:p>
            <a:pPr indent="1463040" algn="just" eaLnBrk="1" hangingPunct="1">
              <a:lnSpc>
                <a:spcPct val="120000"/>
              </a:lnSpc>
              <a:spcBef>
                <a:spcPct val="0"/>
              </a:spcBef>
              <a:spcAft>
                <a:spcPct val="0"/>
              </a:spcAft>
            </a:pPr>
            <a:r>
              <a:rPr lang="zh-CN" altLang="en-US" sz="2800" b="1">
                <a:latin typeface="楷体" panose="02010609060101010101" charset="-122"/>
                <a:ea typeface="楷体" panose="02010609060101010101" charset="-122"/>
              </a:rPr>
              <a:t>我是新刷出的雪白的起跑线；</a:t>
            </a:r>
          </a:p>
          <a:p>
            <a:pPr indent="1463040" algn="just" eaLnBrk="1" hangingPunct="1">
              <a:lnSpc>
                <a:spcPct val="120000"/>
              </a:lnSpc>
              <a:spcBef>
                <a:spcPct val="0"/>
              </a:spcBef>
              <a:spcAft>
                <a:spcPct val="0"/>
              </a:spcAft>
            </a:pPr>
            <a:r>
              <a:rPr lang="zh-CN" altLang="en-US" sz="2800" b="1">
                <a:latin typeface="楷体" panose="02010609060101010101" charset="-122"/>
                <a:ea typeface="楷体" panose="02010609060101010101" charset="-122"/>
              </a:rPr>
              <a:t>是绯红的黎明</a:t>
            </a:r>
          </a:p>
          <a:p>
            <a:pPr indent="1463040" algn="just" eaLnBrk="1" hangingPunct="1">
              <a:lnSpc>
                <a:spcPct val="120000"/>
              </a:lnSpc>
              <a:spcBef>
                <a:spcPct val="0"/>
              </a:spcBef>
              <a:spcAft>
                <a:spcPct val="0"/>
              </a:spcAft>
            </a:pPr>
            <a:r>
              <a:rPr lang="zh-CN" altLang="en-US" sz="2800" b="1">
                <a:latin typeface="楷体" panose="02010609060101010101" charset="-122"/>
                <a:ea typeface="楷体" panose="02010609060101010101" charset="-122"/>
              </a:rPr>
              <a:t>      正在喷薄；</a:t>
            </a:r>
          </a:p>
          <a:p>
            <a:pPr indent="1463040" algn="just" eaLnBrk="1" hangingPunct="1">
              <a:lnSpc>
                <a:spcPct val="120000"/>
              </a:lnSpc>
              <a:spcBef>
                <a:spcPct val="0"/>
              </a:spcBef>
              <a:spcAft>
                <a:spcPct val="0"/>
              </a:spcAft>
            </a:pPr>
            <a:r>
              <a:rPr lang="zh-CN" altLang="en-US" sz="2800" b="1">
                <a:latin typeface="楷体" panose="02010609060101010101" charset="-122"/>
                <a:ea typeface="楷体" panose="02010609060101010101" charset="-122"/>
              </a:rPr>
              <a:t>——祖国啊！</a:t>
            </a:r>
          </a:p>
          <a:p>
            <a:pPr indent="1463040" algn="just" eaLnBrk="1" hangingPunct="1">
              <a:lnSpc>
                <a:spcPct val="120000"/>
              </a:lnSpc>
              <a:spcBef>
                <a:spcPct val="0"/>
              </a:spcBef>
              <a:spcAft>
                <a:spcPct val="0"/>
              </a:spcAft>
            </a:pPr>
            <a:r>
              <a:rPr lang="zh-CN" altLang="en-US" sz="2800" b="1">
                <a:latin typeface="楷体" panose="02010609060101010101" charset="-122"/>
                <a:ea typeface="楷体" panose="02010609060101010101" charset="-122"/>
              </a:rPr>
              <a:t>……</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1"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1"/>
          <p:cNvSpPr txBox="1"/>
          <p:nvPr/>
        </p:nvSpPr>
        <p:spPr>
          <a:xfrm>
            <a:off x="203835" y="1266190"/>
            <a:ext cx="8582660" cy="607695"/>
          </a:xfrm>
          <a:prstGeom prst="rect">
            <a:avLst/>
          </a:prstGeom>
          <a:noFill/>
        </p:spPr>
        <p:txBody>
          <a:bodyPr wrap="square" rtlCol="0">
            <a:spAutoFit/>
          </a:bodyPr>
          <a:lstStyle/>
          <a:p>
            <a:pPr marL="904875" indent="-904875" algn="just" eaLnBrk="1" hangingPunct="1">
              <a:lnSpc>
                <a:spcPct val="120000"/>
              </a:lnSpc>
              <a:spcBef>
                <a:spcPct val="0"/>
              </a:spcBef>
              <a:spcAft>
                <a:spcPct val="0"/>
              </a:spcAft>
            </a:pPr>
            <a:r>
              <a:rPr lang="zh-CN" altLang="en-US" sz="2800" b="1">
                <a:solidFill>
                  <a:schemeClr val="tx1"/>
                </a:solidFill>
                <a:latin typeface="宋体" panose="02010600030101010101" pitchFamily="2" charset="-122"/>
                <a:cs typeface="宋体" panose="02010600030101010101" pitchFamily="2" charset="-122"/>
              </a:rPr>
              <a:t>（</a:t>
            </a:r>
            <a:r>
              <a:rPr lang="en-US" altLang="zh-CN" sz="2800" b="1">
                <a:solidFill>
                  <a:schemeClr val="tx1"/>
                </a:solidFill>
                <a:latin typeface="宋体" panose="02010600030101010101" pitchFamily="2" charset="-122"/>
                <a:cs typeface="宋体" panose="02010600030101010101" pitchFamily="2" charset="-122"/>
              </a:rPr>
              <a:t>1</a:t>
            </a:r>
            <a:r>
              <a:rPr lang="zh-CN" altLang="en-US" sz="2800" b="1">
                <a:solidFill>
                  <a:schemeClr val="tx1"/>
                </a:solidFill>
                <a:latin typeface="宋体" panose="02010600030101010101" pitchFamily="2" charset="-122"/>
                <a:cs typeface="宋体" panose="02010600030101010101" pitchFamily="2" charset="-122"/>
              </a:rPr>
              <a:t>）这两节诗各写了什么内容？</a:t>
            </a:r>
          </a:p>
        </p:txBody>
      </p:sp>
      <p:sp>
        <p:nvSpPr>
          <p:cNvPr id="5" name="文本框 4"/>
          <p:cNvSpPr txBox="1"/>
          <p:nvPr/>
        </p:nvSpPr>
        <p:spPr>
          <a:xfrm>
            <a:off x="416560" y="2536825"/>
            <a:ext cx="8370570" cy="1124585"/>
          </a:xfrm>
          <a:prstGeom prst="rect">
            <a:avLst/>
          </a:prstGeom>
          <a:noFill/>
        </p:spPr>
        <p:txBody>
          <a:bodyPr wrap="square" rtlCol="0">
            <a:spAutoFit/>
          </a:bodyPr>
          <a:lstStyle/>
          <a:p>
            <a:pPr algn="just" eaLnBrk="1" hangingPunct="1">
              <a:lnSpc>
                <a:spcPct val="120000"/>
              </a:lnSpc>
              <a:spcBef>
                <a:spcPct val="0"/>
              </a:spcBef>
              <a:spcAft>
                <a:spcPct val="0"/>
              </a:spcAft>
            </a:pPr>
            <a:r>
              <a:rPr lang="zh-CN" altLang="en-US" sz="2800" b="1">
                <a:solidFill>
                  <a:srgbClr val="FF0000"/>
                </a:solidFill>
                <a:latin typeface="宋体" panose="02010600030101010101" pitchFamily="2" charset="-122"/>
              </a:rPr>
              <a:t>该诗第一节表现祖国贫穷、落后的历史；第三节展示历史转折时期的祖国形象。</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1"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P spid="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1"/>
          <p:cNvSpPr txBox="1"/>
          <p:nvPr/>
        </p:nvSpPr>
        <p:spPr>
          <a:xfrm>
            <a:off x="203835" y="566420"/>
            <a:ext cx="8582660" cy="1124585"/>
          </a:xfrm>
          <a:prstGeom prst="rect">
            <a:avLst/>
          </a:prstGeom>
          <a:noFill/>
        </p:spPr>
        <p:txBody>
          <a:bodyPr wrap="square" rtlCol="0">
            <a:spAutoFit/>
          </a:bodyPr>
          <a:lstStyle/>
          <a:p>
            <a:pPr marL="904875" indent="-904875" algn="just" eaLnBrk="1" hangingPunct="1">
              <a:lnSpc>
                <a:spcPct val="120000"/>
              </a:lnSpc>
              <a:spcBef>
                <a:spcPct val="0"/>
              </a:spcBef>
              <a:spcAft>
                <a:spcPct val="0"/>
              </a:spcAft>
            </a:pPr>
            <a:r>
              <a:rPr lang="zh-CN" altLang="en-US" sz="2800" b="1">
                <a:solidFill>
                  <a:schemeClr val="tx1"/>
                </a:solidFill>
                <a:latin typeface="宋体" panose="02010600030101010101" pitchFamily="2" charset="-122"/>
                <a:cs typeface="宋体" panose="02010600030101010101" pitchFamily="2" charset="-122"/>
              </a:rPr>
              <a:t>（</a:t>
            </a:r>
            <a:r>
              <a:rPr lang="en-US" altLang="zh-CN" sz="2800" b="1">
                <a:solidFill>
                  <a:schemeClr val="tx1"/>
                </a:solidFill>
                <a:latin typeface="宋体" panose="02010600030101010101" pitchFamily="2" charset="-122"/>
                <a:cs typeface="宋体" panose="02010600030101010101" pitchFamily="2" charset="-122"/>
              </a:rPr>
              <a:t>2</a:t>
            </a:r>
            <a:r>
              <a:rPr lang="zh-CN" altLang="en-US" sz="2800" b="1">
                <a:solidFill>
                  <a:schemeClr val="tx1"/>
                </a:solidFill>
                <a:latin typeface="宋体" panose="02010600030101010101" pitchFamily="2" charset="-122"/>
                <a:cs typeface="宋体" panose="02010600030101010101" pitchFamily="2" charset="-122"/>
              </a:rPr>
              <a:t>）这两节诗采用了什么写法？有什么作用？请结合诗歌内容分析。</a:t>
            </a:r>
          </a:p>
        </p:txBody>
      </p:sp>
      <p:sp>
        <p:nvSpPr>
          <p:cNvPr id="5" name="文本框 4"/>
          <p:cNvSpPr txBox="1"/>
          <p:nvPr/>
        </p:nvSpPr>
        <p:spPr>
          <a:xfrm>
            <a:off x="416560" y="1644015"/>
            <a:ext cx="8370570" cy="4742815"/>
          </a:xfrm>
          <a:prstGeom prst="rect">
            <a:avLst/>
          </a:prstGeom>
          <a:noFill/>
        </p:spPr>
        <p:txBody>
          <a:bodyPr wrap="square" rtlCol="0">
            <a:spAutoFit/>
          </a:bodyPr>
          <a:lstStyle/>
          <a:p>
            <a:pPr algn="just" eaLnBrk="1" hangingPunct="1">
              <a:lnSpc>
                <a:spcPct val="120000"/>
              </a:lnSpc>
              <a:spcBef>
                <a:spcPct val="0"/>
              </a:spcBef>
              <a:spcAft>
                <a:spcPct val="0"/>
              </a:spcAft>
            </a:pPr>
            <a:r>
              <a:rPr lang="zh-CN" altLang="en-US" sz="2800" b="1">
                <a:solidFill>
                  <a:srgbClr val="FF0000"/>
                </a:solidFill>
                <a:latin typeface="宋体" panose="02010600030101010101" pitchFamily="2" charset="-122"/>
              </a:rPr>
              <a:t>采用了对比的写法。在第一节诗中，诗人使用了“破旧的老水车”“熏黑的矿灯”“干瘪的稻穗”“失修的路基”“淤滩上的驳船”这些缺乏生命力的意象来表现中国的贫穷落后；在第三节诗中，诗人又使用了“簇新的理想”“古莲的胚芽”“雪白的起跑线”“绯红的黎明”等充满生机和活力的意象来表现在新的历史机遇前，祖国摆脱束缚、蒸蒸日上的状态。这两者形成对比，表达诗人的思想和情感由痛苦到喜悦的转变过程。</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1"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P spid="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1"/>
          <p:cNvSpPr txBox="1"/>
          <p:nvPr/>
        </p:nvSpPr>
        <p:spPr>
          <a:xfrm>
            <a:off x="203835" y="1085215"/>
            <a:ext cx="8582660" cy="1641475"/>
          </a:xfrm>
          <a:prstGeom prst="rect">
            <a:avLst/>
          </a:prstGeom>
          <a:noFill/>
        </p:spPr>
        <p:txBody>
          <a:bodyPr wrap="square" rtlCol="0">
            <a:spAutoFit/>
          </a:bodyPr>
          <a:lstStyle/>
          <a:p>
            <a:pPr marL="904875" indent="-904875" algn="just" eaLnBrk="1" hangingPunct="1">
              <a:lnSpc>
                <a:spcPct val="120000"/>
              </a:lnSpc>
              <a:spcBef>
                <a:spcPct val="0"/>
              </a:spcBef>
              <a:spcAft>
                <a:spcPct val="0"/>
              </a:spcAft>
            </a:pPr>
            <a:r>
              <a:rPr lang="zh-CN" altLang="en-US" sz="2800" b="1">
                <a:solidFill>
                  <a:schemeClr val="tx1"/>
                </a:solidFill>
                <a:latin typeface="宋体" panose="02010600030101010101" pitchFamily="2" charset="-122"/>
                <a:cs typeface="宋体" panose="02010600030101010101" pitchFamily="2" charset="-122"/>
              </a:rPr>
              <a:t>（</a:t>
            </a:r>
            <a:r>
              <a:rPr lang="en-US" altLang="zh-CN" sz="2800" b="1">
                <a:solidFill>
                  <a:schemeClr val="tx1"/>
                </a:solidFill>
                <a:latin typeface="宋体" panose="02010600030101010101" pitchFamily="2" charset="-122"/>
                <a:cs typeface="宋体" panose="02010600030101010101" pitchFamily="2" charset="-122"/>
              </a:rPr>
              <a:t>3</a:t>
            </a:r>
            <a:r>
              <a:rPr lang="zh-CN" altLang="en-US" sz="2800" b="1">
                <a:solidFill>
                  <a:schemeClr val="tx1"/>
                </a:solidFill>
                <a:latin typeface="宋体" panose="02010600030101010101" pitchFamily="2" charset="-122"/>
                <a:cs typeface="宋体" panose="02010600030101010101" pitchFamily="2" charset="-122"/>
              </a:rPr>
              <a:t>）两节诗的最后都用了“——祖国啊！”这个句式，你认为它们表达的感情是一样的吗？朗读时该怎样朗读？</a:t>
            </a:r>
          </a:p>
        </p:txBody>
      </p:sp>
      <p:sp>
        <p:nvSpPr>
          <p:cNvPr id="5" name="文本框 4"/>
          <p:cNvSpPr txBox="1"/>
          <p:nvPr/>
        </p:nvSpPr>
        <p:spPr>
          <a:xfrm>
            <a:off x="416560" y="2693670"/>
            <a:ext cx="8370570" cy="2675255"/>
          </a:xfrm>
          <a:prstGeom prst="rect">
            <a:avLst/>
          </a:prstGeom>
          <a:noFill/>
        </p:spPr>
        <p:txBody>
          <a:bodyPr wrap="square" rtlCol="0">
            <a:spAutoFit/>
          </a:bodyPr>
          <a:lstStyle/>
          <a:p>
            <a:pPr algn="just" eaLnBrk="1" hangingPunct="1">
              <a:lnSpc>
                <a:spcPct val="120000"/>
              </a:lnSpc>
              <a:spcBef>
                <a:spcPct val="0"/>
              </a:spcBef>
              <a:spcAft>
                <a:spcPct val="0"/>
              </a:spcAft>
            </a:pPr>
            <a:r>
              <a:rPr lang="zh-CN" altLang="en-US" sz="2800" b="1">
                <a:solidFill>
                  <a:srgbClr val="FF0000"/>
                </a:solidFill>
                <a:latin typeface="宋体" panose="02010600030101010101" pitchFamily="2" charset="-122"/>
              </a:rPr>
              <a:t>不一样。第一节诗的“——祖国啊！”表现的是祖国贫穷落后的面貌，应用深沉而显悲伤的语调来朗读；第三节诗中的这个句子表现的是一个充满希望和奋进精神的祖国，应用兴奋的、充满力量的语调朗读。</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1"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矩形: 折角 1"/>
          <p:cNvSpPr/>
          <p:nvPr/>
        </p:nvSpPr>
        <p:spPr>
          <a:xfrm>
            <a:off x="2468880" y="757649"/>
            <a:ext cx="4206240" cy="795655"/>
          </a:xfrm>
          <a:prstGeom prst="ellipse">
            <a:avLst/>
          </a:prstGeom>
          <a:solidFill>
            <a:srgbClr val="EF6553"/>
          </a:solidFill>
          <a:ln w="9525">
            <a:noFill/>
          </a:ln>
        </p:spPr>
        <p:txBody>
          <a:bodyPr/>
          <a:lstStyle/>
          <a:p>
            <a:pPr algn="ctr"/>
            <a:r>
              <a:rPr lang="zh-CN" altLang="en-US" sz="3200" b="1" smtClean="0">
                <a:latin typeface="方正仿宋_GBK" panose="03000509000000000000" pitchFamily="65" charset="-122"/>
                <a:ea typeface="方正仿宋_GBK" panose="03000509000000000000" pitchFamily="65" charset="-122"/>
              </a:rPr>
              <a:t>学习导航</a:t>
            </a:r>
            <a:endParaRPr lang="zh-CN" altLang="en-US" sz="3200" b="1">
              <a:latin typeface="方正仿宋_GBK" panose="03000509000000000000" pitchFamily="65" charset="-122"/>
              <a:ea typeface="方正仿宋_GBK" panose="03000509000000000000" pitchFamily="65" charset="-122"/>
            </a:endParaRPr>
          </a:p>
        </p:txBody>
      </p:sp>
      <p:graphicFrame>
        <p:nvGraphicFramePr>
          <p:cNvPr id="2" name="表格 1"/>
          <p:cNvGraphicFramePr>
            <a:graphicFrameLocks noGrp="1"/>
          </p:cNvGraphicFramePr>
          <p:nvPr>
            <p:extLst>
              <p:ext uri="{D42A27DB-BD31-4B8C-83A1-F6EECF244321}">
                <p14:modId xmlns:p14="http://schemas.microsoft.com/office/powerpoint/2010/main" val="290568660"/>
              </p:ext>
            </p:extLst>
          </p:nvPr>
        </p:nvGraphicFramePr>
        <p:xfrm>
          <a:off x="197485" y="1870710"/>
          <a:ext cx="8749030" cy="4096512"/>
        </p:xfrm>
        <a:graphic>
          <a:graphicData uri="http://schemas.openxmlformats.org/drawingml/2006/table">
            <a:tbl>
              <a:tblPr firstRow="1" bandRow="1">
                <a:tableStyleId>{5940675A-B579-460E-94D1-54222C63F5DA}</a:tableStyleId>
              </a:tblPr>
              <a:tblGrid>
                <a:gridCol w="984250"/>
                <a:gridCol w="7764780"/>
              </a:tblGrid>
              <a:tr h="4094480">
                <a:tc>
                  <a:txBody>
                    <a:bodyPr/>
                    <a:lstStyle/>
                    <a:p>
                      <a:pPr indent="0" algn="ctr" fontAlgn="auto">
                        <a:lnSpc>
                          <a:spcPct val="120000"/>
                        </a:lnSpc>
                        <a:buNone/>
                      </a:pPr>
                      <a:r>
                        <a:rPr lang="en-US" sz="2800" b="1" dirty="0" err="1">
                          <a:solidFill>
                            <a:srgbClr val="0000FF"/>
                          </a:solidFill>
                          <a:latin typeface="宋体" panose="02010600030101010101" pitchFamily="2" charset="-122"/>
                          <a:ea typeface="宋体" panose="02010600030101010101" pitchFamily="2" charset="-122"/>
                          <a:cs typeface="Calibri" panose="020F0502020204030204" pitchFamily="34" charset="0"/>
                        </a:rPr>
                        <a:t>学习目标</a:t>
                      </a:r>
                      <a:endParaRPr lang="en-US" altLang="en-US" sz="2800" b="1" dirty="0">
                        <a:solidFill>
                          <a:srgbClr val="0000FF"/>
                        </a:solidFill>
                        <a:latin typeface="宋体" panose="02010600030101010101" pitchFamily="2" charset="-122"/>
                        <a:ea typeface="宋体" panose="02010600030101010101" pitchFamily="2" charset="-122"/>
                        <a:cs typeface="Calibri" panose="020F0502020204030204" pitchFamily="34" charset="0"/>
                      </a:endParaRPr>
                    </a:p>
                  </a:txBody>
                  <a:tcPr marL="14604" marR="14604"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fontAlgn="auto">
                        <a:lnSpc>
                          <a:spcPct val="120000"/>
                        </a:lnSpc>
                        <a:buNone/>
                      </a:pPr>
                      <a:r>
                        <a:rPr lang="en-US" sz="2800" b="1" dirty="0">
                          <a:latin typeface="宋体" panose="02010600030101010101" pitchFamily="2" charset="-122"/>
                          <a:ea typeface="宋体" panose="02010600030101010101" pitchFamily="2" charset="-122"/>
                          <a:cs typeface="宋体" panose="02010600030101010101" pitchFamily="2" charset="-122"/>
                        </a:rPr>
                        <a:t>　　1. </a:t>
                      </a:r>
                      <a:r>
                        <a:rPr lang="en-US" sz="2800" b="1" dirty="0" err="1">
                          <a:latin typeface="宋体" panose="02010600030101010101" pitchFamily="2" charset="-122"/>
                          <a:ea typeface="宋体" panose="02010600030101010101" pitchFamily="2" charset="-122"/>
                          <a:cs typeface="宋体" panose="02010600030101010101" pitchFamily="2" charset="-122"/>
                        </a:rPr>
                        <a:t>识记重点词语，了解作者舒婷及其诗歌写作风格，体会“朦胧诗”的特征</a:t>
                      </a:r>
                      <a:r>
                        <a:rPr lang="en-US" sz="2800" b="1" dirty="0">
                          <a:latin typeface="宋体" panose="02010600030101010101" pitchFamily="2" charset="-122"/>
                          <a:ea typeface="宋体" panose="02010600030101010101" pitchFamily="2" charset="-122"/>
                          <a:cs typeface="宋体" panose="02010600030101010101" pitchFamily="2" charset="-122"/>
                        </a:rPr>
                        <a:t>。</a:t>
                      </a:r>
                    </a:p>
                    <a:p>
                      <a:pPr indent="0" fontAlgn="auto">
                        <a:lnSpc>
                          <a:spcPct val="120000"/>
                        </a:lnSpc>
                        <a:buNone/>
                      </a:pPr>
                      <a:r>
                        <a:rPr lang="en-US" sz="2800" b="1" dirty="0">
                          <a:latin typeface="宋体" panose="02010600030101010101" pitchFamily="2" charset="-122"/>
                          <a:ea typeface="宋体" panose="02010600030101010101" pitchFamily="2" charset="-122"/>
                          <a:cs typeface="宋体" panose="02010600030101010101" pitchFamily="2" charset="-122"/>
                        </a:rPr>
                        <a:t>　　2. </a:t>
                      </a:r>
                      <a:r>
                        <a:rPr lang="en-US" sz="2800" b="1" dirty="0" err="1">
                          <a:latin typeface="宋体" panose="02010600030101010101" pitchFamily="2" charset="-122"/>
                          <a:ea typeface="宋体" panose="02010600030101010101" pitchFamily="2" charset="-122"/>
                          <a:cs typeface="宋体" panose="02010600030101010101" pitchFamily="2" charset="-122"/>
                        </a:rPr>
                        <a:t>综合运用默读与朗读的方法学习诗歌，了解诗歌内容，体会诗歌的韵律和节奏</a:t>
                      </a:r>
                      <a:r>
                        <a:rPr lang="en-US" sz="2800" b="1" dirty="0">
                          <a:latin typeface="宋体" panose="02010600030101010101" pitchFamily="2" charset="-122"/>
                          <a:ea typeface="宋体" panose="02010600030101010101" pitchFamily="2" charset="-122"/>
                          <a:cs typeface="宋体" panose="02010600030101010101" pitchFamily="2" charset="-122"/>
                        </a:rPr>
                        <a:t>。</a:t>
                      </a:r>
                    </a:p>
                    <a:p>
                      <a:pPr indent="0" fontAlgn="auto">
                        <a:lnSpc>
                          <a:spcPct val="120000"/>
                        </a:lnSpc>
                        <a:buNone/>
                      </a:pPr>
                      <a:r>
                        <a:rPr lang="en-US" sz="2800" b="1" dirty="0">
                          <a:latin typeface="宋体" panose="02010600030101010101" pitchFamily="2" charset="-122"/>
                          <a:ea typeface="宋体" panose="02010600030101010101" pitchFamily="2" charset="-122"/>
                          <a:cs typeface="宋体" panose="02010600030101010101" pitchFamily="2" charset="-122"/>
                        </a:rPr>
                        <a:t>　　3. </a:t>
                      </a:r>
                      <a:r>
                        <a:rPr lang="en-US" sz="2800" b="1" dirty="0" err="1">
                          <a:latin typeface="宋体" panose="02010600030101010101" pitchFamily="2" charset="-122"/>
                          <a:ea typeface="宋体" panose="02010600030101010101" pitchFamily="2" charset="-122"/>
                          <a:cs typeface="宋体" panose="02010600030101010101" pitchFamily="2" charset="-122"/>
                        </a:rPr>
                        <a:t>把握诗中的意象，分析诗人的情感脉络，品味富有表现力的语言</a:t>
                      </a:r>
                      <a:r>
                        <a:rPr lang="en-US" sz="2800" b="1" dirty="0">
                          <a:latin typeface="宋体" panose="02010600030101010101" pitchFamily="2" charset="-122"/>
                          <a:ea typeface="宋体" panose="02010600030101010101" pitchFamily="2" charset="-122"/>
                          <a:cs typeface="宋体" panose="02010600030101010101" pitchFamily="2" charset="-122"/>
                        </a:rPr>
                        <a:t>。</a:t>
                      </a:r>
                    </a:p>
                    <a:p>
                      <a:pPr indent="0" fontAlgn="auto">
                        <a:lnSpc>
                          <a:spcPct val="120000"/>
                        </a:lnSpc>
                        <a:buNone/>
                      </a:pPr>
                      <a:r>
                        <a:rPr lang="en-US" sz="2800" b="1" dirty="0">
                          <a:latin typeface="宋体" panose="02010600030101010101" pitchFamily="2" charset="-122"/>
                          <a:ea typeface="宋体" panose="02010600030101010101" pitchFamily="2" charset="-122"/>
                          <a:cs typeface="宋体" panose="02010600030101010101" pitchFamily="2" charset="-122"/>
                        </a:rPr>
                        <a:t>　　4. </a:t>
                      </a:r>
                      <a:r>
                        <a:rPr lang="en-US" sz="2800" b="1" dirty="0" err="1">
                          <a:latin typeface="宋体" panose="02010600030101010101" pitchFamily="2" charset="-122"/>
                          <a:ea typeface="宋体" panose="02010600030101010101" pitchFamily="2" charset="-122"/>
                          <a:cs typeface="宋体" panose="02010600030101010101" pitchFamily="2" charset="-122"/>
                        </a:rPr>
                        <a:t>体会诗人深沉真挚的爱国情感，激发爱国热情，发奋学习，树立报国之志</a:t>
                      </a:r>
                      <a:r>
                        <a:rPr lang="en-US" sz="2800" b="1" dirty="0">
                          <a:latin typeface="宋体" panose="02010600030101010101" pitchFamily="2" charset="-122"/>
                          <a:ea typeface="宋体" panose="02010600030101010101" pitchFamily="2" charset="-122"/>
                          <a:cs typeface="宋体" panose="02010600030101010101" pitchFamily="2" charset="-122"/>
                        </a:rPr>
                        <a:t>。</a:t>
                      </a:r>
                    </a:p>
                  </a:txBody>
                  <a:tcPr marL="14604" marR="14604"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1" nodeType="clickEffect">
                                  <p:stCondLst>
                                    <p:cond delay="0"/>
                                  </p:stCondLst>
                                  <p:childTnLst>
                                    <p:set>
                                      <p:cBhvr>
                                        <p:cTn id="6" dur="1" fill="hold">
                                          <p:stCondLst>
                                            <p:cond delay="0"/>
                                          </p:stCondLst>
                                        </p:cTn>
                                        <p:tgtEl>
                                          <p:spTgt spid="17410"/>
                                        </p:tgtEl>
                                        <p:attrNameLst>
                                          <p:attrName>style.visibility</p:attrName>
                                        </p:attrNameLst>
                                      </p:cBhvr>
                                      <p:to>
                                        <p:strVal val="visible"/>
                                      </p:to>
                                    </p:set>
                                    <p:animEffect transition="in" filter="fade">
                                      <p:cBhvr>
                                        <p:cTn id="7" dur="500"/>
                                        <p:tgtEl>
                                          <p:spTgt spid="17410"/>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 presetClass="entr" presetSubtype="4"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ppt_x"/>
                                          </p:val>
                                        </p:tav>
                                        <p:tav tm="100000">
                                          <p:val>
                                            <p:strVal val="#ppt_x"/>
                                          </p:val>
                                        </p:tav>
                                      </p:tavLst>
                                    </p:anim>
                                    <p:anim calcmode="lin" valueType="num">
                                      <p:cBhvr additive="base">
                                        <p:cTn id="13"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0" grpId="1"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43840" y="533400"/>
            <a:ext cx="7012305" cy="607695"/>
          </a:xfrm>
          <a:prstGeom prst="rect">
            <a:avLst/>
          </a:prstGeom>
          <a:noFill/>
        </p:spPr>
        <p:txBody>
          <a:bodyPr wrap="square" rtlCol="0">
            <a:spAutoFit/>
          </a:bodyPr>
          <a:lstStyle/>
          <a:p>
            <a:pPr algn="just" eaLnBrk="1">
              <a:lnSpc>
                <a:spcPct val="120000"/>
              </a:lnSpc>
              <a:spcBef>
                <a:spcPct val="0"/>
              </a:spcBef>
              <a:spcAft>
                <a:spcPct val="0"/>
              </a:spcAft>
            </a:pPr>
            <a:r>
              <a:rPr lang="en-US" altLang="zh-CN" sz="2800" b="1" smtClean="0">
                <a:solidFill>
                  <a:srgbClr val="FF0000"/>
                </a:solidFill>
                <a:latin typeface="宋体" panose="02010600030101010101" pitchFamily="2" charset="-122"/>
              </a:rPr>
              <a:t>【</a:t>
            </a:r>
            <a:r>
              <a:rPr lang="zh-CN" altLang="en-US" sz="2800" b="1" smtClean="0">
                <a:solidFill>
                  <a:srgbClr val="FF0000"/>
                </a:solidFill>
                <a:latin typeface="宋体" panose="02010600030101010101" pitchFamily="2" charset="-122"/>
              </a:rPr>
              <a:t>能力提升</a:t>
            </a:r>
            <a:r>
              <a:rPr lang="en-US" altLang="zh-CN" sz="2800" b="1" smtClean="0">
                <a:solidFill>
                  <a:srgbClr val="FF0000"/>
                </a:solidFill>
                <a:latin typeface="宋体" panose="02010600030101010101" pitchFamily="2" charset="-122"/>
              </a:rPr>
              <a:t>】——</a:t>
            </a:r>
            <a:r>
              <a:rPr lang="zh-CN" altLang="en-US" sz="2800" b="1" smtClean="0">
                <a:solidFill>
                  <a:srgbClr val="0070C0"/>
                </a:solidFill>
                <a:latin typeface="宋体" panose="02010600030101010101" pitchFamily="2" charset="-122"/>
              </a:rPr>
              <a:t>类文阅读</a:t>
            </a:r>
            <a:endParaRPr lang="zh-CN" altLang="en-US" sz="2800" b="1">
              <a:solidFill>
                <a:srgbClr val="0070C0"/>
              </a:solidFill>
              <a:latin typeface="宋体" panose="02010600030101010101" pitchFamily="2" charset="-122"/>
            </a:endParaRPr>
          </a:p>
        </p:txBody>
      </p:sp>
      <p:sp>
        <p:nvSpPr>
          <p:cNvPr id="4" name="文本框 1"/>
          <p:cNvSpPr txBox="1"/>
          <p:nvPr/>
        </p:nvSpPr>
        <p:spPr>
          <a:xfrm>
            <a:off x="417195" y="1287780"/>
            <a:ext cx="8369300" cy="4225925"/>
          </a:xfrm>
          <a:prstGeom prst="rect">
            <a:avLst/>
          </a:prstGeom>
          <a:noFill/>
        </p:spPr>
        <p:txBody>
          <a:bodyPr wrap="square" rtlCol="0">
            <a:spAutoFit/>
          </a:bodyPr>
          <a:lstStyle/>
          <a:p>
            <a:pPr algn="ctr" eaLnBrk="1">
              <a:lnSpc>
                <a:spcPct val="120000"/>
              </a:lnSpc>
              <a:spcBef>
                <a:spcPct val="0"/>
              </a:spcBef>
              <a:spcAft>
                <a:spcPct val="0"/>
              </a:spcAft>
            </a:pPr>
            <a:r>
              <a:rPr lang="zh-CN" altLang="en-US" sz="2800" b="1" smtClean="0">
                <a:solidFill>
                  <a:srgbClr val="0000FF"/>
                </a:solidFill>
                <a:latin typeface="微软雅黑" panose="020B0503020204020204" charset="-122"/>
                <a:ea typeface="微软雅黑" panose="020B0503020204020204" charset="-122"/>
              </a:rPr>
              <a:t>一句话</a:t>
            </a:r>
            <a:endParaRPr lang="zh-CN" altLang="en-US" sz="2800" b="1" smtClean="0">
              <a:solidFill>
                <a:srgbClr val="0000FF"/>
              </a:solidFill>
              <a:latin typeface="宋体" panose="02010600030101010101" pitchFamily="2" charset="-122"/>
            </a:endParaRPr>
          </a:p>
          <a:p>
            <a:pPr algn="ctr" eaLnBrk="1">
              <a:lnSpc>
                <a:spcPct val="120000"/>
              </a:lnSpc>
              <a:spcBef>
                <a:spcPct val="0"/>
              </a:spcBef>
              <a:spcAft>
                <a:spcPct val="0"/>
              </a:spcAft>
            </a:pPr>
            <a:r>
              <a:rPr lang="zh-CN" altLang="en-US" sz="2800" b="1" smtClean="0">
                <a:latin typeface="楷体" panose="02010609060101010101" charset="-122"/>
                <a:ea typeface="楷体" panose="02010609060101010101" charset="-122"/>
                <a:cs typeface="楷体" panose="02010609060101010101" charset="-122"/>
              </a:rPr>
              <a:t>闻一多</a:t>
            </a:r>
            <a:endParaRPr lang="zh-CN" altLang="en-US" sz="2800" b="1" smtClean="0">
              <a:solidFill>
                <a:srgbClr val="0000FF"/>
              </a:solidFill>
              <a:latin typeface="宋体" panose="02010600030101010101" pitchFamily="2" charset="-122"/>
            </a:endParaRPr>
          </a:p>
          <a:p>
            <a:pPr indent="2523490" algn="just" eaLnBrk="1">
              <a:lnSpc>
                <a:spcPct val="120000"/>
              </a:lnSpc>
              <a:spcBef>
                <a:spcPct val="0"/>
              </a:spcBef>
              <a:spcAft>
                <a:spcPct val="0"/>
              </a:spcAft>
            </a:pPr>
            <a:r>
              <a:rPr lang="zh-CN" altLang="en-US" sz="2800" b="1" smtClean="0">
                <a:solidFill>
                  <a:schemeClr val="tx1"/>
                </a:solidFill>
                <a:latin typeface="楷体" panose="02010609060101010101" charset="-122"/>
                <a:ea typeface="楷体" panose="02010609060101010101" charset="-122"/>
                <a:cs typeface="楷体" panose="02010609060101010101" charset="-122"/>
              </a:rPr>
              <a:t>有一句话说出就是祸，</a:t>
            </a:r>
          </a:p>
          <a:p>
            <a:pPr indent="2523490" algn="just" eaLnBrk="1">
              <a:lnSpc>
                <a:spcPct val="120000"/>
              </a:lnSpc>
              <a:spcBef>
                <a:spcPct val="0"/>
              </a:spcBef>
              <a:spcAft>
                <a:spcPct val="0"/>
              </a:spcAft>
            </a:pPr>
            <a:r>
              <a:rPr lang="zh-CN" altLang="en-US" sz="2800" b="1" smtClean="0">
                <a:solidFill>
                  <a:schemeClr val="tx1"/>
                </a:solidFill>
                <a:latin typeface="楷体" panose="02010609060101010101" charset="-122"/>
                <a:ea typeface="楷体" panose="02010609060101010101" charset="-122"/>
                <a:cs typeface="楷体" panose="02010609060101010101" charset="-122"/>
              </a:rPr>
              <a:t>有一句话能点得着火。</a:t>
            </a:r>
          </a:p>
          <a:p>
            <a:pPr indent="2523490" algn="just" eaLnBrk="1">
              <a:lnSpc>
                <a:spcPct val="120000"/>
              </a:lnSpc>
              <a:spcBef>
                <a:spcPct val="0"/>
              </a:spcBef>
              <a:spcAft>
                <a:spcPct val="0"/>
              </a:spcAft>
            </a:pPr>
            <a:r>
              <a:rPr lang="zh-CN" altLang="en-US" sz="2800" b="1" smtClean="0">
                <a:solidFill>
                  <a:schemeClr val="tx1"/>
                </a:solidFill>
                <a:latin typeface="楷体" panose="02010609060101010101" charset="-122"/>
                <a:ea typeface="楷体" panose="02010609060101010101" charset="-122"/>
                <a:cs typeface="楷体" panose="02010609060101010101" charset="-122"/>
              </a:rPr>
              <a:t>别看五千年没有说破，</a:t>
            </a:r>
          </a:p>
          <a:p>
            <a:pPr indent="2523490" algn="just" eaLnBrk="1">
              <a:lnSpc>
                <a:spcPct val="120000"/>
              </a:lnSpc>
              <a:spcBef>
                <a:spcPct val="0"/>
              </a:spcBef>
              <a:spcAft>
                <a:spcPct val="0"/>
              </a:spcAft>
            </a:pPr>
            <a:r>
              <a:rPr lang="zh-CN" altLang="en-US" sz="2800" b="1" smtClean="0">
                <a:solidFill>
                  <a:schemeClr val="tx1"/>
                </a:solidFill>
                <a:latin typeface="楷体" panose="02010609060101010101" charset="-122"/>
                <a:ea typeface="楷体" panose="02010609060101010101" charset="-122"/>
                <a:cs typeface="楷体" panose="02010609060101010101" charset="-122"/>
              </a:rPr>
              <a:t>你猜得透火山的缄默？</a:t>
            </a:r>
          </a:p>
          <a:p>
            <a:pPr indent="2523490" algn="just" eaLnBrk="1">
              <a:lnSpc>
                <a:spcPct val="120000"/>
              </a:lnSpc>
              <a:spcBef>
                <a:spcPct val="0"/>
              </a:spcBef>
              <a:spcAft>
                <a:spcPct val="0"/>
              </a:spcAft>
            </a:pPr>
            <a:r>
              <a:rPr lang="zh-CN" altLang="en-US" sz="2800" b="1" smtClean="0">
                <a:solidFill>
                  <a:schemeClr val="tx1"/>
                </a:solidFill>
                <a:latin typeface="楷体" panose="02010609060101010101" charset="-122"/>
                <a:ea typeface="楷体" panose="02010609060101010101" charset="-122"/>
                <a:cs typeface="楷体" panose="02010609060101010101" charset="-122"/>
              </a:rPr>
              <a:t>说不定是突然着了魔，</a:t>
            </a:r>
          </a:p>
          <a:p>
            <a:pPr indent="2523490" algn="just" eaLnBrk="1">
              <a:lnSpc>
                <a:spcPct val="120000"/>
              </a:lnSpc>
              <a:spcBef>
                <a:spcPct val="0"/>
              </a:spcBef>
              <a:spcAft>
                <a:spcPct val="0"/>
              </a:spcAft>
            </a:pPr>
            <a:r>
              <a:rPr lang="zh-CN" altLang="en-US" sz="2800" b="1" smtClean="0">
                <a:solidFill>
                  <a:schemeClr val="tx1"/>
                </a:solidFill>
                <a:latin typeface="楷体" panose="02010609060101010101" charset="-122"/>
                <a:ea typeface="楷体" panose="02010609060101010101" charset="-122"/>
                <a:cs typeface="楷体" panose="02010609060101010101" charset="-122"/>
              </a:rPr>
              <a:t>突然青天里一个霹雳</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1"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1"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1"/>
      <p:bldP spid="4" grpId="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1"/>
          <p:cNvSpPr txBox="1"/>
          <p:nvPr/>
        </p:nvSpPr>
        <p:spPr>
          <a:xfrm>
            <a:off x="417195" y="696595"/>
            <a:ext cx="8369300" cy="5775960"/>
          </a:xfrm>
          <a:prstGeom prst="rect">
            <a:avLst/>
          </a:prstGeom>
          <a:noFill/>
        </p:spPr>
        <p:txBody>
          <a:bodyPr wrap="square" rtlCol="0">
            <a:spAutoFit/>
          </a:bodyPr>
          <a:lstStyle/>
          <a:p>
            <a:pPr indent="2523490" algn="just" eaLnBrk="1">
              <a:lnSpc>
                <a:spcPct val="120000"/>
              </a:lnSpc>
              <a:spcBef>
                <a:spcPct val="0"/>
              </a:spcBef>
              <a:spcAft>
                <a:spcPct val="0"/>
              </a:spcAft>
            </a:pPr>
            <a:r>
              <a:rPr lang="zh-CN" altLang="en-US" sz="2800" b="1" smtClean="0">
                <a:solidFill>
                  <a:schemeClr val="tx1"/>
                </a:solidFill>
                <a:latin typeface="楷体" panose="02010609060101010101" charset="-122"/>
                <a:ea typeface="楷体" panose="02010609060101010101" charset="-122"/>
                <a:cs typeface="楷体" panose="02010609060101010101" charset="-122"/>
              </a:rPr>
              <a:t>爆一声：</a:t>
            </a:r>
          </a:p>
          <a:p>
            <a:pPr indent="2523490" algn="just" eaLnBrk="1">
              <a:lnSpc>
                <a:spcPct val="120000"/>
              </a:lnSpc>
              <a:spcBef>
                <a:spcPct val="0"/>
              </a:spcBef>
              <a:spcAft>
                <a:spcPct val="0"/>
              </a:spcAft>
            </a:pPr>
            <a:r>
              <a:rPr lang="zh-CN" altLang="en-US" sz="2800" b="1" smtClean="0">
                <a:solidFill>
                  <a:schemeClr val="tx1"/>
                </a:solidFill>
                <a:latin typeface="楷体" panose="02010609060101010101" charset="-122"/>
                <a:ea typeface="楷体" panose="02010609060101010101" charset="-122"/>
                <a:cs typeface="楷体" panose="02010609060101010101" charset="-122"/>
              </a:rPr>
              <a:t>“咱们的中国！”</a:t>
            </a:r>
          </a:p>
          <a:p>
            <a:pPr indent="2523490" algn="just" eaLnBrk="1">
              <a:lnSpc>
                <a:spcPct val="120000"/>
              </a:lnSpc>
              <a:spcBef>
                <a:spcPct val="0"/>
              </a:spcBef>
              <a:spcAft>
                <a:spcPct val="0"/>
              </a:spcAft>
            </a:pPr>
            <a:endParaRPr lang="zh-CN" altLang="en-US" sz="2800" b="1" smtClean="0">
              <a:solidFill>
                <a:schemeClr val="tx1"/>
              </a:solidFill>
              <a:latin typeface="楷体" panose="02010609060101010101" charset="-122"/>
              <a:ea typeface="楷体" panose="02010609060101010101" charset="-122"/>
              <a:cs typeface="楷体" panose="02010609060101010101" charset="-122"/>
            </a:endParaRPr>
          </a:p>
          <a:p>
            <a:pPr indent="2523490" algn="just" eaLnBrk="1">
              <a:lnSpc>
                <a:spcPct val="120000"/>
              </a:lnSpc>
              <a:spcBef>
                <a:spcPct val="0"/>
              </a:spcBef>
              <a:spcAft>
                <a:spcPct val="0"/>
              </a:spcAft>
            </a:pPr>
            <a:r>
              <a:rPr lang="zh-CN" altLang="en-US" sz="2800" b="1" smtClean="0">
                <a:solidFill>
                  <a:schemeClr val="tx1"/>
                </a:solidFill>
                <a:latin typeface="楷体" panose="02010609060101010101" charset="-122"/>
                <a:ea typeface="楷体" panose="02010609060101010101" charset="-122"/>
                <a:cs typeface="楷体" panose="02010609060101010101" charset="-122"/>
              </a:rPr>
              <a:t>这话教我今天怎么说？</a:t>
            </a:r>
          </a:p>
          <a:p>
            <a:pPr indent="2523490" algn="just" eaLnBrk="1">
              <a:lnSpc>
                <a:spcPct val="120000"/>
              </a:lnSpc>
              <a:spcBef>
                <a:spcPct val="0"/>
              </a:spcBef>
              <a:spcAft>
                <a:spcPct val="0"/>
              </a:spcAft>
            </a:pPr>
            <a:r>
              <a:rPr lang="zh-CN" altLang="en-US" sz="2800" b="1" smtClean="0">
                <a:solidFill>
                  <a:schemeClr val="tx1"/>
                </a:solidFill>
                <a:latin typeface="楷体" panose="02010609060101010101" charset="-122"/>
                <a:ea typeface="楷体" panose="02010609060101010101" charset="-122"/>
                <a:cs typeface="楷体" panose="02010609060101010101" charset="-122"/>
              </a:rPr>
              <a:t>你不信铁树开花也可，</a:t>
            </a:r>
          </a:p>
          <a:p>
            <a:pPr indent="2523490" algn="just" eaLnBrk="1">
              <a:lnSpc>
                <a:spcPct val="120000"/>
              </a:lnSpc>
              <a:spcBef>
                <a:spcPct val="0"/>
              </a:spcBef>
              <a:spcAft>
                <a:spcPct val="0"/>
              </a:spcAft>
            </a:pPr>
            <a:r>
              <a:rPr lang="zh-CN" altLang="en-US" sz="2800" b="1" smtClean="0">
                <a:solidFill>
                  <a:schemeClr val="tx1"/>
                </a:solidFill>
                <a:latin typeface="楷体" panose="02010609060101010101" charset="-122"/>
                <a:ea typeface="楷体" panose="02010609060101010101" charset="-122"/>
                <a:cs typeface="楷体" panose="02010609060101010101" charset="-122"/>
              </a:rPr>
              <a:t>那么有一句话你听着：</a:t>
            </a:r>
          </a:p>
          <a:p>
            <a:pPr indent="2523490" algn="just" eaLnBrk="1">
              <a:lnSpc>
                <a:spcPct val="120000"/>
              </a:lnSpc>
              <a:spcBef>
                <a:spcPct val="0"/>
              </a:spcBef>
              <a:spcAft>
                <a:spcPct val="0"/>
              </a:spcAft>
            </a:pPr>
            <a:r>
              <a:rPr lang="zh-CN" altLang="en-US" sz="2800" b="1" smtClean="0">
                <a:solidFill>
                  <a:schemeClr val="tx1"/>
                </a:solidFill>
                <a:latin typeface="楷体" panose="02010609060101010101" charset="-122"/>
                <a:ea typeface="楷体" panose="02010609060101010101" charset="-122"/>
                <a:cs typeface="楷体" panose="02010609060101010101" charset="-122"/>
              </a:rPr>
              <a:t>等火山忍不住了缄默，</a:t>
            </a:r>
          </a:p>
          <a:p>
            <a:pPr indent="2523490" algn="just" eaLnBrk="1">
              <a:lnSpc>
                <a:spcPct val="120000"/>
              </a:lnSpc>
              <a:spcBef>
                <a:spcPct val="0"/>
              </a:spcBef>
              <a:spcAft>
                <a:spcPct val="0"/>
              </a:spcAft>
            </a:pPr>
            <a:r>
              <a:rPr lang="zh-CN" altLang="en-US" sz="2800" b="1" smtClean="0">
                <a:solidFill>
                  <a:schemeClr val="tx1"/>
                </a:solidFill>
                <a:latin typeface="楷体" panose="02010609060101010101" charset="-122"/>
                <a:ea typeface="楷体" panose="02010609060101010101" charset="-122"/>
                <a:cs typeface="楷体" panose="02010609060101010101" charset="-122"/>
              </a:rPr>
              <a:t>不要发抖，伸舌头，顿脚，</a:t>
            </a:r>
          </a:p>
          <a:p>
            <a:pPr indent="2523490" algn="just" eaLnBrk="1">
              <a:lnSpc>
                <a:spcPct val="120000"/>
              </a:lnSpc>
              <a:spcBef>
                <a:spcPct val="0"/>
              </a:spcBef>
              <a:spcAft>
                <a:spcPct val="0"/>
              </a:spcAft>
            </a:pPr>
            <a:r>
              <a:rPr lang="zh-CN" altLang="en-US" sz="2800" b="1" smtClean="0">
                <a:solidFill>
                  <a:schemeClr val="tx1"/>
                </a:solidFill>
                <a:latin typeface="楷体" panose="02010609060101010101" charset="-122"/>
                <a:ea typeface="楷体" panose="02010609060101010101" charset="-122"/>
                <a:cs typeface="楷体" panose="02010609060101010101" charset="-122"/>
              </a:rPr>
              <a:t>等到青天里一个霹雳</a:t>
            </a:r>
          </a:p>
          <a:p>
            <a:pPr indent="2523490" algn="just" eaLnBrk="1">
              <a:lnSpc>
                <a:spcPct val="120000"/>
              </a:lnSpc>
              <a:spcBef>
                <a:spcPct val="0"/>
              </a:spcBef>
              <a:spcAft>
                <a:spcPct val="0"/>
              </a:spcAft>
            </a:pPr>
            <a:r>
              <a:rPr lang="zh-CN" altLang="en-US" sz="2800" b="1" smtClean="0">
                <a:solidFill>
                  <a:schemeClr val="tx1"/>
                </a:solidFill>
                <a:latin typeface="楷体" panose="02010609060101010101" charset="-122"/>
                <a:ea typeface="楷体" panose="02010609060101010101" charset="-122"/>
                <a:cs typeface="楷体" panose="02010609060101010101" charset="-122"/>
              </a:rPr>
              <a:t>爆一声：</a:t>
            </a:r>
          </a:p>
          <a:p>
            <a:pPr indent="2523490" algn="just" eaLnBrk="1">
              <a:lnSpc>
                <a:spcPct val="120000"/>
              </a:lnSpc>
              <a:spcBef>
                <a:spcPct val="0"/>
              </a:spcBef>
              <a:spcAft>
                <a:spcPct val="0"/>
              </a:spcAft>
            </a:pPr>
            <a:r>
              <a:rPr lang="zh-CN" altLang="en-US" sz="2800" b="1" smtClean="0">
                <a:solidFill>
                  <a:schemeClr val="tx1"/>
                </a:solidFill>
                <a:latin typeface="楷体" panose="02010609060101010101" charset="-122"/>
                <a:ea typeface="楷体" panose="02010609060101010101" charset="-122"/>
                <a:cs typeface="楷体" panose="02010609060101010101" charset="-122"/>
              </a:rPr>
              <a:t>“咱们的中国！”</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1"/>
          <p:cNvSpPr txBox="1"/>
          <p:nvPr/>
        </p:nvSpPr>
        <p:spPr>
          <a:xfrm>
            <a:off x="301625" y="1386840"/>
            <a:ext cx="8484870" cy="1124585"/>
          </a:xfrm>
          <a:prstGeom prst="rect">
            <a:avLst/>
          </a:prstGeom>
          <a:noFill/>
        </p:spPr>
        <p:txBody>
          <a:bodyPr wrap="square" rtlCol="0">
            <a:spAutoFit/>
          </a:bodyPr>
          <a:lstStyle/>
          <a:p>
            <a:pPr marL="904875" indent="-904875" algn="just" eaLnBrk="1" hangingPunct="1">
              <a:lnSpc>
                <a:spcPct val="120000"/>
              </a:lnSpc>
              <a:spcBef>
                <a:spcPct val="0"/>
              </a:spcBef>
              <a:spcAft>
                <a:spcPct val="0"/>
              </a:spcAft>
            </a:pPr>
            <a:r>
              <a:rPr lang="zh-CN" altLang="en-US" sz="2800" b="1">
                <a:solidFill>
                  <a:schemeClr val="tx1"/>
                </a:solidFill>
                <a:latin typeface="宋体" panose="02010600030101010101" pitchFamily="2" charset="-122"/>
                <a:cs typeface="宋体" panose="02010600030101010101" pitchFamily="2" charset="-122"/>
              </a:rPr>
              <a:t>（</a:t>
            </a:r>
            <a:r>
              <a:rPr lang="en-US" altLang="zh-CN" sz="2800" b="1">
                <a:solidFill>
                  <a:schemeClr val="tx1"/>
                </a:solidFill>
                <a:latin typeface="宋体" panose="02010600030101010101" pitchFamily="2" charset="-122"/>
                <a:cs typeface="宋体" panose="02010600030101010101" pitchFamily="2" charset="-122"/>
              </a:rPr>
              <a:t>1</a:t>
            </a:r>
            <a:r>
              <a:rPr lang="zh-CN" altLang="en-US" sz="2800" b="1">
                <a:solidFill>
                  <a:schemeClr val="tx1"/>
                </a:solidFill>
                <a:latin typeface="宋体" panose="02010600030101010101" pitchFamily="2" charset="-122"/>
                <a:cs typeface="宋体" panose="02010600030101010101" pitchFamily="2" charset="-122"/>
              </a:rPr>
              <a:t>）这首诗以什么为中心进行构思？表达了诗人怎样的思想感情？</a:t>
            </a:r>
          </a:p>
        </p:txBody>
      </p:sp>
      <p:sp>
        <p:nvSpPr>
          <p:cNvPr id="2" name="文本框 1"/>
          <p:cNvSpPr txBox="1"/>
          <p:nvPr/>
        </p:nvSpPr>
        <p:spPr>
          <a:xfrm>
            <a:off x="301625" y="2877820"/>
            <a:ext cx="8485505" cy="1641475"/>
          </a:xfrm>
          <a:prstGeom prst="rect">
            <a:avLst/>
          </a:prstGeom>
          <a:noFill/>
        </p:spPr>
        <p:txBody>
          <a:bodyPr wrap="square" rtlCol="0">
            <a:spAutoFit/>
          </a:bodyPr>
          <a:lstStyle/>
          <a:p>
            <a:pPr algn="just" eaLnBrk="1" hangingPunct="1">
              <a:lnSpc>
                <a:spcPct val="120000"/>
              </a:lnSpc>
              <a:spcBef>
                <a:spcPct val="0"/>
              </a:spcBef>
              <a:spcAft>
                <a:spcPct val="0"/>
              </a:spcAft>
            </a:pPr>
            <a:r>
              <a:rPr lang="zh-CN" altLang="en-US" sz="2800" b="1">
                <a:solidFill>
                  <a:srgbClr val="FF0000"/>
                </a:solidFill>
                <a:latin typeface="宋体" panose="02010600030101010101" pitchFamily="2" charset="-122"/>
              </a:rPr>
              <a:t>这首诗以一句话——“咱们的中国”为中心进行构思。表达了诗人对觉醒的中国终将如霹雳般震惊世界的信心以及愿为振兴中国而奋斗和献身的决心与勇气。</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1"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P spid="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1"/>
          <p:cNvSpPr txBox="1"/>
          <p:nvPr/>
        </p:nvSpPr>
        <p:spPr>
          <a:xfrm>
            <a:off x="313055" y="614680"/>
            <a:ext cx="8473440" cy="1124585"/>
          </a:xfrm>
          <a:prstGeom prst="rect">
            <a:avLst/>
          </a:prstGeom>
          <a:noFill/>
        </p:spPr>
        <p:txBody>
          <a:bodyPr wrap="square" rtlCol="0">
            <a:spAutoFit/>
          </a:bodyPr>
          <a:lstStyle/>
          <a:p>
            <a:pPr marL="904875" indent="-904875" algn="just" eaLnBrk="1" hangingPunct="1">
              <a:lnSpc>
                <a:spcPct val="120000"/>
              </a:lnSpc>
              <a:spcBef>
                <a:spcPct val="0"/>
              </a:spcBef>
              <a:spcAft>
                <a:spcPct val="0"/>
              </a:spcAft>
            </a:pPr>
            <a:r>
              <a:rPr lang="zh-CN" altLang="en-US" sz="2800" b="1">
                <a:latin typeface="宋体" panose="02010600030101010101" pitchFamily="2" charset="-122"/>
                <a:cs typeface="宋体" panose="02010600030101010101" pitchFamily="2" charset="-122"/>
                <a:sym typeface="+mn-ea"/>
              </a:rPr>
              <a:t>（2）诗中多处运用比喻来表达诗人对“咱们的中国”如火的热爱，请找出两处试做分析。</a:t>
            </a:r>
          </a:p>
        </p:txBody>
      </p:sp>
      <p:sp>
        <p:nvSpPr>
          <p:cNvPr id="6" name="文本框 5"/>
          <p:cNvSpPr txBox="1"/>
          <p:nvPr/>
        </p:nvSpPr>
        <p:spPr>
          <a:xfrm>
            <a:off x="313055" y="1748790"/>
            <a:ext cx="8474075" cy="4742815"/>
          </a:xfrm>
          <a:prstGeom prst="rect">
            <a:avLst/>
          </a:prstGeom>
          <a:noFill/>
        </p:spPr>
        <p:txBody>
          <a:bodyPr wrap="square" rtlCol="0">
            <a:spAutoFit/>
          </a:bodyPr>
          <a:lstStyle/>
          <a:p>
            <a:pPr algn="just" eaLnBrk="1" hangingPunct="1">
              <a:lnSpc>
                <a:spcPct val="120000"/>
              </a:lnSpc>
              <a:spcBef>
                <a:spcPct val="0"/>
              </a:spcBef>
              <a:spcAft>
                <a:spcPct val="0"/>
              </a:spcAft>
            </a:pPr>
            <a:r>
              <a:rPr lang="zh-CN" altLang="en-US" sz="2800" b="1">
                <a:solidFill>
                  <a:srgbClr val="FF0000"/>
                </a:solidFill>
                <a:latin typeface="宋体" panose="02010600030101010101" pitchFamily="2" charset="-122"/>
              </a:rPr>
              <a:t>示例：“有一句话说出就是祸，有一句话能点得着火”，其中“一句话”隐喻火种，“火”隐喻民主革命，“说出就是祸”暗示反动统治者对民主革命的惧怕和镇压，“能点得着火”暗示民众普遍存在着不满和反抗情绪。“火山”隐喻蕴藏着巨大力量的民众，“霹雳”隐喻民众革命的声威和力量。“铁树开花”比喻建设“咱们的中国”艰难万分，但终会成为事实；“青天里一个霹雳”比喻人民的反抗力量之大。（任答两例）</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1"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P spid="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1"/>
          <p:cNvSpPr txBox="1"/>
          <p:nvPr/>
        </p:nvSpPr>
        <p:spPr>
          <a:xfrm>
            <a:off x="300355" y="1109345"/>
            <a:ext cx="8486140" cy="2158365"/>
          </a:xfrm>
          <a:prstGeom prst="rect">
            <a:avLst/>
          </a:prstGeom>
          <a:noFill/>
        </p:spPr>
        <p:txBody>
          <a:bodyPr wrap="square" rtlCol="0">
            <a:spAutoFit/>
          </a:bodyPr>
          <a:lstStyle/>
          <a:p>
            <a:pPr marL="904875" indent="-904875" algn="just" eaLnBrk="1" hangingPunct="1">
              <a:lnSpc>
                <a:spcPct val="120000"/>
              </a:lnSpc>
              <a:spcBef>
                <a:spcPct val="0"/>
              </a:spcBef>
              <a:spcAft>
                <a:spcPct val="0"/>
              </a:spcAft>
            </a:pPr>
            <a:r>
              <a:rPr lang="zh-CN" altLang="en-US" sz="2800" b="1">
                <a:latin typeface="宋体" panose="02010600030101010101" pitchFamily="2" charset="-122"/>
                <a:cs typeface="宋体" panose="02010600030101010101" pitchFamily="2" charset="-122"/>
                <a:sym typeface="+mn-ea"/>
              </a:rPr>
              <a:t>（3）</a:t>
            </a:r>
            <a:r>
              <a:rPr lang="zh-CN" altLang="en-US" sz="2800" b="1" spc="200">
                <a:solidFill>
                  <a:schemeClr val="tx1"/>
                </a:solidFill>
                <a:uFillTx/>
                <a:latin typeface="宋体" panose="02010600030101010101" pitchFamily="2" charset="-122"/>
                <a:cs typeface="宋体" panose="02010600030101010101" pitchFamily="2" charset="-122"/>
                <a:sym typeface="+mn-ea"/>
              </a:rPr>
              <a:t>同是爱国主题的诗歌，舒婷的《祖国啊，我亲爱的祖国》和闻一多的《一句话》风格却迥然不同。请你比较一下他们的诗歌在风格上的不同。</a:t>
            </a:r>
          </a:p>
        </p:txBody>
      </p:sp>
      <p:sp>
        <p:nvSpPr>
          <p:cNvPr id="9" name="文本框 8"/>
          <p:cNvSpPr txBox="1"/>
          <p:nvPr/>
        </p:nvSpPr>
        <p:spPr>
          <a:xfrm>
            <a:off x="300990" y="3392805"/>
            <a:ext cx="8486140" cy="1641475"/>
          </a:xfrm>
          <a:prstGeom prst="rect">
            <a:avLst/>
          </a:prstGeom>
          <a:noFill/>
        </p:spPr>
        <p:txBody>
          <a:bodyPr wrap="square" rtlCol="0">
            <a:spAutoFit/>
          </a:bodyPr>
          <a:lstStyle/>
          <a:p>
            <a:pPr algn="just" eaLnBrk="1" hangingPunct="1">
              <a:lnSpc>
                <a:spcPct val="120000"/>
              </a:lnSpc>
              <a:spcBef>
                <a:spcPct val="0"/>
              </a:spcBef>
              <a:spcAft>
                <a:spcPct val="0"/>
              </a:spcAft>
            </a:pPr>
            <a:r>
              <a:rPr lang="zh-CN" altLang="en-US" sz="2800" b="1">
                <a:solidFill>
                  <a:srgbClr val="FF0000"/>
                </a:solidFill>
                <a:latin typeface="宋体" panose="02010600030101010101" pitchFamily="2" charset="-122"/>
              </a:rPr>
              <a:t>舒婷的《祖国啊，我亲爱的祖国》是通过一系列的意象委婉曲折地抒情，闻一多的《一句话》则是通过大量运用比喻和反复的手法直白热烈地抒情。</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1"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P spid="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19405" y="750570"/>
            <a:ext cx="6936740" cy="607695"/>
          </a:xfrm>
          <a:prstGeom prst="rect">
            <a:avLst/>
          </a:prstGeom>
          <a:noFill/>
        </p:spPr>
        <p:txBody>
          <a:bodyPr wrap="square" rtlCol="0">
            <a:spAutoFit/>
          </a:bodyPr>
          <a:lstStyle/>
          <a:p>
            <a:pPr algn="just" eaLnBrk="1">
              <a:lnSpc>
                <a:spcPct val="120000"/>
              </a:lnSpc>
              <a:spcBef>
                <a:spcPct val="0"/>
              </a:spcBef>
              <a:spcAft>
                <a:spcPct val="0"/>
              </a:spcAft>
            </a:pPr>
            <a:r>
              <a:rPr lang="en-US" altLang="zh-CN" sz="2800" b="1" smtClean="0">
                <a:solidFill>
                  <a:srgbClr val="FF0000"/>
                </a:solidFill>
                <a:latin typeface="宋体" panose="02010600030101010101" pitchFamily="2" charset="-122"/>
              </a:rPr>
              <a:t>【</a:t>
            </a:r>
            <a:r>
              <a:rPr lang="zh-CN" altLang="en-US" sz="2800" b="1" smtClean="0">
                <a:solidFill>
                  <a:srgbClr val="FF0000"/>
                </a:solidFill>
                <a:latin typeface="宋体" panose="02010600030101010101" pitchFamily="2" charset="-122"/>
              </a:rPr>
              <a:t>能力提升</a:t>
            </a:r>
            <a:r>
              <a:rPr lang="en-US" altLang="zh-CN" sz="2800" b="1" smtClean="0">
                <a:solidFill>
                  <a:srgbClr val="FF0000"/>
                </a:solidFill>
                <a:latin typeface="宋体" panose="02010600030101010101" pitchFamily="2" charset="-122"/>
              </a:rPr>
              <a:t>】——</a:t>
            </a:r>
            <a:r>
              <a:rPr lang="zh-CN" altLang="en-US" sz="2800" b="1" smtClean="0">
                <a:solidFill>
                  <a:srgbClr val="0070C0"/>
                </a:solidFill>
                <a:latin typeface="宋体" panose="02010600030101010101" pitchFamily="2" charset="-122"/>
              </a:rPr>
              <a:t>读写综合</a:t>
            </a:r>
            <a:endParaRPr lang="zh-CN" altLang="en-US" sz="2800" b="1">
              <a:solidFill>
                <a:srgbClr val="0070C0"/>
              </a:solidFill>
              <a:latin typeface="宋体" panose="02010600030101010101" pitchFamily="2" charset="-122"/>
            </a:endParaRPr>
          </a:p>
        </p:txBody>
      </p:sp>
      <p:sp>
        <p:nvSpPr>
          <p:cNvPr id="4" name="文本框 1"/>
          <p:cNvSpPr txBox="1"/>
          <p:nvPr/>
        </p:nvSpPr>
        <p:spPr>
          <a:xfrm>
            <a:off x="320040" y="1951355"/>
            <a:ext cx="8466455" cy="2158365"/>
          </a:xfrm>
          <a:prstGeom prst="rect">
            <a:avLst/>
          </a:prstGeom>
          <a:noFill/>
        </p:spPr>
        <p:txBody>
          <a:bodyPr wrap="square" rtlCol="0">
            <a:spAutoFit/>
          </a:bodyPr>
          <a:lstStyle/>
          <a:p>
            <a:pPr algn="just" eaLnBrk="1" hangingPunct="1">
              <a:lnSpc>
                <a:spcPct val="120000"/>
              </a:lnSpc>
              <a:spcBef>
                <a:spcPct val="0"/>
              </a:spcBef>
              <a:spcAft>
                <a:spcPct val="0"/>
              </a:spcAft>
            </a:pPr>
            <a:r>
              <a:rPr lang="en-US" altLang="zh-CN" sz="2800" b="1" smtClean="0">
                <a:solidFill>
                  <a:schemeClr val="tx1"/>
                </a:solidFill>
                <a:latin typeface="宋体" panose="02010600030101010101" pitchFamily="2" charset="-122"/>
                <a:cs typeface="宋体" panose="02010600030101010101" pitchFamily="2" charset="-122"/>
              </a:rPr>
              <a:t>    </a:t>
            </a:r>
            <a:r>
              <a:rPr lang="zh-CN" altLang="en-US" sz="2800" b="1" smtClean="0">
                <a:solidFill>
                  <a:schemeClr val="tx1"/>
                </a:solidFill>
                <a:latin typeface="宋体" panose="02010600030101010101" pitchFamily="2" charset="-122"/>
                <a:cs typeface="宋体" panose="02010600030101010101" pitchFamily="2" charset="-122"/>
              </a:rPr>
              <a:t>诗歌中运用反复手法，能够起到一唱三叹，回环往复，增强抒情色彩的效果。请你也拿起笔，用反复的手法写一首小诗或几段话，抒写你内心的情感。（150字左右）</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1"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1"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1"/>
      <p:bldP spid="4" grpId="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335280" y="591185"/>
            <a:ext cx="8474075" cy="5775960"/>
          </a:xfrm>
          <a:prstGeom prst="rect">
            <a:avLst/>
          </a:prstGeom>
          <a:noFill/>
        </p:spPr>
        <p:txBody>
          <a:bodyPr wrap="square" rtlCol="0">
            <a:spAutoFit/>
          </a:bodyPr>
          <a:lstStyle/>
          <a:p>
            <a:pPr algn="just" eaLnBrk="1" hangingPunct="1">
              <a:lnSpc>
                <a:spcPct val="120000"/>
              </a:lnSpc>
              <a:spcBef>
                <a:spcPct val="0"/>
              </a:spcBef>
              <a:spcAft>
                <a:spcPct val="0"/>
              </a:spcAft>
            </a:pPr>
            <a:r>
              <a:rPr lang="zh-CN" altLang="en-US" sz="2800" b="1">
                <a:solidFill>
                  <a:srgbClr val="FF0000"/>
                </a:solidFill>
                <a:latin typeface="宋体" panose="02010600030101010101" pitchFamily="2" charset="-122"/>
              </a:rPr>
              <a:t>示例：</a:t>
            </a:r>
          </a:p>
          <a:p>
            <a:pPr algn="ctr" eaLnBrk="1" hangingPunct="1">
              <a:lnSpc>
                <a:spcPct val="120000"/>
              </a:lnSpc>
              <a:spcBef>
                <a:spcPct val="0"/>
              </a:spcBef>
              <a:spcAft>
                <a:spcPct val="0"/>
              </a:spcAft>
            </a:pPr>
            <a:r>
              <a:rPr lang="zh-CN" altLang="en-US" sz="2800" b="1">
                <a:solidFill>
                  <a:srgbClr val="FF0000"/>
                </a:solidFill>
                <a:latin typeface="宋体" panose="02010600030101010101" pitchFamily="2" charset="-122"/>
              </a:rPr>
              <a:t>假如我是一棵树</a:t>
            </a:r>
          </a:p>
          <a:p>
            <a:pPr algn="just" eaLnBrk="1" hangingPunct="1">
              <a:lnSpc>
                <a:spcPct val="120000"/>
              </a:lnSpc>
              <a:spcBef>
                <a:spcPct val="0"/>
              </a:spcBef>
              <a:spcAft>
                <a:spcPct val="0"/>
              </a:spcAft>
            </a:pPr>
            <a:r>
              <a:rPr lang="zh-CN" altLang="en-US" sz="2800" b="1">
                <a:solidFill>
                  <a:srgbClr val="FF0000"/>
                </a:solidFill>
                <a:latin typeface="宋体" panose="02010600030101010101" pitchFamily="2" charset="-122"/>
              </a:rPr>
              <a:t>　　假如我是一棵树，我会让那些可爱的小鸟们在我的枝头栖息，让它们整天在我的身旁叽叽喳喳地唱个不停，与我一起快乐地玩耍！</a:t>
            </a:r>
          </a:p>
          <a:p>
            <a:pPr algn="just" eaLnBrk="1" hangingPunct="1">
              <a:lnSpc>
                <a:spcPct val="120000"/>
              </a:lnSpc>
              <a:spcBef>
                <a:spcPct val="0"/>
              </a:spcBef>
              <a:spcAft>
                <a:spcPct val="0"/>
              </a:spcAft>
            </a:pPr>
            <a:r>
              <a:rPr lang="zh-CN" altLang="en-US" sz="2800" b="1">
                <a:solidFill>
                  <a:srgbClr val="FF0000"/>
                </a:solidFill>
                <a:latin typeface="宋体" panose="02010600030101010101" pitchFamily="2" charset="-122"/>
              </a:rPr>
              <a:t>　　假如我是一棵树，我会挺立在柏油路旁，把那些汽车的尾气通通吸收进来，再释放出氧气来净化空气，让人们每天都能呼吸到新鲜空气！</a:t>
            </a:r>
          </a:p>
          <a:p>
            <a:pPr algn="just" eaLnBrk="1" hangingPunct="1">
              <a:lnSpc>
                <a:spcPct val="120000"/>
              </a:lnSpc>
              <a:spcBef>
                <a:spcPct val="0"/>
              </a:spcBef>
              <a:spcAft>
                <a:spcPct val="0"/>
              </a:spcAft>
            </a:pPr>
            <a:r>
              <a:rPr lang="zh-CN" altLang="en-US" sz="2800" b="1">
                <a:solidFill>
                  <a:srgbClr val="FF0000"/>
                </a:solidFill>
                <a:latin typeface="宋体" panose="02010600030101010101" pitchFamily="2" charset="-122"/>
              </a:rPr>
              <a:t>　　假如我是一棵树，我会看着可爱的孩子们围着我玩耍，等他们玩累了，我便伸出手臂——伸展着茂密的绿叶，给孩子们乘凉。</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矩形: 折角 1"/>
          <p:cNvSpPr/>
          <p:nvPr/>
        </p:nvSpPr>
        <p:spPr>
          <a:xfrm>
            <a:off x="2468880" y="447956"/>
            <a:ext cx="4206240" cy="795655"/>
          </a:xfrm>
          <a:prstGeom prst="ellipse">
            <a:avLst/>
          </a:prstGeom>
          <a:solidFill>
            <a:srgbClr val="EF6553"/>
          </a:solidFill>
          <a:ln w="9525">
            <a:noFill/>
          </a:ln>
        </p:spPr>
        <p:txBody>
          <a:bodyPr/>
          <a:lstStyle/>
          <a:p>
            <a:pPr algn="ctr"/>
            <a:r>
              <a:rPr lang="zh-CN" altLang="en-US" sz="3200" b="1" smtClean="0">
                <a:latin typeface="方正仿宋_GBK" panose="03000509000000000000" pitchFamily="65" charset="-122"/>
                <a:ea typeface="方正仿宋_GBK" panose="03000509000000000000" pitchFamily="65" charset="-122"/>
              </a:rPr>
              <a:t>课文梳理</a:t>
            </a:r>
            <a:endParaRPr lang="zh-CN" altLang="en-US" sz="3200" b="1">
              <a:latin typeface="方正仿宋_GBK" panose="03000509000000000000" pitchFamily="65" charset="-122"/>
              <a:ea typeface="方正仿宋_GBK" panose="03000509000000000000" pitchFamily="65" charset="-122"/>
            </a:endParaRPr>
          </a:p>
        </p:txBody>
      </p:sp>
      <p:sp>
        <p:nvSpPr>
          <p:cNvPr id="2" name="文本框 1"/>
          <p:cNvSpPr txBox="1"/>
          <p:nvPr/>
        </p:nvSpPr>
        <p:spPr>
          <a:xfrm>
            <a:off x="243840" y="1600835"/>
            <a:ext cx="7012305" cy="607695"/>
          </a:xfrm>
          <a:prstGeom prst="rect">
            <a:avLst/>
          </a:prstGeom>
          <a:noFill/>
        </p:spPr>
        <p:txBody>
          <a:bodyPr wrap="square" rtlCol="0">
            <a:spAutoFit/>
          </a:bodyPr>
          <a:lstStyle/>
          <a:p>
            <a:pPr algn="just" eaLnBrk="1">
              <a:lnSpc>
                <a:spcPct val="120000"/>
              </a:lnSpc>
              <a:spcBef>
                <a:spcPct val="0"/>
              </a:spcBef>
              <a:spcAft>
                <a:spcPct val="0"/>
              </a:spcAft>
            </a:pPr>
            <a:r>
              <a:rPr lang="en-US" altLang="zh-CN" sz="2800" b="1" smtClean="0">
                <a:solidFill>
                  <a:srgbClr val="FF0000"/>
                </a:solidFill>
                <a:latin typeface="宋体" panose="02010600030101010101" pitchFamily="2" charset="-122"/>
              </a:rPr>
              <a:t>【</a:t>
            </a:r>
            <a:r>
              <a:rPr lang="zh-CN" altLang="en-US" sz="2800" b="1" smtClean="0">
                <a:solidFill>
                  <a:srgbClr val="FF0000"/>
                </a:solidFill>
                <a:latin typeface="宋体" panose="02010600030101010101" pitchFamily="2" charset="-122"/>
              </a:rPr>
              <a:t>整体感知</a:t>
            </a:r>
            <a:r>
              <a:rPr lang="en-US" altLang="zh-CN" sz="2800" b="1" smtClean="0">
                <a:solidFill>
                  <a:srgbClr val="FF0000"/>
                </a:solidFill>
                <a:latin typeface="宋体" panose="02010600030101010101" pitchFamily="2" charset="-122"/>
              </a:rPr>
              <a:t>】——</a:t>
            </a:r>
            <a:r>
              <a:rPr lang="zh-CN" altLang="en-US" sz="2800" b="1" smtClean="0">
                <a:solidFill>
                  <a:srgbClr val="0070C0"/>
                </a:solidFill>
                <a:latin typeface="宋体" panose="02010600030101010101" pitchFamily="2" charset="-122"/>
              </a:rPr>
              <a:t>结构图解</a:t>
            </a:r>
            <a:endParaRPr lang="zh-CN" altLang="en-US" sz="2800" b="1">
              <a:solidFill>
                <a:srgbClr val="0070C0"/>
              </a:solidFill>
              <a:latin typeface="宋体" panose="02010600030101010101" pitchFamily="2" charset="-122"/>
            </a:endParaRPr>
          </a:p>
        </p:txBody>
      </p:sp>
      <p:pic>
        <p:nvPicPr>
          <p:cNvPr id="4" name="图片 3" descr="W87R9HI$E]~BA6A03MUJ91V"/>
          <p:cNvPicPr>
            <a:picLocks noChangeAspect="1"/>
          </p:cNvPicPr>
          <p:nvPr/>
        </p:nvPicPr>
        <p:blipFill>
          <a:blip r:embed="rId2"/>
          <a:stretch>
            <a:fillRect/>
          </a:stretch>
        </p:blipFill>
        <p:spPr>
          <a:xfrm>
            <a:off x="143510" y="2819400"/>
            <a:ext cx="8856980" cy="182245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1" nodeType="clickEffect">
                                  <p:stCondLst>
                                    <p:cond delay="0"/>
                                  </p:stCondLst>
                                  <p:childTnLst>
                                    <p:set>
                                      <p:cBhvr>
                                        <p:cTn id="6" dur="1" fill="hold">
                                          <p:stCondLst>
                                            <p:cond delay="0"/>
                                          </p:stCondLst>
                                        </p:cTn>
                                        <p:tgtEl>
                                          <p:spTgt spid="17410"/>
                                        </p:tgtEl>
                                        <p:attrNameLst>
                                          <p:attrName>style.visibility</p:attrName>
                                        </p:attrNameLst>
                                      </p:cBhvr>
                                      <p:to>
                                        <p:strVal val="visible"/>
                                      </p:to>
                                    </p:set>
                                    <p:anim calcmode="lin" valueType="num">
                                      <p:cBhvr additive="base">
                                        <p:cTn id="7" dur="500" fill="hold"/>
                                        <p:tgtEl>
                                          <p:spTgt spid="17410"/>
                                        </p:tgtEl>
                                        <p:attrNameLst>
                                          <p:attrName>ppt_x</p:attrName>
                                        </p:attrNameLst>
                                      </p:cBhvr>
                                      <p:tavLst>
                                        <p:tav tm="0">
                                          <p:val>
                                            <p:strVal val="#ppt_x"/>
                                          </p:val>
                                        </p:tav>
                                        <p:tav tm="100000">
                                          <p:val>
                                            <p:strVal val="#ppt_x"/>
                                          </p:val>
                                        </p:tav>
                                      </p:tavLst>
                                    </p:anim>
                                    <p:anim calcmode="lin" valueType="num">
                                      <p:cBhvr additive="base">
                                        <p:cTn id="8" dur="500" fill="hold"/>
                                        <p:tgtEl>
                                          <p:spTgt spid="17410"/>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1"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0" grpId="1" animBg="1"/>
      <p:bldP spid="2" grpId="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1"/>
          <p:cNvSpPr txBox="1"/>
          <p:nvPr/>
        </p:nvSpPr>
        <p:spPr>
          <a:xfrm>
            <a:off x="417195" y="1734820"/>
            <a:ext cx="8369300" cy="2675255"/>
          </a:xfrm>
          <a:prstGeom prst="rect">
            <a:avLst/>
          </a:prstGeom>
          <a:noFill/>
        </p:spPr>
        <p:txBody>
          <a:bodyPr wrap="square" rtlCol="0">
            <a:spAutoFit/>
          </a:bodyPr>
          <a:lstStyle/>
          <a:p>
            <a:pPr indent="739775" algn="just" eaLnBrk="1" hangingPunct="1">
              <a:lnSpc>
                <a:spcPct val="120000"/>
              </a:lnSpc>
              <a:spcBef>
                <a:spcPct val="0"/>
              </a:spcBef>
              <a:spcAft>
                <a:spcPct val="0"/>
              </a:spcAft>
            </a:pPr>
            <a:r>
              <a:rPr lang="zh-CN" sz="2800" b="1">
                <a:latin typeface="宋体" panose="02010600030101010101" pitchFamily="2" charset="-122"/>
                <a:cs typeface="宋体" panose="02010600030101010101" pitchFamily="2" charset="-122"/>
              </a:rPr>
              <a:t>本诗通过一系列具体生动的意象，描摹了祖国苦难的历史和蓬勃发展的现实，抒发了诗人与祖国荣辱与共、血肉相连的感情，赞扬了中华民族生生不息的民族精神，表现了诗人强烈的爱国主义精神和历史责任感。</a:t>
            </a:r>
          </a:p>
        </p:txBody>
      </p:sp>
      <p:sp>
        <p:nvSpPr>
          <p:cNvPr id="6" name="文本框 1"/>
          <p:cNvSpPr txBox="1"/>
          <p:nvPr/>
        </p:nvSpPr>
        <p:spPr>
          <a:xfrm>
            <a:off x="242914" y="995678"/>
            <a:ext cx="7080250" cy="540725"/>
          </a:xfrm>
          <a:prstGeom prst="rect">
            <a:avLst/>
          </a:prstGeom>
          <a:noFill/>
        </p:spPr>
        <p:txBody>
          <a:bodyPr wrap="square" rtlCol="0">
            <a:spAutoFit/>
          </a:bodyPr>
          <a:lstStyle/>
          <a:p>
            <a:pPr algn="just" eaLnBrk="1">
              <a:lnSpc>
                <a:spcPct val="120000"/>
              </a:lnSpc>
              <a:spcBef>
                <a:spcPct val="0"/>
              </a:spcBef>
              <a:spcAft>
                <a:spcPct val="0"/>
              </a:spcAft>
            </a:pPr>
            <a:r>
              <a:rPr lang="en-US" altLang="zh-CN" sz="2800" b="1" smtClean="0">
                <a:solidFill>
                  <a:srgbClr val="FF0000"/>
                </a:solidFill>
                <a:latin typeface="宋体" panose="02010600030101010101" pitchFamily="2" charset="-122"/>
              </a:rPr>
              <a:t>【</a:t>
            </a:r>
            <a:r>
              <a:rPr lang="zh-CN" altLang="en-US" sz="2800" b="1" smtClean="0">
                <a:solidFill>
                  <a:srgbClr val="FF0000"/>
                </a:solidFill>
                <a:latin typeface="宋体" panose="02010600030101010101" pitchFamily="2" charset="-122"/>
              </a:rPr>
              <a:t>整体感知</a:t>
            </a:r>
            <a:r>
              <a:rPr lang="en-US" altLang="zh-CN" sz="2800" b="1" smtClean="0">
                <a:solidFill>
                  <a:srgbClr val="FF0000"/>
                </a:solidFill>
                <a:latin typeface="宋体" panose="02010600030101010101" pitchFamily="2" charset="-122"/>
              </a:rPr>
              <a:t>】——</a:t>
            </a:r>
            <a:r>
              <a:rPr lang="zh-CN" altLang="en-US" sz="2800" b="1">
                <a:solidFill>
                  <a:srgbClr val="0070C0"/>
                </a:solidFill>
                <a:latin typeface="宋体" panose="02010600030101010101" pitchFamily="2" charset="-122"/>
              </a:rPr>
              <a:t>文章主旨</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1"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1"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P spid="6"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1"/>
          <p:cNvSpPr txBox="1"/>
          <p:nvPr/>
        </p:nvSpPr>
        <p:spPr>
          <a:xfrm>
            <a:off x="243205" y="478790"/>
            <a:ext cx="7080250" cy="607695"/>
          </a:xfrm>
          <a:prstGeom prst="rect">
            <a:avLst/>
          </a:prstGeom>
          <a:noFill/>
        </p:spPr>
        <p:txBody>
          <a:bodyPr wrap="square" rtlCol="0">
            <a:spAutoFit/>
          </a:bodyPr>
          <a:lstStyle/>
          <a:p>
            <a:pPr algn="just" eaLnBrk="1">
              <a:lnSpc>
                <a:spcPct val="120000"/>
              </a:lnSpc>
              <a:spcBef>
                <a:spcPct val="0"/>
              </a:spcBef>
              <a:spcAft>
                <a:spcPct val="0"/>
              </a:spcAft>
            </a:pPr>
            <a:r>
              <a:rPr lang="en-US" altLang="zh-CN" sz="2800" b="1" smtClean="0">
                <a:solidFill>
                  <a:srgbClr val="FF0000"/>
                </a:solidFill>
                <a:latin typeface="宋体" panose="02010600030101010101" pitchFamily="2" charset="-122"/>
              </a:rPr>
              <a:t>【</a:t>
            </a:r>
            <a:r>
              <a:rPr lang="zh-CN" altLang="en-US" sz="2800" b="1" smtClean="0">
                <a:solidFill>
                  <a:srgbClr val="FF0000"/>
                </a:solidFill>
                <a:latin typeface="宋体" panose="02010600030101010101" pitchFamily="2" charset="-122"/>
              </a:rPr>
              <a:t>整体感知</a:t>
            </a:r>
            <a:r>
              <a:rPr lang="en-US" altLang="zh-CN" sz="2800" b="1" smtClean="0">
                <a:solidFill>
                  <a:srgbClr val="FF0000"/>
                </a:solidFill>
                <a:latin typeface="宋体" panose="02010600030101010101" pitchFamily="2" charset="-122"/>
              </a:rPr>
              <a:t>】——</a:t>
            </a:r>
            <a:r>
              <a:rPr lang="zh-CN" altLang="en-US" sz="2800" b="1" smtClean="0">
                <a:solidFill>
                  <a:srgbClr val="0070C0"/>
                </a:solidFill>
                <a:latin typeface="宋体" panose="02010600030101010101" pitchFamily="2" charset="-122"/>
              </a:rPr>
              <a:t>写作特色</a:t>
            </a:r>
            <a:endParaRPr lang="zh-CN" altLang="en-US" sz="2800" b="1">
              <a:solidFill>
                <a:srgbClr val="0070C0"/>
              </a:solidFill>
              <a:latin typeface="宋体" panose="02010600030101010101" pitchFamily="2" charset="-122"/>
            </a:endParaRPr>
          </a:p>
        </p:txBody>
      </p:sp>
      <p:sp>
        <p:nvSpPr>
          <p:cNvPr id="5" name="文本框 1"/>
          <p:cNvSpPr txBox="1"/>
          <p:nvPr/>
        </p:nvSpPr>
        <p:spPr>
          <a:xfrm>
            <a:off x="416560" y="1198245"/>
            <a:ext cx="8369935" cy="4356100"/>
          </a:xfrm>
          <a:prstGeom prst="rect">
            <a:avLst/>
          </a:prstGeom>
          <a:noFill/>
        </p:spPr>
        <p:txBody>
          <a:bodyPr wrap="square" rtlCol="0">
            <a:spAutoFit/>
          </a:bodyPr>
          <a:lstStyle/>
          <a:p>
            <a:pPr algn="just" eaLnBrk="1" hangingPunct="1">
              <a:lnSpc>
                <a:spcPct val="110000"/>
              </a:lnSpc>
              <a:spcBef>
                <a:spcPct val="0"/>
              </a:spcBef>
              <a:spcAft>
                <a:spcPct val="0"/>
              </a:spcAft>
            </a:pPr>
            <a:r>
              <a:rPr lang="zh-CN" altLang="en-US" sz="2800" b="1" smtClean="0">
                <a:solidFill>
                  <a:srgbClr val="0000FF"/>
                </a:solidFill>
                <a:latin typeface="宋体" panose="02010600030101010101" pitchFamily="2" charset="-122"/>
                <a:cs typeface="宋体" panose="02010600030101010101" pitchFamily="2" charset="-122"/>
              </a:rPr>
              <a:t>    </a:t>
            </a:r>
            <a:r>
              <a:rPr lang="zh-CN" altLang="en-US" sz="2800" b="1">
                <a:solidFill>
                  <a:srgbClr val="0000FF"/>
                </a:solidFill>
                <a:latin typeface="宋体" panose="02010600030101010101" pitchFamily="2" charset="-122"/>
                <a:cs typeface="宋体" panose="02010600030101010101" pitchFamily="2" charset="-122"/>
              </a:rPr>
              <a:t>（1）选取新颖的意象，表达热爱祖国的主题。</a:t>
            </a:r>
            <a:r>
              <a:rPr lang="zh-CN" sz="2800" b="1">
                <a:latin typeface="宋体" panose="02010600030101010101" pitchFamily="2" charset="-122"/>
                <a:cs typeface="宋体" panose="02010600030101010101" pitchFamily="2" charset="-122"/>
              </a:rPr>
              <a:t>本诗在意象的选择上，避开了长江、黄河、长城等意象，从不为常人所注意的平凡事物入手，选择了诸如“老水车”“矿灯”“稻穗”“路基”“驳船”等新颖独特的意象。全诗共有四个意象群，采用递进的方式组合成一幅幅流动凝重的画面，配之以舒缓深沉的节奏，不仅写出了祖国从苦难到新生的发展历程，而且表达了有着从迷惘到深思到沸腾的特殊情感历程的年轻一代的共同心声。</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1"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1"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1"/>
      <p:bldP spid="5"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1"/>
          <p:cNvSpPr txBox="1"/>
          <p:nvPr/>
        </p:nvSpPr>
        <p:spPr>
          <a:xfrm>
            <a:off x="416560" y="973455"/>
            <a:ext cx="8369935" cy="4742815"/>
          </a:xfrm>
          <a:prstGeom prst="rect">
            <a:avLst/>
          </a:prstGeom>
          <a:noFill/>
        </p:spPr>
        <p:txBody>
          <a:bodyPr wrap="square" rtlCol="0">
            <a:spAutoFit/>
          </a:bodyPr>
          <a:lstStyle/>
          <a:p>
            <a:pPr algn="just" eaLnBrk="1" hangingPunct="1">
              <a:lnSpc>
                <a:spcPct val="120000"/>
              </a:lnSpc>
              <a:spcBef>
                <a:spcPct val="0"/>
              </a:spcBef>
              <a:spcAft>
                <a:spcPct val="0"/>
              </a:spcAft>
            </a:pPr>
            <a:r>
              <a:rPr lang="zh-CN" altLang="en-US" sz="2800" b="1">
                <a:latin typeface="宋体" panose="02010600030101010101" pitchFamily="2" charset="-122"/>
                <a:cs typeface="宋体" panose="02010600030101010101" pitchFamily="2" charset="-122"/>
              </a:rPr>
              <a:t>    </a:t>
            </a:r>
            <a:r>
              <a:rPr lang="zh-CN" altLang="en-US" sz="2800" b="1">
                <a:solidFill>
                  <a:srgbClr val="0000FF"/>
                </a:solidFill>
                <a:latin typeface="宋体" panose="02010600030101010101" pitchFamily="2" charset="-122"/>
                <a:cs typeface="宋体" panose="02010600030101010101" pitchFamily="2" charset="-122"/>
              </a:rPr>
              <a:t>（2）词语运用准确，语言生动形象。</a:t>
            </a:r>
            <a:r>
              <a:rPr lang="zh-CN" sz="2800" b="1">
                <a:latin typeface="宋体" panose="02010600030101010101" pitchFamily="2" charset="-122"/>
                <a:cs typeface="宋体" panose="02010600030101010101" pitchFamily="2" charset="-122"/>
              </a:rPr>
              <a:t>诗人在本诗中运用了一系列意象，如“老水车”“矿灯”“稻穗”“路基”“理想”等，又分别在它们前面加上了修饰语，如“破旧”“熏黑”“干瘪”“失修”“簇新”等，形象地传递出诗人所要表达的情感，并且使诗歌的语言具有色彩，更加具体可感。另外，“迷惘”“深思”“沸腾”和“富饶”“荣光”“自由”的连续使用，也使诗歌更连贯、更有层次。</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1"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15925" y="1003300"/>
            <a:ext cx="8369935" cy="1124585"/>
          </a:xfrm>
          <a:prstGeom prst="rect">
            <a:avLst/>
          </a:prstGeom>
          <a:noFill/>
        </p:spPr>
        <p:txBody>
          <a:bodyPr wrap="square" rtlCol="0">
            <a:spAutoFit/>
          </a:bodyPr>
          <a:lstStyle/>
          <a:p>
            <a:pPr marL="389255" indent="-389255" algn="just" eaLnBrk="1" hangingPunct="1">
              <a:lnSpc>
                <a:spcPct val="120000"/>
              </a:lnSpc>
              <a:spcBef>
                <a:spcPct val="0"/>
              </a:spcBef>
              <a:spcAft>
                <a:spcPct val="0"/>
              </a:spcAft>
            </a:pPr>
            <a:r>
              <a:rPr lang="en-US" sz="2800" b="1">
                <a:latin typeface="宋体" panose="02010600030101010101" pitchFamily="2" charset="-122"/>
              </a:rPr>
              <a:t>1.</a:t>
            </a:r>
            <a:r>
              <a:rPr sz="2800" b="1">
                <a:latin typeface="宋体" panose="02010600030101010101" pitchFamily="2" charset="-122"/>
              </a:rPr>
              <a:t>这首诗是以第一人称写的，诗中的“我”仅指作者一个人吗？“我”与祖国是一种什么关系？</a:t>
            </a:r>
          </a:p>
        </p:txBody>
      </p:sp>
      <p:sp>
        <p:nvSpPr>
          <p:cNvPr id="6" name="文本框 1"/>
          <p:cNvSpPr txBox="1"/>
          <p:nvPr/>
        </p:nvSpPr>
        <p:spPr>
          <a:xfrm>
            <a:off x="243205" y="411480"/>
            <a:ext cx="7080250" cy="607695"/>
          </a:xfrm>
          <a:prstGeom prst="rect">
            <a:avLst/>
          </a:prstGeom>
          <a:noFill/>
        </p:spPr>
        <p:txBody>
          <a:bodyPr wrap="square" rtlCol="0">
            <a:spAutoFit/>
          </a:bodyPr>
          <a:lstStyle/>
          <a:p>
            <a:pPr algn="just" eaLnBrk="1">
              <a:lnSpc>
                <a:spcPct val="120000"/>
              </a:lnSpc>
              <a:spcBef>
                <a:spcPct val="0"/>
              </a:spcBef>
              <a:spcAft>
                <a:spcPct val="0"/>
              </a:spcAft>
            </a:pPr>
            <a:r>
              <a:rPr lang="en-US" altLang="zh-CN" sz="2800" b="1" smtClean="0">
                <a:solidFill>
                  <a:srgbClr val="FF0000"/>
                </a:solidFill>
                <a:latin typeface="宋体" panose="02010600030101010101" pitchFamily="2" charset="-122"/>
              </a:rPr>
              <a:t>【</a:t>
            </a:r>
            <a:r>
              <a:rPr lang="zh-CN" altLang="en-US" sz="2800" b="1" smtClean="0">
                <a:solidFill>
                  <a:srgbClr val="FF0000"/>
                </a:solidFill>
                <a:latin typeface="宋体" panose="02010600030101010101" pitchFamily="2" charset="-122"/>
              </a:rPr>
              <a:t>解疑释难</a:t>
            </a:r>
            <a:r>
              <a:rPr lang="en-US" altLang="zh-CN" sz="2800" b="1" smtClean="0">
                <a:solidFill>
                  <a:srgbClr val="FF0000"/>
                </a:solidFill>
                <a:latin typeface="宋体" panose="02010600030101010101" pitchFamily="2" charset="-122"/>
              </a:rPr>
              <a:t>】</a:t>
            </a:r>
            <a:endParaRPr lang="zh-CN" altLang="en-US" sz="2800" b="1">
              <a:solidFill>
                <a:srgbClr val="FF0000"/>
              </a:solidFill>
              <a:latin typeface="宋体" panose="02010600030101010101" pitchFamily="2" charset="-122"/>
            </a:endParaRPr>
          </a:p>
        </p:txBody>
      </p:sp>
      <p:sp>
        <p:nvSpPr>
          <p:cNvPr id="7" name="文本框 1"/>
          <p:cNvSpPr txBox="1"/>
          <p:nvPr/>
        </p:nvSpPr>
        <p:spPr>
          <a:xfrm>
            <a:off x="416560" y="2153285"/>
            <a:ext cx="8369300" cy="4225925"/>
          </a:xfrm>
          <a:prstGeom prst="rect">
            <a:avLst/>
          </a:prstGeom>
          <a:noFill/>
        </p:spPr>
        <p:txBody>
          <a:bodyPr wrap="square" rtlCol="0">
            <a:spAutoFit/>
          </a:bodyPr>
          <a:lstStyle/>
          <a:p>
            <a:pPr algn="just" eaLnBrk="1" hangingPunct="1">
              <a:lnSpc>
                <a:spcPct val="120000"/>
              </a:lnSpc>
              <a:spcBef>
                <a:spcPct val="0"/>
              </a:spcBef>
              <a:spcAft>
                <a:spcPct val="0"/>
              </a:spcAft>
            </a:pPr>
            <a:r>
              <a:rPr lang="zh-CN" altLang="en-US" sz="2800" b="1">
                <a:solidFill>
                  <a:srgbClr val="FF0000"/>
                </a:solidFill>
                <a:latin typeface="宋体" panose="02010600030101010101" pitchFamily="2" charset="-122"/>
                <a:cs typeface="宋体" panose="02010600030101010101" pitchFamily="2" charset="-122"/>
              </a:rPr>
              <a:t>（1）诗中的“我”不仅仅指作者自己，也代表着那些和祖国有着共同命运的一代人，这一代人从苦难中走过，面对新的历史机遇，将承当起振兴中华的历史责任。（2）“我”的形象，熔铸在祖国这一大形象中。“我”和祖国一同走过艰难困苦，一同经历风雨沧桑；“我”和祖国生死相依，血肉相连；“我”既是祖国机体的一部分，也是伟大祖国形象的代表。</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1"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1"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1"/>
      <p:bldP spid="6" grpId="1"/>
      <p:bldP spid="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15925" y="979170"/>
            <a:ext cx="8369935" cy="1124585"/>
          </a:xfrm>
          <a:prstGeom prst="rect">
            <a:avLst/>
          </a:prstGeom>
          <a:noFill/>
        </p:spPr>
        <p:txBody>
          <a:bodyPr wrap="square" rtlCol="0">
            <a:spAutoFit/>
          </a:bodyPr>
          <a:lstStyle/>
          <a:p>
            <a:pPr marL="389255" indent="-389255" algn="just" eaLnBrk="1" hangingPunct="1">
              <a:lnSpc>
                <a:spcPct val="120000"/>
              </a:lnSpc>
              <a:spcBef>
                <a:spcPct val="0"/>
              </a:spcBef>
              <a:spcAft>
                <a:spcPct val="0"/>
              </a:spcAft>
            </a:pPr>
            <a:r>
              <a:rPr lang="en-US" sz="2800" b="1">
                <a:latin typeface="宋体" panose="02010600030101010101" pitchFamily="2" charset="-122"/>
              </a:rPr>
              <a:t>2.</a:t>
            </a:r>
            <a:r>
              <a:rPr sz="2800" b="1">
                <a:latin typeface="宋体" panose="02010600030101010101" pitchFamily="2" charset="-122"/>
              </a:rPr>
              <a:t>诗中一共有四句“祖国啊”，它们抒发的情感一样吗？请你说一说。</a:t>
            </a:r>
          </a:p>
        </p:txBody>
      </p:sp>
      <p:sp>
        <p:nvSpPr>
          <p:cNvPr id="7" name="文本框 1"/>
          <p:cNvSpPr txBox="1"/>
          <p:nvPr/>
        </p:nvSpPr>
        <p:spPr>
          <a:xfrm>
            <a:off x="416560" y="2129155"/>
            <a:ext cx="8369300" cy="3709035"/>
          </a:xfrm>
          <a:prstGeom prst="rect">
            <a:avLst/>
          </a:prstGeom>
          <a:noFill/>
        </p:spPr>
        <p:txBody>
          <a:bodyPr wrap="square" rtlCol="0">
            <a:spAutoFit/>
          </a:bodyPr>
          <a:lstStyle/>
          <a:p>
            <a:pPr algn="just" eaLnBrk="1" hangingPunct="1">
              <a:lnSpc>
                <a:spcPct val="120000"/>
              </a:lnSpc>
              <a:spcBef>
                <a:spcPct val="0"/>
              </a:spcBef>
              <a:spcAft>
                <a:spcPct val="0"/>
              </a:spcAft>
            </a:pPr>
            <a:r>
              <a:rPr lang="zh-CN" altLang="en-US" sz="2800" b="1">
                <a:solidFill>
                  <a:srgbClr val="FF0000"/>
                </a:solidFill>
                <a:latin typeface="宋体" panose="02010600030101010101" pitchFamily="2" charset="-122"/>
                <a:cs typeface="宋体" panose="02010600030101010101" pitchFamily="2" charset="-122"/>
              </a:rPr>
              <a:t>四句“祖国啊”所抒发的情感并不一样。第一句是诗人面对祖国长期以来贫穷和落后的处境而发出的痛苦的呼喊；第二句是因祖国有了希望而不能实现希望的悲哀的呼喊；第三句是为祖国的觉醒和振兴而发出的欣喜的呼喊；第四句呼喊则表达了诗人对祖国的无限热爱和深情。可见，诗人的感情由低沉叹息逐渐转向亢奋热烈。</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1"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1"/>
      <p:bldP spid="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1"/>
          <p:cNvSpPr txBox="1"/>
          <p:nvPr/>
        </p:nvSpPr>
        <p:spPr>
          <a:xfrm>
            <a:off x="415925" y="2261235"/>
            <a:ext cx="8447405" cy="3709035"/>
          </a:xfrm>
          <a:prstGeom prst="rect">
            <a:avLst/>
          </a:prstGeom>
          <a:noFill/>
        </p:spPr>
        <p:txBody>
          <a:bodyPr wrap="square" rtlCol="0">
            <a:spAutoFit/>
          </a:bodyPr>
          <a:lstStyle/>
          <a:p>
            <a:pPr algn="just" eaLnBrk="1">
              <a:lnSpc>
                <a:spcPct val="120000"/>
              </a:lnSpc>
              <a:spcBef>
                <a:spcPct val="0"/>
              </a:spcBef>
              <a:spcAft>
                <a:spcPct val="0"/>
              </a:spcAft>
            </a:pPr>
            <a:r>
              <a:rPr sz="2800" b="1" smtClean="0">
                <a:solidFill>
                  <a:srgbClr val="0000FF"/>
                </a:solidFill>
                <a:latin typeface="宋体" panose="02010600030101010101" pitchFamily="2" charset="-122"/>
                <a:cs typeface="宋体" panose="02010600030101010101" pitchFamily="2" charset="-122"/>
              </a:rPr>
              <a:t>1. </a:t>
            </a:r>
            <a:r>
              <a:rPr lang="zh-CN" altLang="en-US" sz="2800" b="1" smtClean="0">
                <a:solidFill>
                  <a:srgbClr val="0000FF"/>
                </a:solidFill>
                <a:latin typeface="宋体" panose="02010600030101010101" pitchFamily="2" charset="-122"/>
                <a:cs typeface="宋体" panose="02010600030101010101" pitchFamily="2" charset="-122"/>
              </a:rPr>
              <a:t>根据</a:t>
            </a:r>
            <a:r>
              <a:rPr lang="zh-CN" altLang="en-US" sz="2800" b="1">
                <a:solidFill>
                  <a:srgbClr val="0000FF"/>
                </a:solidFill>
                <a:latin typeface="宋体" panose="02010600030101010101" pitchFamily="2" charset="-122"/>
                <a:cs typeface="宋体" panose="02010600030101010101" pitchFamily="2" charset="-122"/>
              </a:rPr>
              <a:t>拼音写出相应的词语。</a:t>
            </a:r>
          </a:p>
          <a:p>
            <a:pPr marL="937895" indent="-937895" algn="just" eaLnBrk="1">
              <a:lnSpc>
                <a:spcPct val="120000"/>
              </a:lnSpc>
              <a:spcBef>
                <a:spcPct val="0"/>
              </a:spcBef>
              <a:spcAft>
                <a:spcPct val="0"/>
              </a:spcAft>
            </a:pPr>
            <a:r>
              <a:rPr lang="zh-CN" sz="2800" b="1">
                <a:latin typeface="宋体" panose="02010600030101010101" pitchFamily="2" charset="-122"/>
                <a:cs typeface="宋体" panose="02010600030101010101" pitchFamily="2" charset="-122"/>
              </a:rPr>
              <a:t>（1）我是你额上熏黑的矿灯，照你在历史的suì dòng（　  　）里wō xíng（　   　）摸索。</a:t>
            </a:r>
          </a:p>
          <a:p>
            <a:pPr marL="937895" indent="-937895" algn="just" eaLnBrk="1">
              <a:lnSpc>
                <a:spcPct val="120000"/>
              </a:lnSpc>
              <a:spcBef>
                <a:spcPct val="0"/>
              </a:spcBef>
              <a:spcAft>
                <a:spcPct val="0"/>
              </a:spcAft>
            </a:pPr>
            <a:r>
              <a:rPr lang="zh-CN" sz="2800" b="1">
                <a:latin typeface="宋体" panose="02010600030101010101" pitchFamily="2" charset="-122"/>
                <a:cs typeface="宋体" panose="02010600030101010101" pitchFamily="2" charset="-122"/>
              </a:rPr>
              <a:t>（2）是yū tān（　   　）上的bó chuán         （　   　 ）把纤绳深深勒进你的肩膊。</a:t>
            </a:r>
          </a:p>
          <a:p>
            <a:pPr marL="937895" indent="-937895" algn="just" eaLnBrk="1">
              <a:lnSpc>
                <a:spcPct val="120000"/>
              </a:lnSpc>
              <a:spcBef>
                <a:spcPct val="0"/>
              </a:spcBef>
              <a:spcAft>
                <a:spcPct val="0"/>
              </a:spcAft>
            </a:pPr>
            <a:r>
              <a:rPr lang="zh-CN" sz="2800" b="1">
                <a:latin typeface="宋体" panose="02010600030101010101" pitchFamily="2" charset="-122"/>
                <a:cs typeface="宋体" panose="02010600030101010101" pitchFamily="2" charset="-122"/>
              </a:rPr>
              <a:t>（3）我是你cù xīn （　   　）的理想，刚从神话的蛛网里挣脱。</a:t>
            </a:r>
          </a:p>
        </p:txBody>
      </p:sp>
      <p:sp>
        <p:nvSpPr>
          <p:cNvPr id="17410" name="矩形: 折角 1"/>
          <p:cNvSpPr/>
          <p:nvPr/>
        </p:nvSpPr>
        <p:spPr>
          <a:xfrm>
            <a:off x="2468880" y="490987"/>
            <a:ext cx="4206240" cy="795655"/>
          </a:xfrm>
          <a:prstGeom prst="ellipse">
            <a:avLst/>
          </a:prstGeom>
          <a:solidFill>
            <a:srgbClr val="EF6553"/>
          </a:solidFill>
          <a:ln w="9525">
            <a:noFill/>
          </a:ln>
        </p:spPr>
        <p:txBody>
          <a:bodyPr>
            <a:noAutofit/>
          </a:bodyPr>
          <a:lstStyle/>
          <a:p>
            <a:pPr lvl="0" algn="ctr">
              <a:buClrTx/>
              <a:buSzTx/>
              <a:buFontTx/>
            </a:pPr>
            <a:r>
              <a:rPr lang="zh-CN" altLang="en-US" sz="3200" b="1" smtClean="0">
                <a:latin typeface="方正仿宋_GBK" panose="03000509000000000000" pitchFamily="65" charset="-122"/>
                <a:ea typeface="方正仿宋_GBK" panose="03000509000000000000" pitchFamily="65" charset="-122"/>
                <a:sym typeface="+mn-ea"/>
              </a:rPr>
              <a:t>达标训练</a:t>
            </a:r>
          </a:p>
        </p:txBody>
      </p:sp>
      <p:sp>
        <p:nvSpPr>
          <p:cNvPr id="7" name="文本框 1"/>
          <p:cNvSpPr txBox="1"/>
          <p:nvPr/>
        </p:nvSpPr>
        <p:spPr>
          <a:xfrm>
            <a:off x="2613660" y="3279775"/>
            <a:ext cx="1099820" cy="607695"/>
          </a:xfrm>
          <a:prstGeom prst="rect">
            <a:avLst/>
          </a:prstGeom>
          <a:noFill/>
        </p:spPr>
        <p:txBody>
          <a:bodyPr wrap="square" rtlCol="0">
            <a:spAutoFit/>
          </a:bodyPr>
          <a:lstStyle/>
          <a:p>
            <a:pPr algn="just" eaLnBrk="1">
              <a:lnSpc>
                <a:spcPct val="120000"/>
              </a:lnSpc>
              <a:spcBef>
                <a:spcPct val="0"/>
              </a:spcBef>
              <a:spcAft>
                <a:spcPct val="0"/>
              </a:spcAft>
            </a:pPr>
            <a:r>
              <a:rPr lang="zh-CN" altLang="en-US" sz="2800" b="1" smtClean="0">
                <a:solidFill>
                  <a:srgbClr val="FF0000"/>
                </a:solidFill>
                <a:latin typeface="宋体" panose="02010600030101010101" pitchFamily="2" charset="-122"/>
              </a:rPr>
              <a:t>隧洞</a:t>
            </a:r>
          </a:p>
        </p:txBody>
      </p:sp>
      <p:sp>
        <p:nvSpPr>
          <p:cNvPr id="8" name="文本框 1"/>
          <p:cNvSpPr txBox="1"/>
          <p:nvPr/>
        </p:nvSpPr>
        <p:spPr>
          <a:xfrm>
            <a:off x="6123305" y="3291840"/>
            <a:ext cx="1181100" cy="607695"/>
          </a:xfrm>
          <a:prstGeom prst="rect">
            <a:avLst/>
          </a:prstGeom>
          <a:noFill/>
        </p:spPr>
        <p:txBody>
          <a:bodyPr wrap="square" rtlCol="0">
            <a:spAutoFit/>
          </a:bodyPr>
          <a:lstStyle/>
          <a:p>
            <a:pPr algn="just" eaLnBrk="1">
              <a:lnSpc>
                <a:spcPct val="120000"/>
              </a:lnSpc>
              <a:spcBef>
                <a:spcPct val="0"/>
              </a:spcBef>
              <a:spcAft>
                <a:spcPct val="0"/>
              </a:spcAft>
            </a:pPr>
            <a:r>
              <a:rPr lang="zh-CN" altLang="en-US" sz="2800" b="1" smtClean="0">
                <a:solidFill>
                  <a:srgbClr val="FF0000"/>
                </a:solidFill>
                <a:latin typeface="宋体" panose="02010600030101010101" pitchFamily="2" charset="-122"/>
              </a:rPr>
              <a:t>蜗行</a:t>
            </a:r>
          </a:p>
        </p:txBody>
      </p:sp>
      <p:sp>
        <p:nvSpPr>
          <p:cNvPr id="9" name="文本框 1"/>
          <p:cNvSpPr txBox="1"/>
          <p:nvPr/>
        </p:nvSpPr>
        <p:spPr>
          <a:xfrm>
            <a:off x="4271869" y="3811726"/>
            <a:ext cx="954083" cy="607695"/>
          </a:xfrm>
          <a:prstGeom prst="rect">
            <a:avLst/>
          </a:prstGeom>
          <a:noFill/>
        </p:spPr>
        <p:txBody>
          <a:bodyPr wrap="square" rtlCol="0">
            <a:spAutoFit/>
          </a:bodyPr>
          <a:lstStyle/>
          <a:p>
            <a:pPr algn="just" eaLnBrk="1">
              <a:lnSpc>
                <a:spcPct val="120000"/>
              </a:lnSpc>
              <a:spcBef>
                <a:spcPct val="0"/>
              </a:spcBef>
              <a:spcAft>
                <a:spcPct val="0"/>
              </a:spcAft>
            </a:pPr>
            <a:r>
              <a:rPr lang="zh-CN" altLang="en-US" sz="2800" b="1" smtClean="0">
                <a:solidFill>
                  <a:srgbClr val="FF0000"/>
                </a:solidFill>
                <a:latin typeface="宋体" panose="02010600030101010101" pitchFamily="2" charset="-122"/>
              </a:rPr>
              <a:t>淤滩</a:t>
            </a:r>
          </a:p>
        </p:txBody>
      </p:sp>
      <p:sp>
        <p:nvSpPr>
          <p:cNvPr id="13" name="文本框 12"/>
          <p:cNvSpPr txBox="1"/>
          <p:nvPr/>
        </p:nvSpPr>
        <p:spPr>
          <a:xfrm>
            <a:off x="243840" y="1368425"/>
            <a:ext cx="7012305" cy="607695"/>
          </a:xfrm>
          <a:prstGeom prst="rect">
            <a:avLst/>
          </a:prstGeom>
          <a:noFill/>
        </p:spPr>
        <p:txBody>
          <a:bodyPr wrap="square" rtlCol="0">
            <a:spAutoFit/>
          </a:bodyPr>
          <a:lstStyle/>
          <a:p>
            <a:pPr algn="just" eaLnBrk="1">
              <a:lnSpc>
                <a:spcPct val="120000"/>
              </a:lnSpc>
              <a:spcBef>
                <a:spcPct val="0"/>
              </a:spcBef>
              <a:spcAft>
                <a:spcPct val="0"/>
              </a:spcAft>
            </a:pPr>
            <a:r>
              <a:rPr lang="en-US" altLang="zh-CN" sz="2800" b="1" smtClean="0">
                <a:solidFill>
                  <a:srgbClr val="FF0000"/>
                </a:solidFill>
                <a:latin typeface="宋体" panose="02010600030101010101" pitchFamily="2" charset="-122"/>
              </a:rPr>
              <a:t>【</a:t>
            </a:r>
            <a:r>
              <a:rPr lang="zh-CN" altLang="en-US" sz="2800" b="1" smtClean="0">
                <a:solidFill>
                  <a:srgbClr val="FF0000"/>
                </a:solidFill>
                <a:latin typeface="宋体" panose="02010600030101010101" pitchFamily="2" charset="-122"/>
              </a:rPr>
              <a:t>基础过关</a:t>
            </a:r>
            <a:r>
              <a:rPr lang="en-US" altLang="zh-CN" sz="2800" b="1" smtClean="0">
                <a:solidFill>
                  <a:srgbClr val="FF0000"/>
                </a:solidFill>
                <a:latin typeface="宋体" panose="02010600030101010101" pitchFamily="2" charset="-122"/>
              </a:rPr>
              <a:t>】</a:t>
            </a:r>
            <a:endParaRPr lang="zh-CN" altLang="en-US" sz="2800" b="1">
              <a:solidFill>
                <a:srgbClr val="0070C0"/>
              </a:solidFill>
              <a:latin typeface="宋体" panose="02010600030101010101" pitchFamily="2" charset="-122"/>
            </a:endParaRPr>
          </a:p>
        </p:txBody>
      </p:sp>
      <p:sp>
        <p:nvSpPr>
          <p:cNvPr id="2" name="文本框 1"/>
          <p:cNvSpPr txBox="1"/>
          <p:nvPr/>
        </p:nvSpPr>
        <p:spPr>
          <a:xfrm>
            <a:off x="2026509" y="4300041"/>
            <a:ext cx="954083" cy="607695"/>
          </a:xfrm>
          <a:prstGeom prst="rect">
            <a:avLst/>
          </a:prstGeom>
          <a:noFill/>
        </p:spPr>
        <p:txBody>
          <a:bodyPr wrap="square" rtlCol="0">
            <a:spAutoFit/>
          </a:bodyPr>
          <a:lstStyle/>
          <a:p>
            <a:pPr algn="just" eaLnBrk="1">
              <a:lnSpc>
                <a:spcPct val="120000"/>
              </a:lnSpc>
              <a:spcBef>
                <a:spcPct val="0"/>
              </a:spcBef>
              <a:spcAft>
                <a:spcPct val="0"/>
              </a:spcAft>
            </a:pPr>
            <a:r>
              <a:rPr lang="zh-CN" altLang="en-US" sz="2800" b="1" smtClean="0">
                <a:solidFill>
                  <a:srgbClr val="FF0000"/>
                </a:solidFill>
                <a:latin typeface="宋体" panose="02010600030101010101" pitchFamily="2" charset="-122"/>
              </a:rPr>
              <a:t>驳船</a:t>
            </a:r>
          </a:p>
        </p:txBody>
      </p:sp>
      <p:sp>
        <p:nvSpPr>
          <p:cNvPr id="3" name="文本框 2"/>
          <p:cNvSpPr txBox="1"/>
          <p:nvPr/>
        </p:nvSpPr>
        <p:spPr>
          <a:xfrm>
            <a:off x="4381724" y="4813121"/>
            <a:ext cx="954083" cy="607695"/>
          </a:xfrm>
          <a:prstGeom prst="rect">
            <a:avLst/>
          </a:prstGeom>
          <a:noFill/>
        </p:spPr>
        <p:txBody>
          <a:bodyPr wrap="square" rtlCol="0">
            <a:spAutoFit/>
          </a:bodyPr>
          <a:lstStyle/>
          <a:p>
            <a:pPr algn="just" eaLnBrk="1">
              <a:lnSpc>
                <a:spcPct val="120000"/>
              </a:lnSpc>
              <a:spcBef>
                <a:spcPct val="0"/>
              </a:spcBef>
              <a:spcAft>
                <a:spcPct val="0"/>
              </a:spcAft>
            </a:pPr>
            <a:r>
              <a:rPr lang="zh-CN" altLang="en-US" sz="2800" b="1" smtClean="0">
                <a:solidFill>
                  <a:srgbClr val="FF0000"/>
                </a:solidFill>
                <a:latin typeface="宋体" panose="02010600030101010101" pitchFamily="2" charset="-122"/>
              </a:rPr>
              <a:t>簇新</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1" nodeType="clickEffect">
                                  <p:stCondLst>
                                    <p:cond delay="0"/>
                                  </p:stCondLst>
                                  <p:childTnLst>
                                    <p:set>
                                      <p:cBhvr>
                                        <p:cTn id="6" dur="1" fill="hold">
                                          <p:stCondLst>
                                            <p:cond delay="0"/>
                                          </p:stCondLst>
                                        </p:cTn>
                                        <p:tgtEl>
                                          <p:spTgt spid="17410"/>
                                        </p:tgtEl>
                                        <p:attrNameLst>
                                          <p:attrName>style.visibility</p:attrName>
                                        </p:attrNameLst>
                                      </p:cBhvr>
                                      <p:to>
                                        <p:strVal val="visible"/>
                                      </p:to>
                                    </p:set>
                                    <p:animEffect transition="in" filter="fade">
                                      <p:cBhvr>
                                        <p:cTn id="7" dur="500"/>
                                        <p:tgtEl>
                                          <p:spTgt spid="17410"/>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additive="base">
                                        <p:cTn id="12" dur="500" fill="hold"/>
                                        <p:tgtEl>
                                          <p:spTgt spid="13"/>
                                        </p:tgtEl>
                                        <p:attrNameLst>
                                          <p:attrName>ppt_x</p:attrName>
                                        </p:attrNameLst>
                                      </p:cBhvr>
                                      <p:tavLst>
                                        <p:tav tm="0">
                                          <p:val>
                                            <p:strVal val="#ppt_x"/>
                                          </p:val>
                                        </p:tav>
                                        <p:tav tm="100000">
                                          <p:val>
                                            <p:strVal val="#ppt_x"/>
                                          </p:val>
                                        </p:tav>
                                      </p:tavLst>
                                    </p:anim>
                                    <p:anim calcmode="lin" valueType="num">
                                      <p:cBhvr additive="base">
                                        <p:cTn id="13"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14" fill="hold" nodeType="clickPar">
                      <p:stCondLst>
                        <p:cond delay="indefinite"/>
                      </p:stCondLst>
                      <p:childTnLst>
                        <p:par>
                          <p:cTn id="15" fill="hold" nodeType="afterGroup">
                            <p:stCondLst>
                              <p:cond delay="0"/>
                            </p:stCondLst>
                            <p:childTnLst>
                              <p:par>
                                <p:cTn id="16" presetID="2" presetClass="entr" presetSubtype="4" fill="hold" grpId="1" nodeType="click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500" fill="hold"/>
                                        <p:tgtEl>
                                          <p:spTgt spid="4"/>
                                        </p:tgtEl>
                                        <p:attrNameLst>
                                          <p:attrName>ppt_x</p:attrName>
                                        </p:attrNameLst>
                                      </p:cBhvr>
                                      <p:tavLst>
                                        <p:tav tm="0">
                                          <p:val>
                                            <p:strVal val="#ppt_x"/>
                                          </p:val>
                                        </p:tav>
                                        <p:tav tm="100000">
                                          <p:val>
                                            <p:strVal val="#ppt_x"/>
                                          </p:val>
                                        </p:tav>
                                      </p:tavLst>
                                    </p:anim>
                                    <p:anim calcmode="lin" valueType="num">
                                      <p:cBhvr additive="base">
                                        <p:cTn id="19"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0" fill="hold" nodeType="clickPar">
                      <p:stCondLst>
                        <p:cond delay="indefinite"/>
                      </p:stCondLst>
                      <p:childTnLst>
                        <p:par>
                          <p:cTn id="21" fill="hold" nodeType="afterGroup">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cBhvr additive="base">
                                        <p:cTn id="24" dur="500" fill="hold"/>
                                        <p:tgtEl>
                                          <p:spTgt spid="7"/>
                                        </p:tgtEl>
                                        <p:attrNameLst>
                                          <p:attrName>ppt_x</p:attrName>
                                        </p:attrNameLst>
                                      </p:cBhvr>
                                      <p:tavLst>
                                        <p:tav tm="0">
                                          <p:val>
                                            <p:strVal val="#ppt_x"/>
                                          </p:val>
                                        </p:tav>
                                        <p:tav tm="100000">
                                          <p:val>
                                            <p:strVal val="#ppt_x"/>
                                          </p:val>
                                        </p:tav>
                                      </p:tavLst>
                                    </p:anim>
                                    <p:anim calcmode="lin" valueType="num">
                                      <p:cBhvr additive="base">
                                        <p:cTn id="25"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6" fill="hold" nodeType="clickPar">
                      <p:stCondLst>
                        <p:cond delay="indefinite"/>
                      </p:stCondLst>
                      <p:childTnLst>
                        <p:par>
                          <p:cTn id="27" fill="hold" nodeType="afterGroup">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8"/>
                                        </p:tgtEl>
                                        <p:attrNameLst>
                                          <p:attrName>style.visibility</p:attrName>
                                        </p:attrNameLst>
                                      </p:cBhvr>
                                      <p:to>
                                        <p:strVal val="visible"/>
                                      </p:to>
                                    </p:set>
                                    <p:anim calcmode="lin" valueType="num">
                                      <p:cBhvr additive="base">
                                        <p:cTn id="30" dur="500" fill="hold"/>
                                        <p:tgtEl>
                                          <p:spTgt spid="8"/>
                                        </p:tgtEl>
                                        <p:attrNameLst>
                                          <p:attrName>ppt_x</p:attrName>
                                        </p:attrNameLst>
                                      </p:cBhvr>
                                      <p:tavLst>
                                        <p:tav tm="0">
                                          <p:val>
                                            <p:strVal val="#ppt_x"/>
                                          </p:val>
                                        </p:tav>
                                        <p:tav tm="100000">
                                          <p:val>
                                            <p:strVal val="#ppt_x"/>
                                          </p:val>
                                        </p:tav>
                                      </p:tavLst>
                                    </p:anim>
                                    <p:anim calcmode="lin" valueType="num">
                                      <p:cBhvr additive="base">
                                        <p:cTn id="31"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2" fill="hold" nodeType="clickPar">
                      <p:stCondLst>
                        <p:cond delay="indefinite"/>
                      </p:stCondLst>
                      <p:childTnLst>
                        <p:par>
                          <p:cTn id="33" fill="hold" nodeType="afterGroup">
                            <p:stCondLst>
                              <p:cond delay="0"/>
                            </p:stCondLst>
                            <p:childTnLst>
                              <p:par>
                                <p:cTn id="34" presetID="2" presetClass="entr" presetSubtype="4" fill="hold" grpId="0" nodeType="clickEffect">
                                  <p:stCondLst>
                                    <p:cond delay="0"/>
                                  </p:stCondLst>
                                  <p:childTnLst>
                                    <p:set>
                                      <p:cBhvr>
                                        <p:cTn id="35" dur="1" fill="hold">
                                          <p:stCondLst>
                                            <p:cond delay="0"/>
                                          </p:stCondLst>
                                        </p:cTn>
                                        <p:tgtEl>
                                          <p:spTgt spid="9"/>
                                        </p:tgtEl>
                                        <p:attrNameLst>
                                          <p:attrName>style.visibility</p:attrName>
                                        </p:attrNameLst>
                                      </p:cBhvr>
                                      <p:to>
                                        <p:strVal val="visible"/>
                                      </p:to>
                                    </p:set>
                                    <p:anim calcmode="lin" valueType="num">
                                      <p:cBhvr additive="base">
                                        <p:cTn id="36" dur="500" fill="hold"/>
                                        <p:tgtEl>
                                          <p:spTgt spid="9"/>
                                        </p:tgtEl>
                                        <p:attrNameLst>
                                          <p:attrName>ppt_x</p:attrName>
                                        </p:attrNameLst>
                                      </p:cBhvr>
                                      <p:tavLst>
                                        <p:tav tm="0">
                                          <p:val>
                                            <p:strVal val="#ppt_x"/>
                                          </p:val>
                                        </p:tav>
                                        <p:tav tm="100000">
                                          <p:val>
                                            <p:strVal val="#ppt_x"/>
                                          </p:val>
                                        </p:tav>
                                      </p:tavLst>
                                    </p:anim>
                                    <p:anim calcmode="lin" valueType="num">
                                      <p:cBhvr additive="base">
                                        <p:cTn id="37"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8" fill="hold" nodeType="clickPar">
                      <p:stCondLst>
                        <p:cond delay="indefinite"/>
                      </p:stCondLst>
                      <p:childTnLst>
                        <p:par>
                          <p:cTn id="39" fill="hold" nodeType="afterGroup">
                            <p:stCondLst>
                              <p:cond delay="0"/>
                            </p:stCondLst>
                            <p:childTnLst>
                              <p:par>
                                <p:cTn id="40" presetID="2" presetClass="entr" presetSubtype="4" fill="hold" grpId="0" nodeType="clickEffect">
                                  <p:stCondLst>
                                    <p:cond delay="0"/>
                                  </p:stCondLst>
                                  <p:childTnLst>
                                    <p:set>
                                      <p:cBhvr>
                                        <p:cTn id="41" dur="1" fill="hold">
                                          <p:stCondLst>
                                            <p:cond delay="0"/>
                                          </p:stCondLst>
                                        </p:cTn>
                                        <p:tgtEl>
                                          <p:spTgt spid="2"/>
                                        </p:tgtEl>
                                        <p:attrNameLst>
                                          <p:attrName>style.visibility</p:attrName>
                                        </p:attrNameLst>
                                      </p:cBhvr>
                                      <p:to>
                                        <p:strVal val="visible"/>
                                      </p:to>
                                    </p:set>
                                    <p:anim calcmode="lin" valueType="num">
                                      <p:cBhvr additive="base">
                                        <p:cTn id="42" dur="500" fill="hold"/>
                                        <p:tgtEl>
                                          <p:spTgt spid="2"/>
                                        </p:tgtEl>
                                        <p:attrNameLst>
                                          <p:attrName>ppt_x</p:attrName>
                                        </p:attrNameLst>
                                      </p:cBhvr>
                                      <p:tavLst>
                                        <p:tav tm="0">
                                          <p:val>
                                            <p:strVal val="#ppt_x"/>
                                          </p:val>
                                        </p:tav>
                                        <p:tav tm="100000">
                                          <p:val>
                                            <p:strVal val="#ppt_x"/>
                                          </p:val>
                                        </p:tav>
                                      </p:tavLst>
                                    </p:anim>
                                    <p:anim calcmode="lin" valueType="num">
                                      <p:cBhvr additive="base">
                                        <p:cTn id="43"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44" fill="hold" nodeType="clickPar">
                      <p:stCondLst>
                        <p:cond delay="indefinite"/>
                      </p:stCondLst>
                      <p:childTnLst>
                        <p:par>
                          <p:cTn id="45" fill="hold" nodeType="afterGroup">
                            <p:stCondLst>
                              <p:cond delay="0"/>
                            </p:stCondLst>
                            <p:childTnLst>
                              <p:par>
                                <p:cTn id="46" presetID="2" presetClass="entr" presetSubtype="4" fill="hold" grpId="0" nodeType="clickEffect">
                                  <p:stCondLst>
                                    <p:cond delay="0"/>
                                  </p:stCondLst>
                                  <p:childTnLst>
                                    <p:set>
                                      <p:cBhvr>
                                        <p:cTn id="47" dur="1" fill="hold">
                                          <p:stCondLst>
                                            <p:cond delay="0"/>
                                          </p:stCondLst>
                                        </p:cTn>
                                        <p:tgtEl>
                                          <p:spTgt spid="3"/>
                                        </p:tgtEl>
                                        <p:attrNameLst>
                                          <p:attrName>style.visibility</p:attrName>
                                        </p:attrNameLst>
                                      </p:cBhvr>
                                      <p:to>
                                        <p:strVal val="visible"/>
                                      </p:to>
                                    </p:set>
                                    <p:anim calcmode="lin" valueType="num">
                                      <p:cBhvr additive="base">
                                        <p:cTn id="48" dur="500" fill="hold"/>
                                        <p:tgtEl>
                                          <p:spTgt spid="3"/>
                                        </p:tgtEl>
                                        <p:attrNameLst>
                                          <p:attrName>ppt_x</p:attrName>
                                        </p:attrNameLst>
                                      </p:cBhvr>
                                      <p:tavLst>
                                        <p:tav tm="0">
                                          <p:val>
                                            <p:strVal val="#ppt_x"/>
                                          </p:val>
                                        </p:tav>
                                        <p:tav tm="100000">
                                          <p:val>
                                            <p:strVal val="#ppt_x"/>
                                          </p:val>
                                        </p:tav>
                                      </p:tavLst>
                                    </p:anim>
                                    <p:anim calcmode="lin" valueType="num">
                                      <p:cBhvr additive="base">
                                        <p:cTn id="49"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P spid="17410" grpId="1" animBg="1"/>
      <p:bldP spid="7" grpId="0"/>
      <p:bldP spid="8" grpId="0"/>
      <p:bldP spid="9" grpId="0"/>
      <p:bldP spid="13" grpId="0"/>
      <p:bldP spid="2" grpId="0"/>
      <p:bldP spid="3" grpId="0"/>
    </p:bldLst>
  </p:timing>
</p:sld>
</file>

<file path=ppt/tags/tag1.xml><?xml version="1.0" encoding="utf-8"?>
<p:tagLst xmlns:a="http://schemas.openxmlformats.org/drawingml/2006/main" xmlns:r="http://schemas.openxmlformats.org/officeDocument/2006/relationships" xmlns:p="http://schemas.openxmlformats.org/presentationml/2006/main">
  <p:tag name="AS_OS" val="Unix 3.10 unknown"/>
  <p:tag name="AS_RELEASE_DATE" val="2020.11.30"/>
  <p:tag name="AS_TITLE" val="Aspose.Slides for Java"/>
  <p:tag name="AS_VERSION" val="20.11"/>
</p:tagLst>
</file>

<file path=ppt/theme/theme1.xml><?xml version="1.0" encoding="utf-8"?>
<a:theme xmlns:a="http://schemas.openxmlformats.org/drawingml/2006/main" name="7_自定义设计方案">
  <a:themeElements>
    <a:clrScheme name="7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7_自定义设计方案">
      <a:majorFont>
        <a:latin typeface="Arial"/>
        <a:ea typeface="宋体"/>
        <a:cs typeface="Arial"/>
      </a:majorFont>
      <a:minorFont>
        <a:latin typeface="Arial"/>
        <a:ea typeface="宋体"/>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lnDef>
  </a:objectDefaults>
  <a:extraClrSchemeLst>
    <a:extraClrScheme>
      <a:clrScheme name="7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xmlns:r="http://schemas.openxmlformats.org/officeDocument/2006/relationships"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xmlns:r="http://schemas.openxmlformats.org/officeDocument/2006/relationships" name="Office Theme" id="{62F939B6-93AF-4DB8-9C6B-D6C7DFDC589F}" vid="{4A3C46E8-61CC-4603-A589-7422A47A8E4A}"/>
    </a:ext>
  </a:ext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xmlns:r="http://schemas.openxmlformats.org/officeDocument/2006/relationships"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xmlns:r="http://schemas.openxmlformats.org/officeDocument/2006/relationship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1627</Words>
  <Application>Microsoft Office PowerPoint</Application>
  <PresentationFormat>全屏显示(4:3)</PresentationFormat>
  <Paragraphs>114</Paragraphs>
  <Slides>26</Slides>
  <Notes>1</Notes>
  <HiddenSlides>0</HiddenSlides>
  <MMClips>0</MMClips>
  <ScaleCrop>false</ScaleCrop>
  <HeadingPairs>
    <vt:vector size="4" baseType="variant">
      <vt:variant>
        <vt:lpstr>主题</vt:lpstr>
      </vt:variant>
      <vt:variant>
        <vt:i4>2</vt:i4>
      </vt:variant>
      <vt:variant>
        <vt:lpstr>幻灯片标题</vt:lpstr>
      </vt:variant>
      <vt:variant>
        <vt:i4>26</vt:i4>
      </vt:variant>
    </vt:vector>
  </HeadingPairs>
  <TitlesOfParts>
    <vt:vector size="28" baseType="lpstr">
      <vt:lpstr>7_自定义设计方案</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学科网</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rbm.xkw.com</dc:creator>
  <cp:lastModifiedBy>hj</cp:lastModifiedBy>
  <cp:revision>2</cp:revision>
  <cp:lastPrinted>2021-02-09T23:51:43Z</cp:lastPrinted>
  <dcterms:created xsi:type="dcterms:W3CDTF">2021-02-09T23:51:43Z</dcterms:created>
  <dcterms:modified xsi:type="dcterms:W3CDTF">2021-02-27T05:30:58Z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