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 id="2147483684" r:id="rId5"/>
    <p:sldMasterId id="2147483696" r:id="rId6"/>
    <p:sldMasterId id="2147483707" r:id="rId7"/>
    <p:sldMasterId id="2147483719" r:id="rId8"/>
    <p:sldMasterId id="2147483731" r:id="rId9"/>
    <p:sldMasterId id="2147483743" r:id="rId10"/>
  </p:sldMasterIdLst>
  <p:notesMasterIdLst>
    <p:notesMasterId r:id="rId40"/>
  </p:notesMasterIdLst>
  <p:sldIdLst>
    <p:sldId id="714" r:id="rId11"/>
    <p:sldId id="1130" r:id="rId12"/>
    <p:sldId id="1131" r:id="rId13"/>
    <p:sldId id="1132" r:id="rId14"/>
    <p:sldId id="1133" r:id="rId15"/>
    <p:sldId id="1134" r:id="rId16"/>
    <p:sldId id="1155" r:id="rId17"/>
    <p:sldId id="1156" r:id="rId18"/>
    <p:sldId id="1135" r:id="rId19"/>
    <p:sldId id="1158" r:id="rId20"/>
    <p:sldId id="1159" r:id="rId21"/>
    <p:sldId id="1180" r:id="rId22"/>
    <p:sldId id="1181" r:id="rId23"/>
    <p:sldId id="1202" r:id="rId24"/>
    <p:sldId id="1160" r:id="rId25"/>
    <p:sldId id="1203" r:id="rId26"/>
    <p:sldId id="1204" r:id="rId27"/>
    <p:sldId id="1205" r:id="rId28"/>
    <p:sldId id="1161" r:id="rId29"/>
    <p:sldId id="717" r:id="rId30"/>
    <p:sldId id="1162" r:id="rId31"/>
    <p:sldId id="1163" r:id="rId32"/>
    <p:sldId id="1249" r:id="rId33"/>
    <p:sldId id="1206" r:id="rId34"/>
    <p:sldId id="1207" r:id="rId35"/>
    <p:sldId id="1211" r:id="rId36"/>
    <p:sldId id="1212" r:id="rId37"/>
    <p:sldId id="1213" r:id="rId38"/>
    <p:sldId id="1232" r:id="rId39"/>
    <p:sldId id="1233" r:id="rId41"/>
    <p:sldId id="934" r:id="rId42"/>
    <p:sldId id="981" r:id="rId43"/>
    <p:sldId id="728" r:id="rId44"/>
    <p:sldId id="743" r:id="rId45"/>
    <p:sldId id="1024" r:id="rId46"/>
    <p:sldId id="1089" r:id="rId47"/>
    <p:sldId id="1078" r:id="rId48"/>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xiao" initials="x"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FF0000"/>
    <a:srgbClr val="0000FF"/>
    <a:srgbClr val="0000CC"/>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howGuides="1">
      <p:cViewPr varScale="1">
        <p:scale>
          <a:sx n="66" d="100"/>
          <a:sy n="66" d="100"/>
        </p:scale>
        <p:origin x="-1422" y="-102"/>
      </p:cViewPr>
      <p:guideLst>
        <p:guide orient="horz" pos="2159"/>
        <p:guide pos="2878"/>
      </p:guideLst>
    </p:cSldViewPr>
  </p:slideViewPr>
  <p:notesTextViewPr>
    <p:cViewPr>
      <p:scale>
        <a:sx n="100" d="100"/>
        <a:sy n="100" d="100"/>
      </p:scale>
      <p:origin x="0" y="0"/>
    </p:cViewPr>
  </p:notesTextViewPr>
  <p:sorterViewPr showFormatting="0">
    <p:cViewPr>
      <p:scale>
        <a:sx n="100" d="100"/>
        <a:sy n="100" d="100"/>
      </p:scale>
      <p:origin x="0" y="0"/>
    </p:cViewPr>
  </p:sorterViewPr>
  <p:gridSpacing cx="72005" cy="72005"/>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 Type="http://schemas.openxmlformats.org/officeDocument/2006/relationships/slideMaster" Target="slideMasters/slideMaster6.xml"/><Relationship Id="rId6" Type="http://schemas.openxmlformats.org/officeDocument/2006/relationships/slideMaster" Target="slideMasters/slideMaster5.xml"/><Relationship Id="rId52" Type="http://schemas.openxmlformats.org/officeDocument/2006/relationships/commentAuthors" Target="commentAuthors.xml"/><Relationship Id="rId51" Type="http://schemas.openxmlformats.org/officeDocument/2006/relationships/tableStyles" Target="tableStyles.xml"/><Relationship Id="rId50" Type="http://schemas.openxmlformats.org/officeDocument/2006/relationships/viewProps" Target="viewProps.xml"/><Relationship Id="rId5" Type="http://schemas.openxmlformats.org/officeDocument/2006/relationships/slideMaster" Target="slideMasters/slideMaster4.xml"/><Relationship Id="rId49" Type="http://schemas.openxmlformats.org/officeDocument/2006/relationships/presProps" Target="presProps.xml"/><Relationship Id="rId48" Type="http://schemas.openxmlformats.org/officeDocument/2006/relationships/slide" Target="slides/slide37.xml"/><Relationship Id="rId47" Type="http://schemas.openxmlformats.org/officeDocument/2006/relationships/slide" Target="slides/slide36.xml"/><Relationship Id="rId46" Type="http://schemas.openxmlformats.org/officeDocument/2006/relationships/slide" Target="slides/slide35.xml"/><Relationship Id="rId45" Type="http://schemas.openxmlformats.org/officeDocument/2006/relationships/slide" Target="slides/slide34.xml"/><Relationship Id="rId44" Type="http://schemas.openxmlformats.org/officeDocument/2006/relationships/slide" Target="slides/slide33.xml"/><Relationship Id="rId43" Type="http://schemas.openxmlformats.org/officeDocument/2006/relationships/slide" Target="slides/slide32.xml"/><Relationship Id="rId42" Type="http://schemas.openxmlformats.org/officeDocument/2006/relationships/slide" Target="slides/slide31.xml"/><Relationship Id="rId41" Type="http://schemas.openxmlformats.org/officeDocument/2006/relationships/slide" Target="slides/slide30.xml"/><Relationship Id="rId40" Type="http://schemas.openxmlformats.org/officeDocument/2006/relationships/notesMaster" Target="notesMasters/notesMaster1.xml"/><Relationship Id="rId4" Type="http://schemas.openxmlformats.org/officeDocument/2006/relationships/slideMaster" Target="slideMasters/slideMaster3.xml"/><Relationship Id="rId39" Type="http://schemas.openxmlformats.org/officeDocument/2006/relationships/slide" Target="slides/slide29.xml"/><Relationship Id="rId38" Type="http://schemas.openxmlformats.org/officeDocument/2006/relationships/slide" Target="slides/slide28.xml"/><Relationship Id="rId37" Type="http://schemas.openxmlformats.org/officeDocument/2006/relationships/slide" Target="slides/slide27.xml"/><Relationship Id="rId36" Type="http://schemas.openxmlformats.org/officeDocument/2006/relationships/slide" Target="slides/slide26.xml"/><Relationship Id="rId35" Type="http://schemas.openxmlformats.org/officeDocument/2006/relationships/slide" Target="slides/slide25.xml"/><Relationship Id="rId34" Type="http://schemas.openxmlformats.org/officeDocument/2006/relationships/slide" Target="slides/slide24.xml"/><Relationship Id="rId33" Type="http://schemas.openxmlformats.org/officeDocument/2006/relationships/slide" Target="slides/slide23.xml"/><Relationship Id="rId32" Type="http://schemas.openxmlformats.org/officeDocument/2006/relationships/slide" Target="slides/slide22.xml"/><Relationship Id="rId31" Type="http://schemas.openxmlformats.org/officeDocument/2006/relationships/slide" Target="slides/slide21.xml"/><Relationship Id="rId30" Type="http://schemas.openxmlformats.org/officeDocument/2006/relationships/slide" Target="slides/slide20.xml"/><Relationship Id="rId3" Type="http://schemas.openxmlformats.org/officeDocument/2006/relationships/slideMaster" Target="slideMasters/slideMaster2.xml"/><Relationship Id="rId29" Type="http://schemas.openxmlformats.org/officeDocument/2006/relationships/slide" Target="slides/slide19.xml"/><Relationship Id="rId28" Type="http://schemas.openxmlformats.org/officeDocument/2006/relationships/slide" Target="slides/slide18.xml"/><Relationship Id="rId27" Type="http://schemas.openxmlformats.org/officeDocument/2006/relationships/slide" Target="slides/slide17.xml"/><Relationship Id="rId26" Type="http://schemas.openxmlformats.org/officeDocument/2006/relationships/slide" Target="slides/slide16.xml"/><Relationship Id="rId25" Type="http://schemas.openxmlformats.org/officeDocument/2006/relationships/slide" Target="slides/slide15.xml"/><Relationship Id="rId24" Type="http://schemas.openxmlformats.org/officeDocument/2006/relationships/slide" Target="slides/slide14.xml"/><Relationship Id="rId23" Type="http://schemas.openxmlformats.org/officeDocument/2006/relationships/slide" Target="slides/slide13.xml"/><Relationship Id="rId22" Type="http://schemas.openxmlformats.org/officeDocument/2006/relationships/slide" Target="slides/slide12.xml"/><Relationship Id="rId21" Type="http://schemas.openxmlformats.org/officeDocument/2006/relationships/slide" Target="slides/slide11.xml"/><Relationship Id="rId20" Type="http://schemas.openxmlformats.org/officeDocument/2006/relationships/slide" Target="slides/slide10.xml"/><Relationship Id="rId2" Type="http://schemas.openxmlformats.org/officeDocument/2006/relationships/theme" Target="theme/theme1.xml"/><Relationship Id="rId19" Type="http://schemas.openxmlformats.org/officeDocument/2006/relationships/slide" Target="slides/slide9.xml"/><Relationship Id="rId18" Type="http://schemas.openxmlformats.org/officeDocument/2006/relationships/slide" Target="slides/slide8.xml"/><Relationship Id="rId17" Type="http://schemas.openxmlformats.org/officeDocument/2006/relationships/slide" Target="slides/slide7.xml"/><Relationship Id="rId16" Type="http://schemas.openxmlformats.org/officeDocument/2006/relationships/slide" Target="slides/slide6.xml"/><Relationship Id="rId15" Type="http://schemas.openxmlformats.org/officeDocument/2006/relationships/slide" Target="slides/slide5.xml"/><Relationship Id="rId14" Type="http://schemas.openxmlformats.org/officeDocument/2006/relationships/slide" Target="slides/slide4.xml"/><Relationship Id="rId13" Type="http://schemas.openxmlformats.org/officeDocument/2006/relationships/slide" Target="slides/slide3.xml"/><Relationship Id="rId12" Type="http://schemas.openxmlformats.org/officeDocument/2006/relationships/slide" Target="slides/slide2.xml"/><Relationship Id="rId11" Type="http://schemas.openxmlformats.org/officeDocument/2006/relationships/slide" Target="slides/slide1.xml"/><Relationship Id="rId10" Type="http://schemas.openxmlformats.org/officeDocument/2006/relationships/slideMaster" Target="slideMasters/slideMaster9.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p>
            <a:pPr lvl="0" algn="r" eaLnBrk="1" fontAlgn="base" hangingPunct="1"/>
            <a:fld id="{9A0DB2DC-4C9A-4742-B13C-FB6460FD3503}" type="slidenum">
              <a:rPr lang="zh-CN" altLang="en-US" sz="1200" strike="noStrike" noProof="1" dirty="0">
                <a:latin typeface="Calibri" panose="020F0502020204030204" pitchFamily="34" charset="0"/>
                <a:ea typeface="宋体" panose="02010600030101010101" pitchFamily="2" charset="-122"/>
                <a:cs typeface="+mn-cs"/>
              </a:rPr>
            </a:fld>
            <a:endParaRPr lang="zh-CN" altLang="en-US" sz="1200" strike="noStrike" noProof="1" dirty="0">
              <a:latin typeface="Calibri" panose="020F0502020204030204" pitchFamily="34" charset="0"/>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26977" name="幻灯片图像占位符 1"/>
          <p:cNvSpPr>
            <a:spLocks noGrp="1" noRot="1" noTextEdit="1"/>
          </p:cNvSpPr>
          <p:nvPr>
            <p:ph type="sldImg"/>
          </p:nvPr>
        </p:nvSpPr>
        <p:spPr>
          <a:ln>
            <a:solidFill>
              <a:srgbClr val="000000"/>
            </a:solidFill>
            <a:miter/>
          </a:ln>
        </p:spPr>
      </p:sp>
      <p:sp>
        <p:nvSpPr>
          <p:cNvPr id="126978" name="文本占位符 2"/>
          <p:cNvSpPr>
            <a:spLocks noGrp="1"/>
          </p:cNvSpPr>
          <p:nvPr>
            <p:ph type="body"/>
          </p:nvPr>
        </p:nvSpPr>
        <p:spPr>
          <a:noFill/>
          <a:ln>
            <a:noFill/>
          </a:ln>
        </p:spPr>
        <p:txBody>
          <a:bodyPr lIns="91440" tIns="45720" rIns="91440" bIns="45720" anchor="t"/>
          <a:p>
            <a:pPr lvl="0"/>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29025" name="幻灯片图像占位符 1"/>
          <p:cNvSpPr>
            <a:spLocks noGrp="1" noRot="1" noTextEdit="1"/>
          </p:cNvSpPr>
          <p:nvPr>
            <p:ph type="sldImg"/>
          </p:nvPr>
        </p:nvSpPr>
        <p:spPr>
          <a:ln>
            <a:solidFill>
              <a:srgbClr val="000000"/>
            </a:solidFill>
            <a:miter/>
          </a:ln>
        </p:spPr>
      </p:sp>
      <p:sp>
        <p:nvSpPr>
          <p:cNvPr id="129026" name="文本占位符 2"/>
          <p:cNvSpPr>
            <a:spLocks noGrp="1"/>
          </p:cNvSpPr>
          <p:nvPr>
            <p:ph type="body"/>
          </p:nvPr>
        </p:nvSpPr>
        <p:spPr>
          <a:noFill/>
          <a:ln>
            <a:noFill/>
          </a:ln>
        </p:spPr>
        <p:txBody>
          <a:bodyPr lIns="91440" tIns="45720" rIns="91440" bIns="45720" anchor="t"/>
          <a:p>
            <a:pPr lvl="0"/>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34145" name="幻灯片图像占位符 1"/>
          <p:cNvSpPr/>
          <p:nvPr>
            <p:ph type="sldImg"/>
          </p:nvPr>
        </p:nvSpPr>
        <p:spPr>
          <a:ln>
            <a:solidFill>
              <a:srgbClr val="000000"/>
            </a:solidFill>
          </a:ln>
        </p:spPr>
      </p:sp>
      <p:sp>
        <p:nvSpPr>
          <p:cNvPr id="134146" name="文本占位符 2"/>
          <p:cNvSpPr/>
          <p:nvPr>
            <p:ph type="body"/>
          </p:nvPr>
        </p:nvSpPr>
        <p:spPr>
          <a:noFill/>
          <a:ln>
            <a:noFill/>
          </a:ln>
        </p:spPr>
        <p:txBody>
          <a:bodyPr lIns="91440" tIns="45720" rIns="91440" bIns="45720" anchor="t"/>
          <a:p>
            <a:pPr lvl="0"/>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9" name="矩形 6"/>
          <p:cNvSpPr/>
          <p:nvPr/>
        </p:nvSpPr>
        <p:spPr>
          <a:xfrm>
            <a:off x="685800" y="3143250"/>
            <a:ext cx="77724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a:xfrm>
            <a:off x="722313" y="3143248"/>
            <a:ext cx="7772400" cy="1362075"/>
          </a:xfrm>
        </p:spPr>
        <p:txBody>
          <a:bodyPr anchor="t"/>
          <a:lstStyle>
            <a:lvl1pPr algn="ctr">
              <a:defRPr sz="4000" b="0" cap="all"/>
            </a:lvl1pPr>
          </a:lstStyle>
          <a:p>
            <a:pPr fontAlgn="base"/>
            <a:r>
              <a:rPr lang="zh-CN" altLang="en-US" strike="noStrike" noProof="1" smtClean="0"/>
              <a:t>单击此处编辑母版标题样式</a:t>
            </a:r>
            <a:endParaRPr lang="en-US" strike="noStrike" noProof="1"/>
          </a:p>
        </p:txBody>
      </p:sp>
      <p:sp>
        <p:nvSpPr>
          <p:cNvPr id="3" name="文本占位符 2"/>
          <p:cNvSpPr>
            <a:spLocks noGrp="1"/>
          </p:cNvSpPr>
          <p:nvPr>
            <p:ph type="body" idx="1"/>
          </p:nvPr>
        </p:nvSpPr>
        <p:spPr>
          <a:xfrm>
            <a:off x="722313" y="1643061"/>
            <a:ext cx="7772400" cy="1500187"/>
          </a:xfrm>
        </p:spPr>
        <p:txBody>
          <a:bodyPr anchor="b"/>
          <a:lstStyle>
            <a:lvl1pPr marL="0" indent="0" algn="ctr">
              <a:buNone/>
              <a:defRPr sz="2000">
                <a:solidFill>
                  <a:schemeClr val="tx1">
                    <a:tint val="75000"/>
                  </a:schemeClr>
                </a:solidFill>
              </a:defRPr>
            </a:lvl1pPr>
            <a:lvl2pPr marL="457200" indent="0" algn="ctr">
              <a:buNone/>
              <a:defRPr sz="1800">
                <a:solidFill>
                  <a:schemeClr val="tx1">
                    <a:tint val="75000"/>
                  </a:schemeClr>
                </a:solidFill>
              </a:defRPr>
            </a:lvl2pPr>
            <a:lvl3pPr marL="914400" indent="0" algn="ctr">
              <a:buNone/>
              <a:defRPr sz="1600">
                <a:solidFill>
                  <a:schemeClr val="tx1">
                    <a:tint val="75000"/>
                  </a:schemeClr>
                </a:solidFill>
              </a:defRPr>
            </a:lvl3pPr>
            <a:lvl4pPr marL="1371600" indent="0" algn="ctr">
              <a:buNone/>
              <a:defRPr sz="1400">
                <a:solidFill>
                  <a:schemeClr val="tx1">
                    <a:tint val="75000"/>
                  </a:schemeClr>
                </a:solidFill>
              </a:defRPr>
            </a:lvl4pPr>
            <a:lvl5pPr marL="1828800" indent="0" algn="ctr">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3"/>
          <p:cNvSpPr>
            <a:spLocks noGrp="1"/>
          </p:cNvSpPr>
          <p:nvPr>
            <p:ph type="dt" sz="half" idx="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页脚占位符 4"/>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2" name="灯片编号占位符 5"/>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latin typeface="Franklin Gothic Book" pitchFamily="34" charset="0"/>
              <a:ea typeface="黑体" panose="02010609060101010101" pitchFamily="49" charset="-122"/>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p>
        </p:txBody>
      </p:sp>
    </p:spTree>
  </p:cSld>
  <p:clrMapOvr>
    <a:masterClrMapping/>
  </p:clrMapOvr>
  <p:transition spd="slow">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p>
        </p:txBody>
      </p:sp>
    </p:spTree>
  </p:cSld>
  <p:clrMapOvr>
    <a:masterClrMapping/>
  </p:clrMapOvr>
  <p:transition spd="slow">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9" name="矩形 6"/>
          <p:cNvSpPr/>
          <p:nvPr/>
        </p:nvSpPr>
        <p:spPr>
          <a:xfrm>
            <a:off x="685800" y="3143250"/>
            <a:ext cx="77724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a:xfrm>
            <a:off x="722313" y="3143248"/>
            <a:ext cx="7772400" cy="1362075"/>
          </a:xfrm>
        </p:spPr>
        <p:txBody>
          <a:bodyPr anchor="t"/>
          <a:lstStyle>
            <a:lvl1pPr algn="ctr">
              <a:defRPr sz="4000" b="0" cap="all"/>
            </a:lvl1pPr>
          </a:lstStyle>
          <a:p>
            <a:pPr fontAlgn="base"/>
            <a:r>
              <a:rPr lang="zh-CN" altLang="en-US" strike="noStrike" noProof="1" smtClean="0"/>
              <a:t>单击此处编辑母版标题样式</a:t>
            </a:r>
            <a:endParaRPr lang="en-US" strike="noStrike" noProof="1"/>
          </a:p>
        </p:txBody>
      </p:sp>
      <p:sp>
        <p:nvSpPr>
          <p:cNvPr id="3" name="文本占位符 2"/>
          <p:cNvSpPr>
            <a:spLocks noGrp="1"/>
          </p:cNvSpPr>
          <p:nvPr>
            <p:ph type="body" idx="1"/>
          </p:nvPr>
        </p:nvSpPr>
        <p:spPr>
          <a:xfrm>
            <a:off x="722313" y="1643061"/>
            <a:ext cx="7772400" cy="1500187"/>
          </a:xfrm>
        </p:spPr>
        <p:txBody>
          <a:bodyPr anchor="b"/>
          <a:lstStyle>
            <a:lvl1pPr marL="0" indent="0" algn="ctr">
              <a:buNone/>
              <a:defRPr sz="2000">
                <a:solidFill>
                  <a:schemeClr val="tx1">
                    <a:tint val="75000"/>
                  </a:schemeClr>
                </a:solidFill>
              </a:defRPr>
            </a:lvl1pPr>
            <a:lvl2pPr marL="457200" indent="0" algn="ctr">
              <a:buNone/>
              <a:defRPr sz="1800">
                <a:solidFill>
                  <a:schemeClr val="tx1">
                    <a:tint val="75000"/>
                  </a:schemeClr>
                </a:solidFill>
              </a:defRPr>
            </a:lvl2pPr>
            <a:lvl3pPr marL="914400" indent="0" algn="ctr">
              <a:buNone/>
              <a:defRPr sz="1600">
                <a:solidFill>
                  <a:schemeClr val="tx1">
                    <a:tint val="75000"/>
                  </a:schemeClr>
                </a:solidFill>
              </a:defRPr>
            </a:lvl3pPr>
            <a:lvl4pPr marL="1371600" indent="0" algn="ctr">
              <a:buNone/>
              <a:defRPr sz="1400">
                <a:solidFill>
                  <a:schemeClr val="tx1">
                    <a:tint val="75000"/>
                  </a:schemeClr>
                </a:solidFill>
              </a:defRPr>
            </a:lvl4pPr>
            <a:lvl5pPr marL="1828800" indent="0" algn="ctr">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3"/>
          <p:cNvSpPr>
            <a:spLocks noGrp="1"/>
          </p:cNvSpPr>
          <p:nvPr>
            <p:ph type="dt" sz="half" idx="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页脚占位符 4"/>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2" name="灯片编号占位符 5"/>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latin typeface="Franklin Gothic Book" pitchFamily="34" charset="0"/>
              <a:ea typeface="黑体" panose="02010609060101010101" pitchFamily="49" charset="-122"/>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sp>
        <p:nvSpPr>
          <p:cNvPr id="9" name="矩形 7"/>
          <p:cNvSpPr/>
          <p:nvPr/>
        </p:nvSpPr>
        <p:spPr>
          <a:xfrm>
            <a:off x="457200" y="1411288"/>
            <a:ext cx="82296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en-US" strike="noStrike"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4"/>
          <p:cNvSpPr>
            <a:spLocks noGrp="1"/>
          </p:cNvSpPr>
          <p:nvPr>
            <p:ph type="dt" sz="half" idx="1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页脚占位符 5"/>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2" name="灯片编号占位符 6"/>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latin typeface="Franklin Gothic Book" pitchFamily="34" charset="0"/>
              <a:ea typeface="黑体" panose="02010609060101010101" pitchFamily="49" charset="-122"/>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sp>
        <p:nvSpPr>
          <p:cNvPr id="9" name="矩形 9"/>
          <p:cNvSpPr/>
          <p:nvPr/>
        </p:nvSpPr>
        <p:spPr>
          <a:xfrm>
            <a:off x="457200" y="1411288"/>
            <a:ext cx="82296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p:txBody>
          <a:bodyPr/>
          <a:lstStyle>
            <a:lvl1pPr>
              <a:defRPr/>
            </a:lvl1pPr>
          </a:lstStyle>
          <a:p>
            <a:pPr fontAlgn="base"/>
            <a:r>
              <a:rPr lang="zh-CN" altLang="en-US" strike="noStrike" noProof="1" smtClean="0"/>
              <a:t>单击此处编辑母版标题样式</a:t>
            </a:r>
            <a:endParaRPr 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6"/>
          <p:cNvSpPr>
            <a:spLocks noGrp="1"/>
          </p:cNvSpPr>
          <p:nvPr>
            <p:ph type="dt" sz="half" idx="1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页脚占位符 7"/>
          <p:cNvSpPr>
            <a:spLocks noGrp="1"/>
          </p:cNvSpPr>
          <p:nvPr>
            <p:ph type="ftr" sz="quarter" idx="1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2" name="灯片编号占位符 8"/>
          <p:cNvSpPr>
            <a:spLocks noGrp="1"/>
          </p:cNvSpPr>
          <p:nvPr>
            <p:ph type="sldNum" sz="quarter" idx="1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latin typeface="Franklin Gothic Book" pitchFamily="34" charset="0"/>
              <a:ea typeface="黑体" panose="02010609060101010101" pitchFamily="49" charset="-122"/>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9" name="日期占位符 1"/>
          <p:cNvSpPr>
            <a:spLocks noGrp="1"/>
          </p:cNvSpPr>
          <p:nvPr>
            <p:ph type="dt" sz="half" idx="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0" name="页脚占位符 2"/>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灯片编号占位符 3"/>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latin typeface="Franklin Gothic Book" pitchFamily="34" charset="0"/>
              <a:ea typeface="黑体" panose="02010609060101010101" pitchFamily="49" charset="-122"/>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chemeClr val="bg1"/>
        </a:solidFill>
        <a:effectLst/>
      </p:bgPr>
    </p:bg>
    <p:spTree>
      <p:nvGrpSpPr>
        <p:cNvPr id="1" name=""/>
        <p:cNvGrpSpPr/>
        <p:nvPr/>
      </p:nvGrpSpPr>
      <p:grpSpPr>
        <a:xfrm>
          <a:off x="0" y="0"/>
          <a:ext cx="0" cy="0"/>
          <a:chOff x="0" y="0"/>
          <a:chExt cx="0" cy="0"/>
        </a:xfrm>
      </p:grpSpPr>
      <p:sp>
        <p:nvSpPr>
          <p:cNvPr id="9" name="矩形 7"/>
          <p:cNvSpPr/>
          <p:nvPr/>
        </p:nvSpPr>
        <p:spPr>
          <a:xfrm>
            <a:off x="2786063" y="1054100"/>
            <a:ext cx="5903913"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a:xfrm>
            <a:off x="2786050" y="228600"/>
            <a:ext cx="5900752" cy="842946"/>
          </a:xfrm>
        </p:spPr>
        <p:txBody>
          <a:bodyPr anchor="b"/>
          <a:lstStyle>
            <a:lvl1pPr algn="ctr">
              <a:defRPr sz="2800" b="0"/>
            </a:lvl1pPr>
          </a:lstStyle>
          <a:p>
            <a:pPr fontAlgn="base"/>
            <a:r>
              <a:rPr lang="zh-CN" altLang="en-US" strike="noStrike" noProof="1" smtClean="0"/>
              <a:t>单击此处编辑母版标题样式</a:t>
            </a:r>
            <a:endParaRPr lang="en-US" strike="noStrike" noProof="1"/>
          </a:p>
        </p:txBody>
      </p:sp>
      <p:sp>
        <p:nvSpPr>
          <p:cNvPr id="3" name="内容占位符 2"/>
          <p:cNvSpPr>
            <a:spLocks noGrp="1"/>
          </p:cNvSpPr>
          <p:nvPr>
            <p:ph idx="1"/>
          </p:nvPr>
        </p:nvSpPr>
        <p:spPr>
          <a:xfrm>
            <a:off x="2786050" y="1142984"/>
            <a:ext cx="5900750" cy="5143536"/>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4" name="文本占位符 3"/>
          <p:cNvSpPr>
            <a:spLocks noGrp="1"/>
          </p:cNvSpPr>
          <p:nvPr>
            <p:ph type="body" sz="half" idx="2"/>
          </p:nvPr>
        </p:nvSpPr>
        <p:spPr>
          <a:xfrm>
            <a:off x="457205" y="1142984"/>
            <a:ext cx="2257408" cy="5143536"/>
          </a:xfrm>
        </p:spPr>
        <p:txBody>
          <a:bodyPr anchor="ct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4"/>
          <p:cNvSpPr>
            <a:spLocks noGrp="1"/>
          </p:cNvSpPr>
          <p:nvPr>
            <p:ph type="dt" sz="half" idx="1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页脚占位符 5"/>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2" name="灯片编号占位符 6"/>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latin typeface="Franklin Gothic Book" pitchFamily="34" charset="0"/>
              <a:ea typeface="黑体" panose="02010609060101010101" pitchFamily="49" charset="-122"/>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533400" y="304800"/>
            <a:ext cx="6400800" cy="685800"/>
          </a:xfrm>
        </p:spPr>
        <p:txBody>
          <a:bodyPr/>
          <a:lstStyle>
            <a:lvl1pPr algn="l">
              <a:defRPr sz="2400" b="0"/>
            </a:lvl1pPr>
          </a:lstStyle>
          <a:p>
            <a:pPr fontAlgn="base"/>
            <a:r>
              <a:rPr lang="zh-CN" altLang="en-US" strike="noStrike" noProof="1" smtClean="0"/>
              <a:t>单击此处编辑母版标题样式</a:t>
            </a:r>
            <a:endParaRPr lang="en-US" strike="noStrike" noProof="1"/>
          </a:p>
        </p:txBody>
      </p:sp>
      <p:sp>
        <p:nvSpPr>
          <p:cNvPr id="3" name="图片占位符 2"/>
          <p:cNvSpPr>
            <a:spLocks noGrp="1"/>
          </p:cNvSpPr>
          <p:nvPr>
            <p:ph type="pic" idx="1"/>
          </p:nvPr>
        </p:nvSpPr>
        <p:spPr>
          <a:xfrm>
            <a:off x="701552" y="1143000"/>
            <a:ext cx="7223248" cy="3980172"/>
          </a:xfrm>
          <a:prstGeom prst="roundRect">
            <a:avLst>
              <a:gd name="adj" fmla="val 18278"/>
            </a:avLst>
          </a:prstGeom>
          <a:solidFill>
            <a:schemeClr val="accent1">
              <a:tint val="40000"/>
            </a:schemeClr>
          </a:solidFill>
          <a:ln w="50800" cap="rnd">
            <a:gradFill flip="none" rotWithShape="1">
              <a:gsLst>
                <a:gs pos="0">
                  <a:schemeClr val="accent1">
                    <a:shade val="50000"/>
                  </a:schemeClr>
                </a:gs>
                <a:gs pos="20000">
                  <a:schemeClr val="accent2">
                    <a:shade val="50000"/>
                  </a:schemeClr>
                </a:gs>
                <a:gs pos="40000">
                  <a:schemeClr val="accent3">
                    <a:shade val="50000"/>
                  </a:schemeClr>
                </a:gs>
                <a:gs pos="60000">
                  <a:schemeClr val="accent4">
                    <a:shade val="50000"/>
                  </a:schemeClr>
                </a:gs>
                <a:gs pos="80000">
                  <a:schemeClr val="accent5">
                    <a:shade val="50000"/>
                  </a:schemeClr>
                </a:gs>
                <a:gs pos="100000">
                  <a:schemeClr val="accent6">
                    <a:shade val="50000"/>
                  </a:schemeClr>
                </a:gs>
              </a:gsLst>
              <a:path path="circle">
                <a:fillToRect l="50000" t="50000" r="50000" b="50000"/>
              </a:path>
              <a:tileRect/>
            </a:gradFill>
            <a:round/>
          </a:ln>
          <a:effectLst>
            <a:outerShdw blurRad="50800" dist="38100" dir="5400000" algn="tl" rotWithShape="0">
              <a:prstClr val="black">
                <a:alpha val="50000"/>
              </a:prstClr>
            </a:outerShdw>
          </a:effectLst>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tx2"/>
              </a:buClr>
              <a:buSzPct val="50000"/>
              <a:buFont typeface="Wingdings 2" pitchFamily="18" charset="2"/>
              <a:buNone/>
              <a:defRPr/>
            </a:pPr>
            <a:r>
              <a:rPr kumimoji="0" lang="zh-CN" altLang="en-US" sz="3200" b="0" i="0" u="none" strike="noStrike" kern="1200" cap="none" spc="0" normalizeH="0" baseline="0" noProof="0" smtClean="0">
                <a:ln>
                  <a:noFill/>
                </a:ln>
                <a:solidFill>
                  <a:schemeClr val="tx1"/>
                </a:solidFill>
                <a:effectLst/>
                <a:uLnTx/>
                <a:uFillTx/>
                <a:latin typeface="+mn-lt"/>
                <a:ea typeface="+mn-ea"/>
                <a:cs typeface="+mn-cs"/>
              </a:rPr>
              <a:t>单击图标添加图片</a:t>
            </a: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62200" y="5410200"/>
            <a:ext cx="5657888" cy="804862"/>
          </a:xfrm>
        </p:spPr>
        <p:txBody>
          <a:bodyPr anchor="ctr"/>
          <a:lstStyle>
            <a:lvl1pPr marL="0" indent="0" algn="r">
              <a:buNone/>
              <a:defRPr sz="1200" b="0"/>
            </a:lvl1pPr>
            <a:lvl2pPr marL="457200" indent="0" algn="r">
              <a:buNone/>
              <a:defRPr sz="1200" b="0"/>
            </a:lvl2pPr>
            <a:lvl3pPr marL="914400" indent="0" algn="r">
              <a:buNone/>
              <a:defRPr sz="1200" b="0"/>
            </a:lvl3pPr>
            <a:lvl4pPr marL="1371600" indent="0" algn="r">
              <a:buNone/>
              <a:defRPr sz="1200" b="0"/>
            </a:lvl4pPr>
            <a:lvl5pPr marL="1828800" indent="0" algn="r">
              <a:buNone/>
              <a:defRPr sz="1200" b="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9" name="日期占位符 4"/>
          <p:cNvSpPr>
            <a:spLocks noGrp="1"/>
          </p:cNvSpPr>
          <p:nvPr>
            <p:ph type="dt" sz="half" idx="1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0" name="页脚占位符 5"/>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灯片编号占位符 6"/>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latin typeface="Franklin Gothic Book" pitchFamily="34" charset="0"/>
              <a:ea typeface="黑体" panose="02010609060101010101" pitchFamily="49" charset="-122"/>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chemeClr val="bg1"/>
        </a:solidFill>
        <a:effectLst/>
      </p:bgPr>
    </p:bg>
    <p:spTree>
      <p:nvGrpSpPr>
        <p:cNvPr id="1" name=""/>
        <p:cNvGrpSpPr/>
        <p:nvPr/>
      </p:nvGrpSpPr>
      <p:grpSpPr>
        <a:xfrm>
          <a:off x="0" y="0"/>
          <a:ext cx="0" cy="0"/>
          <a:chOff x="0" y="0"/>
          <a:chExt cx="0" cy="0"/>
        </a:xfrm>
      </p:grpSpPr>
      <p:sp>
        <p:nvSpPr>
          <p:cNvPr id="9" name="矩形 6"/>
          <p:cNvSpPr/>
          <p:nvPr/>
        </p:nvSpPr>
        <p:spPr>
          <a:xfrm>
            <a:off x="457200" y="1411288"/>
            <a:ext cx="82296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3"/>
          <p:cNvSpPr>
            <a:spLocks noGrp="1"/>
          </p:cNvSpPr>
          <p:nvPr>
            <p:ph type="dt" sz="half" idx="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页脚占位符 4"/>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2" name="灯片编号占位符 5"/>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latin typeface="Franklin Gothic Book" pitchFamily="34" charset="0"/>
              <a:ea typeface="黑体" panose="02010609060101010101" pitchFamily="49" charset="-122"/>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215206" y="274638"/>
            <a:ext cx="1471594" cy="6011882"/>
          </a:xfrm>
        </p:spPr>
        <p:txBody>
          <a:bodyPr vert="eaVert"/>
          <a:lstStyle/>
          <a:p>
            <a:pPr fontAlgn="base"/>
            <a:r>
              <a:rPr lang="zh-CN" altLang="en-US" strike="noStrike" noProof="1" smtClean="0"/>
              <a:t>单击此处编辑母版标题样式</a:t>
            </a:r>
            <a:endParaRPr lang="en-US" strike="noStrike" noProof="1"/>
          </a:p>
        </p:txBody>
      </p:sp>
      <p:sp>
        <p:nvSpPr>
          <p:cNvPr id="3" name="竖排文字占位符 2"/>
          <p:cNvSpPr>
            <a:spLocks noGrp="1"/>
          </p:cNvSpPr>
          <p:nvPr>
            <p:ph type="body" orient="vert" idx="1"/>
          </p:nvPr>
        </p:nvSpPr>
        <p:spPr>
          <a:xfrm>
            <a:off x="457200" y="274638"/>
            <a:ext cx="6686568" cy="6011882"/>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sp>
        <p:nvSpPr>
          <p:cNvPr id="9" name="矩形 7"/>
          <p:cNvSpPr/>
          <p:nvPr/>
        </p:nvSpPr>
        <p:spPr>
          <a:xfrm>
            <a:off x="457200" y="1411288"/>
            <a:ext cx="82296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en-US" strike="noStrike"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4"/>
          <p:cNvSpPr>
            <a:spLocks noGrp="1"/>
          </p:cNvSpPr>
          <p:nvPr>
            <p:ph type="dt" sz="half" idx="1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页脚占位符 5"/>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2" name="灯片编号占位符 6"/>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latin typeface="Franklin Gothic Book" pitchFamily="34" charset="0"/>
              <a:ea typeface="黑体" panose="02010609060101010101" pitchFamily="49" charset="-122"/>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pic>
        <p:nvPicPr>
          <p:cNvPr id="26628" name="图片 6"/>
          <p:cNvPicPr>
            <a:picLocks noChangeAspect="1"/>
          </p:cNvPicPr>
          <p:nvPr userDrawn="1"/>
        </p:nvPicPr>
        <p:blipFill>
          <a:blip r:embed="rId2"/>
          <a:srcRect l="16885"/>
          <a:stretch>
            <a:fillRect/>
          </a:stretch>
        </p:blipFill>
        <p:spPr>
          <a:xfrm>
            <a:off x="-12700" y="-9525"/>
            <a:ext cx="9161463" cy="6867525"/>
          </a:xfrm>
          <a:prstGeom prst="rect">
            <a:avLst/>
          </a:prstGeom>
          <a:noFill/>
          <a:ln w="9525">
            <a:noFill/>
          </a:ln>
        </p:spPr>
      </p:pic>
      <p:sp>
        <p:nvSpPr>
          <p:cNvPr id="3" name="任意多边形 34"/>
          <p:cNvSpPr/>
          <p:nvPr userDrawn="1"/>
        </p:nvSpPr>
        <p:spPr>
          <a:xfrm>
            <a:off x="-6985" y="379731"/>
            <a:ext cx="6628130" cy="76200"/>
          </a:xfrm>
          <a:custGeom>
            <a:avLst/>
            <a:gdLst>
              <a:gd name="connsiteX0" fmla="*/ 0 w 8821621"/>
              <a:gd name="connsiteY0" fmla="*/ 0 h 98038"/>
              <a:gd name="connsiteX1" fmla="*/ 8723583 w 8821621"/>
              <a:gd name="connsiteY1" fmla="*/ 0 h 98038"/>
              <a:gd name="connsiteX2" fmla="*/ 8821621 w 8821621"/>
              <a:gd name="connsiteY2" fmla="*/ 98038 h 98038"/>
              <a:gd name="connsiteX3" fmla="*/ 0 w 8821621"/>
              <a:gd name="connsiteY3" fmla="*/ 98038 h 98038"/>
              <a:gd name="connsiteX4" fmla="*/ 0 w 8821621"/>
              <a:gd name="connsiteY4" fmla="*/ 0 h 98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21621" h="98038">
                <a:moveTo>
                  <a:pt x="0" y="0"/>
                </a:moveTo>
                <a:lnTo>
                  <a:pt x="8723583" y="0"/>
                </a:lnTo>
                <a:lnTo>
                  <a:pt x="8821621" y="98038"/>
                </a:lnTo>
                <a:lnTo>
                  <a:pt x="0" y="98038"/>
                </a:lnTo>
                <a:lnTo>
                  <a:pt x="0" y="0"/>
                </a:lnTo>
                <a:close/>
              </a:path>
            </a:pathLst>
          </a:custGeom>
          <a:solidFill>
            <a:srgbClr val="60980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fontAlgn="auto">
              <a:spcBef>
                <a:spcPts val="0"/>
              </a:spcBef>
              <a:spcAft>
                <a:spcPts val="0"/>
              </a:spcAft>
              <a:defRPr/>
            </a:pPr>
            <a:endParaRPr lang="zh-CN" altLang="en-US" sz="1350" strike="noStrike" kern="0" noProof="1" dirty="0">
              <a:solidFill>
                <a:srgbClr val="FFFFFF"/>
              </a:solidFill>
              <a:latin typeface="+mn-ea"/>
            </a:endParaRPr>
          </a:p>
        </p:txBody>
      </p:sp>
      <p:sp>
        <p:nvSpPr>
          <p:cNvPr id="4" name="任意多边形 35"/>
          <p:cNvSpPr/>
          <p:nvPr userDrawn="1"/>
        </p:nvSpPr>
        <p:spPr>
          <a:xfrm>
            <a:off x="8314225" y="379758"/>
            <a:ext cx="834541" cy="73543"/>
          </a:xfrm>
          <a:custGeom>
            <a:avLst/>
            <a:gdLst>
              <a:gd name="connsiteX0" fmla="*/ 98038 w 1112721"/>
              <a:gd name="connsiteY0" fmla="*/ 0 h 98038"/>
              <a:gd name="connsiteX1" fmla="*/ 1112721 w 1112721"/>
              <a:gd name="connsiteY1" fmla="*/ 0 h 98038"/>
              <a:gd name="connsiteX2" fmla="*/ 1112721 w 1112721"/>
              <a:gd name="connsiteY2" fmla="*/ 98038 h 98038"/>
              <a:gd name="connsiteX3" fmla="*/ 0 w 1112721"/>
              <a:gd name="connsiteY3" fmla="*/ 98038 h 98038"/>
              <a:gd name="connsiteX4" fmla="*/ 98038 w 1112721"/>
              <a:gd name="connsiteY4" fmla="*/ 0 h 98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2721" h="98038">
                <a:moveTo>
                  <a:pt x="98038" y="0"/>
                </a:moveTo>
                <a:lnTo>
                  <a:pt x="1112721" y="0"/>
                </a:lnTo>
                <a:lnTo>
                  <a:pt x="1112721" y="98038"/>
                </a:lnTo>
                <a:lnTo>
                  <a:pt x="0" y="98038"/>
                </a:lnTo>
                <a:lnTo>
                  <a:pt x="98038" y="0"/>
                </a:lnTo>
                <a:close/>
              </a:path>
            </a:pathLst>
          </a:custGeom>
          <a:solidFill>
            <a:srgbClr val="60980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015" strike="noStrike" kern="0" noProof="1" dirty="0">
              <a:solidFill>
                <a:srgbClr val="FFFFFF"/>
              </a:solidFill>
              <a:latin typeface="+mn-ea"/>
            </a:endParaRPr>
          </a:p>
        </p:txBody>
      </p:sp>
      <p:sp>
        <p:nvSpPr>
          <p:cNvPr id="5" name="任意多边形 36"/>
          <p:cNvSpPr/>
          <p:nvPr userDrawn="1"/>
        </p:nvSpPr>
        <p:spPr>
          <a:xfrm>
            <a:off x="6620343" y="453301"/>
            <a:ext cx="1693244" cy="30655"/>
          </a:xfrm>
          <a:custGeom>
            <a:avLst/>
            <a:gdLst>
              <a:gd name="connsiteX0" fmla="*/ 0 w 2257658"/>
              <a:gd name="connsiteY0" fmla="*/ 0 h 40866"/>
              <a:gd name="connsiteX1" fmla="*/ 2257658 w 2257658"/>
              <a:gd name="connsiteY1" fmla="*/ 0 h 40866"/>
              <a:gd name="connsiteX2" fmla="*/ 2216792 w 2257658"/>
              <a:gd name="connsiteY2" fmla="*/ 40866 h 40866"/>
              <a:gd name="connsiteX3" fmla="*/ 40866 w 2257658"/>
              <a:gd name="connsiteY3" fmla="*/ 40866 h 40866"/>
              <a:gd name="connsiteX4" fmla="*/ 0 w 2257658"/>
              <a:gd name="connsiteY4" fmla="*/ 0 h 408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7658" h="40866">
                <a:moveTo>
                  <a:pt x="0" y="0"/>
                </a:moveTo>
                <a:lnTo>
                  <a:pt x="2257658" y="0"/>
                </a:lnTo>
                <a:lnTo>
                  <a:pt x="2216792" y="40866"/>
                </a:lnTo>
                <a:lnTo>
                  <a:pt x="40866" y="40866"/>
                </a:lnTo>
                <a:lnTo>
                  <a:pt x="0" y="0"/>
                </a:lnTo>
                <a:close/>
              </a:path>
            </a:pathLst>
          </a:custGeom>
          <a:solidFill>
            <a:srgbClr val="FFCC66"/>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fontAlgn="auto">
              <a:spcBef>
                <a:spcPts val="0"/>
              </a:spcBef>
              <a:spcAft>
                <a:spcPts val="0"/>
              </a:spcAft>
              <a:defRPr/>
            </a:pPr>
            <a:endParaRPr lang="zh-CN" altLang="en-US" sz="1350" strike="noStrike" kern="0" noProof="1" dirty="0">
              <a:solidFill>
                <a:srgbClr val="FFFFFF"/>
              </a:solidFill>
              <a:latin typeface="+mn-ea"/>
            </a:endParaRPr>
          </a:p>
        </p:txBody>
      </p:sp>
      <p:sp>
        <p:nvSpPr>
          <p:cNvPr id="6" name="直角三角形 15"/>
          <p:cNvSpPr/>
          <p:nvPr userDrawn="1"/>
        </p:nvSpPr>
        <p:spPr>
          <a:xfrm>
            <a:off x="-6350" y="33021"/>
            <a:ext cx="334010" cy="346711"/>
          </a:xfrm>
          <a:prstGeom prst="rtTriangle">
            <a:avLst/>
          </a:prstGeom>
          <a:solidFill>
            <a:srgbClr val="60980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015" strike="noStrike" kern="0" noProof="1" dirty="0">
              <a:solidFill>
                <a:srgbClr val="FFFFFF"/>
              </a:solidFill>
              <a:latin typeface="+mn-ea"/>
            </a:endParaRPr>
          </a:p>
        </p:txBody>
      </p:sp>
      <p:sp>
        <p:nvSpPr>
          <p:cNvPr id="7" name="矩形 7"/>
          <p:cNvSpPr/>
          <p:nvPr userDrawn="1"/>
        </p:nvSpPr>
        <p:spPr>
          <a:xfrm>
            <a:off x="-6350" y="1285875"/>
            <a:ext cx="9155113" cy="5572125"/>
          </a:xfrm>
          <a:prstGeom prst="rect">
            <a:avLst/>
          </a:prstGeom>
          <a:solidFill>
            <a:schemeClr val="bg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trike="noStrike" noProof="1"/>
          </a:p>
        </p:txBody>
      </p:sp>
      <p:pic>
        <p:nvPicPr>
          <p:cNvPr id="8" name="图片 17" descr="C:\Users\Administrator\Desktop\logo.pnglogo"/>
          <p:cNvPicPr>
            <a:picLocks noChangeAspect="1"/>
          </p:cNvPicPr>
          <p:nvPr userDrawn="1"/>
        </p:nvPicPr>
        <p:blipFill>
          <a:blip r:embed="rId3" cstate="print">
            <a:duotone>
              <a:schemeClr val="bg2">
                <a:shade val="45000"/>
                <a:satMod val="135000"/>
              </a:schemeClr>
              <a:prstClr val="white"/>
            </a:duotone>
          </a:blip>
          <a:srcRect/>
          <a:stretch>
            <a:fillRect/>
          </a:stretch>
        </p:blipFill>
        <p:spPr>
          <a:xfrm>
            <a:off x="2114235" y="2066744"/>
            <a:ext cx="4356735" cy="1051560"/>
          </a:xfrm>
          <a:prstGeom prst="rect">
            <a:avLst/>
          </a:prstGeom>
        </p:spPr>
      </p:pic>
      <p:sp>
        <p:nvSpPr>
          <p:cNvPr id="26635" name="文本框 8"/>
          <p:cNvSpPr txBox="1"/>
          <p:nvPr userDrawn="1"/>
        </p:nvSpPr>
        <p:spPr>
          <a:xfrm>
            <a:off x="1131888" y="74613"/>
            <a:ext cx="3905250" cy="246062"/>
          </a:xfrm>
          <a:prstGeom prst="rect">
            <a:avLst/>
          </a:prstGeom>
          <a:noFill/>
          <a:ln w="9525">
            <a:noFill/>
          </a:ln>
        </p:spPr>
        <p:txBody>
          <a:bodyPr wrap="none" anchor="t">
            <a:spAutoFit/>
          </a:bodyPr>
          <a:p>
            <a:pPr lvl="0"/>
            <a:r>
              <a:rPr lang="en-US" altLang="zh-CN" sz="1000">
                <a:latin typeface="Franklin Gothic Book" pitchFamily="34" charset="0"/>
                <a:ea typeface="黑体" panose="02010609060101010101" pitchFamily="49" charset="-122"/>
              </a:rPr>
              <a:t>21</a:t>
            </a:r>
            <a:r>
              <a:rPr lang="zh-CN" altLang="en-US" sz="1000">
                <a:latin typeface="Franklin Gothic Book" pitchFamily="34" charset="0"/>
                <a:ea typeface="黑体" panose="02010609060101010101" pitchFamily="49" charset="-122"/>
              </a:rPr>
              <a:t>世纪教育网（</a:t>
            </a:r>
            <a:r>
              <a:rPr lang="en-US" altLang="zh-CN" sz="1000">
                <a:latin typeface="Franklin Gothic Book" pitchFamily="34" charset="0"/>
                <a:ea typeface="黑体" panose="02010609060101010101" pitchFamily="49" charset="-122"/>
              </a:rPr>
              <a:t>www.21cnjy.com</a:t>
            </a:r>
            <a:r>
              <a:rPr lang="zh-CN" altLang="en-US" sz="1000">
                <a:latin typeface="Franklin Gothic Book" pitchFamily="34" charset="0"/>
                <a:ea typeface="黑体" panose="02010609060101010101" pitchFamily="49" charset="-122"/>
              </a:rPr>
              <a:t>）全国最大的中小学教育资源网站</a:t>
            </a:r>
            <a:endParaRPr lang="zh-CN" altLang="en-US" sz="1000">
              <a:latin typeface="Franklin Gothic Book" pitchFamily="34" charset="0"/>
              <a:ea typeface="黑体" panose="02010609060101010101" pitchFamily="49" charset="-122"/>
            </a:endParaRPr>
          </a:p>
        </p:txBody>
      </p:sp>
      <p:pic>
        <p:nvPicPr>
          <p:cNvPr id="26636" name="图片 11" descr="21世纪教育logo"/>
          <p:cNvPicPr>
            <a:picLocks noChangeAspect="1"/>
          </p:cNvPicPr>
          <p:nvPr userDrawn="1"/>
        </p:nvPicPr>
        <p:blipFill>
          <a:blip r:embed="rId4"/>
          <a:stretch>
            <a:fillRect/>
          </a:stretch>
        </p:blipFill>
        <p:spPr>
          <a:xfrm>
            <a:off x="6713538" y="33338"/>
            <a:ext cx="1508125" cy="365125"/>
          </a:xfrm>
          <a:prstGeom prst="rect">
            <a:avLst/>
          </a:prstGeom>
          <a:noFill/>
          <a:ln w="9525">
            <a:noFill/>
          </a:ln>
        </p:spPr>
      </p:pic>
      <p:sp>
        <p:nvSpPr>
          <p:cNvPr id="11" name="矩形 16"/>
          <p:cNvSpPr/>
          <p:nvPr userDrawn="1"/>
        </p:nvSpPr>
        <p:spPr>
          <a:xfrm>
            <a:off x="-14287" y="6488113"/>
            <a:ext cx="9167813" cy="376238"/>
          </a:xfrm>
          <a:prstGeom prst="rect">
            <a:avLst/>
          </a:prstGeom>
          <a:solidFill>
            <a:srgbClr val="60980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trike="noStrike" noProof="1"/>
          </a:p>
        </p:txBody>
      </p:sp>
      <p:sp>
        <p:nvSpPr>
          <p:cNvPr id="26638" name="文本框 10"/>
          <p:cNvSpPr txBox="1"/>
          <p:nvPr userDrawn="1"/>
        </p:nvSpPr>
        <p:spPr>
          <a:xfrm>
            <a:off x="358775" y="6516688"/>
            <a:ext cx="1739900" cy="306387"/>
          </a:xfrm>
          <a:prstGeom prst="rect">
            <a:avLst/>
          </a:prstGeom>
          <a:noFill/>
          <a:ln w="9525">
            <a:noFill/>
          </a:ln>
        </p:spPr>
        <p:txBody>
          <a:bodyPr wrap="none" anchor="t">
            <a:spAutoFit/>
          </a:bodyPr>
          <a:p>
            <a:pPr lvl="0"/>
            <a:r>
              <a:rPr lang="zh-CN" altLang="en-US" sz="1400">
                <a:solidFill>
                  <a:schemeClr val="bg1"/>
                </a:solidFill>
                <a:latin typeface="Franklin Gothic Book" pitchFamily="34" charset="0"/>
                <a:ea typeface="黑体" panose="02010609060101010101" pitchFamily="49" charset="-122"/>
              </a:rPr>
              <a:t>版权所有   盗版必究</a:t>
            </a:r>
            <a:endParaRPr lang="zh-CN" altLang="en-US" sz="1400">
              <a:solidFill>
                <a:schemeClr val="bg1"/>
              </a:solidFill>
              <a:latin typeface="Franklin Gothic Book" pitchFamily="34" charset="0"/>
              <a:ea typeface="黑体" panose="02010609060101010101" pitchFamily="49" charset="-122"/>
            </a:endParaRPr>
          </a:p>
        </p:txBody>
      </p:sp>
      <p:sp>
        <p:nvSpPr>
          <p:cNvPr id="26639" name="TextBox 21"/>
          <p:cNvSpPr txBox="1"/>
          <p:nvPr userDrawn="1"/>
        </p:nvSpPr>
        <p:spPr>
          <a:xfrm>
            <a:off x="327025" y="28575"/>
            <a:ext cx="647700" cy="368300"/>
          </a:xfrm>
          <a:prstGeom prst="rect">
            <a:avLst/>
          </a:prstGeom>
          <a:noFill/>
          <a:ln w="9525">
            <a:noFill/>
          </a:ln>
        </p:spPr>
        <p:txBody>
          <a:bodyPr wrap="none" anchor="t">
            <a:spAutoFit/>
          </a:bodyPr>
          <a:p>
            <a:pPr lvl="0"/>
            <a:r>
              <a:rPr lang="zh-CN" altLang="en-US" dirty="0">
                <a:solidFill>
                  <a:srgbClr val="609801"/>
                </a:solidFill>
                <a:latin typeface="时尚中黑简体" pitchFamily="2" charset="-122"/>
                <a:ea typeface="时尚中黑简体" pitchFamily="2" charset="-122"/>
              </a:rPr>
              <a:t>精品</a:t>
            </a:r>
            <a:endParaRPr lang="zh-CN" altLang="en-US" dirty="0">
              <a:solidFill>
                <a:srgbClr val="609801"/>
              </a:solidFill>
              <a:latin typeface="时尚中黑简体" pitchFamily="2" charset="-122"/>
              <a:ea typeface="时尚中黑简体" pitchFamily="2" charset="-122"/>
            </a:endParaRPr>
          </a:p>
        </p:txBody>
      </p:sp>
      <p:sp>
        <p:nvSpPr>
          <p:cNvPr id="26640" name="文本框 18"/>
          <p:cNvSpPr txBox="1"/>
          <p:nvPr userDrawn="1"/>
        </p:nvSpPr>
        <p:spPr>
          <a:xfrm>
            <a:off x="5861050" y="6523038"/>
            <a:ext cx="2967038" cy="307975"/>
          </a:xfrm>
          <a:prstGeom prst="rect">
            <a:avLst/>
          </a:prstGeom>
          <a:noFill/>
          <a:ln w="9525">
            <a:noFill/>
          </a:ln>
        </p:spPr>
        <p:txBody>
          <a:bodyPr wrap="none" anchor="t">
            <a:spAutoFit/>
          </a:bodyPr>
          <a:p>
            <a:pPr lvl="0"/>
            <a:r>
              <a:rPr lang="zh-CN" altLang="en-US" sz="1400">
                <a:solidFill>
                  <a:schemeClr val="bg1"/>
                </a:solidFill>
                <a:latin typeface="黑体" panose="02010609060101010101" pitchFamily="49" charset="-122"/>
                <a:ea typeface="黑体" panose="02010609060101010101" pitchFamily="49" charset="-122"/>
              </a:rPr>
              <a:t>上</a:t>
            </a:r>
            <a:r>
              <a:rPr lang="en-US" altLang="zh-CN" sz="1400">
                <a:solidFill>
                  <a:schemeClr val="bg1"/>
                </a:solidFill>
                <a:latin typeface="黑体" panose="02010609060101010101" pitchFamily="49" charset="-122"/>
                <a:ea typeface="黑体" panose="02010609060101010101" pitchFamily="49" charset="-122"/>
              </a:rPr>
              <a:t>21</a:t>
            </a:r>
            <a:r>
              <a:rPr lang="zh-CN" altLang="en-US" sz="1400">
                <a:solidFill>
                  <a:schemeClr val="bg1"/>
                </a:solidFill>
                <a:latin typeface="黑体" panose="02010609060101010101" pitchFamily="49" charset="-122"/>
                <a:ea typeface="黑体" panose="02010609060101010101" pitchFamily="49" charset="-122"/>
              </a:rPr>
              <a:t>世纪教育网   下精品教学资源</a:t>
            </a:r>
            <a:endParaRPr lang="zh-CN" altLang="en-US" sz="1400">
              <a:solidFill>
                <a:schemeClr val="bg1"/>
              </a:solidFill>
              <a:latin typeface="黑体" panose="02010609060101010101" pitchFamily="49" charset="-122"/>
              <a:ea typeface="黑体" panose="02010609060101010101" pitchFamily="49" charset="-122"/>
            </a:endParaRPr>
          </a:p>
        </p:txBody>
      </p:sp>
      <p:sp>
        <p:nvSpPr>
          <p:cNvPr id="2" name="日期占位符 1"/>
          <p:cNvSpPr>
            <a:spLocks noGrp="1"/>
          </p:cNvSpPr>
          <p:nvPr>
            <p:ph type="dt" sz="half" idx="10"/>
          </p:nvPr>
        </p:nvSpPr>
        <p:spPr>
          <a:xfrm>
            <a:off x="76200" y="6400800"/>
            <a:ext cx="3200400" cy="284163"/>
          </a:xfrm>
          <a:prstGeom prst="rect">
            <a:avLst/>
          </a:prstGeom>
        </p:spPr>
        <p:txBody>
          <a:bodyPr vert="horz" rtlCol="0" anchor="b"/>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9" name="页脚占位符 8"/>
          <p:cNvSpPr>
            <a:spLocks noGrp="1"/>
          </p:cNvSpPr>
          <p:nvPr>
            <p:ph type="ftr" sz="quarter" idx="11"/>
          </p:nvPr>
        </p:nvSpPr>
        <p:spPr>
          <a:xfrm>
            <a:off x="5334000" y="6400800"/>
            <a:ext cx="3733800" cy="284163"/>
          </a:xfrm>
          <a:prstGeom prst="rect">
            <a:avLst/>
          </a:prstGeom>
        </p:spPr>
        <p:txBody>
          <a:bodyPr vert="horz" rtlCol="0" anchor="ctr"/>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0" name="灯片编号占位符 9"/>
          <p:cNvSpPr>
            <a:spLocks noGrp="1"/>
          </p:cNvSpPr>
          <p:nvPr>
            <p:ph type="sldNum" sz="quarter" idx="12"/>
          </p:nvPr>
        </p:nvSpPr>
        <p:spPr>
          <a:xfrm>
            <a:off x="4114800" y="6400800"/>
            <a:ext cx="914400" cy="284163"/>
          </a:xfrm>
          <a:prstGeom prst="rect">
            <a:avLst/>
          </a:prstGeom>
          <a:noFill/>
        </p:spPr>
        <p:txBody>
          <a:bodyPr vert="horz" lIns="45720" rIns="45720" rtlCol="0" anchor="ctr"/>
          <a:p>
            <a:pPr lvl="0" eaLnBrk="1" fontAlgn="base" hangingPunct="1"/>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p>
        </p:txBody>
      </p:sp>
    </p:spTree>
  </p:cSld>
  <p:clrMapOvr>
    <a:masterClrMapping/>
  </p:clrMapOvr>
  <p:transition spd="slow">
    <p:random/>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p>
        </p:txBody>
      </p:sp>
    </p:spTree>
  </p:cSld>
  <p:clrMapOvr>
    <a:masterClrMapping/>
  </p:clrMapOvr>
  <p:transition spd="slow">
    <p:random/>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9" name="矩形 6"/>
          <p:cNvSpPr/>
          <p:nvPr/>
        </p:nvSpPr>
        <p:spPr>
          <a:xfrm>
            <a:off x="685800" y="3143250"/>
            <a:ext cx="77724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a:xfrm>
            <a:off x="722313" y="3143248"/>
            <a:ext cx="7772400" cy="1362075"/>
          </a:xfrm>
        </p:spPr>
        <p:txBody>
          <a:bodyPr anchor="t"/>
          <a:lstStyle>
            <a:lvl1pPr algn="ctr">
              <a:defRPr sz="4000" b="0" cap="all"/>
            </a:lvl1pPr>
          </a:lstStyle>
          <a:p>
            <a:pPr fontAlgn="base"/>
            <a:r>
              <a:rPr lang="zh-CN" altLang="en-US" strike="noStrike" noProof="1" smtClean="0"/>
              <a:t>单击此处编辑母版标题样式</a:t>
            </a:r>
            <a:endParaRPr lang="en-US" strike="noStrike" noProof="1"/>
          </a:p>
        </p:txBody>
      </p:sp>
      <p:sp>
        <p:nvSpPr>
          <p:cNvPr id="3" name="文本占位符 2"/>
          <p:cNvSpPr>
            <a:spLocks noGrp="1"/>
          </p:cNvSpPr>
          <p:nvPr>
            <p:ph type="body" idx="1"/>
          </p:nvPr>
        </p:nvSpPr>
        <p:spPr>
          <a:xfrm>
            <a:off x="722313" y="1643061"/>
            <a:ext cx="7772400" cy="1500187"/>
          </a:xfrm>
        </p:spPr>
        <p:txBody>
          <a:bodyPr anchor="b"/>
          <a:lstStyle>
            <a:lvl1pPr marL="0" indent="0" algn="ctr">
              <a:buNone/>
              <a:defRPr sz="2000">
                <a:solidFill>
                  <a:schemeClr val="tx1">
                    <a:tint val="75000"/>
                  </a:schemeClr>
                </a:solidFill>
              </a:defRPr>
            </a:lvl1pPr>
            <a:lvl2pPr marL="457200" indent="0" algn="ctr">
              <a:buNone/>
              <a:defRPr sz="1800">
                <a:solidFill>
                  <a:schemeClr val="tx1">
                    <a:tint val="75000"/>
                  </a:schemeClr>
                </a:solidFill>
              </a:defRPr>
            </a:lvl2pPr>
            <a:lvl3pPr marL="914400" indent="0" algn="ctr">
              <a:buNone/>
              <a:defRPr sz="1600">
                <a:solidFill>
                  <a:schemeClr val="tx1">
                    <a:tint val="75000"/>
                  </a:schemeClr>
                </a:solidFill>
              </a:defRPr>
            </a:lvl3pPr>
            <a:lvl4pPr marL="1371600" indent="0" algn="ctr">
              <a:buNone/>
              <a:defRPr sz="1400">
                <a:solidFill>
                  <a:schemeClr val="tx1">
                    <a:tint val="75000"/>
                  </a:schemeClr>
                </a:solidFill>
              </a:defRPr>
            </a:lvl4pPr>
            <a:lvl5pPr marL="1828800" indent="0" algn="ctr">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3"/>
          <p:cNvSpPr>
            <a:spLocks noGrp="1"/>
          </p:cNvSpPr>
          <p:nvPr>
            <p:ph type="dt" sz="half" idx="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页脚占位符 4"/>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2" name="灯片编号占位符 5"/>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latin typeface="Franklin Gothic Book" pitchFamily="34" charset="0"/>
              <a:ea typeface="黑体" panose="02010609060101010101" pitchFamily="49" charset="-122"/>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sp>
        <p:nvSpPr>
          <p:cNvPr id="9" name="矩形 7"/>
          <p:cNvSpPr/>
          <p:nvPr/>
        </p:nvSpPr>
        <p:spPr>
          <a:xfrm>
            <a:off x="457200" y="1411288"/>
            <a:ext cx="82296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en-US" strike="noStrike"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4"/>
          <p:cNvSpPr>
            <a:spLocks noGrp="1"/>
          </p:cNvSpPr>
          <p:nvPr>
            <p:ph type="dt" sz="half" idx="1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页脚占位符 5"/>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2" name="灯片编号占位符 6"/>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latin typeface="Franklin Gothic Book" pitchFamily="34" charset="0"/>
              <a:ea typeface="黑体" panose="02010609060101010101" pitchFamily="49" charset="-122"/>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sp>
        <p:nvSpPr>
          <p:cNvPr id="9" name="矩形 9"/>
          <p:cNvSpPr/>
          <p:nvPr/>
        </p:nvSpPr>
        <p:spPr>
          <a:xfrm>
            <a:off x="457200" y="1411288"/>
            <a:ext cx="82296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p:txBody>
          <a:bodyPr/>
          <a:lstStyle>
            <a:lvl1pPr>
              <a:defRPr/>
            </a:lvl1pPr>
          </a:lstStyle>
          <a:p>
            <a:pPr fontAlgn="base"/>
            <a:r>
              <a:rPr lang="zh-CN" altLang="en-US" strike="noStrike" noProof="1" smtClean="0"/>
              <a:t>单击此处编辑母版标题样式</a:t>
            </a:r>
            <a:endParaRPr 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6"/>
          <p:cNvSpPr>
            <a:spLocks noGrp="1"/>
          </p:cNvSpPr>
          <p:nvPr>
            <p:ph type="dt" sz="half" idx="1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页脚占位符 7"/>
          <p:cNvSpPr>
            <a:spLocks noGrp="1"/>
          </p:cNvSpPr>
          <p:nvPr>
            <p:ph type="ftr" sz="quarter" idx="1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2" name="灯片编号占位符 8"/>
          <p:cNvSpPr>
            <a:spLocks noGrp="1"/>
          </p:cNvSpPr>
          <p:nvPr>
            <p:ph type="sldNum" sz="quarter" idx="1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latin typeface="Franklin Gothic Book" pitchFamily="34" charset="0"/>
              <a:ea typeface="黑体" panose="02010609060101010101" pitchFamily="49" charset="-122"/>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9" name="日期占位符 1"/>
          <p:cNvSpPr>
            <a:spLocks noGrp="1"/>
          </p:cNvSpPr>
          <p:nvPr>
            <p:ph type="dt" sz="half" idx="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0" name="页脚占位符 2"/>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灯片编号占位符 3"/>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latin typeface="Franklin Gothic Book" pitchFamily="34" charset="0"/>
              <a:ea typeface="黑体" panose="02010609060101010101" pitchFamily="49" charset="-122"/>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chemeClr val="bg1"/>
        </a:solidFill>
        <a:effectLst/>
      </p:bgPr>
    </p:bg>
    <p:spTree>
      <p:nvGrpSpPr>
        <p:cNvPr id="1" name=""/>
        <p:cNvGrpSpPr/>
        <p:nvPr/>
      </p:nvGrpSpPr>
      <p:grpSpPr>
        <a:xfrm>
          <a:off x="0" y="0"/>
          <a:ext cx="0" cy="0"/>
          <a:chOff x="0" y="0"/>
          <a:chExt cx="0" cy="0"/>
        </a:xfrm>
      </p:grpSpPr>
      <p:sp>
        <p:nvSpPr>
          <p:cNvPr id="9" name="矩形 7"/>
          <p:cNvSpPr/>
          <p:nvPr/>
        </p:nvSpPr>
        <p:spPr>
          <a:xfrm>
            <a:off x="2786063" y="1054100"/>
            <a:ext cx="5903913"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a:xfrm>
            <a:off x="2786050" y="228600"/>
            <a:ext cx="5900752" cy="842946"/>
          </a:xfrm>
        </p:spPr>
        <p:txBody>
          <a:bodyPr anchor="b"/>
          <a:lstStyle>
            <a:lvl1pPr algn="ctr">
              <a:defRPr sz="2800" b="0"/>
            </a:lvl1pPr>
          </a:lstStyle>
          <a:p>
            <a:pPr fontAlgn="base"/>
            <a:r>
              <a:rPr lang="zh-CN" altLang="en-US" strike="noStrike" noProof="1" smtClean="0"/>
              <a:t>单击此处编辑母版标题样式</a:t>
            </a:r>
            <a:endParaRPr lang="en-US" strike="noStrike" noProof="1"/>
          </a:p>
        </p:txBody>
      </p:sp>
      <p:sp>
        <p:nvSpPr>
          <p:cNvPr id="3" name="内容占位符 2"/>
          <p:cNvSpPr>
            <a:spLocks noGrp="1"/>
          </p:cNvSpPr>
          <p:nvPr>
            <p:ph idx="1"/>
          </p:nvPr>
        </p:nvSpPr>
        <p:spPr>
          <a:xfrm>
            <a:off x="2786050" y="1142984"/>
            <a:ext cx="5900750" cy="5143536"/>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4" name="文本占位符 3"/>
          <p:cNvSpPr>
            <a:spLocks noGrp="1"/>
          </p:cNvSpPr>
          <p:nvPr>
            <p:ph type="body" sz="half" idx="2"/>
          </p:nvPr>
        </p:nvSpPr>
        <p:spPr>
          <a:xfrm>
            <a:off x="457205" y="1142984"/>
            <a:ext cx="2257408" cy="5143536"/>
          </a:xfrm>
        </p:spPr>
        <p:txBody>
          <a:bodyPr anchor="ct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4"/>
          <p:cNvSpPr>
            <a:spLocks noGrp="1"/>
          </p:cNvSpPr>
          <p:nvPr>
            <p:ph type="dt" sz="half" idx="1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页脚占位符 5"/>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2" name="灯片编号占位符 6"/>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latin typeface="Franklin Gothic Book" pitchFamily="34" charset="0"/>
              <a:ea typeface="黑体" panose="02010609060101010101" pitchFamily="49" charset="-122"/>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533400" y="304800"/>
            <a:ext cx="6400800" cy="685800"/>
          </a:xfrm>
        </p:spPr>
        <p:txBody>
          <a:bodyPr/>
          <a:lstStyle>
            <a:lvl1pPr algn="l">
              <a:defRPr sz="2400" b="0"/>
            </a:lvl1pPr>
          </a:lstStyle>
          <a:p>
            <a:pPr fontAlgn="base"/>
            <a:r>
              <a:rPr lang="zh-CN" altLang="en-US" strike="noStrike" noProof="1" smtClean="0"/>
              <a:t>单击此处编辑母版标题样式</a:t>
            </a:r>
            <a:endParaRPr lang="en-US" strike="noStrike" noProof="1"/>
          </a:p>
        </p:txBody>
      </p:sp>
      <p:sp>
        <p:nvSpPr>
          <p:cNvPr id="3" name="图片占位符 2"/>
          <p:cNvSpPr>
            <a:spLocks noGrp="1"/>
          </p:cNvSpPr>
          <p:nvPr>
            <p:ph type="pic" idx="1"/>
          </p:nvPr>
        </p:nvSpPr>
        <p:spPr>
          <a:xfrm>
            <a:off x="701552" y="1143000"/>
            <a:ext cx="7223248" cy="3980172"/>
          </a:xfrm>
          <a:prstGeom prst="roundRect">
            <a:avLst>
              <a:gd name="adj" fmla="val 18278"/>
            </a:avLst>
          </a:prstGeom>
          <a:solidFill>
            <a:schemeClr val="accent1">
              <a:tint val="40000"/>
            </a:schemeClr>
          </a:solidFill>
          <a:ln w="50800" cap="rnd">
            <a:gradFill flip="none" rotWithShape="1">
              <a:gsLst>
                <a:gs pos="0">
                  <a:schemeClr val="accent1">
                    <a:shade val="50000"/>
                  </a:schemeClr>
                </a:gs>
                <a:gs pos="20000">
                  <a:schemeClr val="accent2">
                    <a:shade val="50000"/>
                  </a:schemeClr>
                </a:gs>
                <a:gs pos="40000">
                  <a:schemeClr val="accent3">
                    <a:shade val="50000"/>
                  </a:schemeClr>
                </a:gs>
                <a:gs pos="60000">
                  <a:schemeClr val="accent4">
                    <a:shade val="50000"/>
                  </a:schemeClr>
                </a:gs>
                <a:gs pos="80000">
                  <a:schemeClr val="accent5">
                    <a:shade val="50000"/>
                  </a:schemeClr>
                </a:gs>
                <a:gs pos="100000">
                  <a:schemeClr val="accent6">
                    <a:shade val="50000"/>
                  </a:schemeClr>
                </a:gs>
              </a:gsLst>
              <a:path path="circle">
                <a:fillToRect l="50000" t="50000" r="50000" b="50000"/>
              </a:path>
              <a:tileRect/>
            </a:gradFill>
            <a:round/>
          </a:ln>
          <a:effectLst>
            <a:outerShdw blurRad="50800" dist="38100" dir="5400000" algn="tl" rotWithShape="0">
              <a:prstClr val="black">
                <a:alpha val="50000"/>
              </a:prstClr>
            </a:outerShdw>
          </a:effectLst>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tx2"/>
              </a:buClr>
              <a:buSzPct val="50000"/>
              <a:buFont typeface="Wingdings 2" pitchFamily="18" charset="2"/>
              <a:buNone/>
              <a:defRPr/>
            </a:pPr>
            <a:r>
              <a:rPr kumimoji="0" lang="zh-CN" altLang="en-US" sz="3200" b="0" i="0" u="none" strike="noStrike" kern="1200" cap="none" spc="0" normalizeH="0" baseline="0" noProof="0" smtClean="0">
                <a:ln>
                  <a:noFill/>
                </a:ln>
                <a:solidFill>
                  <a:schemeClr val="tx1"/>
                </a:solidFill>
                <a:effectLst/>
                <a:uLnTx/>
                <a:uFillTx/>
                <a:latin typeface="+mn-lt"/>
                <a:ea typeface="+mn-ea"/>
                <a:cs typeface="+mn-cs"/>
              </a:rPr>
              <a:t>单击图标添加图片</a:t>
            </a: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62200" y="5410200"/>
            <a:ext cx="5657888" cy="804862"/>
          </a:xfrm>
        </p:spPr>
        <p:txBody>
          <a:bodyPr anchor="ctr"/>
          <a:lstStyle>
            <a:lvl1pPr marL="0" indent="0" algn="r">
              <a:buNone/>
              <a:defRPr sz="1200" b="0"/>
            </a:lvl1pPr>
            <a:lvl2pPr marL="457200" indent="0" algn="r">
              <a:buNone/>
              <a:defRPr sz="1200" b="0"/>
            </a:lvl2pPr>
            <a:lvl3pPr marL="914400" indent="0" algn="r">
              <a:buNone/>
              <a:defRPr sz="1200" b="0"/>
            </a:lvl3pPr>
            <a:lvl4pPr marL="1371600" indent="0" algn="r">
              <a:buNone/>
              <a:defRPr sz="1200" b="0"/>
            </a:lvl4pPr>
            <a:lvl5pPr marL="1828800" indent="0" algn="r">
              <a:buNone/>
              <a:defRPr sz="1200" b="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9" name="日期占位符 4"/>
          <p:cNvSpPr>
            <a:spLocks noGrp="1"/>
          </p:cNvSpPr>
          <p:nvPr>
            <p:ph type="dt" sz="half" idx="1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0" name="页脚占位符 5"/>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灯片编号占位符 6"/>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latin typeface="Franklin Gothic Book" pitchFamily="34" charset="0"/>
              <a:ea typeface="黑体" panose="02010609060101010101" pitchFamily="49" charset="-122"/>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chemeClr val="bg1"/>
        </a:solidFill>
        <a:effectLst/>
      </p:bgPr>
    </p:bg>
    <p:spTree>
      <p:nvGrpSpPr>
        <p:cNvPr id="1" name=""/>
        <p:cNvGrpSpPr/>
        <p:nvPr/>
      </p:nvGrpSpPr>
      <p:grpSpPr>
        <a:xfrm>
          <a:off x="0" y="0"/>
          <a:ext cx="0" cy="0"/>
          <a:chOff x="0" y="0"/>
          <a:chExt cx="0" cy="0"/>
        </a:xfrm>
      </p:grpSpPr>
      <p:sp>
        <p:nvSpPr>
          <p:cNvPr id="9" name="矩形 6"/>
          <p:cNvSpPr/>
          <p:nvPr/>
        </p:nvSpPr>
        <p:spPr>
          <a:xfrm>
            <a:off x="457200" y="1411288"/>
            <a:ext cx="82296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3"/>
          <p:cNvSpPr>
            <a:spLocks noGrp="1"/>
          </p:cNvSpPr>
          <p:nvPr>
            <p:ph type="dt" sz="half" idx="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页脚占位符 4"/>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2" name="灯片编号占位符 5"/>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latin typeface="Franklin Gothic Book" pitchFamily="34" charset="0"/>
              <a:ea typeface="黑体" panose="02010609060101010101" pitchFamily="49" charset="-122"/>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sp>
        <p:nvSpPr>
          <p:cNvPr id="9" name="矩形 9"/>
          <p:cNvSpPr/>
          <p:nvPr/>
        </p:nvSpPr>
        <p:spPr>
          <a:xfrm>
            <a:off x="457200" y="1411288"/>
            <a:ext cx="82296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p:txBody>
          <a:bodyPr/>
          <a:lstStyle>
            <a:lvl1pPr>
              <a:defRPr/>
            </a:lvl1pPr>
          </a:lstStyle>
          <a:p>
            <a:pPr fontAlgn="base"/>
            <a:r>
              <a:rPr lang="zh-CN" altLang="en-US" strike="noStrike" noProof="1" smtClean="0"/>
              <a:t>单击此处编辑母版标题样式</a:t>
            </a:r>
            <a:endParaRPr 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6"/>
          <p:cNvSpPr>
            <a:spLocks noGrp="1"/>
          </p:cNvSpPr>
          <p:nvPr>
            <p:ph type="dt" sz="half" idx="1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页脚占位符 7"/>
          <p:cNvSpPr>
            <a:spLocks noGrp="1"/>
          </p:cNvSpPr>
          <p:nvPr>
            <p:ph type="ftr" sz="quarter" idx="1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2" name="灯片编号占位符 8"/>
          <p:cNvSpPr>
            <a:spLocks noGrp="1"/>
          </p:cNvSpPr>
          <p:nvPr>
            <p:ph type="sldNum" sz="quarter" idx="1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latin typeface="Franklin Gothic Book" pitchFamily="34" charset="0"/>
              <a:ea typeface="黑体" panose="02010609060101010101" pitchFamily="49" charset="-122"/>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215206" y="274638"/>
            <a:ext cx="1471594" cy="6011882"/>
          </a:xfrm>
        </p:spPr>
        <p:txBody>
          <a:bodyPr vert="eaVert"/>
          <a:lstStyle/>
          <a:p>
            <a:pPr fontAlgn="base"/>
            <a:r>
              <a:rPr lang="zh-CN" altLang="en-US" strike="noStrike" noProof="1" smtClean="0"/>
              <a:t>单击此处编辑母版标题样式</a:t>
            </a:r>
            <a:endParaRPr lang="en-US" strike="noStrike" noProof="1"/>
          </a:p>
        </p:txBody>
      </p:sp>
      <p:sp>
        <p:nvSpPr>
          <p:cNvPr id="3" name="竖排文字占位符 2"/>
          <p:cNvSpPr>
            <a:spLocks noGrp="1"/>
          </p:cNvSpPr>
          <p:nvPr>
            <p:ph type="body" orient="vert" idx="1"/>
          </p:nvPr>
        </p:nvSpPr>
        <p:spPr>
          <a:xfrm>
            <a:off x="457200" y="274638"/>
            <a:ext cx="6686568" cy="6011882"/>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pic>
        <p:nvPicPr>
          <p:cNvPr id="34820" name="图片 6"/>
          <p:cNvPicPr>
            <a:picLocks noChangeAspect="1"/>
          </p:cNvPicPr>
          <p:nvPr userDrawn="1"/>
        </p:nvPicPr>
        <p:blipFill>
          <a:blip r:embed="rId2"/>
          <a:srcRect l="16885"/>
          <a:stretch>
            <a:fillRect/>
          </a:stretch>
        </p:blipFill>
        <p:spPr>
          <a:xfrm>
            <a:off x="-12700" y="-9525"/>
            <a:ext cx="9161463" cy="6867525"/>
          </a:xfrm>
          <a:prstGeom prst="rect">
            <a:avLst/>
          </a:prstGeom>
          <a:noFill/>
          <a:ln w="9525">
            <a:noFill/>
          </a:ln>
        </p:spPr>
      </p:pic>
      <p:sp>
        <p:nvSpPr>
          <p:cNvPr id="3" name="任意多边形 34"/>
          <p:cNvSpPr/>
          <p:nvPr userDrawn="1"/>
        </p:nvSpPr>
        <p:spPr>
          <a:xfrm>
            <a:off x="-6985" y="379731"/>
            <a:ext cx="6628130" cy="76200"/>
          </a:xfrm>
          <a:custGeom>
            <a:avLst/>
            <a:gdLst>
              <a:gd name="connsiteX0" fmla="*/ 0 w 8821621"/>
              <a:gd name="connsiteY0" fmla="*/ 0 h 98038"/>
              <a:gd name="connsiteX1" fmla="*/ 8723583 w 8821621"/>
              <a:gd name="connsiteY1" fmla="*/ 0 h 98038"/>
              <a:gd name="connsiteX2" fmla="*/ 8821621 w 8821621"/>
              <a:gd name="connsiteY2" fmla="*/ 98038 h 98038"/>
              <a:gd name="connsiteX3" fmla="*/ 0 w 8821621"/>
              <a:gd name="connsiteY3" fmla="*/ 98038 h 98038"/>
              <a:gd name="connsiteX4" fmla="*/ 0 w 8821621"/>
              <a:gd name="connsiteY4" fmla="*/ 0 h 98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21621" h="98038">
                <a:moveTo>
                  <a:pt x="0" y="0"/>
                </a:moveTo>
                <a:lnTo>
                  <a:pt x="8723583" y="0"/>
                </a:lnTo>
                <a:lnTo>
                  <a:pt x="8821621" y="98038"/>
                </a:lnTo>
                <a:lnTo>
                  <a:pt x="0" y="98038"/>
                </a:lnTo>
                <a:lnTo>
                  <a:pt x="0" y="0"/>
                </a:lnTo>
                <a:close/>
              </a:path>
            </a:pathLst>
          </a:custGeom>
          <a:solidFill>
            <a:srgbClr val="60980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fontAlgn="auto">
              <a:spcBef>
                <a:spcPts val="0"/>
              </a:spcBef>
              <a:spcAft>
                <a:spcPts val="0"/>
              </a:spcAft>
              <a:defRPr/>
            </a:pPr>
            <a:endParaRPr lang="zh-CN" altLang="en-US" sz="1350" strike="noStrike" kern="0" noProof="1" dirty="0">
              <a:solidFill>
                <a:srgbClr val="FFFFFF"/>
              </a:solidFill>
              <a:latin typeface="+mn-ea"/>
            </a:endParaRPr>
          </a:p>
        </p:txBody>
      </p:sp>
      <p:sp>
        <p:nvSpPr>
          <p:cNvPr id="4" name="任意多边形 35"/>
          <p:cNvSpPr/>
          <p:nvPr userDrawn="1"/>
        </p:nvSpPr>
        <p:spPr>
          <a:xfrm>
            <a:off x="8314225" y="379758"/>
            <a:ext cx="834541" cy="73543"/>
          </a:xfrm>
          <a:custGeom>
            <a:avLst/>
            <a:gdLst>
              <a:gd name="connsiteX0" fmla="*/ 98038 w 1112721"/>
              <a:gd name="connsiteY0" fmla="*/ 0 h 98038"/>
              <a:gd name="connsiteX1" fmla="*/ 1112721 w 1112721"/>
              <a:gd name="connsiteY1" fmla="*/ 0 h 98038"/>
              <a:gd name="connsiteX2" fmla="*/ 1112721 w 1112721"/>
              <a:gd name="connsiteY2" fmla="*/ 98038 h 98038"/>
              <a:gd name="connsiteX3" fmla="*/ 0 w 1112721"/>
              <a:gd name="connsiteY3" fmla="*/ 98038 h 98038"/>
              <a:gd name="connsiteX4" fmla="*/ 98038 w 1112721"/>
              <a:gd name="connsiteY4" fmla="*/ 0 h 98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2721" h="98038">
                <a:moveTo>
                  <a:pt x="98038" y="0"/>
                </a:moveTo>
                <a:lnTo>
                  <a:pt x="1112721" y="0"/>
                </a:lnTo>
                <a:lnTo>
                  <a:pt x="1112721" y="98038"/>
                </a:lnTo>
                <a:lnTo>
                  <a:pt x="0" y="98038"/>
                </a:lnTo>
                <a:lnTo>
                  <a:pt x="98038" y="0"/>
                </a:lnTo>
                <a:close/>
              </a:path>
            </a:pathLst>
          </a:custGeom>
          <a:solidFill>
            <a:srgbClr val="60980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015" strike="noStrike" kern="0" noProof="1" dirty="0">
              <a:solidFill>
                <a:srgbClr val="FFFFFF"/>
              </a:solidFill>
              <a:latin typeface="+mn-ea"/>
            </a:endParaRPr>
          </a:p>
        </p:txBody>
      </p:sp>
      <p:sp>
        <p:nvSpPr>
          <p:cNvPr id="5" name="任意多边形 36"/>
          <p:cNvSpPr/>
          <p:nvPr userDrawn="1"/>
        </p:nvSpPr>
        <p:spPr>
          <a:xfrm>
            <a:off x="6620343" y="453301"/>
            <a:ext cx="1693244" cy="30655"/>
          </a:xfrm>
          <a:custGeom>
            <a:avLst/>
            <a:gdLst>
              <a:gd name="connsiteX0" fmla="*/ 0 w 2257658"/>
              <a:gd name="connsiteY0" fmla="*/ 0 h 40866"/>
              <a:gd name="connsiteX1" fmla="*/ 2257658 w 2257658"/>
              <a:gd name="connsiteY1" fmla="*/ 0 h 40866"/>
              <a:gd name="connsiteX2" fmla="*/ 2216792 w 2257658"/>
              <a:gd name="connsiteY2" fmla="*/ 40866 h 40866"/>
              <a:gd name="connsiteX3" fmla="*/ 40866 w 2257658"/>
              <a:gd name="connsiteY3" fmla="*/ 40866 h 40866"/>
              <a:gd name="connsiteX4" fmla="*/ 0 w 2257658"/>
              <a:gd name="connsiteY4" fmla="*/ 0 h 408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7658" h="40866">
                <a:moveTo>
                  <a:pt x="0" y="0"/>
                </a:moveTo>
                <a:lnTo>
                  <a:pt x="2257658" y="0"/>
                </a:lnTo>
                <a:lnTo>
                  <a:pt x="2216792" y="40866"/>
                </a:lnTo>
                <a:lnTo>
                  <a:pt x="40866" y="40866"/>
                </a:lnTo>
                <a:lnTo>
                  <a:pt x="0" y="0"/>
                </a:lnTo>
                <a:close/>
              </a:path>
            </a:pathLst>
          </a:custGeom>
          <a:solidFill>
            <a:srgbClr val="FFCC66"/>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fontAlgn="auto">
              <a:spcBef>
                <a:spcPts val="0"/>
              </a:spcBef>
              <a:spcAft>
                <a:spcPts val="0"/>
              </a:spcAft>
              <a:defRPr/>
            </a:pPr>
            <a:endParaRPr lang="zh-CN" altLang="en-US" sz="1350" strike="noStrike" kern="0" noProof="1" dirty="0">
              <a:solidFill>
                <a:srgbClr val="FFFFFF"/>
              </a:solidFill>
              <a:latin typeface="+mn-ea"/>
            </a:endParaRPr>
          </a:p>
        </p:txBody>
      </p:sp>
      <p:sp>
        <p:nvSpPr>
          <p:cNvPr id="6" name="直角三角形 15"/>
          <p:cNvSpPr/>
          <p:nvPr userDrawn="1"/>
        </p:nvSpPr>
        <p:spPr>
          <a:xfrm>
            <a:off x="-6350" y="33021"/>
            <a:ext cx="334010" cy="346711"/>
          </a:xfrm>
          <a:prstGeom prst="rtTriangle">
            <a:avLst/>
          </a:prstGeom>
          <a:solidFill>
            <a:srgbClr val="60980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015" strike="noStrike" kern="0" noProof="1" dirty="0">
              <a:solidFill>
                <a:srgbClr val="FFFFFF"/>
              </a:solidFill>
              <a:latin typeface="+mn-ea"/>
            </a:endParaRPr>
          </a:p>
        </p:txBody>
      </p:sp>
      <p:sp>
        <p:nvSpPr>
          <p:cNvPr id="7" name="矩形 7"/>
          <p:cNvSpPr/>
          <p:nvPr userDrawn="1"/>
        </p:nvSpPr>
        <p:spPr>
          <a:xfrm>
            <a:off x="-6350" y="1285875"/>
            <a:ext cx="9155113" cy="5572125"/>
          </a:xfrm>
          <a:prstGeom prst="rect">
            <a:avLst/>
          </a:prstGeom>
          <a:solidFill>
            <a:schemeClr val="bg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trike="noStrike" noProof="1"/>
          </a:p>
        </p:txBody>
      </p:sp>
      <p:pic>
        <p:nvPicPr>
          <p:cNvPr id="8" name="图片 17" descr="C:\Users\Administrator\Desktop\logo.pnglogo"/>
          <p:cNvPicPr>
            <a:picLocks noChangeAspect="1"/>
          </p:cNvPicPr>
          <p:nvPr userDrawn="1"/>
        </p:nvPicPr>
        <p:blipFill>
          <a:blip r:embed="rId3" cstate="print">
            <a:duotone>
              <a:schemeClr val="bg2">
                <a:shade val="45000"/>
                <a:satMod val="135000"/>
              </a:schemeClr>
              <a:prstClr val="white"/>
            </a:duotone>
          </a:blip>
          <a:srcRect/>
          <a:stretch>
            <a:fillRect/>
          </a:stretch>
        </p:blipFill>
        <p:spPr>
          <a:xfrm>
            <a:off x="2114235" y="2066744"/>
            <a:ext cx="4356735" cy="1051560"/>
          </a:xfrm>
          <a:prstGeom prst="rect">
            <a:avLst/>
          </a:prstGeom>
        </p:spPr>
      </p:pic>
      <p:sp>
        <p:nvSpPr>
          <p:cNvPr id="34827" name="文本框 8"/>
          <p:cNvSpPr txBox="1"/>
          <p:nvPr userDrawn="1"/>
        </p:nvSpPr>
        <p:spPr>
          <a:xfrm>
            <a:off x="1131888" y="74613"/>
            <a:ext cx="3905250" cy="246062"/>
          </a:xfrm>
          <a:prstGeom prst="rect">
            <a:avLst/>
          </a:prstGeom>
          <a:noFill/>
          <a:ln w="9525">
            <a:noFill/>
          </a:ln>
        </p:spPr>
        <p:txBody>
          <a:bodyPr wrap="none" anchor="t">
            <a:spAutoFit/>
          </a:bodyPr>
          <a:p>
            <a:pPr lvl="0"/>
            <a:r>
              <a:rPr lang="en-US" altLang="zh-CN" sz="1000">
                <a:latin typeface="Franklin Gothic Book" pitchFamily="34" charset="0"/>
                <a:ea typeface="黑体" panose="02010609060101010101" pitchFamily="49" charset="-122"/>
              </a:rPr>
              <a:t>21</a:t>
            </a:r>
            <a:r>
              <a:rPr lang="zh-CN" altLang="en-US" sz="1000">
                <a:latin typeface="Franklin Gothic Book" pitchFamily="34" charset="0"/>
                <a:ea typeface="黑体" panose="02010609060101010101" pitchFamily="49" charset="-122"/>
              </a:rPr>
              <a:t>世纪教育网（</a:t>
            </a:r>
            <a:r>
              <a:rPr lang="en-US" altLang="zh-CN" sz="1000">
                <a:latin typeface="Franklin Gothic Book" pitchFamily="34" charset="0"/>
                <a:ea typeface="黑体" panose="02010609060101010101" pitchFamily="49" charset="-122"/>
              </a:rPr>
              <a:t>www.21cnjy.com</a:t>
            </a:r>
            <a:r>
              <a:rPr lang="zh-CN" altLang="en-US" sz="1000">
                <a:latin typeface="Franklin Gothic Book" pitchFamily="34" charset="0"/>
                <a:ea typeface="黑体" panose="02010609060101010101" pitchFamily="49" charset="-122"/>
              </a:rPr>
              <a:t>）全国最大的中小学教育资源网站</a:t>
            </a:r>
            <a:endParaRPr lang="zh-CN" altLang="en-US" sz="1000">
              <a:latin typeface="Franklin Gothic Book" pitchFamily="34" charset="0"/>
              <a:ea typeface="黑体" panose="02010609060101010101" pitchFamily="49" charset="-122"/>
            </a:endParaRPr>
          </a:p>
        </p:txBody>
      </p:sp>
      <p:pic>
        <p:nvPicPr>
          <p:cNvPr id="34828" name="图片 11" descr="21世纪教育logo"/>
          <p:cNvPicPr>
            <a:picLocks noChangeAspect="1"/>
          </p:cNvPicPr>
          <p:nvPr userDrawn="1"/>
        </p:nvPicPr>
        <p:blipFill>
          <a:blip r:embed="rId4"/>
          <a:stretch>
            <a:fillRect/>
          </a:stretch>
        </p:blipFill>
        <p:spPr>
          <a:xfrm>
            <a:off x="6713538" y="33338"/>
            <a:ext cx="1508125" cy="365125"/>
          </a:xfrm>
          <a:prstGeom prst="rect">
            <a:avLst/>
          </a:prstGeom>
          <a:noFill/>
          <a:ln w="9525">
            <a:noFill/>
          </a:ln>
        </p:spPr>
      </p:pic>
      <p:sp>
        <p:nvSpPr>
          <p:cNvPr id="11" name="矩形 16"/>
          <p:cNvSpPr/>
          <p:nvPr userDrawn="1"/>
        </p:nvSpPr>
        <p:spPr>
          <a:xfrm>
            <a:off x="-14287" y="6488113"/>
            <a:ext cx="9167813" cy="376238"/>
          </a:xfrm>
          <a:prstGeom prst="rect">
            <a:avLst/>
          </a:prstGeom>
          <a:solidFill>
            <a:srgbClr val="60980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trike="noStrike" noProof="1"/>
          </a:p>
        </p:txBody>
      </p:sp>
      <p:sp>
        <p:nvSpPr>
          <p:cNvPr id="34830" name="文本框 10"/>
          <p:cNvSpPr txBox="1"/>
          <p:nvPr userDrawn="1"/>
        </p:nvSpPr>
        <p:spPr>
          <a:xfrm>
            <a:off x="358775" y="6516688"/>
            <a:ext cx="1739900" cy="306387"/>
          </a:xfrm>
          <a:prstGeom prst="rect">
            <a:avLst/>
          </a:prstGeom>
          <a:noFill/>
          <a:ln w="9525">
            <a:noFill/>
          </a:ln>
        </p:spPr>
        <p:txBody>
          <a:bodyPr wrap="none" anchor="t">
            <a:spAutoFit/>
          </a:bodyPr>
          <a:p>
            <a:pPr lvl="0"/>
            <a:r>
              <a:rPr lang="zh-CN" altLang="en-US" sz="1400">
                <a:solidFill>
                  <a:schemeClr val="bg1"/>
                </a:solidFill>
                <a:latin typeface="Franklin Gothic Book" pitchFamily="34" charset="0"/>
                <a:ea typeface="黑体" panose="02010609060101010101" pitchFamily="49" charset="-122"/>
              </a:rPr>
              <a:t>版权所有   盗版必究</a:t>
            </a:r>
            <a:endParaRPr lang="zh-CN" altLang="en-US" sz="1400">
              <a:solidFill>
                <a:schemeClr val="bg1"/>
              </a:solidFill>
              <a:latin typeface="Franklin Gothic Book" pitchFamily="34" charset="0"/>
              <a:ea typeface="黑体" panose="02010609060101010101" pitchFamily="49" charset="-122"/>
            </a:endParaRPr>
          </a:p>
        </p:txBody>
      </p:sp>
      <p:sp>
        <p:nvSpPr>
          <p:cNvPr id="34831" name="TextBox 21"/>
          <p:cNvSpPr txBox="1"/>
          <p:nvPr userDrawn="1"/>
        </p:nvSpPr>
        <p:spPr>
          <a:xfrm>
            <a:off x="327025" y="28575"/>
            <a:ext cx="647700" cy="368300"/>
          </a:xfrm>
          <a:prstGeom prst="rect">
            <a:avLst/>
          </a:prstGeom>
          <a:noFill/>
          <a:ln w="9525">
            <a:noFill/>
          </a:ln>
        </p:spPr>
        <p:txBody>
          <a:bodyPr wrap="none" anchor="t">
            <a:spAutoFit/>
          </a:bodyPr>
          <a:p>
            <a:pPr lvl="0"/>
            <a:r>
              <a:rPr lang="zh-CN" altLang="en-US" dirty="0">
                <a:solidFill>
                  <a:srgbClr val="609801"/>
                </a:solidFill>
                <a:latin typeface="时尚中黑简体" pitchFamily="2" charset="-122"/>
                <a:ea typeface="时尚中黑简体" pitchFamily="2" charset="-122"/>
              </a:rPr>
              <a:t>精品</a:t>
            </a:r>
            <a:endParaRPr lang="zh-CN" altLang="en-US" dirty="0">
              <a:solidFill>
                <a:srgbClr val="609801"/>
              </a:solidFill>
              <a:latin typeface="时尚中黑简体" pitchFamily="2" charset="-122"/>
              <a:ea typeface="时尚中黑简体" pitchFamily="2" charset="-122"/>
            </a:endParaRPr>
          </a:p>
        </p:txBody>
      </p:sp>
      <p:sp>
        <p:nvSpPr>
          <p:cNvPr id="34832" name="文本框 18"/>
          <p:cNvSpPr txBox="1"/>
          <p:nvPr userDrawn="1"/>
        </p:nvSpPr>
        <p:spPr>
          <a:xfrm>
            <a:off x="5861050" y="6523038"/>
            <a:ext cx="2967038" cy="307975"/>
          </a:xfrm>
          <a:prstGeom prst="rect">
            <a:avLst/>
          </a:prstGeom>
          <a:noFill/>
          <a:ln w="9525">
            <a:noFill/>
          </a:ln>
        </p:spPr>
        <p:txBody>
          <a:bodyPr wrap="none" anchor="t">
            <a:spAutoFit/>
          </a:bodyPr>
          <a:p>
            <a:pPr lvl="0"/>
            <a:r>
              <a:rPr lang="zh-CN" altLang="en-US" sz="1400">
                <a:solidFill>
                  <a:schemeClr val="bg1"/>
                </a:solidFill>
                <a:latin typeface="黑体" panose="02010609060101010101" pitchFamily="49" charset="-122"/>
                <a:ea typeface="黑体" panose="02010609060101010101" pitchFamily="49" charset="-122"/>
              </a:rPr>
              <a:t>上</a:t>
            </a:r>
            <a:r>
              <a:rPr lang="en-US" altLang="zh-CN" sz="1400">
                <a:solidFill>
                  <a:schemeClr val="bg1"/>
                </a:solidFill>
                <a:latin typeface="黑体" panose="02010609060101010101" pitchFamily="49" charset="-122"/>
                <a:ea typeface="黑体" panose="02010609060101010101" pitchFamily="49" charset="-122"/>
              </a:rPr>
              <a:t>21</a:t>
            </a:r>
            <a:r>
              <a:rPr lang="zh-CN" altLang="en-US" sz="1400">
                <a:solidFill>
                  <a:schemeClr val="bg1"/>
                </a:solidFill>
                <a:latin typeface="黑体" panose="02010609060101010101" pitchFamily="49" charset="-122"/>
                <a:ea typeface="黑体" panose="02010609060101010101" pitchFamily="49" charset="-122"/>
              </a:rPr>
              <a:t>世纪教育网   下精品教学资源</a:t>
            </a:r>
            <a:endParaRPr lang="zh-CN" altLang="en-US" sz="1400">
              <a:solidFill>
                <a:schemeClr val="bg1"/>
              </a:solidFill>
              <a:latin typeface="黑体" panose="02010609060101010101" pitchFamily="49" charset="-122"/>
              <a:ea typeface="黑体" panose="02010609060101010101" pitchFamily="49" charset="-122"/>
            </a:endParaRPr>
          </a:p>
        </p:txBody>
      </p:sp>
      <p:sp>
        <p:nvSpPr>
          <p:cNvPr id="2" name="日期占位符 1"/>
          <p:cNvSpPr>
            <a:spLocks noGrp="1"/>
          </p:cNvSpPr>
          <p:nvPr>
            <p:ph type="dt" sz="half" idx="10"/>
          </p:nvPr>
        </p:nvSpPr>
        <p:spPr>
          <a:xfrm>
            <a:off x="76200" y="6400800"/>
            <a:ext cx="3200400" cy="284163"/>
          </a:xfrm>
          <a:prstGeom prst="rect">
            <a:avLst/>
          </a:prstGeom>
        </p:spPr>
        <p:txBody>
          <a:bodyPr vert="horz" rtlCol="0" anchor="b"/>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9" name="页脚占位符 8"/>
          <p:cNvSpPr>
            <a:spLocks noGrp="1"/>
          </p:cNvSpPr>
          <p:nvPr>
            <p:ph type="ftr" sz="quarter" idx="11"/>
          </p:nvPr>
        </p:nvSpPr>
        <p:spPr>
          <a:xfrm>
            <a:off x="5334000" y="6400800"/>
            <a:ext cx="3733800" cy="284163"/>
          </a:xfrm>
          <a:prstGeom prst="rect">
            <a:avLst/>
          </a:prstGeom>
        </p:spPr>
        <p:txBody>
          <a:bodyPr vert="horz" rtlCol="0" anchor="ctr"/>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0" name="灯片编号占位符 9"/>
          <p:cNvSpPr>
            <a:spLocks noGrp="1"/>
          </p:cNvSpPr>
          <p:nvPr>
            <p:ph type="sldNum" sz="quarter" idx="12"/>
          </p:nvPr>
        </p:nvSpPr>
        <p:spPr>
          <a:xfrm>
            <a:off x="4114800" y="6400800"/>
            <a:ext cx="914400" cy="284163"/>
          </a:xfrm>
          <a:prstGeom prst="rect">
            <a:avLst/>
          </a:prstGeom>
          <a:noFill/>
        </p:spPr>
        <p:txBody>
          <a:bodyPr vert="horz" lIns="45720" rIns="45720" rtlCol="0" anchor="ctr"/>
          <a:p>
            <a:pPr lvl="0" eaLnBrk="1" fontAlgn="base" hangingPunct="1"/>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p>
        </p:txBody>
      </p:sp>
    </p:spTree>
  </p:cSld>
  <p:clrMapOvr>
    <a:masterClrMapping/>
  </p:clrMapOvr>
  <p:transition spd="slow">
    <p:random/>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p>
        </p:txBody>
      </p:sp>
    </p:spTree>
  </p:cSld>
  <p:clrMapOvr>
    <a:masterClrMapping/>
  </p:clrMapOvr>
  <p:transition spd="slow">
    <p:random/>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9" name="矩形 6"/>
          <p:cNvSpPr/>
          <p:nvPr/>
        </p:nvSpPr>
        <p:spPr>
          <a:xfrm>
            <a:off x="685800" y="3143250"/>
            <a:ext cx="77724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a:xfrm>
            <a:off x="722313" y="3143248"/>
            <a:ext cx="7772400" cy="1362075"/>
          </a:xfrm>
        </p:spPr>
        <p:txBody>
          <a:bodyPr anchor="t"/>
          <a:lstStyle>
            <a:lvl1pPr algn="ctr">
              <a:defRPr sz="4000" b="0" cap="all"/>
            </a:lvl1pPr>
          </a:lstStyle>
          <a:p>
            <a:pPr fontAlgn="base"/>
            <a:r>
              <a:rPr lang="zh-CN" altLang="en-US" strike="noStrike" noProof="1" smtClean="0"/>
              <a:t>单击此处编辑母版标题样式</a:t>
            </a:r>
            <a:endParaRPr lang="en-US" strike="noStrike" noProof="1"/>
          </a:p>
        </p:txBody>
      </p:sp>
      <p:sp>
        <p:nvSpPr>
          <p:cNvPr id="3" name="文本占位符 2"/>
          <p:cNvSpPr>
            <a:spLocks noGrp="1"/>
          </p:cNvSpPr>
          <p:nvPr>
            <p:ph type="body" idx="1"/>
          </p:nvPr>
        </p:nvSpPr>
        <p:spPr>
          <a:xfrm>
            <a:off x="722313" y="1643061"/>
            <a:ext cx="7772400" cy="1500187"/>
          </a:xfrm>
        </p:spPr>
        <p:txBody>
          <a:bodyPr anchor="b"/>
          <a:lstStyle>
            <a:lvl1pPr marL="0" indent="0" algn="ctr">
              <a:buNone/>
              <a:defRPr sz="2000">
                <a:solidFill>
                  <a:schemeClr val="tx1">
                    <a:tint val="75000"/>
                  </a:schemeClr>
                </a:solidFill>
              </a:defRPr>
            </a:lvl1pPr>
            <a:lvl2pPr marL="457200" indent="0" algn="ctr">
              <a:buNone/>
              <a:defRPr sz="1800">
                <a:solidFill>
                  <a:schemeClr val="tx1">
                    <a:tint val="75000"/>
                  </a:schemeClr>
                </a:solidFill>
              </a:defRPr>
            </a:lvl2pPr>
            <a:lvl3pPr marL="914400" indent="0" algn="ctr">
              <a:buNone/>
              <a:defRPr sz="1600">
                <a:solidFill>
                  <a:schemeClr val="tx1">
                    <a:tint val="75000"/>
                  </a:schemeClr>
                </a:solidFill>
              </a:defRPr>
            </a:lvl3pPr>
            <a:lvl4pPr marL="1371600" indent="0" algn="ctr">
              <a:buNone/>
              <a:defRPr sz="1400">
                <a:solidFill>
                  <a:schemeClr val="tx1">
                    <a:tint val="75000"/>
                  </a:schemeClr>
                </a:solidFill>
              </a:defRPr>
            </a:lvl4pPr>
            <a:lvl5pPr marL="1828800" indent="0" algn="ctr">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3"/>
          <p:cNvSpPr>
            <a:spLocks noGrp="1"/>
          </p:cNvSpPr>
          <p:nvPr>
            <p:ph type="dt" sz="half" idx="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页脚占位符 4"/>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2" name="灯片编号占位符 5"/>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latin typeface="Franklin Gothic Book" pitchFamily="34" charset="0"/>
              <a:ea typeface="黑体" panose="02010609060101010101" pitchFamily="49" charset="-122"/>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sp>
        <p:nvSpPr>
          <p:cNvPr id="9" name="矩形 7"/>
          <p:cNvSpPr/>
          <p:nvPr/>
        </p:nvSpPr>
        <p:spPr>
          <a:xfrm>
            <a:off x="457200" y="1411288"/>
            <a:ext cx="82296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en-US" strike="noStrike"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4"/>
          <p:cNvSpPr>
            <a:spLocks noGrp="1"/>
          </p:cNvSpPr>
          <p:nvPr>
            <p:ph type="dt" sz="half" idx="1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页脚占位符 5"/>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2" name="灯片编号占位符 6"/>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latin typeface="Franklin Gothic Book" pitchFamily="34" charset="0"/>
              <a:ea typeface="黑体" panose="02010609060101010101" pitchFamily="49" charset="-122"/>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sp>
        <p:nvSpPr>
          <p:cNvPr id="9" name="矩形 9"/>
          <p:cNvSpPr/>
          <p:nvPr/>
        </p:nvSpPr>
        <p:spPr>
          <a:xfrm>
            <a:off x="457200" y="1411288"/>
            <a:ext cx="82296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p:txBody>
          <a:bodyPr/>
          <a:lstStyle>
            <a:lvl1pPr>
              <a:defRPr/>
            </a:lvl1pPr>
          </a:lstStyle>
          <a:p>
            <a:pPr fontAlgn="base"/>
            <a:r>
              <a:rPr lang="zh-CN" altLang="en-US" strike="noStrike" noProof="1" smtClean="0"/>
              <a:t>单击此处编辑母版标题样式</a:t>
            </a:r>
            <a:endParaRPr 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6"/>
          <p:cNvSpPr>
            <a:spLocks noGrp="1"/>
          </p:cNvSpPr>
          <p:nvPr>
            <p:ph type="dt" sz="half" idx="1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页脚占位符 7"/>
          <p:cNvSpPr>
            <a:spLocks noGrp="1"/>
          </p:cNvSpPr>
          <p:nvPr>
            <p:ph type="ftr" sz="quarter" idx="1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2" name="灯片编号占位符 8"/>
          <p:cNvSpPr>
            <a:spLocks noGrp="1"/>
          </p:cNvSpPr>
          <p:nvPr>
            <p:ph type="sldNum" sz="quarter" idx="1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latin typeface="Franklin Gothic Book" pitchFamily="34" charset="0"/>
              <a:ea typeface="黑体" panose="02010609060101010101" pitchFamily="49" charset="-122"/>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9" name="日期占位符 1"/>
          <p:cNvSpPr>
            <a:spLocks noGrp="1"/>
          </p:cNvSpPr>
          <p:nvPr>
            <p:ph type="dt" sz="half" idx="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0" name="页脚占位符 2"/>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灯片编号占位符 3"/>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latin typeface="Franklin Gothic Book" pitchFamily="34" charset="0"/>
              <a:ea typeface="黑体" panose="02010609060101010101" pitchFamily="49" charset="-122"/>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chemeClr val="bg1"/>
        </a:solidFill>
        <a:effectLst/>
      </p:bgPr>
    </p:bg>
    <p:spTree>
      <p:nvGrpSpPr>
        <p:cNvPr id="1" name=""/>
        <p:cNvGrpSpPr/>
        <p:nvPr/>
      </p:nvGrpSpPr>
      <p:grpSpPr>
        <a:xfrm>
          <a:off x="0" y="0"/>
          <a:ext cx="0" cy="0"/>
          <a:chOff x="0" y="0"/>
          <a:chExt cx="0" cy="0"/>
        </a:xfrm>
      </p:grpSpPr>
      <p:sp>
        <p:nvSpPr>
          <p:cNvPr id="9" name="矩形 7"/>
          <p:cNvSpPr/>
          <p:nvPr/>
        </p:nvSpPr>
        <p:spPr>
          <a:xfrm>
            <a:off x="2786063" y="1054100"/>
            <a:ext cx="5903913"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a:xfrm>
            <a:off x="2786050" y="228600"/>
            <a:ext cx="5900752" cy="842946"/>
          </a:xfrm>
        </p:spPr>
        <p:txBody>
          <a:bodyPr anchor="b"/>
          <a:lstStyle>
            <a:lvl1pPr algn="ctr">
              <a:defRPr sz="2800" b="0"/>
            </a:lvl1pPr>
          </a:lstStyle>
          <a:p>
            <a:pPr fontAlgn="base"/>
            <a:r>
              <a:rPr lang="zh-CN" altLang="en-US" strike="noStrike" noProof="1" smtClean="0"/>
              <a:t>单击此处编辑母版标题样式</a:t>
            </a:r>
            <a:endParaRPr lang="en-US" strike="noStrike" noProof="1"/>
          </a:p>
        </p:txBody>
      </p:sp>
      <p:sp>
        <p:nvSpPr>
          <p:cNvPr id="3" name="内容占位符 2"/>
          <p:cNvSpPr>
            <a:spLocks noGrp="1"/>
          </p:cNvSpPr>
          <p:nvPr>
            <p:ph idx="1"/>
          </p:nvPr>
        </p:nvSpPr>
        <p:spPr>
          <a:xfrm>
            <a:off x="2786050" y="1142984"/>
            <a:ext cx="5900750" cy="5143536"/>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4" name="文本占位符 3"/>
          <p:cNvSpPr>
            <a:spLocks noGrp="1"/>
          </p:cNvSpPr>
          <p:nvPr>
            <p:ph type="body" sz="half" idx="2"/>
          </p:nvPr>
        </p:nvSpPr>
        <p:spPr>
          <a:xfrm>
            <a:off x="457205" y="1142984"/>
            <a:ext cx="2257408" cy="5143536"/>
          </a:xfrm>
        </p:spPr>
        <p:txBody>
          <a:bodyPr anchor="ct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4"/>
          <p:cNvSpPr>
            <a:spLocks noGrp="1"/>
          </p:cNvSpPr>
          <p:nvPr>
            <p:ph type="dt" sz="half" idx="1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页脚占位符 5"/>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2" name="灯片编号占位符 6"/>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latin typeface="Franklin Gothic Book" pitchFamily="34" charset="0"/>
              <a:ea typeface="黑体" panose="02010609060101010101" pitchFamily="49" charset="-122"/>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533400" y="304800"/>
            <a:ext cx="6400800" cy="685800"/>
          </a:xfrm>
        </p:spPr>
        <p:txBody>
          <a:bodyPr/>
          <a:lstStyle>
            <a:lvl1pPr algn="l">
              <a:defRPr sz="2400" b="0"/>
            </a:lvl1pPr>
          </a:lstStyle>
          <a:p>
            <a:pPr fontAlgn="base"/>
            <a:r>
              <a:rPr lang="zh-CN" altLang="en-US" strike="noStrike" noProof="1" smtClean="0"/>
              <a:t>单击此处编辑母版标题样式</a:t>
            </a:r>
            <a:endParaRPr lang="en-US" strike="noStrike" noProof="1"/>
          </a:p>
        </p:txBody>
      </p:sp>
      <p:sp>
        <p:nvSpPr>
          <p:cNvPr id="3" name="图片占位符 2"/>
          <p:cNvSpPr>
            <a:spLocks noGrp="1"/>
          </p:cNvSpPr>
          <p:nvPr>
            <p:ph type="pic" idx="1"/>
          </p:nvPr>
        </p:nvSpPr>
        <p:spPr>
          <a:xfrm>
            <a:off x="701552" y="1143000"/>
            <a:ext cx="7223248" cy="3980172"/>
          </a:xfrm>
          <a:prstGeom prst="roundRect">
            <a:avLst>
              <a:gd name="adj" fmla="val 18278"/>
            </a:avLst>
          </a:prstGeom>
          <a:solidFill>
            <a:schemeClr val="accent1">
              <a:tint val="40000"/>
            </a:schemeClr>
          </a:solidFill>
          <a:ln w="50800" cap="rnd">
            <a:gradFill flip="none" rotWithShape="1">
              <a:gsLst>
                <a:gs pos="0">
                  <a:schemeClr val="accent1">
                    <a:shade val="50000"/>
                  </a:schemeClr>
                </a:gs>
                <a:gs pos="20000">
                  <a:schemeClr val="accent2">
                    <a:shade val="50000"/>
                  </a:schemeClr>
                </a:gs>
                <a:gs pos="40000">
                  <a:schemeClr val="accent3">
                    <a:shade val="50000"/>
                  </a:schemeClr>
                </a:gs>
                <a:gs pos="60000">
                  <a:schemeClr val="accent4">
                    <a:shade val="50000"/>
                  </a:schemeClr>
                </a:gs>
                <a:gs pos="80000">
                  <a:schemeClr val="accent5">
                    <a:shade val="50000"/>
                  </a:schemeClr>
                </a:gs>
                <a:gs pos="100000">
                  <a:schemeClr val="accent6">
                    <a:shade val="50000"/>
                  </a:schemeClr>
                </a:gs>
              </a:gsLst>
              <a:path path="circle">
                <a:fillToRect l="50000" t="50000" r="50000" b="50000"/>
              </a:path>
              <a:tileRect/>
            </a:gradFill>
            <a:round/>
          </a:ln>
          <a:effectLst>
            <a:outerShdw blurRad="50800" dist="38100" dir="5400000" algn="tl" rotWithShape="0">
              <a:prstClr val="black">
                <a:alpha val="50000"/>
              </a:prstClr>
            </a:outerShdw>
          </a:effectLst>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tx2"/>
              </a:buClr>
              <a:buSzPct val="50000"/>
              <a:buFont typeface="Wingdings 2" pitchFamily="18" charset="2"/>
              <a:buNone/>
              <a:defRPr/>
            </a:pPr>
            <a:r>
              <a:rPr kumimoji="0" lang="zh-CN" altLang="en-US" sz="3200" b="0" i="0" u="none" strike="noStrike" kern="1200" cap="none" spc="0" normalizeH="0" baseline="0" noProof="0" smtClean="0">
                <a:ln>
                  <a:noFill/>
                </a:ln>
                <a:solidFill>
                  <a:schemeClr val="tx1"/>
                </a:solidFill>
                <a:effectLst/>
                <a:uLnTx/>
                <a:uFillTx/>
                <a:latin typeface="+mn-lt"/>
                <a:ea typeface="+mn-ea"/>
                <a:cs typeface="+mn-cs"/>
              </a:rPr>
              <a:t>单击图标添加图片</a:t>
            </a: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62200" y="5410200"/>
            <a:ext cx="5657888" cy="804862"/>
          </a:xfrm>
        </p:spPr>
        <p:txBody>
          <a:bodyPr anchor="ctr"/>
          <a:lstStyle>
            <a:lvl1pPr marL="0" indent="0" algn="r">
              <a:buNone/>
              <a:defRPr sz="1200" b="0"/>
            </a:lvl1pPr>
            <a:lvl2pPr marL="457200" indent="0" algn="r">
              <a:buNone/>
              <a:defRPr sz="1200" b="0"/>
            </a:lvl2pPr>
            <a:lvl3pPr marL="914400" indent="0" algn="r">
              <a:buNone/>
              <a:defRPr sz="1200" b="0"/>
            </a:lvl3pPr>
            <a:lvl4pPr marL="1371600" indent="0" algn="r">
              <a:buNone/>
              <a:defRPr sz="1200" b="0"/>
            </a:lvl4pPr>
            <a:lvl5pPr marL="1828800" indent="0" algn="r">
              <a:buNone/>
              <a:defRPr sz="1200" b="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9" name="日期占位符 4"/>
          <p:cNvSpPr>
            <a:spLocks noGrp="1"/>
          </p:cNvSpPr>
          <p:nvPr>
            <p:ph type="dt" sz="half" idx="1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0" name="页脚占位符 5"/>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灯片编号占位符 6"/>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latin typeface="Franklin Gothic Book" pitchFamily="34" charset="0"/>
              <a:ea typeface="黑体" panose="02010609060101010101" pitchFamily="49" charset="-122"/>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9" name="日期占位符 1"/>
          <p:cNvSpPr>
            <a:spLocks noGrp="1"/>
          </p:cNvSpPr>
          <p:nvPr>
            <p:ph type="dt" sz="half" idx="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0" name="页脚占位符 2"/>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灯片编号占位符 3"/>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latin typeface="Franklin Gothic Book" pitchFamily="34" charset="0"/>
              <a:ea typeface="黑体" panose="02010609060101010101" pitchFamily="49" charset="-122"/>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chemeClr val="bg1"/>
        </a:solidFill>
        <a:effectLst/>
      </p:bgPr>
    </p:bg>
    <p:spTree>
      <p:nvGrpSpPr>
        <p:cNvPr id="1" name=""/>
        <p:cNvGrpSpPr/>
        <p:nvPr/>
      </p:nvGrpSpPr>
      <p:grpSpPr>
        <a:xfrm>
          <a:off x="0" y="0"/>
          <a:ext cx="0" cy="0"/>
          <a:chOff x="0" y="0"/>
          <a:chExt cx="0" cy="0"/>
        </a:xfrm>
      </p:grpSpPr>
      <p:sp>
        <p:nvSpPr>
          <p:cNvPr id="9" name="矩形 6"/>
          <p:cNvSpPr/>
          <p:nvPr/>
        </p:nvSpPr>
        <p:spPr>
          <a:xfrm>
            <a:off x="457200" y="1411288"/>
            <a:ext cx="82296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3"/>
          <p:cNvSpPr>
            <a:spLocks noGrp="1"/>
          </p:cNvSpPr>
          <p:nvPr>
            <p:ph type="dt" sz="half" idx="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页脚占位符 4"/>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2" name="灯片编号占位符 5"/>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latin typeface="Franklin Gothic Book" pitchFamily="34" charset="0"/>
              <a:ea typeface="黑体" panose="02010609060101010101" pitchFamily="49" charset="-122"/>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215206" y="274638"/>
            <a:ext cx="1471594" cy="6011882"/>
          </a:xfrm>
        </p:spPr>
        <p:txBody>
          <a:bodyPr vert="eaVert"/>
          <a:lstStyle/>
          <a:p>
            <a:pPr fontAlgn="base"/>
            <a:r>
              <a:rPr lang="zh-CN" altLang="en-US" strike="noStrike" noProof="1" smtClean="0"/>
              <a:t>单击此处编辑母版标题样式</a:t>
            </a:r>
            <a:endParaRPr lang="en-US" strike="noStrike" noProof="1"/>
          </a:p>
        </p:txBody>
      </p:sp>
      <p:sp>
        <p:nvSpPr>
          <p:cNvPr id="3" name="竖排文字占位符 2"/>
          <p:cNvSpPr>
            <a:spLocks noGrp="1"/>
          </p:cNvSpPr>
          <p:nvPr>
            <p:ph type="body" orient="vert" idx="1"/>
          </p:nvPr>
        </p:nvSpPr>
        <p:spPr>
          <a:xfrm>
            <a:off x="457200" y="274638"/>
            <a:ext cx="6686568" cy="6011882"/>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pic>
        <p:nvPicPr>
          <p:cNvPr id="51204" name="图片 6"/>
          <p:cNvPicPr>
            <a:picLocks noChangeAspect="1"/>
          </p:cNvPicPr>
          <p:nvPr userDrawn="1"/>
        </p:nvPicPr>
        <p:blipFill>
          <a:blip r:embed="rId2"/>
          <a:srcRect l="16885"/>
          <a:stretch>
            <a:fillRect/>
          </a:stretch>
        </p:blipFill>
        <p:spPr>
          <a:xfrm>
            <a:off x="-12700" y="-9525"/>
            <a:ext cx="9161463" cy="6867525"/>
          </a:xfrm>
          <a:prstGeom prst="rect">
            <a:avLst/>
          </a:prstGeom>
          <a:noFill/>
          <a:ln w="9525">
            <a:noFill/>
          </a:ln>
        </p:spPr>
      </p:pic>
      <p:sp>
        <p:nvSpPr>
          <p:cNvPr id="3" name="任意多边形 34"/>
          <p:cNvSpPr/>
          <p:nvPr userDrawn="1"/>
        </p:nvSpPr>
        <p:spPr>
          <a:xfrm>
            <a:off x="-6985" y="379731"/>
            <a:ext cx="6628130" cy="76200"/>
          </a:xfrm>
          <a:custGeom>
            <a:avLst/>
            <a:gdLst>
              <a:gd name="connsiteX0" fmla="*/ 0 w 8821621"/>
              <a:gd name="connsiteY0" fmla="*/ 0 h 98038"/>
              <a:gd name="connsiteX1" fmla="*/ 8723583 w 8821621"/>
              <a:gd name="connsiteY1" fmla="*/ 0 h 98038"/>
              <a:gd name="connsiteX2" fmla="*/ 8821621 w 8821621"/>
              <a:gd name="connsiteY2" fmla="*/ 98038 h 98038"/>
              <a:gd name="connsiteX3" fmla="*/ 0 w 8821621"/>
              <a:gd name="connsiteY3" fmla="*/ 98038 h 98038"/>
              <a:gd name="connsiteX4" fmla="*/ 0 w 8821621"/>
              <a:gd name="connsiteY4" fmla="*/ 0 h 98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21621" h="98038">
                <a:moveTo>
                  <a:pt x="0" y="0"/>
                </a:moveTo>
                <a:lnTo>
                  <a:pt x="8723583" y="0"/>
                </a:lnTo>
                <a:lnTo>
                  <a:pt x="8821621" y="98038"/>
                </a:lnTo>
                <a:lnTo>
                  <a:pt x="0" y="98038"/>
                </a:lnTo>
                <a:lnTo>
                  <a:pt x="0" y="0"/>
                </a:lnTo>
                <a:close/>
              </a:path>
            </a:pathLst>
          </a:custGeom>
          <a:solidFill>
            <a:srgbClr val="60980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fontAlgn="auto">
              <a:spcBef>
                <a:spcPts val="0"/>
              </a:spcBef>
              <a:spcAft>
                <a:spcPts val="0"/>
              </a:spcAft>
              <a:defRPr/>
            </a:pPr>
            <a:endParaRPr lang="zh-CN" altLang="en-US" sz="1350" strike="noStrike" kern="0" noProof="1" dirty="0">
              <a:solidFill>
                <a:srgbClr val="FFFFFF"/>
              </a:solidFill>
              <a:latin typeface="+mn-ea"/>
            </a:endParaRPr>
          </a:p>
        </p:txBody>
      </p:sp>
      <p:sp>
        <p:nvSpPr>
          <p:cNvPr id="4" name="任意多边形 35"/>
          <p:cNvSpPr/>
          <p:nvPr userDrawn="1"/>
        </p:nvSpPr>
        <p:spPr>
          <a:xfrm>
            <a:off x="8314225" y="379758"/>
            <a:ext cx="834541" cy="73543"/>
          </a:xfrm>
          <a:custGeom>
            <a:avLst/>
            <a:gdLst>
              <a:gd name="connsiteX0" fmla="*/ 98038 w 1112721"/>
              <a:gd name="connsiteY0" fmla="*/ 0 h 98038"/>
              <a:gd name="connsiteX1" fmla="*/ 1112721 w 1112721"/>
              <a:gd name="connsiteY1" fmla="*/ 0 h 98038"/>
              <a:gd name="connsiteX2" fmla="*/ 1112721 w 1112721"/>
              <a:gd name="connsiteY2" fmla="*/ 98038 h 98038"/>
              <a:gd name="connsiteX3" fmla="*/ 0 w 1112721"/>
              <a:gd name="connsiteY3" fmla="*/ 98038 h 98038"/>
              <a:gd name="connsiteX4" fmla="*/ 98038 w 1112721"/>
              <a:gd name="connsiteY4" fmla="*/ 0 h 98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2721" h="98038">
                <a:moveTo>
                  <a:pt x="98038" y="0"/>
                </a:moveTo>
                <a:lnTo>
                  <a:pt x="1112721" y="0"/>
                </a:lnTo>
                <a:lnTo>
                  <a:pt x="1112721" y="98038"/>
                </a:lnTo>
                <a:lnTo>
                  <a:pt x="0" y="98038"/>
                </a:lnTo>
                <a:lnTo>
                  <a:pt x="98038" y="0"/>
                </a:lnTo>
                <a:close/>
              </a:path>
            </a:pathLst>
          </a:custGeom>
          <a:solidFill>
            <a:srgbClr val="60980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015" strike="noStrike" kern="0" noProof="1" dirty="0">
              <a:solidFill>
                <a:srgbClr val="FFFFFF"/>
              </a:solidFill>
              <a:latin typeface="+mn-ea"/>
            </a:endParaRPr>
          </a:p>
        </p:txBody>
      </p:sp>
      <p:sp>
        <p:nvSpPr>
          <p:cNvPr id="5" name="任意多边形 36"/>
          <p:cNvSpPr/>
          <p:nvPr userDrawn="1"/>
        </p:nvSpPr>
        <p:spPr>
          <a:xfrm>
            <a:off x="6620343" y="453301"/>
            <a:ext cx="1693244" cy="30655"/>
          </a:xfrm>
          <a:custGeom>
            <a:avLst/>
            <a:gdLst>
              <a:gd name="connsiteX0" fmla="*/ 0 w 2257658"/>
              <a:gd name="connsiteY0" fmla="*/ 0 h 40866"/>
              <a:gd name="connsiteX1" fmla="*/ 2257658 w 2257658"/>
              <a:gd name="connsiteY1" fmla="*/ 0 h 40866"/>
              <a:gd name="connsiteX2" fmla="*/ 2216792 w 2257658"/>
              <a:gd name="connsiteY2" fmla="*/ 40866 h 40866"/>
              <a:gd name="connsiteX3" fmla="*/ 40866 w 2257658"/>
              <a:gd name="connsiteY3" fmla="*/ 40866 h 40866"/>
              <a:gd name="connsiteX4" fmla="*/ 0 w 2257658"/>
              <a:gd name="connsiteY4" fmla="*/ 0 h 408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7658" h="40866">
                <a:moveTo>
                  <a:pt x="0" y="0"/>
                </a:moveTo>
                <a:lnTo>
                  <a:pt x="2257658" y="0"/>
                </a:lnTo>
                <a:lnTo>
                  <a:pt x="2216792" y="40866"/>
                </a:lnTo>
                <a:lnTo>
                  <a:pt x="40866" y="40866"/>
                </a:lnTo>
                <a:lnTo>
                  <a:pt x="0" y="0"/>
                </a:lnTo>
                <a:close/>
              </a:path>
            </a:pathLst>
          </a:custGeom>
          <a:solidFill>
            <a:srgbClr val="FFCC66"/>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fontAlgn="auto">
              <a:spcBef>
                <a:spcPts val="0"/>
              </a:spcBef>
              <a:spcAft>
                <a:spcPts val="0"/>
              </a:spcAft>
              <a:defRPr/>
            </a:pPr>
            <a:endParaRPr lang="zh-CN" altLang="en-US" sz="1350" strike="noStrike" kern="0" noProof="1" dirty="0">
              <a:solidFill>
                <a:srgbClr val="FFFFFF"/>
              </a:solidFill>
              <a:latin typeface="+mn-ea"/>
            </a:endParaRPr>
          </a:p>
        </p:txBody>
      </p:sp>
      <p:sp>
        <p:nvSpPr>
          <p:cNvPr id="6" name="直角三角形 15"/>
          <p:cNvSpPr/>
          <p:nvPr userDrawn="1"/>
        </p:nvSpPr>
        <p:spPr>
          <a:xfrm>
            <a:off x="-6350" y="33021"/>
            <a:ext cx="334010" cy="346711"/>
          </a:xfrm>
          <a:prstGeom prst="rtTriangle">
            <a:avLst/>
          </a:prstGeom>
          <a:solidFill>
            <a:srgbClr val="60980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015" strike="noStrike" kern="0" noProof="1" dirty="0">
              <a:solidFill>
                <a:srgbClr val="FFFFFF"/>
              </a:solidFill>
              <a:latin typeface="+mn-ea"/>
            </a:endParaRPr>
          </a:p>
        </p:txBody>
      </p:sp>
      <p:sp>
        <p:nvSpPr>
          <p:cNvPr id="7" name="矩形 7"/>
          <p:cNvSpPr/>
          <p:nvPr userDrawn="1"/>
        </p:nvSpPr>
        <p:spPr>
          <a:xfrm>
            <a:off x="-6350" y="1285875"/>
            <a:ext cx="9155113" cy="5572125"/>
          </a:xfrm>
          <a:prstGeom prst="rect">
            <a:avLst/>
          </a:prstGeom>
          <a:solidFill>
            <a:schemeClr val="bg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trike="noStrike" noProof="1"/>
          </a:p>
        </p:txBody>
      </p:sp>
      <p:pic>
        <p:nvPicPr>
          <p:cNvPr id="8" name="图片 17" descr="C:\Users\Administrator\Desktop\logo.pnglogo"/>
          <p:cNvPicPr>
            <a:picLocks noChangeAspect="1"/>
          </p:cNvPicPr>
          <p:nvPr userDrawn="1"/>
        </p:nvPicPr>
        <p:blipFill>
          <a:blip r:embed="rId3" cstate="print">
            <a:duotone>
              <a:schemeClr val="bg2">
                <a:shade val="45000"/>
                <a:satMod val="135000"/>
              </a:schemeClr>
              <a:prstClr val="white"/>
            </a:duotone>
          </a:blip>
          <a:srcRect/>
          <a:stretch>
            <a:fillRect/>
          </a:stretch>
        </p:blipFill>
        <p:spPr>
          <a:xfrm>
            <a:off x="2114235" y="2066744"/>
            <a:ext cx="4356735" cy="1051560"/>
          </a:xfrm>
          <a:prstGeom prst="rect">
            <a:avLst/>
          </a:prstGeom>
        </p:spPr>
      </p:pic>
      <p:sp>
        <p:nvSpPr>
          <p:cNvPr id="51211" name="文本框 8"/>
          <p:cNvSpPr txBox="1"/>
          <p:nvPr userDrawn="1"/>
        </p:nvSpPr>
        <p:spPr>
          <a:xfrm>
            <a:off x="1131888" y="74613"/>
            <a:ext cx="3905250" cy="246062"/>
          </a:xfrm>
          <a:prstGeom prst="rect">
            <a:avLst/>
          </a:prstGeom>
          <a:noFill/>
          <a:ln w="9525">
            <a:noFill/>
          </a:ln>
        </p:spPr>
        <p:txBody>
          <a:bodyPr wrap="none" anchor="t">
            <a:spAutoFit/>
          </a:bodyPr>
          <a:p>
            <a:pPr lvl="0"/>
            <a:r>
              <a:rPr lang="en-US" altLang="zh-CN" sz="1000">
                <a:latin typeface="Franklin Gothic Book" pitchFamily="34" charset="0"/>
                <a:ea typeface="黑体" panose="02010609060101010101" pitchFamily="49" charset="-122"/>
              </a:rPr>
              <a:t>21</a:t>
            </a:r>
            <a:r>
              <a:rPr lang="zh-CN" altLang="en-US" sz="1000">
                <a:latin typeface="Franklin Gothic Book" pitchFamily="34" charset="0"/>
                <a:ea typeface="黑体" panose="02010609060101010101" pitchFamily="49" charset="-122"/>
              </a:rPr>
              <a:t>世纪教育网（</a:t>
            </a:r>
            <a:r>
              <a:rPr lang="en-US" altLang="zh-CN" sz="1000">
                <a:latin typeface="Franklin Gothic Book" pitchFamily="34" charset="0"/>
                <a:ea typeface="黑体" panose="02010609060101010101" pitchFamily="49" charset="-122"/>
              </a:rPr>
              <a:t>www.21cnjy.com</a:t>
            </a:r>
            <a:r>
              <a:rPr lang="zh-CN" altLang="en-US" sz="1000">
                <a:latin typeface="Franklin Gothic Book" pitchFamily="34" charset="0"/>
                <a:ea typeface="黑体" panose="02010609060101010101" pitchFamily="49" charset="-122"/>
              </a:rPr>
              <a:t>）全国最大的中小学教育资源网站</a:t>
            </a:r>
            <a:endParaRPr lang="zh-CN" altLang="en-US" sz="1000">
              <a:latin typeface="Franklin Gothic Book" pitchFamily="34" charset="0"/>
              <a:ea typeface="黑体" panose="02010609060101010101" pitchFamily="49" charset="-122"/>
            </a:endParaRPr>
          </a:p>
        </p:txBody>
      </p:sp>
      <p:pic>
        <p:nvPicPr>
          <p:cNvPr id="51212" name="图片 11" descr="21世纪教育logo"/>
          <p:cNvPicPr>
            <a:picLocks noChangeAspect="1"/>
          </p:cNvPicPr>
          <p:nvPr userDrawn="1"/>
        </p:nvPicPr>
        <p:blipFill>
          <a:blip r:embed="rId4"/>
          <a:stretch>
            <a:fillRect/>
          </a:stretch>
        </p:blipFill>
        <p:spPr>
          <a:xfrm>
            <a:off x="6713538" y="33338"/>
            <a:ext cx="1508125" cy="365125"/>
          </a:xfrm>
          <a:prstGeom prst="rect">
            <a:avLst/>
          </a:prstGeom>
          <a:noFill/>
          <a:ln w="9525">
            <a:noFill/>
          </a:ln>
        </p:spPr>
      </p:pic>
      <p:sp>
        <p:nvSpPr>
          <p:cNvPr id="11" name="矩形 16"/>
          <p:cNvSpPr/>
          <p:nvPr userDrawn="1"/>
        </p:nvSpPr>
        <p:spPr>
          <a:xfrm>
            <a:off x="-14287" y="6488113"/>
            <a:ext cx="9167813" cy="376238"/>
          </a:xfrm>
          <a:prstGeom prst="rect">
            <a:avLst/>
          </a:prstGeom>
          <a:solidFill>
            <a:srgbClr val="60980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trike="noStrike" noProof="1"/>
          </a:p>
        </p:txBody>
      </p:sp>
      <p:sp>
        <p:nvSpPr>
          <p:cNvPr id="51214" name="文本框 10"/>
          <p:cNvSpPr txBox="1"/>
          <p:nvPr userDrawn="1"/>
        </p:nvSpPr>
        <p:spPr>
          <a:xfrm>
            <a:off x="358775" y="6516688"/>
            <a:ext cx="1739900" cy="306387"/>
          </a:xfrm>
          <a:prstGeom prst="rect">
            <a:avLst/>
          </a:prstGeom>
          <a:noFill/>
          <a:ln w="9525">
            <a:noFill/>
          </a:ln>
        </p:spPr>
        <p:txBody>
          <a:bodyPr wrap="none" anchor="t">
            <a:spAutoFit/>
          </a:bodyPr>
          <a:p>
            <a:pPr lvl="0"/>
            <a:r>
              <a:rPr lang="zh-CN" altLang="en-US" sz="1400">
                <a:solidFill>
                  <a:schemeClr val="bg1"/>
                </a:solidFill>
                <a:latin typeface="Franklin Gothic Book" pitchFamily="34" charset="0"/>
                <a:ea typeface="黑体" panose="02010609060101010101" pitchFamily="49" charset="-122"/>
              </a:rPr>
              <a:t>版权所有   盗版必究</a:t>
            </a:r>
            <a:endParaRPr lang="zh-CN" altLang="en-US" sz="1400">
              <a:solidFill>
                <a:schemeClr val="bg1"/>
              </a:solidFill>
              <a:latin typeface="Franklin Gothic Book" pitchFamily="34" charset="0"/>
              <a:ea typeface="黑体" panose="02010609060101010101" pitchFamily="49" charset="-122"/>
            </a:endParaRPr>
          </a:p>
        </p:txBody>
      </p:sp>
      <p:sp>
        <p:nvSpPr>
          <p:cNvPr id="51215" name="TextBox 21"/>
          <p:cNvSpPr txBox="1"/>
          <p:nvPr userDrawn="1"/>
        </p:nvSpPr>
        <p:spPr>
          <a:xfrm>
            <a:off x="327025" y="28575"/>
            <a:ext cx="647700" cy="368300"/>
          </a:xfrm>
          <a:prstGeom prst="rect">
            <a:avLst/>
          </a:prstGeom>
          <a:noFill/>
          <a:ln w="9525">
            <a:noFill/>
          </a:ln>
        </p:spPr>
        <p:txBody>
          <a:bodyPr wrap="none" anchor="t">
            <a:spAutoFit/>
          </a:bodyPr>
          <a:p>
            <a:pPr lvl="0"/>
            <a:r>
              <a:rPr lang="zh-CN" altLang="en-US" dirty="0">
                <a:solidFill>
                  <a:srgbClr val="609801"/>
                </a:solidFill>
                <a:latin typeface="时尚中黑简体" pitchFamily="2" charset="-122"/>
                <a:ea typeface="时尚中黑简体" pitchFamily="2" charset="-122"/>
              </a:rPr>
              <a:t>精品</a:t>
            </a:r>
            <a:endParaRPr lang="zh-CN" altLang="en-US" dirty="0">
              <a:solidFill>
                <a:srgbClr val="609801"/>
              </a:solidFill>
              <a:latin typeface="时尚中黑简体" pitchFamily="2" charset="-122"/>
              <a:ea typeface="时尚中黑简体" pitchFamily="2" charset="-122"/>
            </a:endParaRPr>
          </a:p>
        </p:txBody>
      </p:sp>
      <p:sp>
        <p:nvSpPr>
          <p:cNvPr id="51216" name="文本框 18"/>
          <p:cNvSpPr txBox="1"/>
          <p:nvPr userDrawn="1"/>
        </p:nvSpPr>
        <p:spPr>
          <a:xfrm>
            <a:off x="5861050" y="6523038"/>
            <a:ext cx="2967038" cy="307975"/>
          </a:xfrm>
          <a:prstGeom prst="rect">
            <a:avLst/>
          </a:prstGeom>
          <a:noFill/>
          <a:ln w="9525">
            <a:noFill/>
          </a:ln>
        </p:spPr>
        <p:txBody>
          <a:bodyPr wrap="none" anchor="t">
            <a:spAutoFit/>
          </a:bodyPr>
          <a:p>
            <a:pPr lvl="0"/>
            <a:r>
              <a:rPr lang="zh-CN" altLang="en-US" sz="1400">
                <a:solidFill>
                  <a:schemeClr val="bg1"/>
                </a:solidFill>
                <a:latin typeface="黑体" panose="02010609060101010101" pitchFamily="49" charset="-122"/>
                <a:ea typeface="黑体" panose="02010609060101010101" pitchFamily="49" charset="-122"/>
              </a:rPr>
              <a:t>上</a:t>
            </a:r>
            <a:r>
              <a:rPr lang="en-US" altLang="zh-CN" sz="1400">
                <a:solidFill>
                  <a:schemeClr val="bg1"/>
                </a:solidFill>
                <a:latin typeface="黑体" panose="02010609060101010101" pitchFamily="49" charset="-122"/>
                <a:ea typeface="黑体" panose="02010609060101010101" pitchFamily="49" charset="-122"/>
              </a:rPr>
              <a:t>21</a:t>
            </a:r>
            <a:r>
              <a:rPr lang="zh-CN" altLang="en-US" sz="1400">
                <a:solidFill>
                  <a:schemeClr val="bg1"/>
                </a:solidFill>
                <a:latin typeface="黑体" panose="02010609060101010101" pitchFamily="49" charset="-122"/>
                <a:ea typeface="黑体" panose="02010609060101010101" pitchFamily="49" charset="-122"/>
              </a:rPr>
              <a:t>世纪教育网   下精品教学资源</a:t>
            </a:r>
            <a:endParaRPr lang="zh-CN" altLang="en-US" sz="1400">
              <a:solidFill>
                <a:schemeClr val="bg1"/>
              </a:solidFill>
              <a:latin typeface="黑体" panose="02010609060101010101" pitchFamily="49" charset="-122"/>
              <a:ea typeface="黑体" panose="02010609060101010101" pitchFamily="49" charset="-122"/>
            </a:endParaRPr>
          </a:p>
        </p:txBody>
      </p:sp>
      <p:sp>
        <p:nvSpPr>
          <p:cNvPr id="2" name="日期占位符 1"/>
          <p:cNvSpPr>
            <a:spLocks noGrp="1"/>
          </p:cNvSpPr>
          <p:nvPr>
            <p:ph type="dt" sz="half" idx="10"/>
          </p:nvPr>
        </p:nvSpPr>
        <p:spPr>
          <a:xfrm>
            <a:off x="76200" y="6400800"/>
            <a:ext cx="3200400" cy="284163"/>
          </a:xfrm>
          <a:prstGeom prst="rect">
            <a:avLst/>
          </a:prstGeom>
        </p:spPr>
        <p:txBody>
          <a:bodyPr vert="horz" rtlCol="0" anchor="b"/>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9" name="页脚占位符 8"/>
          <p:cNvSpPr>
            <a:spLocks noGrp="1"/>
          </p:cNvSpPr>
          <p:nvPr>
            <p:ph type="ftr" sz="quarter" idx="11"/>
          </p:nvPr>
        </p:nvSpPr>
        <p:spPr>
          <a:xfrm>
            <a:off x="5334000" y="6400800"/>
            <a:ext cx="3733800" cy="284163"/>
          </a:xfrm>
          <a:prstGeom prst="rect">
            <a:avLst/>
          </a:prstGeom>
        </p:spPr>
        <p:txBody>
          <a:bodyPr vert="horz" rtlCol="0" anchor="ctr"/>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0" name="灯片编号占位符 9"/>
          <p:cNvSpPr>
            <a:spLocks noGrp="1"/>
          </p:cNvSpPr>
          <p:nvPr>
            <p:ph type="sldNum" sz="quarter" idx="12"/>
          </p:nvPr>
        </p:nvSpPr>
        <p:spPr>
          <a:xfrm>
            <a:off x="4114800" y="6400800"/>
            <a:ext cx="914400" cy="284163"/>
          </a:xfrm>
          <a:prstGeom prst="rect">
            <a:avLst/>
          </a:prstGeom>
          <a:noFill/>
        </p:spPr>
        <p:txBody>
          <a:bodyPr vert="horz" lIns="45720" rIns="45720" rtlCol="0" anchor="ctr"/>
          <a:p>
            <a:pPr lvl="0" eaLnBrk="1" fontAlgn="base" hangingPunct="1"/>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p>
        </p:txBody>
      </p:sp>
    </p:spTree>
  </p:cSld>
  <p:clrMapOvr>
    <a:masterClrMapping/>
  </p:clrMapOvr>
  <p:transition spd="slow">
    <p:random/>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p>
        </p:txBody>
      </p:sp>
    </p:spTree>
  </p:cSld>
  <p:clrMapOvr>
    <a:masterClrMapping/>
  </p:clrMapOvr>
  <p:transition spd="slow">
    <p:random/>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9" name="矩形 6"/>
          <p:cNvSpPr/>
          <p:nvPr/>
        </p:nvSpPr>
        <p:spPr>
          <a:xfrm>
            <a:off x="685800" y="3143250"/>
            <a:ext cx="77724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a:xfrm>
            <a:off x="722313" y="3143248"/>
            <a:ext cx="7772400" cy="1362075"/>
          </a:xfrm>
        </p:spPr>
        <p:txBody>
          <a:bodyPr anchor="t"/>
          <a:lstStyle>
            <a:lvl1pPr algn="ctr">
              <a:defRPr sz="4000" b="0" cap="all"/>
            </a:lvl1pPr>
          </a:lstStyle>
          <a:p>
            <a:pPr fontAlgn="base"/>
            <a:r>
              <a:rPr lang="zh-CN" altLang="en-US" strike="noStrike" noProof="1" smtClean="0"/>
              <a:t>单击此处编辑母版标题样式</a:t>
            </a:r>
            <a:endParaRPr lang="en-US" strike="noStrike" noProof="1"/>
          </a:p>
        </p:txBody>
      </p:sp>
      <p:sp>
        <p:nvSpPr>
          <p:cNvPr id="3" name="文本占位符 2"/>
          <p:cNvSpPr>
            <a:spLocks noGrp="1"/>
          </p:cNvSpPr>
          <p:nvPr>
            <p:ph type="body" idx="1"/>
          </p:nvPr>
        </p:nvSpPr>
        <p:spPr>
          <a:xfrm>
            <a:off x="722313" y="1643061"/>
            <a:ext cx="7772400" cy="1500187"/>
          </a:xfrm>
        </p:spPr>
        <p:txBody>
          <a:bodyPr anchor="b"/>
          <a:lstStyle>
            <a:lvl1pPr marL="0" indent="0" algn="ctr">
              <a:buNone/>
              <a:defRPr sz="2000">
                <a:solidFill>
                  <a:schemeClr val="tx1">
                    <a:tint val="75000"/>
                  </a:schemeClr>
                </a:solidFill>
              </a:defRPr>
            </a:lvl1pPr>
            <a:lvl2pPr marL="457200" indent="0" algn="ctr">
              <a:buNone/>
              <a:defRPr sz="1800">
                <a:solidFill>
                  <a:schemeClr val="tx1">
                    <a:tint val="75000"/>
                  </a:schemeClr>
                </a:solidFill>
              </a:defRPr>
            </a:lvl2pPr>
            <a:lvl3pPr marL="914400" indent="0" algn="ctr">
              <a:buNone/>
              <a:defRPr sz="1600">
                <a:solidFill>
                  <a:schemeClr val="tx1">
                    <a:tint val="75000"/>
                  </a:schemeClr>
                </a:solidFill>
              </a:defRPr>
            </a:lvl3pPr>
            <a:lvl4pPr marL="1371600" indent="0" algn="ctr">
              <a:buNone/>
              <a:defRPr sz="1400">
                <a:solidFill>
                  <a:schemeClr val="tx1">
                    <a:tint val="75000"/>
                  </a:schemeClr>
                </a:solidFill>
              </a:defRPr>
            </a:lvl4pPr>
            <a:lvl5pPr marL="1828800" indent="0" algn="ctr">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3"/>
          <p:cNvSpPr>
            <a:spLocks noGrp="1"/>
          </p:cNvSpPr>
          <p:nvPr>
            <p:ph type="dt" sz="half" idx="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页脚占位符 4"/>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2" name="灯片编号占位符 5"/>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latin typeface="Franklin Gothic Book" pitchFamily="34" charset="0"/>
              <a:ea typeface="黑体" panose="02010609060101010101" pitchFamily="49" charset="-122"/>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sp>
        <p:nvSpPr>
          <p:cNvPr id="9" name="矩形 7"/>
          <p:cNvSpPr/>
          <p:nvPr/>
        </p:nvSpPr>
        <p:spPr>
          <a:xfrm>
            <a:off x="457200" y="1411288"/>
            <a:ext cx="82296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en-US" strike="noStrike"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4"/>
          <p:cNvSpPr>
            <a:spLocks noGrp="1"/>
          </p:cNvSpPr>
          <p:nvPr>
            <p:ph type="dt" sz="half" idx="1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页脚占位符 5"/>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2" name="灯片编号占位符 6"/>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latin typeface="Franklin Gothic Book" pitchFamily="34" charset="0"/>
              <a:ea typeface="黑体" panose="02010609060101010101" pitchFamily="49" charset="-122"/>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sp>
        <p:nvSpPr>
          <p:cNvPr id="9" name="矩形 9"/>
          <p:cNvSpPr/>
          <p:nvPr/>
        </p:nvSpPr>
        <p:spPr>
          <a:xfrm>
            <a:off x="457200" y="1411288"/>
            <a:ext cx="82296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p:txBody>
          <a:bodyPr/>
          <a:lstStyle>
            <a:lvl1pPr>
              <a:defRPr/>
            </a:lvl1pPr>
          </a:lstStyle>
          <a:p>
            <a:pPr fontAlgn="base"/>
            <a:r>
              <a:rPr lang="zh-CN" altLang="en-US" strike="noStrike" noProof="1" smtClean="0"/>
              <a:t>单击此处编辑母版标题样式</a:t>
            </a:r>
            <a:endParaRPr 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6"/>
          <p:cNvSpPr>
            <a:spLocks noGrp="1"/>
          </p:cNvSpPr>
          <p:nvPr>
            <p:ph type="dt" sz="half" idx="1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页脚占位符 7"/>
          <p:cNvSpPr>
            <a:spLocks noGrp="1"/>
          </p:cNvSpPr>
          <p:nvPr>
            <p:ph type="ftr" sz="quarter" idx="1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2" name="灯片编号占位符 8"/>
          <p:cNvSpPr>
            <a:spLocks noGrp="1"/>
          </p:cNvSpPr>
          <p:nvPr>
            <p:ph type="sldNum" sz="quarter" idx="1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latin typeface="Franklin Gothic Book" pitchFamily="34" charset="0"/>
              <a:ea typeface="黑体" panose="02010609060101010101" pitchFamily="49" charset="-122"/>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9" name="日期占位符 1"/>
          <p:cNvSpPr>
            <a:spLocks noGrp="1"/>
          </p:cNvSpPr>
          <p:nvPr>
            <p:ph type="dt" sz="half" idx="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0" name="页脚占位符 2"/>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灯片编号占位符 3"/>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latin typeface="Franklin Gothic Book" pitchFamily="34" charset="0"/>
              <a:ea typeface="黑体" panose="02010609060101010101" pitchFamily="49" charset="-122"/>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chemeClr val="bg1"/>
        </a:solidFill>
        <a:effectLst/>
      </p:bgPr>
    </p:bg>
    <p:spTree>
      <p:nvGrpSpPr>
        <p:cNvPr id="1" name=""/>
        <p:cNvGrpSpPr/>
        <p:nvPr/>
      </p:nvGrpSpPr>
      <p:grpSpPr>
        <a:xfrm>
          <a:off x="0" y="0"/>
          <a:ext cx="0" cy="0"/>
          <a:chOff x="0" y="0"/>
          <a:chExt cx="0" cy="0"/>
        </a:xfrm>
      </p:grpSpPr>
      <p:sp>
        <p:nvSpPr>
          <p:cNvPr id="9" name="矩形 7"/>
          <p:cNvSpPr/>
          <p:nvPr/>
        </p:nvSpPr>
        <p:spPr>
          <a:xfrm>
            <a:off x="2786063" y="1054100"/>
            <a:ext cx="5903913"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a:xfrm>
            <a:off x="2786050" y="228600"/>
            <a:ext cx="5900752" cy="842946"/>
          </a:xfrm>
        </p:spPr>
        <p:txBody>
          <a:bodyPr anchor="b"/>
          <a:lstStyle>
            <a:lvl1pPr algn="ctr">
              <a:defRPr sz="2800" b="0"/>
            </a:lvl1pPr>
          </a:lstStyle>
          <a:p>
            <a:pPr fontAlgn="base"/>
            <a:r>
              <a:rPr lang="zh-CN" altLang="en-US" strike="noStrike" noProof="1" smtClean="0"/>
              <a:t>单击此处编辑母版标题样式</a:t>
            </a:r>
            <a:endParaRPr lang="en-US" strike="noStrike" noProof="1"/>
          </a:p>
        </p:txBody>
      </p:sp>
      <p:sp>
        <p:nvSpPr>
          <p:cNvPr id="3" name="内容占位符 2"/>
          <p:cNvSpPr>
            <a:spLocks noGrp="1"/>
          </p:cNvSpPr>
          <p:nvPr>
            <p:ph idx="1"/>
          </p:nvPr>
        </p:nvSpPr>
        <p:spPr>
          <a:xfrm>
            <a:off x="2786050" y="1142984"/>
            <a:ext cx="5900750" cy="5143536"/>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4" name="文本占位符 3"/>
          <p:cNvSpPr>
            <a:spLocks noGrp="1"/>
          </p:cNvSpPr>
          <p:nvPr>
            <p:ph type="body" sz="half" idx="2"/>
          </p:nvPr>
        </p:nvSpPr>
        <p:spPr>
          <a:xfrm>
            <a:off x="457205" y="1142984"/>
            <a:ext cx="2257408" cy="5143536"/>
          </a:xfrm>
        </p:spPr>
        <p:txBody>
          <a:bodyPr anchor="ct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4"/>
          <p:cNvSpPr>
            <a:spLocks noGrp="1"/>
          </p:cNvSpPr>
          <p:nvPr>
            <p:ph type="dt" sz="half" idx="1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页脚占位符 5"/>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2" name="灯片编号占位符 6"/>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latin typeface="Franklin Gothic Book" pitchFamily="34" charset="0"/>
              <a:ea typeface="黑体" panose="02010609060101010101" pitchFamily="49" charset="-122"/>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chemeClr val="bg1"/>
        </a:solidFill>
        <a:effectLst/>
      </p:bgPr>
    </p:bg>
    <p:spTree>
      <p:nvGrpSpPr>
        <p:cNvPr id="1" name=""/>
        <p:cNvGrpSpPr/>
        <p:nvPr/>
      </p:nvGrpSpPr>
      <p:grpSpPr>
        <a:xfrm>
          <a:off x="0" y="0"/>
          <a:ext cx="0" cy="0"/>
          <a:chOff x="0" y="0"/>
          <a:chExt cx="0" cy="0"/>
        </a:xfrm>
      </p:grpSpPr>
      <p:sp>
        <p:nvSpPr>
          <p:cNvPr id="9" name="矩形 7"/>
          <p:cNvSpPr/>
          <p:nvPr/>
        </p:nvSpPr>
        <p:spPr>
          <a:xfrm>
            <a:off x="2786063" y="1054100"/>
            <a:ext cx="5903913"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a:xfrm>
            <a:off x="2786050" y="228600"/>
            <a:ext cx="5900752" cy="842946"/>
          </a:xfrm>
        </p:spPr>
        <p:txBody>
          <a:bodyPr anchor="b"/>
          <a:lstStyle>
            <a:lvl1pPr algn="ctr">
              <a:defRPr sz="2800" b="0"/>
            </a:lvl1pPr>
          </a:lstStyle>
          <a:p>
            <a:pPr fontAlgn="base"/>
            <a:r>
              <a:rPr lang="zh-CN" altLang="en-US" strike="noStrike" noProof="1" smtClean="0"/>
              <a:t>单击此处编辑母版标题样式</a:t>
            </a:r>
            <a:endParaRPr lang="en-US" strike="noStrike" noProof="1"/>
          </a:p>
        </p:txBody>
      </p:sp>
      <p:sp>
        <p:nvSpPr>
          <p:cNvPr id="3" name="内容占位符 2"/>
          <p:cNvSpPr>
            <a:spLocks noGrp="1"/>
          </p:cNvSpPr>
          <p:nvPr>
            <p:ph idx="1"/>
          </p:nvPr>
        </p:nvSpPr>
        <p:spPr>
          <a:xfrm>
            <a:off x="2786050" y="1142984"/>
            <a:ext cx="5900750" cy="5143536"/>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4" name="文本占位符 3"/>
          <p:cNvSpPr>
            <a:spLocks noGrp="1"/>
          </p:cNvSpPr>
          <p:nvPr>
            <p:ph type="body" sz="half" idx="2"/>
          </p:nvPr>
        </p:nvSpPr>
        <p:spPr>
          <a:xfrm>
            <a:off x="457205" y="1142984"/>
            <a:ext cx="2257408" cy="5143536"/>
          </a:xfrm>
        </p:spPr>
        <p:txBody>
          <a:bodyPr anchor="ct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4"/>
          <p:cNvSpPr>
            <a:spLocks noGrp="1"/>
          </p:cNvSpPr>
          <p:nvPr>
            <p:ph type="dt" sz="half" idx="1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页脚占位符 5"/>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2" name="灯片编号占位符 6"/>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latin typeface="Franklin Gothic Book" pitchFamily="34" charset="0"/>
              <a:ea typeface="黑体" panose="02010609060101010101" pitchFamily="49" charset="-122"/>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533400" y="304800"/>
            <a:ext cx="6400800" cy="685800"/>
          </a:xfrm>
        </p:spPr>
        <p:txBody>
          <a:bodyPr/>
          <a:lstStyle>
            <a:lvl1pPr algn="l">
              <a:defRPr sz="2400" b="0"/>
            </a:lvl1pPr>
          </a:lstStyle>
          <a:p>
            <a:pPr fontAlgn="base"/>
            <a:r>
              <a:rPr lang="zh-CN" altLang="en-US" strike="noStrike" noProof="1" smtClean="0"/>
              <a:t>单击此处编辑母版标题样式</a:t>
            </a:r>
            <a:endParaRPr lang="en-US" strike="noStrike" noProof="1"/>
          </a:p>
        </p:txBody>
      </p:sp>
      <p:sp>
        <p:nvSpPr>
          <p:cNvPr id="3" name="图片占位符 2"/>
          <p:cNvSpPr>
            <a:spLocks noGrp="1"/>
          </p:cNvSpPr>
          <p:nvPr>
            <p:ph type="pic" idx="1"/>
          </p:nvPr>
        </p:nvSpPr>
        <p:spPr>
          <a:xfrm>
            <a:off x="701552" y="1143000"/>
            <a:ext cx="7223248" cy="3980172"/>
          </a:xfrm>
          <a:prstGeom prst="roundRect">
            <a:avLst>
              <a:gd name="adj" fmla="val 18278"/>
            </a:avLst>
          </a:prstGeom>
          <a:solidFill>
            <a:schemeClr val="accent1">
              <a:tint val="40000"/>
            </a:schemeClr>
          </a:solidFill>
          <a:ln w="50800" cap="rnd">
            <a:gradFill flip="none" rotWithShape="1">
              <a:gsLst>
                <a:gs pos="0">
                  <a:schemeClr val="accent1">
                    <a:shade val="50000"/>
                  </a:schemeClr>
                </a:gs>
                <a:gs pos="20000">
                  <a:schemeClr val="accent2">
                    <a:shade val="50000"/>
                  </a:schemeClr>
                </a:gs>
                <a:gs pos="40000">
                  <a:schemeClr val="accent3">
                    <a:shade val="50000"/>
                  </a:schemeClr>
                </a:gs>
                <a:gs pos="60000">
                  <a:schemeClr val="accent4">
                    <a:shade val="50000"/>
                  </a:schemeClr>
                </a:gs>
                <a:gs pos="80000">
                  <a:schemeClr val="accent5">
                    <a:shade val="50000"/>
                  </a:schemeClr>
                </a:gs>
                <a:gs pos="100000">
                  <a:schemeClr val="accent6">
                    <a:shade val="50000"/>
                  </a:schemeClr>
                </a:gs>
              </a:gsLst>
              <a:path path="circle">
                <a:fillToRect l="50000" t="50000" r="50000" b="50000"/>
              </a:path>
              <a:tileRect/>
            </a:gradFill>
            <a:round/>
          </a:ln>
          <a:effectLst>
            <a:outerShdw blurRad="50800" dist="38100" dir="5400000" algn="tl" rotWithShape="0">
              <a:prstClr val="black">
                <a:alpha val="50000"/>
              </a:prstClr>
            </a:outerShdw>
          </a:effectLst>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tx2"/>
              </a:buClr>
              <a:buSzPct val="50000"/>
              <a:buFont typeface="Wingdings 2" pitchFamily="18" charset="2"/>
              <a:buNone/>
              <a:defRPr/>
            </a:pPr>
            <a:r>
              <a:rPr kumimoji="0" lang="zh-CN" altLang="en-US" sz="3200" b="0" i="0" u="none" strike="noStrike" kern="1200" cap="none" spc="0" normalizeH="0" baseline="0" noProof="0" smtClean="0">
                <a:ln>
                  <a:noFill/>
                </a:ln>
                <a:solidFill>
                  <a:schemeClr val="tx1"/>
                </a:solidFill>
                <a:effectLst/>
                <a:uLnTx/>
                <a:uFillTx/>
                <a:latin typeface="+mn-lt"/>
                <a:ea typeface="+mn-ea"/>
                <a:cs typeface="+mn-cs"/>
              </a:rPr>
              <a:t>单击图标添加图片</a:t>
            </a: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62200" y="5410200"/>
            <a:ext cx="5657888" cy="804862"/>
          </a:xfrm>
        </p:spPr>
        <p:txBody>
          <a:bodyPr anchor="ctr"/>
          <a:lstStyle>
            <a:lvl1pPr marL="0" indent="0" algn="r">
              <a:buNone/>
              <a:defRPr sz="1200" b="0"/>
            </a:lvl1pPr>
            <a:lvl2pPr marL="457200" indent="0" algn="r">
              <a:buNone/>
              <a:defRPr sz="1200" b="0"/>
            </a:lvl2pPr>
            <a:lvl3pPr marL="914400" indent="0" algn="r">
              <a:buNone/>
              <a:defRPr sz="1200" b="0"/>
            </a:lvl3pPr>
            <a:lvl4pPr marL="1371600" indent="0" algn="r">
              <a:buNone/>
              <a:defRPr sz="1200" b="0"/>
            </a:lvl4pPr>
            <a:lvl5pPr marL="1828800" indent="0" algn="r">
              <a:buNone/>
              <a:defRPr sz="1200" b="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9" name="日期占位符 4"/>
          <p:cNvSpPr>
            <a:spLocks noGrp="1"/>
          </p:cNvSpPr>
          <p:nvPr>
            <p:ph type="dt" sz="half" idx="1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0" name="页脚占位符 5"/>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灯片编号占位符 6"/>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latin typeface="Franklin Gothic Book" pitchFamily="34" charset="0"/>
              <a:ea typeface="黑体" panose="02010609060101010101" pitchFamily="49" charset="-122"/>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chemeClr val="bg1"/>
        </a:solidFill>
        <a:effectLst/>
      </p:bgPr>
    </p:bg>
    <p:spTree>
      <p:nvGrpSpPr>
        <p:cNvPr id="1" name=""/>
        <p:cNvGrpSpPr/>
        <p:nvPr/>
      </p:nvGrpSpPr>
      <p:grpSpPr>
        <a:xfrm>
          <a:off x="0" y="0"/>
          <a:ext cx="0" cy="0"/>
          <a:chOff x="0" y="0"/>
          <a:chExt cx="0" cy="0"/>
        </a:xfrm>
      </p:grpSpPr>
      <p:sp>
        <p:nvSpPr>
          <p:cNvPr id="9" name="矩形 6"/>
          <p:cNvSpPr/>
          <p:nvPr/>
        </p:nvSpPr>
        <p:spPr>
          <a:xfrm>
            <a:off x="457200" y="1411288"/>
            <a:ext cx="82296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3"/>
          <p:cNvSpPr>
            <a:spLocks noGrp="1"/>
          </p:cNvSpPr>
          <p:nvPr>
            <p:ph type="dt" sz="half" idx="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页脚占位符 4"/>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2" name="灯片编号占位符 5"/>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latin typeface="Franklin Gothic Book" pitchFamily="34" charset="0"/>
              <a:ea typeface="黑体" panose="02010609060101010101" pitchFamily="49" charset="-122"/>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215206" y="274638"/>
            <a:ext cx="1471594" cy="6011882"/>
          </a:xfrm>
        </p:spPr>
        <p:txBody>
          <a:bodyPr vert="eaVert"/>
          <a:lstStyle/>
          <a:p>
            <a:pPr fontAlgn="base"/>
            <a:r>
              <a:rPr lang="zh-CN" altLang="en-US" strike="noStrike" noProof="1" smtClean="0"/>
              <a:t>单击此处编辑母版标题样式</a:t>
            </a:r>
            <a:endParaRPr lang="en-US" strike="noStrike" noProof="1"/>
          </a:p>
        </p:txBody>
      </p:sp>
      <p:sp>
        <p:nvSpPr>
          <p:cNvPr id="3" name="竖排文字占位符 2"/>
          <p:cNvSpPr>
            <a:spLocks noGrp="1"/>
          </p:cNvSpPr>
          <p:nvPr>
            <p:ph type="body" orient="vert" idx="1"/>
          </p:nvPr>
        </p:nvSpPr>
        <p:spPr>
          <a:xfrm>
            <a:off x="457200" y="274638"/>
            <a:ext cx="6686568" cy="6011882"/>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p>
        </p:txBody>
      </p:sp>
    </p:spTree>
  </p:cSld>
  <p:clrMapOvr>
    <a:masterClrMapping/>
  </p:clrMapOvr>
  <p:transition spd="slow">
    <p:random/>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p>
        </p:txBody>
      </p:sp>
    </p:spTree>
  </p:cSld>
  <p:clrMapOvr>
    <a:masterClrMapping/>
  </p:clrMapOvr>
  <p:transition spd="slow">
    <p:random/>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9" name="矩形 6"/>
          <p:cNvSpPr/>
          <p:nvPr/>
        </p:nvSpPr>
        <p:spPr>
          <a:xfrm>
            <a:off x="685800" y="3143250"/>
            <a:ext cx="77724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a:xfrm>
            <a:off x="722313" y="3143248"/>
            <a:ext cx="7772400" cy="1362075"/>
          </a:xfrm>
        </p:spPr>
        <p:txBody>
          <a:bodyPr anchor="t"/>
          <a:lstStyle>
            <a:lvl1pPr algn="ctr">
              <a:defRPr sz="4000" b="0" cap="all"/>
            </a:lvl1pPr>
          </a:lstStyle>
          <a:p>
            <a:pPr fontAlgn="base"/>
            <a:r>
              <a:rPr lang="zh-CN" altLang="en-US" strike="noStrike" noProof="1" smtClean="0"/>
              <a:t>单击此处编辑母版标题样式</a:t>
            </a:r>
            <a:endParaRPr lang="en-US" strike="noStrike" noProof="1"/>
          </a:p>
        </p:txBody>
      </p:sp>
      <p:sp>
        <p:nvSpPr>
          <p:cNvPr id="3" name="文本占位符 2"/>
          <p:cNvSpPr>
            <a:spLocks noGrp="1"/>
          </p:cNvSpPr>
          <p:nvPr>
            <p:ph type="body" idx="1"/>
          </p:nvPr>
        </p:nvSpPr>
        <p:spPr>
          <a:xfrm>
            <a:off x="722313" y="1643061"/>
            <a:ext cx="7772400" cy="1500187"/>
          </a:xfrm>
        </p:spPr>
        <p:txBody>
          <a:bodyPr anchor="b"/>
          <a:lstStyle>
            <a:lvl1pPr marL="0" indent="0" algn="ctr">
              <a:buNone/>
              <a:defRPr sz="2000">
                <a:solidFill>
                  <a:schemeClr val="tx1">
                    <a:tint val="75000"/>
                  </a:schemeClr>
                </a:solidFill>
              </a:defRPr>
            </a:lvl1pPr>
            <a:lvl2pPr marL="457200" indent="0" algn="ctr">
              <a:buNone/>
              <a:defRPr sz="1800">
                <a:solidFill>
                  <a:schemeClr val="tx1">
                    <a:tint val="75000"/>
                  </a:schemeClr>
                </a:solidFill>
              </a:defRPr>
            </a:lvl2pPr>
            <a:lvl3pPr marL="914400" indent="0" algn="ctr">
              <a:buNone/>
              <a:defRPr sz="1600">
                <a:solidFill>
                  <a:schemeClr val="tx1">
                    <a:tint val="75000"/>
                  </a:schemeClr>
                </a:solidFill>
              </a:defRPr>
            </a:lvl3pPr>
            <a:lvl4pPr marL="1371600" indent="0" algn="ctr">
              <a:buNone/>
              <a:defRPr sz="1400">
                <a:solidFill>
                  <a:schemeClr val="tx1">
                    <a:tint val="75000"/>
                  </a:schemeClr>
                </a:solidFill>
              </a:defRPr>
            </a:lvl4pPr>
            <a:lvl5pPr marL="1828800" indent="0" algn="ctr">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3"/>
          <p:cNvSpPr>
            <a:spLocks noGrp="1"/>
          </p:cNvSpPr>
          <p:nvPr>
            <p:ph type="dt" sz="half" idx="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页脚占位符 4"/>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2" name="灯片编号占位符 5"/>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latin typeface="Franklin Gothic Book" pitchFamily="34" charset="0"/>
              <a:ea typeface="黑体" panose="02010609060101010101" pitchFamily="49" charset="-122"/>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sp>
        <p:nvSpPr>
          <p:cNvPr id="9" name="矩形 7"/>
          <p:cNvSpPr/>
          <p:nvPr/>
        </p:nvSpPr>
        <p:spPr>
          <a:xfrm>
            <a:off x="457200" y="1411288"/>
            <a:ext cx="82296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en-US" strike="noStrike"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4"/>
          <p:cNvSpPr>
            <a:spLocks noGrp="1"/>
          </p:cNvSpPr>
          <p:nvPr>
            <p:ph type="dt" sz="half" idx="1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页脚占位符 5"/>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2" name="灯片编号占位符 6"/>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latin typeface="Franklin Gothic Book" pitchFamily="34" charset="0"/>
              <a:ea typeface="黑体" panose="02010609060101010101" pitchFamily="49" charset="-122"/>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sp>
        <p:nvSpPr>
          <p:cNvPr id="9" name="矩形 9"/>
          <p:cNvSpPr/>
          <p:nvPr/>
        </p:nvSpPr>
        <p:spPr>
          <a:xfrm>
            <a:off x="457200" y="1411288"/>
            <a:ext cx="82296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p:txBody>
          <a:bodyPr/>
          <a:lstStyle>
            <a:lvl1pPr>
              <a:defRPr/>
            </a:lvl1pPr>
          </a:lstStyle>
          <a:p>
            <a:pPr fontAlgn="base"/>
            <a:r>
              <a:rPr lang="zh-CN" altLang="en-US" strike="noStrike" noProof="1" smtClean="0"/>
              <a:t>单击此处编辑母版标题样式</a:t>
            </a:r>
            <a:endParaRPr 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6"/>
          <p:cNvSpPr>
            <a:spLocks noGrp="1"/>
          </p:cNvSpPr>
          <p:nvPr>
            <p:ph type="dt" sz="half" idx="1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页脚占位符 7"/>
          <p:cNvSpPr>
            <a:spLocks noGrp="1"/>
          </p:cNvSpPr>
          <p:nvPr>
            <p:ph type="ftr" sz="quarter" idx="1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2" name="灯片编号占位符 8"/>
          <p:cNvSpPr>
            <a:spLocks noGrp="1"/>
          </p:cNvSpPr>
          <p:nvPr>
            <p:ph type="sldNum" sz="quarter" idx="1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latin typeface="Franklin Gothic Book" pitchFamily="34" charset="0"/>
              <a:ea typeface="黑体" panose="02010609060101010101" pitchFamily="49" charset="-122"/>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9" name="日期占位符 1"/>
          <p:cNvSpPr>
            <a:spLocks noGrp="1"/>
          </p:cNvSpPr>
          <p:nvPr>
            <p:ph type="dt" sz="half" idx="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0" name="页脚占位符 2"/>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灯片编号占位符 3"/>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latin typeface="Franklin Gothic Book" pitchFamily="34" charset="0"/>
              <a:ea typeface="黑体" panose="02010609060101010101" pitchFamily="49" charset="-122"/>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chemeClr val="bg1"/>
        </a:solidFill>
        <a:effectLst/>
      </p:bgPr>
    </p:bg>
    <p:spTree>
      <p:nvGrpSpPr>
        <p:cNvPr id="1" name=""/>
        <p:cNvGrpSpPr/>
        <p:nvPr/>
      </p:nvGrpSpPr>
      <p:grpSpPr>
        <a:xfrm>
          <a:off x="0" y="0"/>
          <a:ext cx="0" cy="0"/>
          <a:chOff x="0" y="0"/>
          <a:chExt cx="0" cy="0"/>
        </a:xfrm>
      </p:grpSpPr>
      <p:sp>
        <p:nvSpPr>
          <p:cNvPr id="9" name="矩形 7"/>
          <p:cNvSpPr/>
          <p:nvPr/>
        </p:nvSpPr>
        <p:spPr>
          <a:xfrm>
            <a:off x="2786063" y="1054100"/>
            <a:ext cx="5903913"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a:xfrm>
            <a:off x="2786050" y="228600"/>
            <a:ext cx="5900752" cy="842946"/>
          </a:xfrm>
        </p:spPr>
        <p:txBody>
          <a:bodyPr anchor="b"/>
          <a:lstStyle>
            <a:lvl1pPr algn="ctr">
              <a:defRPr sz="2800" b="0"/>
            </a:lvl1pPr>
          </a:lstStyle>
          <a:p>
            <a:pPr fontAlgn="base"/>
            <a:r>
              <a:rPr lang="zh-CN" altLang="en-US" strike="noStrike" noProof="1" smtClean="0"/>
              <a:t>单击此处编辑母版标题样式</a:t>
            </a:r>
            <a:endParaRPr lang="en-US" strike="noStrike" noProof="1"/>
          </a:p>
        </p:txBody>
      </p:sp>
      <p:sp>
        <p:nvSpPr>
          <p:cNvPr id="3" name="内容占位符 2"/>
          <p:cNvSpPr>
            <a:spLocks noGrp="1"/>
          </p:cNvSpPr>
          <p:nvPr>
            <p:ph idx="1"/>
          </p:nvPr>
        </p:nvSpPr>
        <p:spPr>
          <a:xfrm>
            <a:off x="2786050" y="1142984"/>
            <a:ext cx="5900750" cy="5143536"/>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4" name="文本占位符 3"/>
          <p:cNvSpPr>
            <a:spLocks noGrp="1"/>
          </p:cNvSpPr>
          <p:nvPr>
            <p:ph type="body" sz="half" idx="2"/>
          </p:nvPr>
        </p:nvSpPr>
        <p:spPr>
          <a:xfrm>
            <a:off x="457205" y="1142984"/>
            <a:ext cx="2257408" cy="5143536"/>
          </a:xfrm>
        </p:spPr>
        <p:txBody>
          <a:bodyPr anchor="ct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4"/>
          <p:cNvSpPr>
            <a:spLocks noGrp="1"/>
          </p:cNvSpPr>
          <p:nvPr>
            <p:ph type="dt" sz="half" idx="1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页脚占位符 5"/>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2" name="灯片编号占位符 6"/>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latin typeface="Franklin Gothic Book" pitchFamily="34" charset="0"/>
              <a:ea typeface="黑体" panose="02010609060101010101" pitchFamily="49" charset="-122"/>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533400" y="304800"/>
            <a:ext cx="6400800" cy="685800"/>
          </a:xfrm>
        </p:spPr>
        <p:txBody>
          <a:bodyPr/>
          <a:lstStyle>
            <a:lvl1pPr algn="l">
              <a:defRPr sz="2400" b="0"/>
            </a:lvl1pPr>
          </a:lstStyle>
          <a:p>
            <a:pPr fontAlgn="base"/>
            <a:r>
              <a:rPr lang="zh-CN" altLang="en-US" strike="noStrike" noProof="1" smtClean="0"/>
              <a:t>单击此处编辑母版标题样式</a:t>
            </a:r>
            <a:endParaRPr lang="en-US" strike="noStrike" noProof="1"/>
          </a:p>
        </p:txBody>
      </p:sp>
      <p:sp>
        <p:nvSpPr>
          <p:cNvPr id="3" name="图片占位符 2"/>
          <p:cNvSpPr>
            <a:spLocks noGrp="1"/>
          </p:cNvSpPr>
          <p:nvPr>
            <p:ph type="pic" idx="1"/>
          </p:nvPr>
        </p:nvSpPr>
        <p:spPr>
          <a:xfrm>
            <a:off x="701552" y="1143000"/>
            <a:ext cx="7223248" cy="3980172"/>
          </a:xfrm>
          <a:prstGeom prst="roundRect">
            <a:avLst>
              <a:gd name="adj" fmla="val 18278"/>
            </a:avLst>
          </a:prstGeom>
          <a:solidFill>
            <a:schemeClr val="accent1">
              <a:tint val="40000"/>
            </a:schemeClr>
          </a:solidFill>
          <a:ln w="50800" cap="rnd">
            <a:gradFill flip="none" rotWithShape="1">
              <a:gsLst>
                <a:gs pos="0">
                  <a:schemeClr val="accent1">
                    <a:shade val="50000"/>
                  </a:schemeClr>
                </a:gs>
                <a:gs pos="20000">
                  <a:schemeClr val="accent2">
                    <a:shade val="50000"/>
                  </a:schemeClr>
                </a:gs>
                <a:gs pos="40000">
                  <a:schemeClr val="accent3">
                    <a:shade val="50000"/>
                  </a:schemeClr>
                </a:gs>
                <a:gs pos="60000">
                  <a:schemeClr val="accent4">
                    <a:shade val="50000"/>
                  </a:schemeClr>
                </a:gs>
                <a:gs pos="80000">
                  <a:schemeClr val="accent5">
                    <a:shade val="50000"/>
                  </a:schemeClr>
                </a:gs>
                <a:gs pos="100000">
                  <a:schemeClr val="accent6">
                    <a:shade val="50000"/>
                  </a:schemeClr>
                </a:gs>
              </a:gsLst>
              <a:path path="circle">
                <a:fillToRect l="50000" t="50000" r="50000" b="50000"/>
              </a:path>
              <a:tileRect/>
            </a:gradFill>
            <a:round/>
          </a:ln>
          <a:effectLst>
            <a:outerShdw blurRad="50800" dist="38100" dir="5400000" algn="tl" rotWithShape="0">
              <a:prstClr val="black">
                <a:alpha val="50000"/>
              </a:prstClr>
            </a:outerShdw>
          </a:effectLst>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tx2"/>
              </a:buClr>
              <a:buSzPct val="50000"/>
              <a:buFont typeface="Wingdings 2" pitchFamily="18" charset="2"/>
              <a:buNone/>
              <a:defRPr/>
            </a:pPr>
            <a:r>
              <a:rPr kumimoji="0" lang="zh-CN" altLang="en-US" sz="3200" b="0" i="0" u="none" strike="noStrike" kern="1200" cap="none" spc="0" normalizeH="0" baseline="0" noProof="0" smtClean="0">
                <a:ln>
                  <a:noFill/>
                </a:ln>
                <a:solidFill>
                  <a:schemeClr val="tx1"/>
                </a:solidFill>
                <a:effectLst/>
                <a:uLnTx/>
                <a:uFillTx/>
                <a:latin typeface="+mn-lt"/>
                <a:ea typeface="+mn-ea"/>
                <a:cs typeface="+mn-cs"/>
              </a:rPr>
              <a:t>单击图标添加图片</a:t>
            </a: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62200" y="5410200"/>
            <a:ext cx="5657888" cy="804862"/>
          </a:xfrm>
        </p:spPr>
        <p:txBody>
          <a:bodyPr anchor="ctr"/>
          <a:lstStyle>
            <a:lvl1pPr marL="0" indent="0" algn="r">
              <a:buNone/>
              <a:defRPr sz="1200" b="0"/>
            </a:lvl1pPr>
            <a:lvl2pPr marL="457200" indent="0" algn="r">
              <a:buNone/>
              <a:defRPr sz="1200" b="0"/>
            </a:lvl2pPr>
            <a:lvl3pPr marL="914400" indent="0" algn="r">
              <a:buNone/>
              <a:defRPr sz="1200" b="0"/>
            </a:lvl3pPr>
            <a:lvl4pPr marL="1371600" indent="0" algn="r">
              <a:buNone/>
              <a:defRPr sz="1200" b="0"/>
            </a:lvl4pPr>
            <a:lvl5pPr marL="1828800" indent="0" algn="r">
              <a:buNone/>
              <a:defRPr sz="1200" b="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9" name="日期占位符 4"/>
          <p:cNvSpPr>
            <a:spLocks noGrp="1"/>
          </p:cNvSpPr>
          <p:nvPr>
            <p:ph type="dt" sz="half" idx="1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0" name="页脚占位符 5"/>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灯片编号占位符 6"/>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latin typeface="Franklin Gothic Book" pitchFamily="34" charset="0"/>
              <a:ea typeface="黑体" panose="02010609060101010101" pitchFamily="49" charset="-122"/>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533400" y="304800"/>
            <a:ext cx="6400800" cy="685800"/>
          </a:xfrm>
        </p:spPr>
        <p:txBody>
          <a:bodyPr/>
          <a:lstStyle>
            <a:lvl1pPr algn="l">
              <a:defRPr sz="2400" b="0"/>
            </a:lvl1pPr>
          </a:lstStyle>
          <a:p>
            <a:pPr fontAlgn="base"/>
            <a:r>
              <a:rPr lang="zh-CN" altLang="en-US" strike="noStrike" noProof="1" smtClean="0"/>
              <a:t>单击此处编辑母版标题样式</a:t>
            </a:r>
            <a:endParaRPr lang="en-US" strike="noStrike" noProof="1"/>
          </a:p>
        </p:txBody>
      </p:sp>
      <p:sp>
        <p:nvSpPr>
          <p:cNvPr id="3" name="图片占位符 2"/>
          <p:cNvSpPr>
            <a:spLocks noGrp="1"/>
          </p:cNvSpPr>
          <p:nvPr>
            <p:ph type="pic" idx="1"/>
          </p:nvPr>
        </p:nvSpPr>
        <p:spPr>
          <a:xfrm>
            <a:off x="701552" y="1143000"/>
            <a:ext cx="7223248" cy="3980172"/>
          </a:xfrm>
          <a:prstGeom prst="roundRect">
            <a:avLst>
              <a:gd name="adj" fmla="val 18278"/>
            </a:avLst>
          </a:prstGeom>
          <a:solidFill>
            <a:schemeClr val="accent1">
              <a:tint val="40000"/>
            </a:schemeClr>
          </a:solidFill>
          <a:ln w="50800" cap="rnd">
            <a:gradFill flip="none" rotWithShape="1">
              <a:gsLst>
                <a:gs pos="0">
                  <a:schemeClr val="accent1">
                    <a:shade val="50000"/>
                  </a:schemeClr>
                </a:gs>
                <a:gs pos="20000">
                  <a:schemeClr val="accent2">
                    <a:shade val="50000"/>
                  </a:schemeClr>
                </a:gs>
                <a:gs pos="40000">
                  <a:schemeClr val="accent3">
                    <a:shade val="50000"/>
                  </a:schemeClr>
                </a:gs>
                <a:gs pos="60000">
                  <a:schemeClr val="accent4">
                    <a:shade val="50000"/>
                  </a:schemeClr>
                </a:gs>
                <a:gs pos="80000">
                  <a:schemeClr val="accent5">
                    <a:shade val="50000"/>
                  </a:schemeClr>
                </a:gs>
                <a:gs pos="100000">
                  <a:schemeClr val="accent6">
                    <a:shade val="50000"/>
                  </a:schemeClr>
                </a:gs>
              </a:gsLst>
              <a:path path="circle">
                <a:fillToRect l="50000" t="50000" r="50000" b="50000"/>
              </a:path>
              <a:tileRect/>
            </a:gradFill>
            <a:round/>
          </a:ln>
          <a:effectLst>
            <a:outerShdw blurRad="50800" dist="38100" dir="5400000" algn="tl" rotWithShape="0">
              <a:prstClr val="black">
                <a:alpha val="50000"/>
              </a:prstClr>
            </a:outerShdw>
          </a:effectLst>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tx2"/>
              </a:buClr>
              <a:buSzPct val="50000"/>
              <a:buFont typeface="Wingdings 2" pitchFamily="18" charset="2"/>
              <a:buNone/>
              <a:defRPr/>
            </a:pPr>
            <a:r>
              <a:rPr kumimoji="0" lang="zh-CN" altLang="en-US" sz="3200" b="0" i="0" u="none" strike="noStrike" kern="1200" cap="none" spc="0" normalizeH="0" baseline="0" noProof="0" smtClean="0">
                <a:ln>
                  <a:noFill/>
                </a:ln>
                <a:solidFill>
                  <a:schemeClr val="tx1"/>
                </a:solidFill>
                <a:effectLst/>
                <a:uLnTx/>
                <a:uFillTx/>
                <a:latin typeface="+mn-lt"/>
                <a:ea typeface="+mn-ea"/>
                <a:cs typeface="+mn-cs"/>
              </a:rPr>
              <a:t>单击图标添加图片</a:t>
            </a: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62200" y="5410200"/>
            <a:ext cx="5657888" cy="804862"/>
          </a:xfrm>
        </p:spPr>
        <p:txBody>
          <a:bodyPr anchor="ctr"/>
          <a:lstStyle>
            <a:lvl1pPr marL="0" indent="0" algn="r">
              <a:buNone/>
              <a:defRPr sz="1200" b="0"/>
            </a:lvl1pPr>
            <a:lvl2pPr marL="457200" indent="0" algn="r">
              <a:buNone/>
              <a:defRPr sz="1200" b="0"/>
            </a:lvl2pPr>
            <a:lvl3pPr marL="914400" indent="0" algn="r">
              <a:buNone/>
              <a:defRPr sz="1200" b="0"/>
            </a:lvl3pPr>
            <a:lvl4pPr marL="1371600" indent="0" algn="r">
              <a:buNone/>
              <a:defRPr sz="1200" b="0"/>
            </a:lvl4pPr>
            <a:lvl5pPr marL="1828800" indent="0" algn="r">
              <a:buNone/>
              <a:defRPr sz="1200" b="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9" name="日期占位符 4"/>
          <p:cNvSpPr>
            <a:spLocks noGrp="1"/>
          </p:cNvSpPr>
          <p:nvPr>
            <p:ph type="dt" sz="half" idx="1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0" name="页脚占位符 5"/>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灯片编号占位符 6"/>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latin typeface="Franklin Gothic Book" pitchFamily="34" charset="0"/>
              <a:ea typeface="黑体" panose="02010609060101010101" pitchFamily="49" charset="-122"/>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chemeClr val="bg1"/>
        </a:solidFill>
        <a:effectLst/>
      </p:bgPr>
    </p:bg>
    <p:spTree>
      <p:nvGrpSpPr>
        <p:cNvPr id="1" name=""/>
        <p:cNvGrpSpPr/>
        <p:nvPr/>
      </p:nvGrpSpPr>
      <p:grpSpPr>
        <a:xfrm>
          <a:off x="0" y="0"/>
          <a:ext cx="0" cy="0"/>
          <a:chOff x="0" y="0"/>
          <a:chExt cx="0" cy="0"/>
        </a:xfrm>
      </p:grpSpPr>
      <p:sp>
        <p:nvSpPr>
          <p:cNvPr id="9" name="矩形 6"/>
          <p:cNvSpPr/>
          <p:nvPr/>
        </p:nvSpPr>
        <p:spPr>
          <a:xfrm>
            <a:off x="457200" y="1411288"/>
            <a:ext cx="82296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3"/>
          <p:cNvSpPr>
            <a:spLocks noGrp="1"/>
          </p:cNvSpPr>
          <p:nvPr>
            <p:ph type="dt" sz="half" idx="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页脚占位符 4"/>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2" name="灯片编号占位符 5"/>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latin typeface="Franklin Gothic Book" pitchFamily="34" charset="0"/>
              <a:ea typeface="黑体" panose="02010609060101010101" pitchFamily="49" charset="-122"/>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215206" y="274638"/>
            <a:ext cx="1471594" cy="6011882"/>
          </a:xfrm>
        </p:spPr>
        <p:txBody>
          <a:bodyPr vert="eaVert"/>
          <a:lstStyle/>
          <a:p>
            <a:pPr fontAlgn="base"/>
            <a:r>
              <a:rPr lang="zh-CN" altLang="en-US" strike="noStrike" noProof="1" smtClean="0"/>
              <a:t>单击此处编辑母版标题样式</a:t>
            </a:r>
            <a:endParaRPr lang="en-US" strike="noStrike" noProof="1"/>
          </a:p>
        </p:txBody>
      </p:sp>
      <p:sp>
        <p:nvSpPr>
          <p:cNvPr id="3" name="竖排文字占位符 2"/>
          <p:cNvSpPr>
            <a:spLocks noGrp="1"/>
          </p:cNvSpPr>
          <p:nvPr>
            <p:ph type="body" orient="vert" idx="1"/>
          </p:nvPr>
        </p:nvSpPr>
        <p:spPr>
          <a:xfrm>
            <a:off x="457200" y="274638"/>
            <a:ext cx="6686568" cy="6011882"/>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pic>
        <p:nvPicPr>
          <p:cNvPr id="66564" name="图片 6"/>
          <p:cNvPicPr>
            <a:picLocks noChangeAspect="1"/>
          </p:cNvPicPr>
          <p:nvPr userDrawn="1"/>
        </p:nvPicPr>
        <p:blipFill>
          <a:blip r:embed="rId2"/>
          <a:srcRect l="16885"/>
          <a:stretch>
            <a:fillRect/>
          </a:stretch>
        </p:blipFill>
        <p:spPr>
          <a:xfrm>
            <a:off x="-12700" y="-9525"/>
            <a:ext cx="9161463" cy="6867525"/>
          </a:xfrm>
          <a:prstGeom prst="rect">
            <a:avLst/>
          </a:prstGeom>
          <a:noFill/>
          <a:ln w="9525">
            <a:noFill/>
          </a:ln>
        </p:spPr>
      </p:pic>
      <p:sp>
        <p:nvSpPr>
          <p:cNvPr id="3" name="任意多边形 34"/>
          <p:cNvSpPr/>
          <p:nvPr userDrawn="1"/>
        </p:nvSpPr>
        <p:spPr>
          <a:xfrm>
            <a:off x="-6985" y="379731"/>
            <a:ext cx="6628130" cy="76200"/>
          </a:xfrm>
          <a:custGeom>
            <a:avLst/>
            <a:gdLst>
              <a:gd name="connsiteX0" fmla="*/ 0 w 8821621"/>
              <a:gd name="connsiteY0" fmla="*/ 0 h 98038"/>
              <a:gd name="connsiteX1" fmla="*/ 8723583 w 8821621"/>
              <a:gd name="connsiteY1" fmla="*/ 0 h 98038"/>
              <a:gd name="connsiteX2" fmla="*/ 8821621 w 8821621"/>
              <a:gd name="connsiteY2" fmla="*/ 98038 h 98038"/>
              <a:gd name="connsiteX3" fmla="*/ 0 w 8821621"/>
              <a:gd name="connsiteY3" fmla="*/ 98038 h 98038"/>
              <a:gd name="connsiteX4" fmla="*/ 0 w 8821621"/>
              <a:gd name="connsiteY4" fmla="*/ 0 h 98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21621" h="98038">
                <a:moveTo>
                  <a:pt x="0" y="0"/>
                </a:moveTo>
                <a:lnTo>
                  <a:pt x="8723583" y="0"/>
                </a:lnTo>
                <a:lnTo>
                  <a:pt x="8821621" y="98038"/>
                </a:lnTo>
                <a:lnTo>
                  <a:pt x="0" y="98038"/>
                </a:lnTo>
                <a:lnTo>
                  <a:pt x="0" y="0"/>
                </a:lnTo>
                <a:close/>
              </a:path>
            </a:pathLst>
          </a:custGeom>
          <a:solidFill>
            <a:srgbClr val="60980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fontAlgn="auto">
              <a:spcBef>
                <a:spcPts val="0"/>
              </a:spcBef>
              <a:spcAft>
                <a:spcPts val="0"/>
              </a:spcAft>
              <a:defRPr/>
            </a:pPr>
            <a:endParaRPr lang="zh-CN" altLang="en-US" sz="1350" strike="noStrike" kern="0" noProof="1" dirty="0">
              <a:solidFill>
                <a:srgbClr val="FFFFFF"/>
              </a:solidFill>
              <a:latin typeface="+mn-ea"/>
            </a:endParaRPr>
          </a:p>
        </p:txBody>
      </p:sp>
      <p:sp>
        <p:nvSpPr>
          <p:cNvPr id="4" name="任意多边形 35"/>
          <p:cNvSpPr/>
          <p:nvPr userDrawn="1"/>
        </p:nvSpPr>
        <p:spPr>
          <a:xfrm>
            <a:off x="8314225" y="379758"/>
            <a:ext cx="834541" cy="73543"/>
          </a:xfrm>
          <a:custGeom>
            <a:avLst/>
            <a:gdLst>
              <a:gd name="connsiteX0" fmla="*/ 98038 w 1112721"/>
              <a:gd name="connsiteY0" fmla="*/ 0 h 98038"/>
              <a:gd name="connsiteX1" fmla="*/ 1112721 w 1112721"/>
              <a:gd name="connsiteY1" fmla="*/ 0 h 98038"/>
              <a:gd name="connsiteX2" fmla="*/ 1112721 w 1112721"/>
              <a:gd name="connsiteY2" fmla="*/ 98038 h 98038"/>
              <a:gd name="connsiteX3" fmla="*/ 0 w 1112721"/>
              <a:gd name="connsiteY3" fmla="*/ 98038 h 98038"/>
              <a:gd name="connsiteX4" fmla="*/ 98038 w 1112721"/>
              <a:gd name="connsiteY4" fmla="*/ 0 h 98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2721" h="98038">
                <a:moveTo>
                  <a:pt x="98038" y="0"/>
                </a:moveTo>
                <a:lnTo>
                  <a:pt x="1112721" y="0"/>
                </a:lnTo>
                <a:lnTo>
                  <a:pt x="1112721" y="98038"/>
                </a:lnTo>
                <a:lnTo>
                  <a:pt x="0" y="98038"/>
                </a:lnTo>
                <a:lnTo>
                  <a:pt x="98038" y="0"/>
                </a:lnTo>
                <a:close/>
              </a:path>
            </a:pathLst>
          </a:custGeom>
          <a:solidFill>
            <a:srgbClr val="60980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015" strike="noStrike" kern="0" noProof="1" dirty="0">
              <a:solidFill>
                <a:srgbClr val="FFFFFF"/>
              </a:solidFill>
              <a:latin typeface="+mn-ea"/>
            </a:endParaRPr>
          </a:p>
        </p:txBody>
      </p:sp>
      <p:sp>
        <p:nvSpPr>
          <p:cNvPr id="5" name="任意多边形 36"/>
          <p:cNvSpPr/>
          <p:nvPr userDrawn="1"/>
        </p:nvSpPr>
        <p:spPr>
          <a:xfrm>
            <a:off x="6620343" y="453301"/>
            <a:ext cx="1693244" cy="30655"/>
          </a:xfrm>
          <a:custGeom>
            <a:avLst/>
            <a:gdLst>
              <a:gd name="connsiteX0" fmla="*/ 0 w 2257658"/>
              <a:gd name="connsiteY0" fmla="*/ 0 h 40866"/>
              <a:gd name="connsiteX1" fmla="*/ 2257658 w 2257658"/>
              <a:gd name="connsiteY1" fmla="*/ 0 h 40866"/>
              <a:gd name="connsiteX2" fmla="*/ 2216792 w 2257658"/>
              <a:gd name="connsiteY2" fmla="*/ 40866 h 40866"/>
              <a:gd name="connsiteX3" fmla="*/ 40866 w 2257658"/>
              <a:gd name="connsiteY3" fmla="*/ 40866 h 40866"/>
              <a:gd name="connsiteX4" fmla="*/ 0 w 2257658"/>
              <a:gd name="connsiteY4" fmla="*/ 0 h 408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7658" h="40866">
                <a:moveTo>
                  <a:pt x="0" y="0"/>
                </a:moveTo>
                <a:lnTo>
                  <a:pt x="2257658" y="0"/>
                </a:lnTo>
                <a:lnTo>
                  <a:pt x="2216792" y="40866"/>
                </a:lnTo>
                <a:lnTo>
                  <a:pt x="40866" y="40866"/>
                </a:lnTo>
                <a:lnTo>
                  <a:pt x="0" y="0"/>
                </a:lnTo>
                <a:close/>
              </a:path>
            </a:pathLst>
          </a:custGeom>
          <a:solidFill>
            <a:srgbClr val="FFCC66"/>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fontAlgn="auto">
              <a:spcBef>
                <a:spcPts val="0"/>
              </a:spcBef>
              <a:spcAft>
                <a:spcPts val="0"/>
              </a:spcAft>
              <a:defRPr/>
            </a:pPr>
            <a:endParaRPr lang="zh-CN" altLang="en-US" sz="1350" strike="noStrike" kern="0" noProof="1" dirty="0">
              <a:solidFill>
                <a:srgbClr val="FFFFFF"/>
              </a:solidFill>
              <a:latin typeface="+mn-ea"/>
            </a:endParaRPr>
          </a:p>
        </p:txBody>
      </p:sp>
      <p:sp>
        <p:nvSpPr>
          <p:cNvPr id="6" name="直角三角形 15"/>
          <p:cNvSpPr/>
          <p:nvPr userDrawn="1"/>
        </p:nvSpPr>
        <p:spPr>
          <a:xfrm>
            <a:off x="-6350" y="33021"/>
            <a:ext cx="334010" cy="346711"/>
          </a:xfrm>
          <a:prstGeom prst="rtTriangle">
            <a:avLst/>
          </a:prstGeom>
          <a:solidFill>
            <a:srgbClr val="60980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015" strike="noStrike" kern="0" noProof="1" dirty="0">
              <a:solidFill>
                <a:srgbClr val="FFFFFF"/>
              </a:solidFill>
              <a:latin typeface="+mn-ea"/>
            </a:endParaRPr>
          </a:p>
        </p:txBody>
      </p:sp>
      <p:sp>
        <p:nvSpPr>
          <p:cNvPr id="7" name="矩形 7"/>
          <p:cNvSpPr/>
          <p:nvPr userDrawn="1"/>
        </p:nvSpPr>
        <p:spPr>
          <a:xfrm>
            <a:off x="-6350" y="1285875"/>
            <a:ext cx="9155113" cy="5572125"/>
          </a:xfrm>
          <a:prstGeom prst="rect">
            <a:avLst/>
          </a:prstGeom>
          <a:solidFill>
            <a:schemeClr val="bg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trike="noStrike" noProof="1"/>
          </a:p>
        </p:txBody>
      </p:sp>
      <p:pic>
        <p:nvPicPr>
          <p:cNvPr id="8" name="图片 17" descr="C:\Users\Administrator\Desktop\logo.pnglogo"/>
          <p:cNvPicPr>
            <a:picLocks noChangeAspect="1"/>
          </p:cNvPicPr>
          <p:nvPr userDrawn="1"/>
        </p:nvPicPr>
        <p:blipFill>
          <a:blip r:embed="rId3" cstate="print">
            <a:duotone>
              <a:schemeClr val="bg2">
                <a:shade val="45000"/>
                <a:satMod val="135000"/>
              </a:schemeClr>
              <a:prstClr val="white"/>
            </a:duotone>
          </a:blip>
          <a:srcRect/>
          <a:stretch>
            <a:fillRect/>
          </a:stretch>
        </p:blipFill>
        <p:spPr>
          <a:xfrm>
            <a:off x="2114235" y="2066744"/>
            <a:ext cx="4356735" cy="1051560"/>
          </a:xfrm>
          <a:prstGeom prst="rect">
            <a:avLst/>
          </a:prstGeom>
        </p:spPr>
      </p:pic>
      <p:sp>
        <p:nvSpPr>
          <p:cNvPr id="66571" name="文本框 8"/>
          <p:cNvSpPr txBox="1"/>
          <p:nvPr userDrawn="1"/>
        </p:nvSpPr>
        <p:spPr>
          <a:xfrm>
            <a:off x="1131888" y="74613"/>
            <a:ext cx="3905250" cy="246062"/>
          </a:xfrm>
          <a:prstGeom prst="rect">
            <a:avLst/>
          </a:prstGeom>
          <a:noFill/>
          <a:ln w="9525">
            <a:noFill/>
          </a:ln>
        </p:spPr>
        <p:txBody>
          <a:bodyPr wrap="none" anchor="t">
            <a:spAutoFit/>
          </a:bodyPr>
          <a:p>
            <a:pPr lvl="0"/>
            <a:r>
              <a:rPr lang="en-US" altLang="zh-CN" sz="1000">
                <a:latin typeface="Franklin Gothic Book" pitchFamily="34" charset="0"/>
                <a:ea typeface="黑体" panose="02010609060101010101" pitchFamily="49" charset="-122"/>
              </a:rPr>
              <a:t>21</a:t>
            </a:r>
            <a:r>
              <a:rPr lang="zh-CN" altLang="en-US" sz="1000">
                <a:latin typeface="Franklin Gothic Book" pitchFamily="34" charset="0"/>
                <a:ea typeface="黑体" panose="02010609060101010101" pitchFamily="49" charset="-122"/>
              </a:rPr>
              <a:t>世纪教育网（</a:t>
            </a:r>
            <a:r>
              <a:rPr lang="en-US" altLang="zh-CN" sz="1000">
                <a:latin typeface="Franklin Gothic Book" pitchFamily="34" charset="0"/>
                <a:ea typeface="黑体" panose="02010609060101010101" pitchFamily="49" charset="-122"/>
              </a:rPr>
              <a:t>www.21cnjy.com</a:t>
            </a:r>
            <a:r>
              <a:rPr lang="zh-CN" altLang="en-US" sz="1000">
                <a:latin typeface="Franklin Gothic Book" pitchFamily="34" charset="0"/>
                <a:ea typeface="黑体" panose="02010609060101010101" pitchFamily="49" charset="-122"/>
              </a:rPr>
              <a:t>）全国最大的中小学教育资源网站</a:t>
            </a:r>
            <a:endParaRPr lang="zh-CN" altLang="en-US" sz="1000">
              <a:latin typeface="Franklin Gothic Book" pitchFamily="34" charset="0"/>
              <a:ea typeface="黑体" panose="02010609060101010101" pitchFamily="49" charset="-122"/>
            </a:endParaRPr>
          </a:p>
        </p:txBody>
      </p:sp>
      <p:pic>
        <p:nvPicPr>
          <p:cNvPr id="66572" name="图片 11" descr="21世纪教育logo"/>
          <p:cNvPicPr>
            <a:picLocks noChangeAspect="1"/>
          </p:cNvPicPr>
          <p:nvPr userDrawn="1"/>
        </p:nvPicPr>
        <p:blipFill>
          <a:blip r:embed="rId4"/>
          <a:stretch>
            <a:fillRect/>
          </a:stretch>
        </p:blipFill>
        <p:spPr>
          <a:xfrm>
            <a:off x="6713538" y="33338"/>
            <a:ext cx="1508125" cy="365125"/>
          </a:xfrm>
          <a:prstGeom prst="rect">
            <a:avLst/>
          </a:prstGeom>
          <a:noFill/>
          <a:ln w="9525">
            <a:noFill/>
          </a:ln>
        </p:spPr>
      </p:pic>
      <p:sp>
        <p:nvSpPr>
          <p:cNvPr id="11" name="矩形 16"/>
          <p:cNvSpPr/>
          <p:nvPr userDrawn="1"/>
        </p:nvSpPr>
        <p:spPr>
          <a:xfrm>
            <a:off x="-14287" y="6488113"/>
            <a:ext cx="9167813" cy="376238"/>
          </a:xfrm>
          <a:prstGeom prst="rect">
            <a:avLst/>
          </a:prstGeom>
          <a:solidFill>
            <a:srgbClr val="60980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trike="noStrike" noProof="1"/>
          </a:p>
        </p:txBody>
      </p:sp>
      <p:sp>
        <p:nvSpPr>
          <p:cNvPr id="66574" name="文本框 10"/>
          <p:cNvSpPr txBox="1"/>
          <p:nvPr userDrawn="1"/>
        </p:nvSpPr>
        <p:spPr>
          <a:xfrm>
            <a:off x="358775" y="6516688"/>
            <a:ext cx="1739900" cy="306387"/>
          </a:xfrm>
          <a:prstGeom prst="rect">
            <a:avLst/>
          </a:prstGeom>
          <a:noFill/>
          <a:ln w="9525">
            <a:noFill/>
          </a:ln>
        </p:spPr>
        <p:txBody>
          <a:bodyPr wrap="none" anchor="t">
            <a:spAutoFit/>
          </a:bodyPr>
          <a:p>
            <a:pPr lvl="0"/>
            <a:r>
              <a:rPr lang="zh-CN" altLang="en-US" sz="1400">
                <a:solidFill>
                  <a:schemeClr val="bg1"/>
                </a:solidFill>
                <a:latin typeface="Franklin Gothic Book" pitchFamily="34" charset="0"/>
                <a:ea typeface="黑体" panose="02010609060101010101" pitchFamily="49" charset="-122"/>
              </a:rPr>
              <a:t>版权所有   盗版必究</a:t>
            </a:r>
            <a:endParaRPr lang="zh-CN" altLang="en-US" sz="1400">
              <a:solidFill>
                <a:schemeClr val="bg1"/>
              </a:solidFill>
              <a:latin typeface="Franklin Gothic Book" pitchFamily="34" charset="0"/>
              <a:ea typeface="黑体" panose="02010609060101010101" pitchFamily="49" charset="-122"/>
            </a:endParaRPr>
          </a:p>
        </p:txBody>
      </p:sp>
      <p:sp>
        <p:nvSpPr>
          <p:cNvPr id="66575" name="TextBox 21"/>
          <p:cNvSpPr txBox="1"/>
          <p:nvPr userDrawn="1"/>
        </p:nvSpPr>
        <p:spPr>
          <a:xfrm>
            <a:off x="327025" y="28575"/>
            <a:ext cx="647700" cy="368300"/>
          </a:xfrm>
          <a:prstGeom prst="rect">
            <a:avLst/>
          </a:prstGeom>
          <a:noFill/>
          <a:ln w="9525">
            <a:noFill/>
          </a:ln>
        </p:spPr>
        <p:txBody>
          <a:bodyPr wrap="none" anchor="t">
            <a:spAutoFit/>
          </a:bodyPr>
          <a:p>
            <a:pPr lvl="0"/>
            <a:r>
              <a:rPr lang="zh-CN" altLang="en-US" dirty="0">
                <a:solidFill>
                  <a:srgbClr val="609801"/>
                </a:solidFill>
                <a:latin typeface="时尚中黑简体" pitchFamily="2" charset="-122"/>
                <a:ea typeface="时尚中黑简体" pitchFamily="2" charset="-122"/>
              </a:rPr>
              <a:t>精品</a:t>
            </a:r>
            <a:endParaRPr lang="zh-CN" altLang="en-US" dirty="0">
              <a:solidFill>
                <a:srgbClr val="609801"/>
              </a:solidFill>
              <a:latin typeface="时尚中黑简体" pitchFamily="2" charset="-122"/>
              <a:ea typeface="时尚中黑简体" pitchFamily="2" charset="-122"/>
            </a:endParaRPr>
          </a:p>
        </p:txBody>
      </p:sp>
      <p:sp>
        <p:nvSpPr>
          <p:cNvPr id="66576" name="文本框 18"/>
          <p:cNvSpPr txBox="1"/>
          <p:nvPr userDrawn="1"/>
        </p:nvSpPr>
        <p:spPr>
          <a:xfrm>
            <a:off x="5861050" y="6523038"/>
            <a:ext cx="2967038" cy="307975"/>
          </a:xfrm>
          <a:prstGeom prst="rect">
            <a:avLst/>
          </a:prstGeom>
          <a:noFill/>
          <a:ln w="9525">
            <a:noFill/>
          </a:ln>
        </p:spPr>
        <p:txBody>
          <a:bodyPr wrap="none" anchor="t">
            <a:spAutoFit/>
          </a:bodyPr>
          <a:p>
            <a:pPr lvl="0"/>
            <a:r>
              <a:rPr lang="zh-CN" altLang="en-US" sz="1400">
                <a:solidFill>
                  <a:schemeClr val="bg1"/>
                </a:solidFill>
                <a:latin typeface="黑体" panose="02010609060101010101" pitchFamily="49" charset="-122"/>
                <a:ea typeface="黑体" panose="02010609060101010101" pitchFamily="49" charset="-122"/>
              </a:rPr>
              <a:t>上</a:t>
            </a:r>
            <a:r>
              <a:rPr lang="en-US" altLang="zh-CN" sz="1400">
                <a:solidFill>
                  <a:schemeClr val="bg1"/>
                </a:solidFill>
                <a:latin typeface="黑体" panose="02010609060101010101" pitchFamily="49" charset="-122"/>
                <a:ea typeface="黑体" panose="02010609060101010101" pitchFamily="49" charset="-122"/>
              </a:rPr>
              <a:t>21</a:t>
            </a:r>
            <a:r>
              <a:rPr lang="zh-CN" altLang="en-US" sz="1400">
                <a:solidFill>
                  <a:schemeClr val="bg1"/>
                </a:solidFill>
                <a:latin typeface="黑体" panose="02010609060101010101" pitchFamily="49" charset="-122"/>
                <a:ea typeface="黑体" panose="02010609060101010101" pitchFamily="49" charset="-122"/>
              </a:rPr>
              <a:t>世纪教育网   下精品教学资源</a:t>
            </a:r>
            <a:endParaRPr lang="zh-CN" altLang="en-US" sz="1400">
              <a:solidFill>
                <a:schemeClr val="bg1"/>
              </a:solidFill>
              <a:latin typeface="黑体" panose="02010609060101010101" pitchFamily="49" charset="-122"/>
              <a:ea typeface="黑体" panose="02010609060101010101" pitchFamily="49" charset="-122"/>
            </a:endParaRPr>
          </a:p>
        </p:txBody>
      </p:sp>
      <p:sp>
        <p:nvSpPr>
          <p:cNvPr id="2" name="日期占位符 1"/>
          <p:cNvSpPr>
            <a:spLocks noGrp="1"/>
          </p:cNvSpPr>
          <p:nvPr>
            <p:ph type="dt" sz="half" idx="10"/>
          </p:nvPr>
        </p:nvSpPr>
        <p:spPr>
          <a:xfrm>
            <a:off x="76200" y="6400800"/>
            <a:ext cx="3200400" cy="284163"/>
          </a:xfrm>
          <a:prstGeom prst="rect">
            <a:avLst/>
          </a:prstGeom>
        </p:spPr>
        <p:txBody>
          <a:bodyPr vert="horz" rtlCol="0" anchor="b"/>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9" name="页脚占位符 8"/>
          <p:cNvSpPr>
            <a:spLocks noGrp="1"/>
          </p:cNvSpPr>
          <p:nvPr>
            <p:ph type="ftr" sz="quarter" idx="11"/>
          </p:nvPr>
        </p:nvSpPr>
        <p:spPr>
          <a:xfrm>
            <a:off x="5334000" y="6400800"/>
            <a:ext cx="3733800" cy="284163"/>
          </a:xfrm>
          <a:prstGeom prst="rect">
            <a:avLst/>
          </a:prstGeom>
        </p:spPr>
        <p:txBody>
          <a:bodyPr vert="horz" rtlCol="0" anchor="ctr"/>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0" name="灯片编号占位符 9"/>
          <p:cNvSpPr>
            <a:spLocks noGrp="1"/>
          </p:cNvSpPr>
          <p:nvPr>
            <p:ph type="sldNum" sz="quarter" idx="12"/>
          </p:nvPr>
        </p:nvSpPr>
        <p:spPr>
          <a:xfrm>
            <a:off x="4114800" y="6400800"/>
            <a:ext cx="914400" cy="284163"/>
          </a:xfrm>
          <a:prstGeom prst="rect">
            <a:avLst/>
          </a:prstGeom>
          <a:noFill/>
        </p:spPr>
        <p:txBody>
          <a:bodyPr vert="horz" lIns="45720" rIns="45720" rtlCol="0" anchor="ctr"/>
          <a:p>
            <a:pPr lvl="0" eaLnBrk="1" fontAlgn="base" hangingPunct="1"/>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p>
        </p:txBody>
      </p:sp>
    </p:spTree>
  </p:cSld>
  <p:clrMapOvr>
    <a:masterClrMapping/>
  </p:clrMapOvr>
  <p:transition spd="slow">
    <p:random/>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p>
        </p:txBody>
      </p:sp>
    </p:spTree>
  </p:cSld>
  <p:clrMapOvr>
    <a:masterClrMapping/>
  </p:clrMapOvr>
  <p:transition spd="slow">
    <p:random/>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9" name="矩形 6"/>
          <p:cNvSpPr/>
          <p:nvPr/>
        </p:nvSpPr>
        <p:spPr>
          <a:xfrm>
            <a:off x="685800" y="3143250"/>
            <a:ext cx="77724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a:xfrm>
            <a:off x="722313" y="3143248"/>
            <a:ext cx="7772400" cy="1362075"/>
          </a:xfrm>
        </p:spPr>
        <p:txBody>
          <a:bodyPr anchor="t"/>
          <a:lstStyle>
            <a:lvl1pPr algn="ctr">
              <a:defRPr sz="4000" b="0" cap="all"/>
            </a:lvl1pPr>
          </a:lstStyle>
          <a:p>
            <a:pPr fontAlgn="base"/>
            <a:r>
              <a:rPr lang="zh-CN" altLang="en-US" strike="noStrike" noProof="1" smtClean="0"/>
              <a:t>单击此处编辑母版标题样式</a:t>
            </a:r>
            <a:endParaRPr lang="en-US" strike="noStrike" noProof="1"/>
          </a:p>
        </p:txBody>
      </p:sp>
      <p:sp>
        <p:nvSpPr>
          <p:cNvPr id="3" name="文本占位符 2"/>
          <p:cNvSpPr>
            <a:spLocks noGrp="1"/>
          </p:cNvSpPr>
          <p:nvPr>
            <p:ph type="body" idx="1"/>
          </p:nvPr>
        </p:nvSpPr>
        <p:spPr>
          <a:xfrm>
            <a:off x="722313" y="1643061"/>
            <a:ext cx="7772400" cy="1500187"/>
          </a:xfrm>
        </p:spPr>
        <p:txBody>
          <a:bodyPr anchor="b"/>
          <a:lstStyle>
            <a:lvl1pPr marL="0" indent="0" algn="ctr">
              <a:buNone/>
              <a:defRPr sz="2000">
                <a:solidFill>
                  <a:schemeClr val="tx1">
                    <a:tint val="75000"/>
                  </a:schemeClr>
                </a:solidFill>
              </a:defRPr>
            </a:lvl1pPr>
            <a:lvl2pPr marL="457200" indent="0" algn="ctr">
              <a:buNone/>
              <a:defRPr sz="1800">
                <a:solidFill>
                  <a:schemeClr val="tx1">
                    <a:tint val="75000"/>
                  </a:schemeClr>
                </a:solidFill>
              </a:defRPr>
            </a:lvl2pPr>
            <a:lvl3pPr marL="914400" indent="0" algn="ctr">
              <a:buNone/>
              <a:defRPr sz="1600">
                <a:solidFill>
                  <a:schemeClr val="tx1">
                    <a:tint val="75000"/>
                  </a:schemeClr>
                </a:solidFill>
              </a:defRPr>
            </a:lvl3pPr>
            <a:lvl4pPr marL="1371600" indent="0" algn="ctr">
              <a:buNone/>
              <a:defRPr sz="1400">
                <a:solidFill>
                  <a:schemeClr val="tx1">
                    <a:tint val="75000"/>
                  </a:schemeClr>
                </a:solidFill>
              </a:defRPr>
            </a:lvl4pPr>
            <a:lvl5pPr marL="1828800" indent="0" algn="ctr">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3"/>
          <p:cNvSpPr>
            <a:spLocks noGrp="1"/>
          </p:cNvSpPr>
          <p:nvPr>
            <p:ph type="dt" sz="half" idx="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页脚占位符 4"/>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2" name="灯片编号占位符 5"/>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latin typeface="Franklin Gothic Book" pitchFamily="34" charset="0"/>
              <a:ea typeface="黑体" panose="02010609060101010101" pitchFamily="49" charset="-122"/>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sp>
        <p:nvSpPr>
          <p:cNvPr id="9" name="矩形 7"/>
          <p:cNvSpPr/>
          <p:nvPr/>
        </p:nvSpPr>
        <p:spPr>
          <a:xfrm>
            <a:off x="457200" y="1411288"/>
            <a:ext cx="82296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en-US" strike="noStrike"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4"/>
          <p:cNvSpPr>
            <a:spLocks noGrp="1"/>
          </p:cNvSpPr>
          <p:nvPr>
            <p:ph type="dt" sz="half" idx="1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页脚占位符 5"/>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2" name="灯片编号占位符 6"/>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latin typeface="Franklin Gothic Book" pitchFamily="34" charset="0"/>
              <a:ea typeface="黑体" panose="02010609060101010101" pitchFamily="49" charset="-122"/>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sp>
        <p:nvSpPr>
          <p:cNvPr id="9" name="矩形 9"/>
          <p:cNvSpPr/>
          <p:nvPr/>
        </p:nvSpPr>
        <p:spPr>
          <a:xfrm>
            <a:off x="457200" y="1411288"/>
            <a:ext cx="82296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p:txBody>
          <a:bodyPr/>
          <a:lstStyle>
            <a:lvl1pPr>
              <a:defRPr/>
            </a:lvl1pPr>
          </a:lstStyle>
          <a:p>
            <a:pPr fontAlgn="base"/>
            <a:r>
              <a:rPr lang="zh-CN" altLang="en-US" strike="noStrike" noProof="1" smtClean="0"/>
              <a:t>单击此处编辑母版标题样式</a:t>
            </a:r>
            <a:endParaRPr 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6"/>
          <p:cNvSpPr>
            <a:spLocks noGrp="1"/>
          </p:cNvSpPr>
          <p:nvPr>
            <p:ph type="dt" sz="half" idx="1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页脚占位符 7"/>
          <p:cNvSpPr>
            <a:spLocks noGrp="1"/>
          </p:cNvSpPr>
          <p:nvPr>
            <p:ph type="ftr" sz="quarter" idx="1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2" name="灯片编号占位符 8"/>
          <p:cNvSpPr>
            <a:spLocks noGrp="1"/>
          </p:cNvSpPr>
          <p:nvPr>
            <p:ph type="sldNum" sz="quarter" idx="1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latin typeface="Franklin Gothic Book" pitchFamily="34" charset="0"/>
              <a:ea typeface="黑体" panose="02010609060101010101" pitchFamily="49" charset="-122"/>
            </a:endParaRP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9" name="日期占位符 1"/>
          <p:cNvSpPr>
            <a:spLocks noGrp="1"/>
          </p:cNvSpPr>
          <p:nvPr>
            <p:ph type="dt" sz="half" idx="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0" name="页脚占位符 2"/>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灯片编号占位符 3"/>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latin typeface="Franklin Gothic Book" pitchFamily="34" charset="0"/>
              <a:ea typeface="黑体" panose="02010609060101010101" pitchFamily="49" charset="-122"/>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chemeClr val="bg1"/>
        </a:solidFill>
        <a:effectLst/>
      </p:bgPr>
    </p:bg>
    <p:spTree>
      <p:nvGrpSpPr>
        <p:cNvPr id="1" name=""/>
        <p:cNvGrpSpPr/>
        <p:nvPr/>
      </p:nvGrpSpPr>
      <p:grpSpPr>
        <a:xfrm>
          <a:off x="0" y="0"/>
          <a:ext cx="0" cy="0"/>
          <a:chOff x="0" y="0"/>
          <a:chExt cx="0" cy="0"/>
        </a:xfrm>
      </p:grpSpPr>
      <p:sp>
        <p:nvSpPr>
          <p:cNvPr id="9" name="矩形 6"/>
          <p:cNvSpPr/>
          <p:nvPr/>
        </p:nvSpPr>
        <p:spPr>
          <a:xfrm>
            <a:off x="457200" y="1411288"/>
            <a:ext cx="82296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3"/>
          <p:cNvSpPr>
            <a:spLocks noGrp="1"/>
          </p:cNvSpPr>
          <p:nvPr>
            <p:ph type="dt" sz="half" idx="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页脚占位符 4"/>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2" name="灯片编号占位符 5"/>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latin typeface="Franklin Gothic Book" pitchFamily="34" charset="0"/>
              <a:ea typeface="黑体" panose="02010609060101010101" pitchFamily="49" charset="-122"/>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chemeClr val="bg1"/>
        </a:solidFill>
        <a:effectLst/>
      </p:bgPr>
    </p:bg>
    <p:spTree>
      <p:nvGrpSpPr>
        <p:cNvPr id="1" name=""/>
        <p:cNvGrpSpPr/>
        <p:nvPr/>
      </p:nvGrpSpPr>
      <p:grpSpPr>
        <a:xfrm>
          <a:off x="0" y="0"/>
          <a:ext cx="0" cy="0"/>
          <a:chOff x="0" y="0"/>
          <a:chExt cx="0" cy="0"/>
        </a:xfrm>
      </p:grpSpPr>
      <p:sp>
        <p:nvSpPr>
          <p:cNvPr id="9" name="矩形 7"/>
          <p:cNvSpPr/>
          <p:nvPr/>
        </p:nvSpPr>
        <p:spPr>
          <a:xfrm>
            <a:off x="2786063" y="1054100"/>
            <a:ext cx="5903913"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a:xfrm>
            <a:off x="2786050" y="228600"/>
            <a:ext cx="5900752" cy="842946"/>
          </a:xfrm>
        </p:spPr>
        <p:txBody>
          <a:bodyPr anchor="b"/>
          <a:lstStyle>
            <a:lvl1pPr algn="ctr">
              <a:defRPr sz="2800" b="0"/>
            </a:lvl1pPr>
          </a:lstStyle>
          <a:p>
            <a:pPr fontAlgn="base"/>
            <a:r>
              <a:rPr lang="zh-CN" altLang="en-US" strike="noStrike" noProof="1" smtClean="0"/>
              <a:t>单击此处编辑母版标题样式</a:t>
            </a:r>
            <a:endParaRPr lang="en-US" strike="noStrike" noProof="1"/>
          </a:p>
        </p:txBody>
      </p:sp>
      <p:sp>
        <p:nvSpPr>
          <p:cNvPr id="3" name="内容占位符 2"/>
          <p:cNvSpPr>
            <a:spLocks noGrp="1"/>
          </p:cNvSpPr>
          <p:nvPr>
            <p:ph idx="1"/>
          </p:nvPr>
        </p:nvSpPr>
        <p:spPr>
          <a:xfrm>
            <a:off x="2786050" y="1142984"/>
            <a:ext cx="5900750" cy="5143536"/>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4" name="文本占位符 3"/>
          <p:cNvSpPr>
            <a:spLocks noGrp="1"/>
          </p:cNvSpPr>
          <p:nvPr>
            <p:ph type="body" sz="half" idx="2"/>
          </p:nvPr>
        </p:nvSpPr>
        <p:spPr>
          <a:xfrm>
            <a:off x="457205" y="1142984"/>
            <a:ext cx="2257408" cy="5143536"/>
          </a:xfrm>
        </p:spPr>
        <p:txBody>
          <a:bodyPr anchor="ct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4"/>
          <p:cNvSpPr>
            <a:spLocks noGrp="1"/>
          </p:cNvSpPr>
          <p:nvPr>
            <p:ph type="dt" sz="half" idx="1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页脚占位符 5"/>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2" name="灯片编号占位符 6"/>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latin typeface="Franklin Gothic Book" pitchFamily="34" charset="0"/>
              <a:ea typeface="黑体" panose="02010609060101010101" pitchFamily="49" charset="-122"/>
            </a:endParaRP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533400" y="304800"/>
            <a:ext cx="6400800" cy="685800"/>
          </a:xfrm>
        </p:spPr>
        <p:txBody>
          <a:bodyPr/>
          <a:lstStyle>
            <a:lvl1pPr algn="l">
              <a:defRPr sz="2400" b="0"/>
            </a:lvl1pPr>
          </a:lstStyle>
          <a:p>
            <a:pPr fontAlgn="base"/>
            <a:r>
              <a:rPr lang="zh-CN" altLang="en-US" strike="noStrike" noProof="1" smtClean="0"/>
              <a:t>单击此处编辑母版标题样式</a:t>
            </a:r>
            <a:endParaRPr lang="en-US" strike="noStrike" noProof="1"/>
          </a:p>
        </p:txBody>
      </p:sp>
      <p:sp>
        <p:nvSpPr>
          <p:cNvPr id="3" name="图片占位符 2"/>
          <p:cNvSpPr>
            <a:spLocks noGrp="1"/>
          </p:cNvSpPr>
          <p:nvPr>
            <p:ph type="pic" idx="1"/>
          </p:nvPr>
        </p:nvSpPr>
        <p:spPr>
          <a:xfrm>
            <a:off x="701552" y="1143000"/>
            <a:ext cx="7223248" cy="3980172"/>
          </a:xfrm>
          <a:prstGeom prst="roundRect">
            <a:avLst>
              <a:gd name="adj" fmla="val 18278"/>
            </a:avLst>
          </a:prstGeom>
          <a:solidFill>
            <a:schemeClr val="accent1">
              <a:tint val="40000"/>
            </a:schemeClr>
          </a:solidFill>
          <a:ln w="50800" cap="rnd">
            <a:gradFill flip="none" rotWithShape="1">
              <a:gsLst>
                <a:gs pos="0">
                  <a:schemeClr val="accent1">
                    <a:shade val="50000"/>
                  </a:schemeClr>
                </a:gs>
                <a:gs pos="20000">
                  <a:schemeClr val="accent2">
                    <a:shade val="50000"/>
                  </a:schemeClr>
                </a:gs>
                <a:gs pos="40000">
                  <a:schemeClr val="accent3">
                    <a:shade val="50000"/>
                  </a:schemeClr>
                </a:gs>
                <a:gs pos="60000">
                  <a:schemeClr val="accent4">
                    <a:shade val="50000"/>
                  </a:schemeClr>
                </a:gs>
                <a:gs pos="80000">
                  <a:schemeClr val="accent5">
                    <a:shade val="50000"/>
                  </a:schemeClr>
                </a:gs>
                <a:gs pos="100000">
                  <a:schemeClr val="accent6">
                    <a:shade val="50000"/>
                  </a:schemeClr>
                </a:gs>
              </a:gsLst>
              <a:path path="circle">
                <a:fillToRect l="50000" t="50000" r="50000" b="50000"/>
              </a:path>
              <a:tileRect/>
            </a:gradFill>
            <a:round/>
          </a:ln>
          <a:effectLst>
            <a:outerShdw blurRad="50800" dist="38100" dir="5400000" algn="tl" rotWithShape="0">
              <a:prstClr val="black">
                <a:alpha val="50000"/>
              </a:prstClr>
            </a:outerShdw>
          </a:effectLst>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tx2"/>
              </a:buClr>
              <a:buSzPct val="50000"/>
              <a:buFont typeface="Wingdings 2" pitchFamily="18" charset="2"/>
              <a:buNone/>
              <a:defRPr/>
            </a:pPr>
            <a:r>
              <a:rPr kumimoji="0" lang="zh-CN" altLang="en-US" sz="3200" b="0" i="0" u="none" strike="noStrike" kern="1200" cap="none" spc="0" normalizeH="0" baseline="0" noProof="0" smtClean="0">
                <a:ln>
                  <a:noFill/>
                </a:ln>
                <a:solidFill>
                  <a:schemeClr val="tx1"/>
                </a:solidFill>
                <a:effectLst/>
                <a:uLnTx/>
                <a:uFillTx/>
                <a:latin typeface="+mn-lt"/>
                <a:ea typeface="+mn-ea"/>
                <a:cs typeface="+mn-cs"/>
              </a:rPr>
              <a:t>单击图标添加图片</a:t>
            </a: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62200" y="5410200"/>
            <a:ext cx="5657888" cy="804862"/>
          </a:xfrm>
        </p:spPr>
        <p:txBody>
          <a:bodyPr anchor="ctr"/>
          <a:lstStyle>
            <a:lvl1pPr marL="0" indent="0" algn="r">
              <a:buNone/>
              <a:defRPr sz="1200" b="0"/>
            </a:lvl1pPr>
            <a:lvl2pPr marL="457200" indent="0" algn="r">
              <a:buNone/>
              <a:defRPr sz="1200" b="0"/>
            </a:lvl2pPr>
            <a:lvl3pPr marL="914400" indent="0" algn="r">
              <a:buNone/>
              <a:defRPr sz="1200" b="0"/>
            </a:lvl3pPr>
            <a:lvl4pPr marL="1371600" indent="0" algn="r">
              <a:buNone/>
              <a:defRPr sz="1200" b="0"/>
            </a:lvl4pPr>
            <a:lvl5pPr marL="1828800" indent="0" algn="r">
              <a:buNone/>
              <a:defRPr sz="1200" b="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9" name="日期占位符 4"/>
          <p:cNvSpPr>
            <a:spLocks noGrp="1"/>
          </p:cNvSpPr>
          <p:nvPr>
            <p:ph type="dt" sz="half" idx="1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0" name="页脚占位符 5"/>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灯片编号占位符 6"/>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latin typeface="Franklin Gothic Book" pitchFamily="34" charset="0"/>
              <a:ea typeface="黑体" panose="02010609060101010101" pitchFamily="49" charset="-122"/>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chemeClr val="bg1"/>
        </a:solidFill>
        <a:effectLst/>
      </p:bgPr>
    </p:bg>
    <p:spTree>
      <p:nvGrpSpPr>
        <p:cNvPr id="1" name=""/>
        <p:cNvGrpSpPr/>
        <p:nvPr/>
      </p:nvGrpSpPr>
      <p:grpSpPr>
        <a:xfrm>
          <a:off x="0" y="0"/>
          <a:ext cx="0" cy="0"/>
          <a:chOff x="0" y="0"/>
          <a:chExt cx="0" cy="0"/>
        </a:xfrm>
      </p:grpSpPr>
      <p:sp>
        <p:nvSpPr>
          <p:cNvPr id="9" name="矩形 6"/>
          <p:cNvSpPr/>
          <p:nvPr/>
        </p:nvSpPr>
        <p:spPr>
          <a:xfrm>
            <a:off x="457200" y="1411288"/>
            <a:ext cx="82296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3"/>
          <p:cNvSpPr>
            <a:spLocks noGrp="1"/>
          </p:cNvSpPr>
          <p:nvPr>
            <p:ph type="dt" sz="half" idx="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页脚占位符 4"/>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2" name="灯片编号占位符 5"/>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latin typeface="Franklin Gothic Book" pitchFamily="34" charset="0"/>
              <a:ea typeface="黑体" panose="02010609060101010101" pitchFamily="49" charset="-122"/>
            </a:endParaRP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215206" y="274638"/>
            <a:ext cx="1471594" cy="6011882"/>
          </a:xfrm>
        </p:spPr>
        <p:txBody>
          <a:bodyPr vert="eaVert"/>
          <a:lstStyle/>
          <a:p>
            <a:pPr fontAlgn="base"/>
            <a:r>
              <a:rPr lang="zh-CN" altLang="en-US" strike="noStrike" noProof="1" smtClean="0"/>
              <a:t>单击此处编辑母版标题样式</a:t>
            </a:r>
            <a:endParaRPr lang="en-US" strike="noStrike" noProof="1"/>
          </a:p>
        </p:txBody>
      </p:sp>
      <p:sp>
        <p:nvSpPr>
          <p:cNvPr id="3" name="竖排文字占位符 2"/>
          <p:cNvSpPr>
            <a:spLocks noGrp="1"/>
          </p:cNvSpPr>
          <p:nvPr>
            <p:ph type="body" orient="vert" idx="1"/>
          </p:nvPr>
        </p:nvSpPr>
        <p:spPr>
          <a:xfrm>
            <a:off x="457200" y="274638"/>
            <a:ext cx="6686568" cy="6011882"/>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pic>
        <p:nvPicPr>
          <p:cNvPr id="74756" name="图片 6"/>
          <p:cNvPicPr>
            <a:picLocks noChangeAspect="1"/>
          </p:cNvPicPr>
          <p:nvPr userDrawn="1"/>
        </p:nvPicPr>
        <p:blipFill>
          <a:blip r:embed="rId2"/>
          <a:srcRect l="16885"/>
          <a:stretch>
            <a:fillRect/>
          </a:stretch>
        </p:blipFill>
        <p:spPr>
          <a:xfrm>
            <a:off x="-12700" y="-9525"/>
            <a:ext cx="9161463" cy="6867525"/>
          </a:xfrm>
          <a:prstGeom prst="rect">
            <a:avLst/>
          </a:prstGeom>
          <a:noFill/>
          <a:ln w="9525">
            <a:noFill/>
          </a:ln>
        </p:spPr>
      </p:pic>
      <p:sp>
        <p:nvSpPr>
          <p:cNvPr id="3" name="任意多边形 34"/>
          <p:cNvSpPr/>
          <p:nvPr userDrawn="1"/>
        </p:nvSpPr>
        <p:spPr>
          <a:xfrm>
            <a:off x="-6985" y="379731"/>
            <a:ext cx="6628130" cy="76200"/>
          </a:xfrm>
          <a:custGeom>
            <a:avLst/>
            <a:gdLst>
              <a:gd name="connsiteX0" fmla="*/ 0 w 8821621"/>
              <a:gd name="connsiteY0" fmla="*/ 0 h 98038"/>
              <a:gd name="connsiteX1" fmla="*/ 8723583 w 8821621"/>
              <a:gd name="connsiteY1" fmla="*/ 0 h 98038"/>
              <a:gd name="connsiteX2" fmla="*/ 8821621 w 8821621"/>
              <a:gd name="connsiteY2" fmla="*/ 98038 h 98038"/>
              <a:gd name="connsiteX3" fmla="*/ 0 w 8821621"/>
              <a:gd name="connsiteY3" fmla="*/ 98038 h 98038"/>
              <a:gd name="connsiteX4" fmla="*/ 0 w 8821621"/>
              <a:gd name="connsiteY4" fmla="*/ 0 h 98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21621" h="98038">
                <a:moveTo>
                  <a:pt x="0" y="0"/>
                </a:moveTo>
                <a:lnTo>
                  <a:pt x="8723583" y="0"/>
                </a:lnTo>
                <a:lnTo>
                  <a:pt x="8821621" y="98038"/>
                </a:lnTo>
                <a:lnTo>
                  <a:pt x="0" y="98038"/>
                </a:lnTo>
                <a:lnTo>
                  <a:pt x="0" y="0"/>
                </a:lnTo>
                <a:close/>
              </a:path>
            </a:pathLst>
          </a:custGeom>
          <a:solidFill>
            <a:srgbClr val="60980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fontAlgn="auto">
              <a:spcBef>
                <a:spcPts val="0"/>
              </a:spcBef>
              <a:spcAft>
                <a:spcPts val="0"/>
              </a:spcAft>
              <a:defRPr/>
            </a:pPr>
            <a:endParaRPr lang="zh-CN" altLang="en-US" sz="1350" strike="noStrike" kern="0" noProof="1" dirty="0">
              <a:solidFill>
                <a:srgbClr val="FFFFFF"/>
              </a:solidFill>
              <a:latin typeface="+mn-ea"/>
            </a:endParaRPr>
          </a:p>
        </p:txBody>
      </p:sp>
      <p:sp>
        <p:nvSpPr>
          <p:cNvPr id="4" name="任意多边形 35"/>
          <p:cNvSpPr/>
          <p:nvPr userDrawn="1"/>
        </p:nvSpPr>
        <p:spPr>
          <a:xfrm>
            <a:off x="8314225" y="379758"/>
            <a:ext cx="834541" cy="73543"/>
          </a:xfrm>
          <a:custGeom>
            <a:avLst/>
            <a:gdLst>
              <a:gd name="connsiteX0" fmla="*/ 98038 w 1112721"/>
              <a:gd name="connsiteY0" fmla="*/ 0 h 98038"/>
              <a:gd name="connsiteX1" fmla="*/ 1112721 w 1112721"/>
              <a:gd name="connsiteY1" fmla="*/ 0 h 98038"/>
              <a:gd name="connsiteX2" fmla="*/ 1112721 w 1112721"/>
              <a:gd name="connsiteY2" fmla="*/ 98038 h 98038"/>
              <a:gd name="connsiteX3" fmla="*/ 0 w 1112721"/>
              <a:gd name="connsiteY3" fmla="*/ 98038 h 98038"/>
              <a:gd name="connsiteX4" fmla="*/ 98038 w 1112721"/>
              <a:gd name="connsiteY4" fmla="*/ 0 h 98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2721" h="98038">
                <a:moveTo>
                  <a:pt x="98038" y="0"/>
                </a:moveTo>
                <a:lnTo>
                  <a:pt x="1112721" y="0"/>
                </a:lnTo>
                <a:lnTo>
                  <a:pt x="1112721" y="98038"/>
                </a:lnTo>
                <a:lnTo>
                  <a:pt x="0" y="98038"/>
                </a:lnTo>
                <a:lnTo>
                  <a:pt x="98038" y="0"/>
                </a:lnTo>
                <a:close/>
              </a:path>
            </a:pathLst>
          </a:custGeom>
          <a:solidFill>
            <a:srgbClr val="60980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015" strike="noStrike" kern="0" noProof="1" dirty="0">
              <a:solidFill>
                <a:srgbClr val="FFFFFF"/>
              </a:solidFill>
              <a:latin typeface="+mn-ea"/>
            </a:endParaRPr>
          </a:p>
        </p:txBody>
      </p:sp>
      <p:sp>
        <p:nvSpPr>
          <p:cNvPr id="5" name="任意多边形 36"/>
          <p:cNvSpPr/>
          <p:nvPr userDrawn="1"/>
        </p:nvSpPr>
        <p:spPr>
          <a:xfrm>
            <a:off x="6620343" y="453301"/>
            <a:ext cx="1693244" cy="30655"/>
          </a:xfrm>
          <a:custGeom>
            <a:avLst/>
            <a:gdLst>
              <a:gd name="connsiteX0" fmla="*/ 0 w 2257658"/>
              <a:gd name="connsiteY0" fmla="*/ 0 h 40866"/>
              <a:gd name="connsiteX1" fmla="*/ 2257658 w 2257658"/>
              <a:gd name="connsiteY1" fmla="*/ 0 h 40866"/>
              <a:gd name="connsiteX2" fmla="*/ 2216792 w 2257658"/>
              <a:gd name="connsiteY2" fmla="*/ 40866 h 40866"/>
              <a:gd name="connsiteX3" fmla="*/ 40866 w 2257658"/>
              <a:gd name="connsiteY3" fmla="*/ 40866 h 40866"/>
              <a:gd name="connsiteX4" fmla="*/ 0 w 2257658"/>
              <a:gd name="connsiteY4" fmla="*/ 0 h 408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7658" h="40866">
                <a:moveTo>
                  <a:pt x="0" y="0"/>
                </a:moveTo>
                <a:lnTo>
                  <a:pt x="2257658" y="0"/>
                </a:lnTo>
                <a:lnTo>
                  <a:pt x="2216792" y="40866"/>
                </a:lnTo>
                <a:lnTo>
                  <a:pt x="40866" y="40866"/>
                </a:lnTo>
                <a:lnTo>
                  <a:pt x="0" y="0"/>
                </a:lnTo>
                <a:close/>
              </a:path>
            </a:pathLst>
          </a:custGeom>
          <a:solidFill>
            <a:srgbClr val="FFCC66"/>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fontAlgn="auto">
              <a:spcBef>
                <a:spcPts val="0"/>
              </a:spcBef>
              <a:spcAft>
                <a:spcPts val="0"/>
              </a:spcAft>
              <a:defRPr/>
            </a:pPr>
            <a:endParaRPr lang="zh-CN" altLang="en-US" sz="1350" strike="noStrike" kern="0" noProof="1" dirty="0">
              <a:solidFill>
                <a:srgbClr val="FFFFFF"/>
              </a:solidFill>
              <a:latin typeface="+mn-ea"/>
            </a:endParaRPr>
          </a:p>
        </p:txBody>
      </p:sp>
      <p:sp>
        <p:nvSpPr>
          <p:cNvPr id="6" name="直角三角形 15"/>
          <p:cNvSpPr/>
          <p:nvPr userDrawn="1"/>
        </p:nvSpPr>
        <p:spPr>
          <a:xfrm>
            <a:off x="-6350" y="33021"/>
            <a:ext cx="334010" cy="346711"/>
          </a:xfrm>
          <a:prstGeom prst="rtTriangle">
            <a:avLst/>
          </a:prstGeom>
          <a:solidFill>
            <a:srgbClr val="60980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015" strike="noStrike" kern="0" noProof="1" dirty="0">
              <a:solidFill>
                <a:srgbClr val="FFFFFF"/>
              </a:solidFill>
              <a:latin typeface="+mn-ea"/>
            </a:endParaRPr>
          </a:p>
        </p:txBody>
      </p:sp>
      <p:sp>
        <p:nvSpPr>
          <p:cNvPr id="7" name="矩形 7"/>
          <p:cNvSpPr/>
          <p:nvPr userDrawn="1"/>
        </p:nvSpPr>
        <p:spPr>
          <a:xfrm>
            <a:off x="-6350" y="1285875"/>
            <a:ext cx="9155113" cy="5572125"/>
          </a:xfrm>
          <a:prstGeom prst="rect">
            <a:avLst/>
          </a:prstGeom>
          <a:solidFill>
            <a:schemeClr val="bg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trike="noStrike" noProof="1"/>
          </a:p>
        </p:txBody>
      </p:sp>
      <p:pic>
        <p:nvPicPr>
          <p:cNvPr id="8" name="图片 17" descr="C:\Users\Administrator\Desktop\logo.pnglogo"/>
          <p:cNvPicPr>
            <a:picLocks noChangeAspect="1"/>
          </p:cNvPicPr>
          <p:nvPr userDrawn="1"/>
        </p:nvPicPr>
        <p:blipFill>
          <a:blip r:embed="rId3" cstate="print">
            <a:duotone>
              <a:schemeClr val="bg2">
                <a:shade val="45000"/>
                <a:satMod val="135000"/>
              </a:schemeClr>
              <a:prstClr val="white"/>
            </a:duotone>
          </a:blip>
          <a:srcRect/>
          <a:stretch>
            <a:fillRect/>
          </a:stretch>
        </p:blipFill>
        <p:spPr>
          <a:xfrm>
            <a:off x="2114235" y="2066744"/>
            <a:ext cx="4356735" cy="1051560"/>
          </a:xfrm>
          <a:prstGeom prst="rect">
            <a:avLst/>
          </a:prstGeom>
        </p:spPr>
      </p:pic>
      <p:sp>
        <p:nvSpPr>
          <p:cNvPr id="74763" name="文本框 8"/>
          <p:cNvSpPr txBox="1"/>
          <p:nvPr userDrawn="1"/>
        </p:nvSpPr>
        <p:spPr>
          <a:xfrm>
            <a:off x="1131888" y="74613"/>
            <a:ext cx="3905250" cy="246062"/>
          </a:xfrm>
          <a:prstGeom prst="rect">
            <a:avLst/>
          </a:prstGeom>
          <a:noFill/>
          <a:ln w="9525">
            <a:noFill/>
          </a:ln>
        </p:spPr>
        <p:txBody>
          <a:bodyPr wrap="none" anchor="t">
            <a:spAutoFit/>
          </a:bodyPr>
          <a:p>
            <a:pPr lvl="0"/>
            <a:r>
              <a:rPr lang="en-US" altLang="zh-CN" sz="1000">
                <a:latin typeface="Franklin Gothic Book" pitchFamily="34" charset="0"/>
                <a:ea typeface="黑体" panose="02010609060101010101" pitchFamily="49" charset="-122"/>
              </a:rPr>
              <a:t>21</a:t>
            </a:r>
            <a:r>
              <a:rPr lang="zh-CN" altLang="en-US" sz="1000">
                <a:latin typeface="Franklin Gothic Book" pitchFamily="34" charset="0"/>
                <a:ea typeface="黑体" panose="02010609060101010101" pitchFamily="49" charset="-122"/>
              </a:rPr>
              <a:t>世纪教育网（</a:t>
            </a:r>
            <a:r>
              <a:rPr lang="en-US" altLang="zh-CN" sz="1000">
                <a:latin typeface="Franklin Gothic Book" pitchFamily="34" charset="0"/>
                <a:ea typeface="黑体" panose="02010609060101010101" pitchFamily="49" charset="-122"/>
              </a:rPr>
              <a:t>www.21cnjy.com</a:t>
            </a:r>
            <a:r>
              <a:rPr lang="zh-CN" altLang="en-US" sz="1000">
                <a:latin typeface="Franklin Gothic Book" pitchFamily="34" charset="0"/>
                <a:ea typeface="黑体" panose="02010609060101010101" pitchFamily="49" charset="-122"/>
              </a:rPr>
              <a:t>）全国最大的中小学教育资源网站</a:t>
            </a:r>
            <a:endParaRPr lang="zh-CN" altLang="en-US" sz="1000">
              <a:latin typeface="Franklin Gothic Book" pitchFamily="34" charset="0"/>
              <a:ea typeface="黑体" panose="02010609060101010101" pitchFamily="49" charset="-122"/>
            </a:endParaRPr>
          </a:p>
        </p:txBody>
      </p:sp>
      <p:pic>
        <p:nvPicPr>
          <p:cNvPr id="74764" name="图片 11" descr="21世纪教育logo"/>
          <p:cNvPicPr>
            <a:picLocks noChangeAspect="1"/>
          </p:cNvPicPr>
          <p:nvPr userDrawn="1"/>
        </p:nvPicPr>
        <p:blipFill>
          <a:blip r:embed="rId4"/>
          <a:stretch>
            <a:fillRect/>
          </a:stretch>
        </p:blipFill>
        <p:spPr>
          <a:xfrm>
            <a:off x="6713538" y="33338"/>
            <a:ext cx="1508125" cy="365125"/>
          </a:xfrm>
          <a:prstGeom prst="rect">
            <a:avLst/>
          </a:prstGeom>
          <a:noFill/>
          <a:ln w="9525">
            <a:noFill/>
          </a:ln>
        </p:spPr>
      </p:pic>
      <p:sp>
        <p:nvSpPr>
          <p:cNvPr id="11" name="矩形 16"/>
          <p:cNvSpPr/>
          <p:nvPr userDrawn="1"/>
        </p:nvSpPr>
        <p:spPr>
          <a:xfrm>
            <a:off x="-14287" y="6488113"/>
            <a:ext cx="9167813" cy="376238"/>
          </a:xfrm>
          <a:prstGeom prst="rect">
            <a:avLst/>
          </a:prstGeom>
          <a:solidFill>
            <a:srgbClr val="60980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trike="noStrike" noProof="1"/>
          </a:p>
        </p:txBody>
      </p:sp>
      <p:sp>
        <p:nvSpPr>
          <p:cNvPr id="74766" name="文本框 10"/>
          <p:cNvSpPr txBox="1"/>
          <p:nvPr userDrawn="1"/>
        </p:nvSpPr>
        <p:spPr>
          <a:xfrm>
            <a:off x="358775" y="6516688"/>
            <a:ext cx="1739900" cy="306387"/>
          </a:xfrm>
          <a:prstGeom prst="rect">
            <a:avLst/>
          </a:prstGeom>
          <a:noFill/>
          <a:ln w="9525">
            <a:noFill/>
          </a:ln>
        </p:spPr>
        <p:txBody>
          <a:bodyPr wrap="none" anchor="t">
            <a:spAutoFit/>
          </a:bodyPr>
          <a:p>
            <a:pPr lvl="0"/>
            <a:r>
              <a:rPr lang="zh-CN" altLang="en-US" sz="1400">
                <a:solidFill>
                  <a:schemeClr val="bg1"/>
                </a:solidFill>
                <a:latin typeface="Franklin Gothic Book" pitchFamily="34" charset="0"/>
                <a:ea typeface="黑体" panose="02010609060101010101" pitchFamily="49" charset="-122"/>
              </a:rPr>
              <a:t>版权所有   盗版必究</a:t>
            </a:r>
            <a:endParaRPr lang="zh-CN" altLang="en-US" sz="1400">
              <a:solidFill>
                <a:schemeClr val="bg1"/>
              </a:solidFill>
              <a:latin typeface="Franklin Gothic Book" pitchFamily="34" charset="0"/>
              <a:ea typeface="黑体" panose="02010609060101010101" pitchFamily="49" charset="-122"/>
            </a:endParaRPr>
          </a:p>
        </p:txBody>
      </p:sp>
      <p:sp>
        <p:nvSpPr>
          <p:cNvPr id="74767" name="TextBox 21"/>
          <p:cNvSpPr txBox="1"/>
          <p:nvPr userDrawn="1"/>
        </p:nvSpPr>
        <p:spPr>
          <a:xfrm>
            <a:off x="327025" y="28575"/>
            <a:ext cx="647700" cy="368300"/>
          </a:xfrm>
          <a:prstGeom prst="rect">
            <a:avLst/>
          </a:prstGeom>
          <a:noFill/>
          <a:ln w="9525">
            <a:noFill/>
          </a:ln>
        </p:spPr>
        <p:txBody>
          <a:bodyPr wrap="none" anchor="t">
            <a:spAutoFit/>
          </a:bodyPr>
          <a:p>
            <a:pPr lvl="0"/>
            <a:r>
              <a:rPr lang="zh-CN" altLang="en-US" dirty="0">
                <a:solidFill>
                  <a:srgbClr val="609801"/>
                </a:solidFill>
                <a:latin typeface="时尚中黑简体" pitchFamily="2" charset="-122"/>
                <a:ea typeface="时尚中黑简体" pitchFamily="2" charset="-122"/>
              </a:rPr>
              <a:t>精品</a:t>
            </a:r>
            <a:endParaRPr lang="zh-CN" altLang="en-US" dirty="0">
              <a:solidFill>
                <a:srgbClr val="609801"/>
              </a:solidFill>
              <a:latin typeface="时尚中黑简体" pitchFamily="2" charset="-122"/>
              <a:ea typeface="时尚中黑简体" pitchFamily="2" charset="-122"/>
            </a:endParaRPr>
          </a:p>
        </p:txBody>
      </p:sp>
      <p:sp>
        <p:nvSpPr>
          <p:cNvPr id="74768" name="文本框 18"/>
          <p:cNvSpPr txBox="1"/>
          <p:nvPr userDrawn="1"/>
        </p:nvSpPr>
        <p:spPr>
          <a:xfrm>
            <a:off x="5861050" y="6523038"/>
            <a:ext cx="2967038" cy="307975"/>
          </a:xfrm>
          <a:prstGeom prst="rect">
            <a:avLst/>
          </a:prstGeom>
          <a:noFill/>
          <a:ln w="9525">
            <a:noFill/>
          </a:ln>
        </p:spPr>
        <p:txBody>
          <a:bodyPr wrap="none" anchor="t">
            <a:spAutoFit/>
          </a:bodyPr>
          <a:p>
            <a:pPr lvl="0"/>
            <a:r>
              <a:rPr lang="zh-CN" altLang="en-US" sz="1400">
                <a:solidFill>
                  <a:schemeClr val="bg1"/>
                </a:solidFill>
                <a:latin typeface="黑体" panose="02010609060101010101" pitchFamily="49" charset="-122"/>
                <a:ea typeface="黑体" panose="02010609060101010101" pitchFamily="49" charset="-122"/>
              </a:rPr>
              <a:t>上</a:t>
            </a:r>
            <a:r>
              <a:rPr lang="en-US" altLang="zh-CN" sz="1400">
                <a:solidFill>
                  <a:schemeClr val="bg1"/>
                </a:solidFill>
                <a:latin typeface="黑体" panose="02010609060101010101" pitchFamily="49" charset="-122"/>
                <a:ea typeface="黑体" panose="02010609060101010101" pitchFamily="49" charset="-122"/>
              </a:rPr>
              <a:t>21</a:t>
            </a:r>
            <a:r>
              <a:rPr lang="zh-CN" altLang="en-US" sz="1400">
                <a:solidFill>
                  <a:schemeClr val="bg1"/>
                </a:solidFill>
                <a:latin typeface="黑体" panose="02010609060101010101" pitchFamily="49" charset="-122"/>
                <a:ea typeface="黑体" panose="02010609060101010101" pitchFamily="49" charset="-122"/>
              </a:rPr>
              <a:t>世纪教育网   下精品教学资源</a:t>
            </a:r>
            <a:endParaRPr lang="zh-CN" altLang="en-US" sz="1400">
              <a:solidFill>
                <a:schemeClr val="bg1"/>
              </a:solidFill>
              <a:latin typeface="黑体" panose="02010609060101010101" pitchFamily="49" charset="-122"/>
              <a:ea typeface="黑体" panose="02010609060101010101" pitchFamily="49" charset="-122"/>
            </a:endParaRPr>
          </a:p>
        </p:txBody>
      </p:sp>
      <p:sp>
        <p:nvSpPr>
          <p:cNvPr id="2" name="日期占位符 1"/>
          <p:cNvSpPr>
            <a:spLocks noGrp="1"/>
          </p:cNvSpPr>
          <p:nvPr>
            <p:ph type="dt" sz="half" idx="10"/>
          </p:nvPr>
        </p:nvSpPr>
        <p:spPr>
          <a:xfrm>
            <a:off x="76200" y="6400800"/>
            <a:ext cx="3200400" cy="284163"/>
          </a:xfrm>
          <a:prstGeom prst="rect">
            <a:avLst/>
          </a:prstGeom>
        </p:spPr>
        <p:txBody>
          <a:bodyPr vert="horz" rtlCol="0" anchor="b"/>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9" name="页脚占位符 8"/>
          <p:cNvSpPr>
            <a:spLocks noGrp="1"/>
          </p:cNvSpPr>
          <p:nvPr>
            <p:ph type="ftr" sz="quarter" idx="11"/>
          </p:nvPr>
        </p:nvSpPr>
        <p:spPr>
          <a:xfrm>
            <a:off x="5334000" y="6400800"/>
            <a:ext cx="3733800" cy="284163"/>
          </a:xfrm>
          <a:prstGeom prst="rect">
            <a:avLst/>
          </a:prstGeom>
        </p:spPr>
        <p:txBody>
          <a:bodyPr vert="horz" rtlCol="0" anchor="ctr"/>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0" name="灯片编号占位符 9"/>
          <p:cNvSpPr>
            <a:spLocks noGrp="1"/>
          </p:cNvSpPr>
          <p:nvPr>
            <p:ph type="sldNum" sz="quarter" idx="12"/>
          </p:nvPr>
        </p:nvSpPr>
        <p:spPr>
          <a:xfrm>
            <a:off x="4114800" y="6400800"/>
            <a:ext cx="914400" cy="284163"/>
          </a:xfrm>
          <a:prstGeom prst="rect">
            <a:avLst/>
          </a:prstGeom>
          <a:noFill/>
        </p:spPr>
        <p:txBody>
          <a:bodyPr vert="horz" lIns="45720" rIns="45720" rtlCol="0" anchor="ctr"/>
          <a:p>
            <a:pPr lvl="0" eaLnBrk="1" fontAlgn="base" hangingPunct="1"/>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p>
        </p:txBody>
      </p:sp>
    </p:spTree>
  </p:cSld>
  <p:clrMapOvr>
    <a:masterClrMapping/>
  </p:clrMapOvr>
  <p:transition spd="slow">
    <p:random/>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p>
        </p:txBody>
      </p:sp>
    </p:spTree>
  </p:cSld>
  <p:clrMapOvr>
    <a:masterClrMapping/>
  </p:clrMapOvr>
  <p:transition spd="slow">
    <p:random/>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9" name="矩形 6"/>
          <p:cNvSpPr/>
          <p:nvPr/>
        </p:nvSpPr>
        <p:spPr>
          <a:xfrm>
            <a:off x="685800" y="3143250"/>
            <a:ext cx="77724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a:xfrm>
            <a:off x="722313" y="3143248"/>
            <a:ext cx="7772400" cy="1362075"/>
          </a:xfrm>
        </p:spPr>
        <p:txBody>
          <a:bodyPr anchor="t"/>
          <a:lstStyle>
            <a:lvl1pPr algn="ctr">
              <a:defRPr sz="4000" b="0" cap="all"/>
            </a:lvl1pPr>
          </a:lstStyle>
          <a:p>
            <a:pPr fontAlgn="base"/>
            <a:r>
              <a:rPr lang="zh-CN" altLang="en-US" strike="noStrike" noProof="1" smtClean="0"/>
              <a:t>单击此处编辑母版标题样式</a:t>
            </a:r>
            <a:endParaRPr lang="en-US" strike="noStrike" noProof="1"/>
          </a:p>
        </p:txBody>
      </p:sp>
      <p:sp>
        <p:nvSpPr>
          <p:cNvPr id="3" name="文本占位符 2"/>
          <p:cNvSpPr>
            <a:spLocks noGrp="1"/>
          </p:cNvSpPr>
          <p:nvPr>
            <p:ph type="body" idx="1"/>
          </p:nvPr>
        </p:nvSpPr>
        <p:spPr>
          <a:xfrm>
            <a:off x="722313" y="1643061"/>
            <a:ext cx="7772400" cy="1500187"/>
          </a:xfrm>
        </p:spPr>
        <p:txBody>
          <a:bodyPr anchor="b"/>
          <a:lstStyle>
            <a:lvl1pPr marL="0" indent="0" algn="ctr">
              <a:buNone/>
              <a:defRPr sz="2000">
                <a:solidFill>
                  <a:schemeClr val="tx1">
                    <a:tint val="75000"/>
                  </a:schemeClr>
                </a:solidFill>
              </a:defRPr>
            </a:lvl1pPr>
            <a:lvl2pPr marL="457200" indent="0" algn="ctr">
              <a:buNone/>
              <a:defRPr sz="1800">
                <a:solidFill>
                  <a:schemeClr val="tx1">
                    <a:tint val="75000"/>
                  </a:schemeClr>
                </a:solidFill>
              </a:defRPr>
            </a:lvl2pPr>
            <a:lvl3pPr marL="914400" indent="0" algn="ctr">
              <a:buNone/>
              <a:defRPr sz="1600">
                <a:solidFill>
                  <a:schemeClr val="tx1">
                    <a:tint val="75000"/>
                  </a:schemeClr>
                </a:solidFill>
              </a:defRPr>
            </a:lvl3pPr>
            <a:lvl4pPr marL="1371600" indent="0" algn="ctr">
              <a:buNone/>
              <a:defRPr sz="1400">
                <a:solidFill>
                  <a:schemeClr val="tx1">
                    <a:tint val="75000"/>
                  </a:schemeClr>
                </a:solidFill>
              </a:defRPr>
            </a:lvl4pPr>
            <a:lvl5pPr marL="1828800" indent="0" algn="ctr">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3"/>
          <p:cNvSpPr>
            <a:spLocks noGrp="1"/>
          </p:cNvSpPr>
          <p:nvPr>
            <p:ph type="dt" sz="half" idx="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页脚占位符 4"/>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2" name="灯片编号占位符 5"/>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latin typeface="Franklin Gothic Book" pitchFamily="34" charset="0"/>
              <a:ea typeface="黑体" panose="02010609060101010101" pitchFamily="49" charset="-122"/>
            </a:endParaRP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sp>
        <p:nvSpPr>
          <p:cNvPr id="9" name="矩形 7"/>
          <p:cNvSpPr/>
          <p:nvPr/>
        </p:nvSpPr>
        <p:spPr>
          <a:xfrm>
            <a:off x="457200" y="1411288"/>
            <a:ext cx="82296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en-US" strike="noStrike"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4"/>
          <p:cNvSpPr>
            <a:spLocks noGrp="1"/>
          </p:cNvSpPr>
          <p:nvPr>
            <p:ph type="dt" sz="half" idx="1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页脚占位符 5"/>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2" name="灯片编号占位符 6"/>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latin typeface="Franklin Gothic Book" pitchFamily="34" charset="0"/>
              <a:ea typeface="黑体" panose="02010609060101010101" pitchFamily="49" charset="-122"/>
            </a:endParaRPr>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sp>
        <p:nvSpPr>
          <p:cNvPr id="9" name="矩形 9"/>
          <p:cNvSpPr/>
          <p:nvPr/>
        </p:nvSpPr>
        <p:spPr>
          <a:xfrm>
            <a:off x="457200" y="1411288"/>
            <a:ext cx="82296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p:txBody>
          <a:bodyPr/>
          <a:lstStyle>
            <a:lvl1pPr>
              <a:defRPr/>
            </a:lvl1pPr>
          </a:lstStyle>
          <a:p>
            <a:pPr fontAlgn="base"/>
            <a:r>
              <a:rPr lang="zh-CN" altLang="en-US" strike="noStrike" noProof="1" smtClean="0"/>
              <a:t>单击此处编辑母版标题样式</a:t>
            </a:r>
            <a:endParaRPr 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6"/>
          <p:cNvSpPr>
            <a:spLocks noGrp="1"/>
          </p:cNvSpPr>
          <p:nvPr>
            <p:ph type="dt" sz="half" idx="1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页脚占位符 7"/>
          <p:cNvSpPr>
            <a:spLocks noGrp="1"/>
          </p:cNvSpPr>
          <p:nvPr>
            <p:ph type="ftr" sz="quarter" idx="1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2" name="灯片编号占位符 8"/>
          <p:cNvSpPr>
            <a:spLocks noGrp="1"/>
          </p:cNvSpPr>
          <p:nvPr>
            <p:ph type="sldNum" sz="quarter" idx="1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latin typeface="Franklin Gothic Book" pitchFamily="34" charset="0"/>
              <a:ea typeface="黑体" panose="02010609060101010101" pitchFamily="49"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215206" y="274638"/>
            <a:ext cx="1471594" cy="6011882"/>
          </a:xfrm>
        </p:spPr>
        <p:txBody>
          <a:bodyPr vert="eaVert"/>
          <a:lstStyle/>
          <a:p>
            <a:pPr fontAlgn="base"/>
            <a:r>
              <a:rPr lang="zh-CN" altLang="en-US" strike="noStrike" noProof="1" smtClean="0"/>
              <a:t>单击此处编辑母版标题样式</a:t>
            </a:r>
            <a:endParaRPr lang="en-US" strike="noStrike" noProof="1"/>
          </a:p>
        </p:txBody>
      </p:sp>
      <p:sp>
        <p:nvSpPr>
          <p:cNvPr id="3" name="竖排文字占位符 2"/>
          <p:cNvSpPr>
            <a:spLocks noGrp="1"/>
          </p:cNvSpPr>
          <p:nvPr>
            <p:ph type="body" orient="vert" idx="1"/>
          </p:nvPr>
        </p:nvSpPr>
        <p:spPr>
          <a:xfrm>
            <a:off x="457200" y="274638"/>
            <a:ext cx="6686568" cy="6011882"/>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9" name="日期占位符 1"/>
          <p:cNvSpPr>
            <a:spLocks noGrp="1"/>
          </p:cNvSpPr>
          <p:nvPr>
            <p:ph type="dt" sz="half" idx="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0" name="页脚占位符 2"/>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灯片编号占位符 3"/>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latin typeface="Franklin Gothic Book" pitchFamily="34" charset="0"/>
              <a:ea typeface="黑体" panose="02010609060101010101" pitchFamily="49" charset="-122"/>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chemeClr val="bg1"/>
        </a:solidFill>
        <a:effectLst/>
      </p:bgPr>
    </p:bg>
    <p:spTree>
      <p:nvGrpSpPr>
        <p:cNvPr id="1" name=""/>
        <p:cNvGrpSpPr/>
        <p:nvPr/>
      </p:nvGrpSpPr>
      <p:grpSpPr>
        <a:xfrm>
          <a:off x="0" y="0"/>
          <a:ext cx="0" cy="0"/>
          <a:chOff x="0" y="0"/>
          <a:chExt cx="0" cy="0"/>
        </a:xfrm>
      </p:grpSpPr>
      <p:sp>
        <p:nvSpPr>
          <p:cNvPr id="9" name="矩形 7"/>
          <p:cNvSpPr/>
          <p:nvPr/>
        </p:nvSpPr>
        <p:spPr>
          <a:xfrm>
            <a:off x="2786063" y="1054100"/>
            <a:ext cx="5903913"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a:xfrm>
            <a:off x="2786050" y="228600"/>
            <a:ext cx="5900752" cy="842946"/>
          </a:xfrm>
        </p:spPr>
        <p:txBody>
          <a:bodyPr anchor="b"/>
          <a:lstStyle>
            <a:lvl1pPr algn="ctr">
              <a:defRPr sz="2800" b="0"/>
            </a:lvl1pPr>
          </a:lstStyle>
          <a:p>
            <a:pPr fontAlgn="base"/>
            <a:r>
              <a:rPr lang="zh-CN" altLang="en-US" strike="noStrike" noProof="1" smtClean="0"/>
              <a:t>单击此处编辑母版标题样式</a:t>
            </a:r>
            <a:endParaRPr lang="en-US" strike="noStrike" noProof="1"/>
          </a:p>
        </p:txBody>
      </p:sp>
      <p:sp>
        <p:nvSpPr>
          <p:cNvPr id="3" name="内容占位符 2"/>
          <p:cNvSpPr>
            <a:spLocks noGrp="1"/>
          </p:cNvSpPr>
          <p:nvPr>
            <p:ph idx="1"/>
          </p:nvPr>
        </p:nvSpPr>
        <p:spPr>
          <a:xfrm>
            <a:off x="2786050" y="1142984"/>
            <a:ext cx="5900750" cy="5143536"/>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4" name="文本占位符 3"/>
          <p:cNvSpPr>
            <a:spLocks noGrp="1"/>
          </p:cNvSpPr>
          <p:nvPr>
            <p:ph type="body" sz="half" idx="2"/>
          </p:nvPr>
        </p:nvSpPr>
        <p:spPr>
          <a:xfrm>
            <a:off x="457205" y="1142984"/>
            <a:ext cx="2257408" cy="5143536"/>
          </a:xfrm>
        </p:spPr>
        <p:txBody>
          <a:bodyPr anchor="ct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4"/>
          <p:cNvSpPr>
            <a:spLocks noGrp="1"/>
          </p:cNvSpPr>
          <p:nvPr>
            <p:ph type="dt" sz="half" idx="1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页脚占位符 5"/>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2" name="灯片编号占位符 6"/>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latin typeface="Franklin Gothic Book" pitchFamily="34" charset="0"/>
              <a:ea typeface="黑体" panose="02010609060101010101" pitchFamily="49" charset="-122"/>
            </a:endParaRPr>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533400" y="304800"/>
            <a:ext cx="6400800" cy="685800"/>
          </a:xfrm>
        </p:spPr>
        <p:txBody>
          <a:bodyPr/>
          <a:lstStyle>
            <a:lvl1pPr algn="l">
              <a:defRPr sz="2400" b="0"/>
            </a:lvl1pPr>
          </a:lstStyle>
          <a:p>
            <a:pPr fontAlgn="base"/>
            <a:r>
              <a:rPr lang="zh-CN" altLang="en-US" strike="noStrike" noProof="1" smtClean="0"/>
              <a:t>单击此处编辑母版标题样式</a:t>
            </a:r>
            <a:endParaRPr lang="en-US" strike="noStrike" noProof="1"/>
          </a:p>
        </p:txBody>
      </p:sp>
      <p:sp>
        <p:nvSpPr>
          <p:cNvPr id="3" name="图片占位符 2"/>
          <p:cNvSpPr>
            <a:spLocks noGrp="1"/>
          </p:cNvSpPr>
          <p:nvPr>
            <p:ph type="pic" idx="1"/>
          </p:nvPr>
        </p:nvSpPr>
        <p:spPr>
          <a:xfrm>
            <a:off x="701552" y="1143000"/>
            <a:ext cx="7223248" cy="3980172"/>
          </a:xfrm>
          <a:prstGeom prst="roundRect">
            <a:avLst>
              <a:gd name="adj" fmla="val 18278"/>
            </a:avLst>
          </a:prstGeom>
          <a:solidFill>
            <a:schemeClr val="accent1">
              <a:tint val="40000"/>
            </a:schemeClr>
          </a:solidFill>
          <a:ln w="50800" cap="rnd">
            <a:gradFill flip="none" rotWithShape="1">
              <a:gsLst>
                <a:gs pos="0">
                  <a:schemeClr val="accent1">
                    <a:shade val="50000"/>
                  </a:schemeClr>
                </a:gs>
                <a:gs pos="20000">
                  <a:schemeClr val="accent2">
                    <a:shade val="50000"/>
                  </a:schemeClr>
                </a:gs>
                <a:gs pos="40000">
                  <a:schemeClr val="accent3">
                    <a:shade val="50000"/>
                  </a:schemeClr>
                </a:gs>
                <a:gs pos="60000">
                  <a:schemeClr val="accent4">
                    <a:shade val="50000"/>
                  </a:schemeClr>
                </a:gs>
                <a:gs pos="80000">
                  <a:schemeClr val="accent5">
                    <a:shade val="50000"/>
                  </a:schemeClr>
                </a:gs>
                <a:gs pos="100000">
                  <a:schemeClr val="accent6">
                    <a:shade val="50000"/>
                  </a:schemeClr>
                </a:gs>
              </a:gsLst>
              <a:path path="circle">
                <a:fillToRect l="50000" t="50000" r="50000" b="50000"/>
              </a:path>
              <a:tileRect/>
            </a:gradFill>
            <a:round/>
          </a:ln>
          <a:effectLst>
            <a:outerShdw blurRad="50800" dist="38100" dir="5400000" algn="tl" rotWithShape="0">
              <a:prstClr val="black">
                <a:alpha val="50000"/>
              </a:prstClr>
            </a:outerShdw>
          </a:effectLst>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tx2"/>
              </a:buClr>
              <a:buSzPct val="50000"/>
              <a:buFont typeface="Wingdings 2" pitchFamily="18" charset="2"/>
              <a:buNone/>
              <a:defRPr/>
            </a:pPr>
            <a:r>
              <a:rPr kumimoji="0" lang="zh-CN" altLang="en-US" sz="3200" b="0" i="0" u="none" strike="noStrike" kern="1200" cap="none" spc="0" normalizeH="0" baseline="0" noProof="0" smtClean="0">
                <a:ln>
                  <a:noFill/>
                </a:ln>
                <a:solidFill>
                  <a:schemeClr val="tx1"/>
                </a:solidFill>
                <a:effectLst/>
                <a:uLnTx/>
                <a:uFillTx/>
                <a:latin typeface="+mn-lt"/>
                <a:ea typeface="+mn-ea"/>
                <a:cs typeface="+mn-cs"/>
              </a:rPr>
              <a:t>单击图标添加图片</a:t>
            </a: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62200" y="5410200"/>
            <a:ext cx="5657888" cy="804862"/>
          </a:xfrm>
        </p:spPr>
        <p:txBody>
          <a:bodyPr anchor="ctr"/>
          <a:lstStyle>
            <a:lvl1pPr marL="0" indent="0" algn="r">
              <a:buNone/>
              <a:defRPr sz="1200" b="0"/>
            </a:lvl1pPr>
            <a:lvl2pPr marL="457200" indent="0" algn="r">
              <a:buNone/>
              <a:defRPr sz="1200" b="0"/>
            </a:lvl2pPr>
            <a:lvl3pPr marL="914400" indent="0" algn="r">
              <a:buNone/>
              <a:defRPr sz="1200" b="0"/>
            </a:lvl3pPr>
            <a:lvl4pPr marL="1371600" indent="0" algn="r">
              <a:buNone/>
              <a:defRPr sz="1200" b="0"/>
            </a:lvl4pPr>
            <a:lvl5pPr marL="1828800" indent="0" algn="r">
              <a:buNone/>
              <a:defRPr sz="1200" b="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9" name="日期占位符 4"/>
          <p:cNvSpPr>
            <a:spLocks noGrp="1"/>
          </p:cNvSpPr>
          <p:nvPr>
            <p:ph type="dt" sz="half" idx="1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0" name="页脚占位符 5"/>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灯片编号占位符 6"/>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latin typeface="Franklin Gothic Book" pitchFamily="34" charset="0"/>
              <a:ea typeface="黑体" panose="02010609060101010101" pitchFamily="49" charset="-122"/>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chemeClr val="bg1"/>
        </a:solidFill>
        <a:effectLst/>
      </p:bgPr>
    </p:bg>
    <p:spTree>
      <p:nvGrpSpPr>
        <p:cNvPr id="1" name=""/>
        <p:cNvGrpSpPr/>
        <p:nvPr/>
      </p:nvGrpSpPr>
      <p:grpSpPr>
        <a:xfrm>
          <a:off x="0" y="0"/>
          <a:ext cx="0" cy="0"/>
          <a:chOff x="0" y="0"/>
          <a:chExt cx="0" cy="0"/>
        </a:xfrm>
      </p:grpSpPr>
      <p:sp>
        <p:nvSpPr>
          <p:cNvPr id="9" name="矩形 6"/>
          <p:cNvSpPr/>
          <p:nvPr/>
        </p:nvSpPr>
        <p:spPr>
          <a:xfrm>
            <a:off x="457200" y="1411288"/>
            <a:ext cx="82296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3"/>
          <p:cNvSpPr>
            <a:spLocks noGrp="1"/>
          </p:cNvSpPr>
          <p:nvPr>
            <p:ph type="dt" sz="half" idx="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页脚占位符 4"/>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2" name="灯片编号占位符 5"/>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latin typeface="Franklin Gothic Book" pitchFamily="34" charset="0"/>
              <a:ea typeface="黑体" panose="02010609060101010101" pitchFamily="49" charset="-122"/>
            </a:endParaRPr>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215206" y="274638"/>
            <a:ext cx="1471594" cy="6011882"/>
          </a:xfrm>
        </p:spPr>
        <p:txBody>
          <a:bodyPr vert="eaVert"/>
          <a:lstStyle/>
          <a:p>
            <a:pPr fontAlgn="base"/>
            <a:r>
              <a:rPr lang="zh-CN" altLang="en-US" strike="noStrike" noProof="1" smtClean="0"/>
              <a:t>单击此处编辑母版标题样式</a:t>
            </a:r>
            <a:endParaRPr lang="en-US" strike="noStrike" noProof="1"/>
          </a:p>
        </p:txBody>
      </p:sp>
      <p:sp>
        <p:nvSpPr>
          <p:cNvPr id="3" name="竖排文字占位符 2"/>
          <p:cNvSpPr>
            <a:spLocks noGrp="1"/>
          </p:cNvSpPr>
          <p:nvPr>
            <p:ph type="body" orient="vert" idx="1"/>
          </p:nvPr>
        </p:nvSpPr>
        <p:spPr>
          <a:xfrm>
            <a:off x="457200" y="274638"/>
            <a:ext cx="6686568" cy="6011882"/>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pic>
        <p:nvPicPr>
          <p:cNvPr id="82948" name="图片 6"/>
          <p:cNvPicPr>
            <a:picLocks noChangeAspect="1"/>
          </p:cNvPicPr>
          <p:nvPr userDrawn="1"/>
        </p:nvPicPr>
        <p:blipFill>
          <a:blip r:embed="rId2"/>
          <a:srcRect l="16885"/>
          <a:stretch>
            <a:fillRect/>
          </a:stretch>
        </p:blipFill>
        <p:spPr>
          <a:xfrm>
            <a:off x="-12700" y="-9525"/>
            <a:ext cx="9161463" cy="6867525"/>
          </a:xfrm>
          <a:prstGeom prst="rect">
            <a:avLst/>
          </a:prstGeom>
          <a:noFill/>
          <a:ln w="9525">
            <a:noFill/>
          </a:ln>
        </p:spPr>
      </p:pic>
      <p:sp>
        <p:nvSpPr>
          <p:cNvPr id="3" name="任意多边形 34"/>
          <p:cNvSpPr/>
          <p:nvPr userDrawn="1"/>
        </p:nvSpPr>
        <p:spPr>
          <a:xfrm>
            <a:off x="-6985" y="379731"/>
            <a:ext cx="6628130" cy="76200"/>
          </a:xfrm>
          <a:custGeom>
            <a:avLst/>
            <a:gdLst>
              <a:gd name="connsiteX0" fmla="*/ 0 w 8821621"/>
              <a:gd name="connsiteY0" fmla="*/ 0 h 98038"/>
              <a:gd name="connsiteX1" fmla="*/ 8723583 w 8821621"/>
              <a:gd name="connsiteY1" fmla="*/ 0 h 98038"/>
              <a:gd name="connsiteX2" fmla="*/ 8821621 w 8821621"/>
              <a:gd name="connsiteY2" fmla="*/ 98038 h 98038"/>
              <a:gd name="connsiteX3" fmla="*/ 0 w 8821621"/>
              <a:gd name="connsiteY3" fmla="*/ 98038 h 98038"/>
              <a:gd name="connsiteX4" fmla="*/ 0 w 8821621"/>
              <a:gd name="connsiteY4" fmla="*/ 0 h 98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21621" h="98038">
                <a:moveTo>
                  <a:pt x="0" y="0"/>
                </a:moveTo>
                <a:lnTo>
                  <a:pt x="8723583" y="0"/>
                </a:lnTo>
                <a:lnTo>
                  <a:pt x="8821621" y="98038"/>
                </a:lnTo>
                <a:lnTo>
                  <a:pt x="0" y="98038"/>
                </a:lnTo>
                <a:lnTo>
                  <a:pt x="0" y="0"/>
                </a:lnTo>
                <a:close/>
              </a:path>
            </a:pathLst>
          </a:custGeom>
          <a:solidFill>
            <a:srgbClr val="60980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fontAlgn="auto">
              <a:spcBef>
                <a:spcPts val="0"/>
              </a:spcBef>
              <a:spcAft>
                <a:spcPts val="0"/>
              </a:spcAft>
              <a:defRPr/>
            </a:pPr>
            <a:endParaRPr lang="zh-CN" altLang="en-US" sz="1350" strike="noStrike" kern="0" noProof="1" dirty="0">
              <a:solidFill>
                <a:srgbClr val="FFFFFF"/>
              </a:solidFill>
              <a:latin typeface="+mn-ea"/>
            </a:endParaRPr>
          </a:p>
        </p:txBody>
      </p:sp>
      <p:sp>
        <p:nvSpPr>
          <p:cNvPr id="4" name="任意多边形 35"/>
          <p:cNvSpPr/>
          <p:nvPr userDrawn="1"/>
        </p:nvSpPr>
        <p:spPr>
          <a:xfrm>
            <a:off x="8314225" y="379758"/>
            <a:ext cx="834541" cy="73543"/>
          </a:xfrm>
          <a:custGeom>
            <a:avLst/>
            <a:gdLst>
              <a:gd name="connsiteX0" fmla="*/ 98038 w 1112721"/>
              <a:gd name="connsiteY0" fmla="*/ 0 h 98038"/>
              <a:gd name="connsiteX1" fmla="*/ 1112721 w 1112721"/>
              <a:gd name="connsiteY1" fmla="*/ 0 h 98038"/>
              <a:gd name="connsiteX2" fmla="*/ 1112721 w 1112721"/>
              <a:gd name="connsiteY2" fmla="*/ 98038 h 98038"/>
              <a:gd name="connsiteX3" fmla="*/ 0 w 1112721"/>
              <a:gd name="connsiteY3" fmla="*/ 98038 h 98038"/>
              <a:gd name="connsiteX4" fmla="*/ 98038 w 1112721"/>
              <a:gd name="connsiteY4" fmla="*/ 0 h 98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2721" h="98038">
                <a:moveTo>
                  <a:pt x="98038" y="0"/>
                </a:moveTo>
                <a:lnTo>
                  <a:pt x="1112721" y="0"/>
                </a:lnTo>
                <a:lnTo>
                  <a:pt x="1112721" y="98038"/>
                </a:lnTo>
                <a:lnTo>
                  <a:pt x="0" y="98038"/>
                </a:lnTo>
                <a:lnTo>
                  <a:pt x="98038" y="0"/>
                </a:lnTo>
                <a:close/>
              </a:path>
            </a:pathLst>
          </a:custGeom>
          <a:solidFill>
            <a:srgbClr val="60980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015" strike="noStrike" kern="0" noProof="1" dirty="0">
              <a:solidFill>
                <a:srgbClr val="FFFFFF"/>
              </a:solidFill>
              <a:latin typeface="+mn-ea"/>
            </a:endParaRPr>
          </a:p>
        </p:txBody>
      </p:sp>
      <p:sp>
        <p:nvSpPr>
          <p:cNvPr id="5" name="任意多边形 36"/>
          <p:cNvSpPr/>
          <p:nvPr userDrawn="1"/>
        </p:nvSpPr>
        <p:spPr>
          <a:xfrm>
            <a:off x="6620343" y="453301"/>
            <a:ext cx="1693244" cy="30655"/>
          </a:xfrm>
          <a:custGeom>
            <a:avLst/>
            <a:gdLst>
              <a:gd name="connsiteX0" fmla="*/ 0 w 2257658"/>
              <a:gd name="connsiteY0" fmla="*/ 0 h 40866"/>
              <a:gd name="connsiteX1" fmla="*/ 2257658 w 2257658"/>
              <a:gd name="connsiteY1" fmla="*/ 0 h 40866"/>
              <a:gd name="connsiteX2" fmla="*/ 2216792 w 2257658"/>
              <a:gd name="connsiteY2" fmla="*/ 40866 h 40866"/>
              <a:gd name="connsiteX3" fmla="*/ 40866 w 2257658"/>
              <a:gd name="connsiteY3" fmla="*/ 40866 h 40866"/>
              <a:gd name="connsiteX4" fmla="*/ 0 w 2257658"/>
              <a:gd name="connsiteY4" fmla="*/ 0 h 408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7658" h="40866">
                <a:moveTo>
                  <a:pt x="0" y="0"/>
                </a:moveTo>
                <a:lnTo>
                  <a:pt x="2257658" y="0"/>
                </a:lnTo>
                <a:lnTo>
                  <a:pt x="2216792" y="40866"/>
                </a:lnTo>
                <a:lnTo>
                  <a:pt x="40866" y="40866"/>
                </a:lnTo>
                <a:lnTo>
                  <a:pt x="0" y="0"/>
                </a:lnTo>
                <a:close/>
              </a:path>
            </a:pathLst>
          </a:custGeom>
          <a:solidFill>
            <a:srgbClr val="FFCC66"/>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fontAlgn="auto">
              <a:spcBef>
                <a:spcPts val="0"/>
              </a:spcBef>
              <a:spcAft>
                <a:spcPts val="0"/>
              </a:spcAft>
              <a:defRPr/>
            </a:pPr>
            <a:endParaRPr lang="zh-CN" altLang="en-US" sz="1350" strike="noStrike" kern="0" noProof="1" dirty="0">
              <a:solidFill>
                <a:srgbClr val="FFFFFF"/>
              </a:solidFill>
              <a:latin typeface="+mn-ea"/>
            </a:endParaRPr>
          </a:p>
        </p:txBody>
      </p:sp>
      <p:sp>
        <p:nvSpPr>
          <p:cNvPr id="6" name="直角三角形 15"/>
          <p:cNvSpPr/>
          <p:nvPr userDrawn="1"/>
        </p:nvSpPr>
        <p:spPr>
          <a:xfrm>
            <a:off x="-6350" y="33021"/>
            <a:ext cx="334010" cy="346711"/>
          </a:xfrm>
          <a:prstGeom prst="rtTriangle">
            <a:avLst/>
          </a:prstGeom>
          <a:solidFill>
            <a:srgbClr val="60980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015" strike="noStrike" kern="0" noProof="1" dirty="0">
              <a:solidFill>
                <a:srgbClr val="FFFFFF"/>
              </a:solidFill>
              <a:latin typeface="+mn-ea"/>
            </a:endParaRPr>
          </a:p>
        </p:txBody>
      </p:sp>
      <p:sp>
        <p:nvSpPr>
          <p:cNvPr id="7" name="矩形 7"/>
          <p:cNvSpPr/>
          <p:nvPr userDrawn="1"/>
        </p:nvSpPr>
        <p:spPr>
          <a:xfrm>
            <a:off x="-6350" y="1285875"/>
            <a:ext cx="9155113" cy="5572125"/>
          </a:xfrm>
          <a:prstGeom prst="rect">
            <a:avLst/>
          </a:prstGeom>
          <a:solidFill>
            <a:schemeClr val="bg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trike="noStrike" noProof="1"/>
          </a:p>
        </p:txBody>
      </p:sp>
      <p:pic>
        <p:nvPicPr>
          <p:cNvPr id="8" name="图片 17" descr="C:\Users\Administrator\Desktop\logo.pnglogo"/>
          <p:cNvPicPr>
            <a:picLocks noChangeAspect="1"/>
          </p:cNvPicPr>
          <p:nvPr userDrawn="1"/>
        </p:nvPicPr>
        <p:blipFill>
          <a:blip r:embed="rId3" cstate="print">
            <a:duotone>
              <a:schemeClr val="bg2">
                <a:shade val="45000"/>
                <a:satMod val="135000"/>
              </a:schemeClr>
              <a:prstClr val="white"/>
            </a:duotone>
          </a:blip>
          <a:srcRect/>
          <a:stretch>
            <a:fillRect/>
          </a:stretch>
        </p:blipFill>
        <p:spPr>
          <a:xfrm>
            <a:off x="2114235" y="2066744"/>
            <a:ext cx="4356735" cy="1051560"/>
          </a:xfrm>
          <a:prstGeom prst="rect">
            <a:avLst/>
          </a:prstGeom>
        </p:spPr>
      </p:pic>
      <p:sp>
        <p:nvSpPr>
          <p:cNvPr id="82955" name="文本框 8"/>
          <p:cNvSpPr txBox="1"/>
          <p:nvPr userDrawn="1"/>
        </p:nvSpPr>
        <p:spPr>
          <a:xfrm>
            <a:off x="1131888" y="74613"/>
            <a:ext cx="3905250" cy="246062"/>
          </a:xfrm>
          <a:prstGeom prst="rect">
            <a:avLst/>
          </a:prstGeom>
          <a:noFill/>
          <a:ln w="9525">
            <a:noFill/>
          </a:ln>
        </p:spPr>
        <p:txBody>
          <a:bodyPr wrap="none" anchor="t">
            <a:spAutoFit/>
          </a:bodyPr>
          <a:p>
            <a:pPr lvl="0"/>
            <a:r>
              <a:rPr lang="en-US" altLang="zh-CN" sz="1000">
                <a:latin typeface="Franklin Gothic Book" pitchFamily="34" charset="0"/>
                <a:ea typeface="黑体" panose="02010609060101010101" pitchFamily="49" charset="-122"/>
              </a:rPr>
              <a:t>21</a:t>
            </a:r>
            <a:r>
              <a:rPr lang="zh-CN" altLang="en-US" sz="1000">
                <a:latin typeface="Franklin Gothic Book" pitchFamily="34" charset="0"/>
                <a:ea typeface="黑体" panose="02010609060101010101" pitchFamily="49" charset="-122"/>
              </a:rPr>
              <a:t>世纪教育网（</a:t>
            </a:r>
            <a:r>
              <a:rPr lang="en-US" altLang="zh-CN" sz="1000">
                <a:latin typeface="Franklin Gothic Book" pitchFamily="34" charset="0"/>
                <a:ea typeface="黑体" panose="02010609060101010101" pitchFamily="49" charset="-122"/>
              </a:rPr>
              <a:t>www.21cnjy.com</a:t>
            </a:r>
            <a:r>
              <a:rPr lang="zh-CN" altLang="en-US" sz="1000">
                <a:latin typeface="Franklin Gothic Book" pitchFamily="34" charset="0"/>
                <a:ea typeface="黑体" panose="02010609060101010101" pitchFamily="49" charset="-122"/>
              </a:rPr>
              <a:t>）全国最大的中小学教育资源网站</a:t>
            </a:r>
            <a:endParaRPr lang="zh-CN" altLang="en-US" sz="1000">
              <a:latin typeface="Franklin Gothic Book" pitchFamily="34" charset="0"/>
              <a:ea typeface="黑体" panose="02010609060101010101" pitchFamily="49" charset="-122"/>
            </a:endParaRPr>
          </a:p>
        </p:txBody>
      </p:sp>
      <p:pic>
        <p:nvPicPr>
          <p:cNvPr id="82956" name="图片 11" descr="21世纪教育logo"/>
          <p:cNvPicPr>
            <a:picLocks noChangeAspect="1"/>
          </p:cNvPicPr>
          <p:nvPr userDrawn="1"/>
        </p:nvPicPr>
        <p:blipFill>
          <a:blip r:embed="rId4"/>
          <a:stretch>
            <a:fillRect/>
          </a:stretch>
        </p:blipFill>
        <p:spPr>
          <a:xfrm>
            <a:off x="6713538" y="33338"/>
            <a:ext cx="1508125" cy="365125"/>
          </a:xfrm>
          <a:prstGeom prst="rect">
            <a:avLst/>
          </a:prstGeom>
          <a:noFill/>
          <a:ln w="9525">
            <a:noFill/>
          </a:ln>
        </p:spPr>
      </p:pic>
      <p:sp>
        <p:nvSpPr>
          <p:cNvPr id="11" name="矩形 16"/>
          <p:cNvSpPr/>
          <p:nvPr userDrawn="1"/>
        </p:nvSpPr>
        <p:spPr>
          <a:xfrm>
            <a:off x="-14287" y="6488113"/>
            <a:ext cx="9167813" cy="376238"/>
          </a:xfrm>
          <a:prstGeom prst="rect">
            <a:avLst/>
          </a:prstGeom>
          <a:solidFill>
            <a:srgbClr val="60980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trike="noStrike" noProof="1"/>
          </a:p>
        </p:txBody>
      </p:sp>
      <p:sp>
        <p:nvSpPr>
          <p:cNvPr id="82958" name="文本框 10"/>
          <p:cNvSpPr txBox="1"/>
          <p:nvPr userDrawn="1"/>
        </p:nvSpPr>
        <p:spPr>
          <a:xfrm>
            <a:off x="358775" y="6516688"/>
            <a:ext cx="1739900" cy="306387"/>
          </a:xfrm>
          <a:prstGeom prst="rect">
            <a:avLst/>
          </a:prstGeom>
          <a:noFill/>
          <a:ln w="9525">
            <a:noFill/>
          </a:ln>
        </p:spPr>
        <p:txBody>
          <a:bodyPr wrap="none" anchor="t">
            <a:spAutoFit/>
          </a:bodyPr>
          <a:p>
            <a:pPr lvl="0"/>
            <a:r>
              <a:rPr lang="zh-CN" altLang="en-US" sz="1400">
                <a:solidFill>
                  <a:schemeClr val="bg1"/>
                </a:solidFill>
                <a:latin typeface="Franklin Gothic Book" pitchFamily="34" charset="0"/>
                <a:ea typeface="黑体" panose="02010609060101010101" pitchFamily="49" charset="-122"/>
              </a:rPr>
              <a:t>版权所有   盗版必究</a:t>
            </a:r>
            <a:endParaRPr lang="zh-CN" altLang="en-US" sz="1400">
              <a:solidFill>
                <a:schemeClr val="bg1"/>
              </a:solidFill>
              <a:latin typeface="Franklin Gothic Book" pitchFamily="34" charset="0"/>
              <a:ea typeface="黑体" panose="02010609060101010101" pitchFamily="49" charset="-122"/>
            </a:endParaRPr>
          </a:p>
        </p:txBody>
      </p:sp>
      <p:sp>
        <p:nvSpPr>
          <p:cNvPr id="82959" name="TextBox 21"/>
          <p:cNvSpPr txBox="1"/>
          <p:nvPr userDrawn="1"/>
        </p:nvSpPr>
        <p:spPr>
          <a:xfrm>
            <a:off x="327025" y="28575"/>
            <a:ext cx="647700" cy="368300"/>
          </a:xfrm>
          <a:prstGeom prst="rect">
            <a:avLst/>
          </a:prstGeom>
          <a:noFill/>
          <a:ln w="9525">
            <a:noFill/>
          </a:ln>
        </p:spPr>
        <p:txBody>
          <a:bodyPr wrap="none" anchor="t">
            <a:spAutoFit/>
          </a:bodyPr>
          <a:p>
            <a:pPr lvl="0"/>
            <a:r>
              <a:rPr lang="zh-CN" altLang="en-US" dirty="0">
                <a:solidFill>
                  <a:srgbClr val="609801"/>
                </a:solidFill>
                <a:latin typeface="时尚中黑简体" pitchFamily="2" charset="-122"/>
                <a:ea typeface="时尚中黑简体" pitchFamily="2" charset="-122"/>
              </a:rPr>
              <a:t>精品</a:t>
            </a:r>
            <a:endParaRPr lang="zh-CN" altLang="en-US" dirty="0">
              <a:solidFill>
                <a:srgbClr val="609801"/>
              </a:solidFill>
              <a:latin typeface="时尚中黑简体" pitchFamily="2" charset="-122"/>
              <a:ea typeface="时尚中黑简体" pitchFamily="2" charset="-122"/>
            </a:endParaRPr>
          </a:p>
        </p:txBody>
      </p:sp>
      <p:sp>
        <p:nvSpPr>
          <p:cNvPr id="82960" name="文本框 18"/>
          <p:cNvSpPr txBox="1"/>
          <p:nvPr userDrawn="1"/>
        </p:nvSpPr>
        <p:spPr>
          <a:xfrm>
            <a:off x="5861050" y="6523038"/>
            <a:ext cx="2967038" cy="307975"/>
          </a:xfrm>
          <a:prstGeom prst="rect">
            <a:avLst/>
          </a:prstGeom>
          <a:noFill/>
          <a:ln w="9525">
            <a:noFill/>
          </a:ln>
        </p:spPr>
        <p:txBody>
          <a:bodyPr wrap="none" anchor="t">
            <a:spAutoFit/>
          </a:bodyPr>
          <a:p>
            <a:pPr lvl="0"/>
            <a:r>
              <a:rPr lang="zh-CN" altLang="en-US" sz="1400">
                <a:solidFill>
                  <a:schemeClr val="bg1"/>
                </a:solidFill>
                <a:latin typeface="黑体" panose="02010609060101010101" pitchFamily="49" charset="-122"/>
                <a:ea typeface="黑体" panose="02010609060101010101" pitchFamily="49" charset="-122"/>
              </a:rPr>
              <a:t>上</a:t>
            </a:r>
            <a:r>
              <a:rPr lang="en-US" altLang="zh-CN" sz="1400">
                <a:solidFill>
                  <a:schemeClr val="bg1"/>
                </a:solidFill>
                <a:latin typeface="黑体" panose="02010609060101010101" pitchFamily="49" charset="-122"/>
                <a:ea typeface="黑体" panose="02010609060101010101" pitchFamily="49" charset="-122"/>
              </a:rPr>
              <a:t>21</a:t>
            </a:r>
            <a:r>
              <a:rPr lang="zh-CN" altLang="en-US" sz="1400">
                <a:solidFill>
                  <a:schemeClr val="bg1"/>
                </a:solidFill>
                <a:latin typeface="黑体" panose="02010609060101010101" pitchFamily="49" charset="-122"/>
                <a:ea typeface="黑体" panose="02010609060101010101" pitchFamily="49" charset="-122"/>
              </a:rPr>
              <a:t>世纪教育网   下精品教学资源</a:t>
            </a:r>
            <a:endParaRPr lang="zh-CN" altLang="en-US" sz="1400">
              <a:solidFill>
                <a:schemeClr val="bg1"/>
              </a:solidFill>
              <a:latin typeface="黑体" panose="02010609060101010101" pitchFamily="49" charset="-122"/>
              <a:ea typeface="黑体" panose="02010609060101010101" pitchFamily="49" charset="-122"/>
            </a:endParaRPr>
          </a:p>
        </p:txBody>
      </p:sp>
      <p:sp>
        <p:nvSpPr>
          <p:cNvPr id="2" name="日期占位符 1"/>
          <p:cNvSpPr>
            <a:spLocks noGrp="1"/>
          </p:cNvSpPr>
          <p:nvPr>
            <p:ph type="dt" sz="half" idx="10"/>
          </p:nvPr>
        </p:nvSpPr>
        <p:spPr>
          <a:xfrm>
            <a:off x="76200" y="6400800"/>
            <a:ext cx="3200400" cy="284163"/>
          </a:xfrm>
          <a:prstGeom prst="rect">
            <a:avLst/>
          </a:prstGeom>
        </p:spPr>
        <p:txBody>
          <a:bodyPr vert="horz" rtlCol="0" anchor="b"/>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9" name="页脚占位符 8"/>
          <p:cNvSpPr>
            <a:spLocks noGrp="1"/>
          </p:cNvSpPr>
          <p:nvPr>
            <p:ph type="ftr" sz="quarter" idx="11"/>
          </p:nvPr>
        </p:nvSpPr>
        <p:spPr>
          <a:xfrm>
            <a:off x="5334000" y="6400800"/>
            <a:ext cx="3733800" cy="284163"/>
          </a:xfrm>
          <a:prstGeom prst="rect">
            <a:avLst/>
          </a:prstGeom>
        </p:spPr>
        <p:txBody>
          <a:bodyPr vert="horz" rtlCol="0" anchor="ctr"/>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0" name="灯片编号占位符 9"/>
          <p:cNvSpPr>
            <a:spLocks noGrp="1"/>
          </p:cNvSpPr>
          <p:nvPr>
            <p:ph type="sldNum" sz="quarter" idx="12"/>
          </p:nvPr>
        </p:nvSpPr>
        <p:spPr>
          <a:xfrm>
            <a:off x="4114800" y="6400800"/>
            <a:ext cx="914400" cy="284163"/>
          </a:xfrm>
          <a:prstGeom prst="rect">
            <a:avLst/>
          </a:prstGeom>
          <a:noFill/>
        </p:spPr>
        <p:txBody>
          <a:bodyPr vert="horz" lIns="45720" rIns="45720" rtlCol="0" anchor="ctr"/>
          <a:p>
            <a:pPr lvl="0" eaLnBrk="1" fontAlgn="base" hangingPunct="1"/>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p>
        </p:txBody>
      </p:sp>
    </p:spTree>
  </p:cSld>
  <p:clrMapOvr>
    <a:masterClrMapping/>
  </p:clrMapOvr>
  <p:transition spd="slow">
    <p:random/>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p>
        </p:txBody>
      </p:sp>
    </p:spTree>
  </p:cSld>
  <p:clrMapOvr>
    <a:masterClrMapping/>
  </p:clrMapOvr>
  <p:transition spd="slow">
    <p:random/>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9" name="矩形 6"/>
          <p:cNvSpPr/>
          <p:nvPr/>
        </p:nvSpPr>
        <p:spPr>
          <a:xfrm>
            <a:off x="685800" y="3143250"/>
            <a:ext cx="77724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a:xfrm>
            <a:off x="722313" y="3143248"/>
            <a:ext cx="7772400" cy="1362075"/>
          </a:xfrm>
        </p:spPr>
        <p:txBody>
          <a:bodyPr anchor="t"/>
          <a:lstStyle>
            <a:lvl1pPr algn="ctr">
              <a:defRPr sz="4000" b="0" cap="all"/>
            </a:lvl1pPr>
          </a:lstStyle>
          <a:p>
            <a:pPr fontAlgn="base"/>
            <a:r>
              <a:rPr lang="zh-CN" altLang="en-US" strike="noStrike" noProof="1" smtClean="0"/>
              <a:t>单击此处编辑母版标题样式</a:t>
            </a:r>
            <a:endParaRPr lang="en-US" strike="noStrike" noProof="1"/>
          </a:p>
        </p:txBody>
      </p:sp>
      <p:sp>
        <p:nvSpPr>
          <p:cNvPr id="3" name="文本占位符 2"/>
          <p:cNvSpPr>
            <a:spLocks noGrp="1"/>
          </p:cNvSpPr>
          <p:nvPr>
            <p:ph type="body" idx="1"/>
          </p:nvPr>
        </p:nvSpPr>
        <p:spPr>
          <a:xfrm>
            <a:off x="722313" y="1643061"/>
            <a:ext cx="7772400" cy="1500187"/>
          </a:xfrm>
        </p:spPr>
        <p:txBody>
          <a:bodyPr anchor="b"/>
          <a:lstStyle>
            <a:lvl1pPr marL="0" indent="0" algn="ctr">
              <a:buNone/>
              <a:defRPr sz="2000">
                <a:solidFill>
                  <a:schemeClr val="tx1">
                    <a:tint val="75000"/>
                  </a:schemeClr>
                </a:solidFill>
              </a:defRPr>
            </a:lvl1pPr>
            <a:lvl2pPr marL="457200" indent="0" algn="ctr">
              <a:buNone/>
              <a:defRPr sz="1800">
                <a:solidFill>
                  <a:schemeClr val="tx1">
                    <a:tint val="75000"/>
                  </a:schemeClr>
                </a:solidFill>
              </a:defRPr>
            </a:lvl2pPr>
            <a:lvl3pPr marL="914400" indent="0" algn="ctr">
              <a:buNone/>
              <a:defRPr sz="1600">
                <a:solidFill>
                  <a:schemeClr val="tx1">
                    <a:tint val="75000"/>
                  </a:schemeClr>
                </a:solidFill>
              </a:defRPr>
            </a:lvl3pPr>
            <a:lvl4pPr marL="1371600" indent="0" algn="ctr">
              <a:buNone/>
              <a:defRPr sz="1400">
                <a:solidFill>
                  <a:schemeClr val="tx1">
                    <a:tint val="75000"/>
                  </a:schemeClr>
                </a:solidFill>
              </a:defRPr>
            </a:lvl4pPr>
            <a:lvl5pPr marL="1828800" indent="0" algn="ctr">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3"/>
          <p:cNvSpPr>
            <a:spLocks noGrp="1"/>
          </p:cNvSpPr>
          <p:nvPr>
            <p:ph type="dt" sz="half" idx="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页脚占位符 4"/>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2" name="灯片编号占位符 5"/>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latin typeface="Franklin Gothic Book" pitchFamily="34" charset="0"/>
              <a:ea typeface="黑体" panose="02010609060101010101" pitchFamily="49" charset="-122"/>
            </a:endParaRPr>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sp>
        <p:nvSpPr>
          <p:cNvPr id="9" name="矩形 7"/>
          <p:cNvSpPr/>
          <p:nvPr/>
        </p:nvSpPr>
        <p:spPr>
          <a:xfrm>
            <a:off x="457200" y="1411288"/>
            <a:ext cx="82296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en-US" strike="noStrike"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4"/>
          <p:cNvSpPr>
            <a:spLocks noGrp="1"/>
          </p:cNvSpPr>
          <p:nvPr>
            <p:ph type="dt" sz="half" idx="1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页脚占位符 5"/>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2" name="灯片编号占位符 6"/>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latin typeface="Franklin Gothic Book" pitchFamily="34" charset="0"/>
              <a:ea typeface="黑体" panose="02010609060101010101" pitchFamily="49" charset="-122"/>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pic>
        <p:nvPicPr>
          <p:cNvPr id="18436" name="图片 6"/>
          <p:cNvPicPr>
            <a:picLocks noChangeAspect="1"/>
          </p:cNvPicPr>
          <p:nvPr userDrawn="1"/>
        </p:nvPicPr>
        <p:blipFill>
          <a:blip r:embed="rId2"/>
          <a:srcRect l="16885"/>
          <a:stretch>
            <a:fillRect/>
          </a:stretch>
        </p:blipFill>
        <p:spPr>
          <a:xfrm>
            <a:off x="-12700" y="-9525"/>
            <a:ext cx="9161463" cy="6867525"/>
          </a:xfrm>
          <a:prstGeom prst="rect">
            <a:avLst/>
          </a:prstGeom>
          <a:noFill/>
          <a:ln w="9525">
            <a:noFill/>
          </a:ln>
        </p:spPr>
      </p:pic>
      <p:sp>
        <p:nvSpPr>
          <p:cNvPr id="3" name="任意多边形 34"/>
          <p:cNvSpPr/>
          <p:nvPr userDrawn="1"/>
        </p:nvSpPr>
        <p:spPr>
          <a:xfrm>
            <a:off x="-6985" y="379731"/>
            <a:ext cx="6628130" cy="76200"/>
          </a:xfrm>
          <a:custGeom>
            <a:avLst/>
            <a:gdLst>
              <a:gd name="connsiteX0" fmla="*/ 0 w 8821621"/>
              <a:gd name="connsiteY0" fmla="*/ 0 h 98038"/>
              <a:gd name="connsiteX1" fmla="*/ 8723583 w 8821621"/>
              <a:gd name="connsiteY1" fmla="*/ 0 h 98038"/>
              <a:gd name="connsiteX2" fmla="*/ 8821621 w 8821621"/>
              <a:gd name="connsiteY2" fmla="*/ 98038 h 98038"/>
              <a:gd name="connsiteX3" fmla="*/ 0 w 8821621"/>
              <a:gd name="connsiteY3" fmla="*/ 98038 h 98038"/>
              <a:gd name="connsiteX4" fmla="*/ 0 w 8821621"/>
              <a:gd name="connsiteY4" fmla="*/ 0 h 98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21621" h="98038">
                <a:moveTo>
                  <a:pt x="0" y="0"/>
                </a:moveTo>
                <a:lnTo>
                  <a:pt x="8723583" y="0"/>
                </a:lnTo>
                <a:lnTo>
                  <a:pt x="8821621" y="98038"/>
                </a:lnTo>
                <a:lnTo>
                  <a:pt x="0" y="98038"/>
                </a:lnTo>
                <a:lnTo>
                  <a:pt x="0" y="0"/>
                </a:lnTo>
                <a:close/>
              </a:path>
            </a:pathLst>
          </a:custGeom>
          <a:solidFill>
            <a:srgbClr val="60980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fontAlgn="auto">
              <a:spcBef>
                <a:spcPts val="0"/>
              </a:spcBef>
              <a:spcAft>
                <a:spcPts val="0"/>
              </a:spcAft>
              <a:defRPr/>
            </a:pPr>
            <a:endParaRPr lang="zh-CN" altLang="en-US" sz="1350" strike="noStrike" kern="0" noProof="1" dirty="0">
              <a:solidFill>
                <a:srgbClr val="FFFFFF"/>
              </a:solidFill>
              <a:latin typeface="+mn-ea"/>
            </a:endParaRPr>
          </a:p>
        </p:txBody>
      </p:sp>
      <p:sp>
        <p:nvSpPr>
          <p:cNvPr id="4" name="任意多边形 35"/>
          <p:cNvSpPr/>
          <p:nvPr userDrawn="1"/>
        </p:nvSpPr>
        <p:spPr>
          <a:xfrm>
            <a:off x="8314225" y="379758"/>
            <a:ext cx="834541" cy="73543"/>
          </a:xfrm>
          <a:custGeom>
            <a:avLst/>
            <a:gdLst>
              <a:gd name="connsiteX0" fmla="*/ 98038 w 1112721"/>
              <a:gd name="connsiteY0" fmla="*/ 0 h 98038"/>
              <a:gd name="connsiteX1" fmla="*/ 1112721 w 1112721"/>
              <a:gd name="connsiteY1" fmla="*/ 0 h 98038"/>
              <a:gd name="connsiteX2" fmla="*/ 1112721 w 1112721"/>
              <a:gd name="connsiteY2" fmla="*/ 98038 h 98038"/>
              <a:gd name="connsiteX3" fmla="*/ 0 w 1112721"/>
              <a:gd name="connsiteY3" fmla="*/ 98038 h 98038"/>
              <a:gd name="connsiteX4" fmla="*/ 98038 w 1112721"/>
              <a:gd name="connsiteY4" fmla="*/ 0 h 98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2721" h="98038">
                <a:moveTo>
                  <a:pt x="98038" y="0"/>
                </a:moveTo>
                <a:lnTo>
                  <a:pt x="1112721" y="0"/>
                </a:lnTo>
                <a:lnTo>
                  <a:pt x="1112721" y="98038"/>
                </a:lnTo>
                <a:lnTo>
                  <a:pt x="0" y="98038"/>
                </a:lnTo>
                <a:lnTo>
                  <a:pt x="98038" y="0"/>
                </a:lnTo>
                <a:close/>
              </a:path>
            </a:pathLst>
          </a:custGeom>
          <a:solidFill>
            <a:srgbClr val="60980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015" strike="noStrike" kern="0" noProof="1" dirty="0">
              <a:solidFill>
                <a:srgbClr val="FFFFFF"/>
              </a:solidFill>
              <a:latin typeface="+mn-ea"/>
            </a:endParaRPr>
          </a:p>
        </p:txBody>
      </p:sp>
      <p:sp>
        <p:nvSpPr>
          <p:cNvPr id="5" name="任意多边形 36"/>
          <p:cNvSpPr/>
          <p:nvPr userDrawn="1"/>
        </p:nvSpPr>
        <p:spPr>
          <a:xfrm>
            <a:off x="6620343" y="453301"/>
            <a:ext cx="1693244" cy="30655"/>
          </a:xfrm>
          <a:custGeom>
            <a:avLst/>
            <a:gdLst>
              <a:gd name="connsiteX0" fmla="*/ 0 w 2257658"/>
              <a:gd name="connsiteY0" fmla="*/ 0 h 40866"/>
              <a:gd name="connsiteX1" fmla="*/ 2257658 w 2257658"/>
              <a:gd name="connsiteY1" fmla="*/ 0 h 40866"/>
              <a:gd name="connsiteX2" fmla="*/ 2216792 w 2257658"/>
              <a:gd name="connsiteY2" fmla="*/ 40866 h 40866"/>
              <a:gd name="connsiteX3" fmla="*/ 40866 w 2257658"/>
              <a:gd name="connsiteY3" fmla="*/ 40866 h 40866"/>
              <a:gd name="connsiteX4" fmla="*/ 0 w 2257658"/>
              <a:gd name="connsiteY4" fmla="*/ 0 h 408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7658" h="40866">
                <a:moveTo>
                  <a:pt x="0" y="0"/>
                </a:moveTo>
                <a:lnTo>
                  <a:pt x="2257658" y="0"/>
                </a:lnTo>
                <a:lnTo>
                  <a:pt x="2216792" y="40866"/>
                </a:lnTo>
                <a:lnTo>
                  <a:pt x="40866" y="40866"/>
                </a:lnTo>
                <a:lnTo>
                  <a:pt x="0" y="0"/>
                </a:lnTo>
                <a:close/>
              </a:path>
            </a:pathLst>
          </a:custGeom>
          <a:solidFill>
            <a:srgbClr val="FFCC66"/>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fontAlgn="auto">
              <a:spcBef>
                <a:spcPts val="0"/>
              </a:spcBef>
              <a:spcAft>
                <a:spcPts val="0"/>
              </a:spcAft>
              <a:defRPr/>
            </a:pPr>
            <a:endParaRPr lang="zh-CN" altLang="en-US" sz="1350" strike="noStrike" kern="0" noProof="1" dirty="0">
              <a:solidFill>
                <a:srgbClr val="FFFFFF"/>
              </a:solidFill>
              <a:latin typeface="+mn-ea"/>
            </a:endParaRPr>
          </a:p>
        </p:txBody>
      </p:sp>
      <p:sp>
        <p:nvSpPr>
          <p:cNvPr id="6" name="直角三角形 15"/>
          <p:cNvSpPr/>
          <p:nvPr userDrawn="1"/>
        </p:nvSpPr>
        <p:spPr>
          <a:xfrm>
            <a:off x="-6350" y="33021"/>
            <a:ext cx="334010" cy="346711"/>
          </a:xfrm>
          <a:prstGeom prst="rtTriangle">
            <a:avLst/>
          </a:prstGeom>
          <a:solidFill>
            <a:srgbClr val="60980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015" strike="noStrike" kern="0" noProof="1" dirty="0">
              <a:solidFill>
                <a:srgbClr val="FFFFFF"/>
              </a:solidFill>
              <a:latin typeface="+mn-ea"/>
            </a:endParaRPr>
          </a:p>
        </p:txBody>
      </p:sp>
      <p:sp>
        <p:nvSpPr>
          <p:cNvPr id="7" name="矩形 7"/>
          <p:cNvSpPr/>
          <p:nvPr userDrawn="1"/>
        </p:nvSpPr>
        <p:spPr>
          <a:xfrm>
            <a:off x="-6350" y="1285875"/>
            <a:ext cx="9155113" cy="5572125"/>
          </a:xfrm>
          <a:prstGeom prst="rect">
            <a:avLst/>
          </a:prstGeom>
          <a:solidFill>
            <a:schemeClr val="bg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trike="noStrike" noProof="1"/>
          </a:p>
        </p:txBody>
      </p:sp>
      <p:pic>
        <p:nvPicPr>
          <p:cNvPr id="8" name="图片 17" descr="C:\Users\Administrator\Desktop\logo.pnglogo"/>
          <p:cNvPicPr>
            <a:picLocks noChangeAspect="1"/>
          </p:cNvPicPr>
          <p:nvPr userDrawn="1"/>
        </p:nvPicPr>
        <p:blipFill>
          <a:blip r:embed="rId3" cstate="print">
            <a:duotone>
              <a:schemeClr val="bg2">
                <a:shade val="45000"/>
                <a:satMod val="135000"/>
              </a:schemeClr>
              <a:prstClr val="white"/>
            </a:duotone>
          </a:blip>
          <a:srcRect/>
          <a:stretch>
            <a:fillRect/>
          </a:stretch>
        </p:blipFill>
        <p:spPr>
          <a:xfrm>
            <a:off x="2114235" y="2066744"/>
            <a:ext cx="4356735" cy="1051560"/>
          </a:xfrm>
          <a:prstGeom prst="rect">
            <a:avLst/>
          </a:prstGeom>
        </p:spPr>
      </p:pic>
      <p:sp>
        <p:nvSpPr>
          <p:cNvPr id="18443" name="文本框 8"/>
          <p:cNvSpPr txBox="1"/>
          <p:nvPr userDrawn="1"/>
        </p:nvSpPr>
        <p:spPr>
          <a:xfrm>
            <a:off x="1131888" y="74613"/>
            <a:ext cx="3905250" cy="246062"/>
          </a:xfrm>
          <a:prstGeom prst="rect">
            <a:avLst/>
          </a:prstGeom>
          <a:noFill/>
          <a:ln w="9525">
            <a:noFill/>
          </a:ln>
        </p:spPr>
        <p:txBody>
          <a:bodyPr wrap="none" anchor="t">
            <a:spAutoFit/>
          </a:bodyPr>
          <a:p>
            <a:pPr lvl="0"/>
            <a:r>
              <a:rPr lang="en-US" altLang="zh-CN" sz="1000">
                <a:latin typeface="Franklin Gothic Book" pitchFamily="34" charset="0"/>
                <a:ea typeface="黑体" panose="02010609060101010101" pitchFamily="49" charset="-122"/>
              </a:rPr>
              <a:t>21</a:t>
            </a:r>
            <a:r>
              <a:rPr lang="zh-CN" altLang="en-US" sz="1000">
                <a:latin typeface="Franklin Gothic Book" pitchFamily="34" charset="0"/>
                <a:ea typeface="黑体" panose="02010609060101010101" pitchFamily="49" charset="-122"/>
              </a:rPr>
              <a:t>世纪教育网（</a:t>
            </a:r>
            <a:r>
              <a:rPr lang="en-US" altLang="zh-CN" sz="1000">
                <a:latin typeface="Franklin Gothic Book" pitchFamily="34" charset="0"/>
                <a:ea typeface="黑体" panose="02010609060101010101" pitchFamily="49" charset="-122"/>
              </a:rPr>
              <a:t>www.21cnjy.com</a:t>
            </a:r>
            <a:r>
              <a:rPr lang="zh-CN" altLang="en-US" sz="1000">
                <a:latin typeface="Franklin Gothic Book" pitchFamily="34" charset="0"/>
                <a:ea typeface="黑体" panose="02010609060101010101" pitchFamily="49" charset="-122"/>
              </a:rPr>
              <a:t>）全国最大的中小学教育资源网站</a:t>
            </a:r>
            <a:endParaRPr lang="zh-CN" altLang="en-US" sz="1000">
              <a:latin typeface="Franklin Gothic Book" pitchFamily="34" charset="0"/>
              <a:ea typeface="黑体" panose="02010609060101010101" pitchFamily="49" charset="-122"/>
            </a:endParaRPr>
          </a:p>
        </p:txBody>
      </p:sp>
      <p:pic>
        <p:nvPicPr>
          <p:cNvPr id="18444" name="图片 11" descr="21世纪教育logo"/>
          <p:cNvPicPr>
            <a:picLocks noChangeAspect="1"/>
          </p:cNvPicPr>
          <p:nvPr userDrawn="1"/>
        </p:nvPicPr>
        <p:blipFill>
          <a:blip r:embed="rId4"/>
          <a:stretch>
            <a:fillRect/>
          </a:stretch>
        </p:blipFill>
        <p:spPr>
          <a:xfrm>
            <a:off x="6713538" y="33338"/>
            <a:ext cx="1508125" cy="365125"/>
          </a:xfrm>
          <a:prstGeom prst="rect">
            <a:avLst/>
          </a:prstGeom>
          <a:noFill/>
          <a:ln w="9525">
            <a:noFill/>
          </a:ln>
        </p:spPr>
      </p:pic>
      <p:sp>
        <p:nvSpPr>
          <p:cNvPr id="11" name="矩形 16"/>
          <p:cNvSpPr/>
          <p:nvPr userDrawn="1"/>
        </p:nvSpPr>
        <p:spPr>
          <a:xfrm>
            <a:off x="-14287" y="6488113"/>
            <a:ext cx="9167813" cy="376238"/>
          </a:xfrm>
          <a:prstGeom prst="rect">
            <a:avLst/>
          </a:prstGeom>
          <a:solidFill>
            <a:srgbClr val="60980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trike="noStrike" noProof="1"/>
          </a:p>
        </p:txBody>
      </p:sp>
      <p:sp>
        <p:nvSpPr>
          <p:cNvPr id="18446" name="文本框 10"/>
          <p:cNvSpPr txBox="1"/>
          <p:nvPr userDrawn="1"/>
        </p:nvSpPr>
        <p:spPr>
          <a:xfrm>
            <a:off x="358775" y="6516688"/>
            <a:ext cx="1739900" cy="306387"/>
          </a:xfrm>
          <a:prstGeom prst="rect">
            <a:avLst/>
          </a:prstGeom>
          <a:noFill/>
          <a:ln w="9525">
            <a:noFill/>
          </a:ln>
        </p:spPr>
        <p:txBody>
          <a:bodyPr wrap="none" anchor="t">
            <a:spAutoFit/>
          </a:bodyPr>
          <a:p>
            <a:pPr lvl="0"/>
            <a:r>
              <a:rPr lang="zh-CN" altLang="en-US" sz="1400">
                <a:solidFill>
                  <a:schemeClr val="bg1"/>
                </a:solidFill>
                <a:latin typeface="Franklin Gothic Book" pitchFamily="34" charset="0"/>
                <a:ea typeface="黑体" panose="02010609060101010101" pitchFamily="49" charset="-122"/>
              </a:rPr>
              <a:t>版权所有   盗版必究</a:t>
            </a:r>
            <a:endParaRPr lang="zh-CN" altLang="en-US" sz="1400">
              <a:solidFill>
                <a:schemeClr val="bg1"/>
              </a:solidFill>
              <a:latin typeface="Franklin Gothic Book" pitchFamily="34" charset="0"/>
              <a:ea typeface="黑体" panose="02010609060101010101" pitchFamily="49" charset="-122"/>
            </a:endParaRPr>
          </a:p>
        </p:txBody>
      </p:sp>
      <p:sp>
        <p:nvSpPr>
          <p:cNvPr id="18447" name="TextBox 21"/>
          <p:cNvSpPr txBox="1"/>
          <p:nvPr userDrawn="1"/>
        </p:nvSpPr>
        <p:spPr>
          <a:xfrm>
            <a:off x="327025" y="28575"/>
            <a:ext cx="647700" cy="368300"/>
          </a:xfrm>
          <a:prstGeom prst="rect">
            <a:avLst/>
          </a:prstGeom>
          <a:noFill/>
          <a:ln w="9525">
            <a:noFill/>
          </a:ln>
        </p:spPr>
        <p:txBody>
          <a:bodyPr wrap="none" anchor="t">
            <a:spAutoFit/>
          </a:bodyPr>
          <a:p>
            <a:pPr lvl="0"/>
            <a:r>
              <a:rPr lang="zh-CN" altLang="en-US" dirty="0">
                <a:solidFill>
                  <a:srgbClr val="609801"/>
                </a:solidFill>
                <a:latin typeface="时尚中黑简体" pitchFamily="2" charset="-122"/>
                <a:ea typeface="时尚中黑简体" pitchFamily="2" charset="-122"/>
              </a:rPr>
              <a:t>精品</a:t>
            </a:r>
            <a:endParaRPr lang="zh-CN" altLang="en-US" dirty="0">
              <a:solidFill>
                <a:srgbClr val="609801"/>
              </a:solidFill>
              <a:latin typeface="时尚中黑简体" pitchFamily="2" charset="-122"/>
              <a:ea typeface="时尚中黑简体" pitchFamily="2" charset="-122"/>
            </a:endParaRPr>
          </a:p>
        </p:txBody>
      </p:sp>
      <p:sp>
        <p:nvSpPr>
          <p:cNvPr id="18448" name="文本框 18"/>
          <p:cNvSpPr txBox="1"/>
          <p:nvPr userDrawn="1"/>
        </p:nvSpPr>
        <p:spPr>
          <a:xfrm>
            <a:off x="5861050" y="6523038"/>
            <a:ext cx="2967038" cy="307975"/>
          </a:xfrm>
          <a:prstGeom prst="rect">
            <a:avLst/>
          </a:prstGeom>
          <a:noFill/>
          <a:ln w="9525">
            <a:noFill/>
          </a:ln>
        </p:spPr>
        <p:txBody>
          <a:bodyPr wrap="none" anchor="t">
            <a:spAutoFit/>
          </a:bodyPr>
          <a:p>
            <a:pPr lvl="0"/>
            <a:r>
              <a:rPr lang="zh-CN" altLang="en-US" sz="1400">
                <a:solidFill>
                  <a:schemeClr val="bg1"/>
                </a:solidFill>
                <a:latin typeface="黑体" panose="02010609060101010101" pitchFamily="49" charset="-122"/>
                <a:ea typeface="黑体" panose="02010609060101010101" pitchFamily="49" charset="-122"/>
              </a:rPr>
              <a:t>上</a:t>
            </a:r>
            <a:r>
              <a:rPr lang="en-US" altLang="zh-CN" sz="1400">
                <a:solidFill>
                  <a:schemeClr val="bg1"/>
                </a:solidFill>
                <a:latin typeface="黑体" panose="02010609060101010101" pitchFamily="49" charset="-122"/>
                <a:ea typeface="黑体" panose="02010609060101010101" pitchFamily="49" charset="-122"/>
              </a:rPr>
              <a:t>21</a:t>
            </a:r>
            <a:r>
              <a:rPr lang="zh-CN" altLang="en-US" sz="1400">
                <a:solidFill>
                  <a:schemeClr val="bg1"/>
                </a:solidFill>
                <a:latin typeface="黑体" panose="02010609060101010101" pitchFamily="49" charset="-122"/>
                <a:ea typeface="黑体" panose="02010609060101010101" pitchFamily="49" charset="-122"/>
              </a:rPr>
              <a:t>世纪教育网   下精品教学资源</a:t>
            </a:r>
            <a:endParaRPr lang="zh-CN" altLang="en-US" sz="1400">
              <a:solidFill>
                <a:schemeClr val="bg1"/>
              </a:solidFill>
              <a:latin typeface="黑体" panose="02010609060101010101" pitchFamily="49" charset="-122"/>
              <a:ea typeface="黑体" panose="02010609060101010101" pitchFamily="49" charset="-122"/>
            </a:endParaRPr>
          </a:p>
        </p:txBody>
      </p:sp>
      <p:sp>
        <p:nvSpPr>
          <p:cNvPr id="2" name="日期占位符 1"/>
          <p:cNvSpPr>
            <a:spLocks noGrp="1"/>
          </p:cNvSpPr>
          <p:nvPr>
            <p:ph type="dt" sz="half" idx="10"/>
          </p:nvPr>
        </p:nvSpPr>
        <p:spPr>
          <a:xfrm>
            <a:off x="76200" y="6400800"/>
            <a:ext cx="3200400" cy="284163"/>
          </a:xfrm>
          <a:prstGeom prst="rect">
            <a:avLst/>
          </a:prstGeom>
        </p:spPr>
        <p:txBody>
          <a:bodyPr vert="horz" rtlCol="0" anchor="b"/>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9" name="页脚占位符 8"/>
          <p:cNvSpPr>
            <a:spLocks noGrp="1"/>
          </p:cNvSpPr>
          <p:nvPr>
            <p:ph type="ftr" sz="quarter" idx="11"/>
          </p:nvPr>
        </p:nvSpPr>
        <p:spPr>
          <a:xfrm>
            <a:off x="5334000" y="6400800"/>
            <a:ext cx="3733800" cy="284163"/>
          </a:xfrm>
          <a:prstGeom prst="rect">
            <a:avLst/>
          </a:prstGeom>
        </p:spPr>
        <p:txBody>
          <a:bodyPr vert="horz" rtlCol="0" anchor="ctr"/>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0" name="灯片编号占位符 9"/>
          <p:cNvSpPr>
            <a:spLocks noGrp="1"/>
          </p:cNvSpPr>
          <p:nvPr>
            <p:ph type="sldNum" sz="quarter" idx="12"/>
          </p:nvPr>
        </p:nvSpPr>
        <p:spPr>
          <a:xfrm>
            <a:off x="4114800" y="6400800"/>
            <a:ext cx="914400" cy="284163"/>
          </a:xfrm>
          <a:prstGeom prst="rect">
            <a:avLst/>
          </a:prstGeom>
          <a:noFill/>
        </p:spPr>
        <p:txBody>
          <a:bodyPr vert="horz" lIns="45720" rIns="45720" rtlCol="0" anchor="ctr"/>
          <a:p>
            <a:pPr lvl="0" eaLnBrk="1" fontAlgn="base" hangingPunct="1"/>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sp>
        <p:nvSpPr>
          <p:cNvPr id="9" name="矩形 9"/>
          <p:cNvSpPr/>
          <p:nvPr/>
        </p:nvSpPr>
        <p:spPr>
          <a:xfrm>
            <a:off x="457200" y="1411288"/>
            <a:ext cx="82296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p:txBody>
          <a:bodyPr/>
          <a:lstStyle>
            <a:lvl1pPr>
              <a:defRPr/>
            </a:lvl1pPr>
          </a:lstStyle>
          <a:p>
            <a:pPr fontAlgn="base"/>
            <a:r>
              <a:rPr lang="zh-CN" altLang="en-US" strike="noStrike" noProof="1" smtClean="0"/>
              <a:t>单击此处编辑母版标题样式</a:t>
            </a:r>
            <a:endParaRPr 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6"/>
          <p:cNvSpPr>
            <a:spLocks noGrp="1"/>
          </p:cNvSpPr>
          <p:nvPr>
            <p:ph type="dt" sz="half" idx="1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页脚占位符 7"/>
          <p:cNvSpPr>
            <a:spLocks noGrp="1"/>
          </p:cNvSpPr>
          <p:nvPr>
            <p:ph type="ftr" sz="quarter" idx="1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2" name="灯片编号占位符 8"/>
          <p:cNvSpPr>
            <a:spLocks noGrp="1"/>
          </p:cNvSpPr>
          <p:nvPr>
            <p:ph type="sldNum" sz="quarter" idx="1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latin typeface="Franklin Gothic Book" pitchFamily="34" charset="0"/>
              <a:ea typeface="黑体" panose="02010609060101010101" pitchFamily="49" charset="-122"/>
            </a:endParaRPr>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9" name="日期占位符 1"/>
          <p:cNvSpPr>
            <a:spLocks noGrp="1"/>
          </p:cNvSpPr>
          <p:nvPr>
            <p:ph type="dt" sz="half" idx="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0" name="页脚占位符 2"/>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灯片编号占位符 3"/>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latin typeface="Franklin Gothic Book" pitchFamily="34" charset="0"/>
              <a:ea typeface="黑体" panose="02010609060101010101" pitchFamily="49" charset="-122"/>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chemeClr val="bg1"/>
        </a:solidFill>
        <a:effectLst/>
      </p:bgPr>
    </p:bg>
    <p:spTree>
      <p:nvGrpSpPr>
        <p:cNvPr id="1" name=""/>
        <p:cNvGrpSpPr/>
        <p:nvPr/>
      </p:nvGrpSpPr>
      <p:grpSpPr>
        <a:xfrm>
          <a:off x="0" y="0"/>
          <a:ext cx="0" cy="0"/>
          <a:chOff x="0" y="0"/>
          <a:chExt cx="0" cy="0"/>
        </a:xfrm>
      </p:grpSpPr>
      <p:sp>
        <p:nvSpPr>
          <p:cNvPr id="9" name="矩形 7"/>
          <p:cNvSpPr/>
          <p:nvPr/>
        </p:nvSpPr>
        <p:spPr>
          <a:xfrm>
            <a:off x="2786063" y="1054100"/>
            <a:ext cx="5903913"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a:xfrm>
            <a:off x="2786050" y="228600"/>
            <a:ext cx="5900752" cy="842946"/>
          </a:xfrm>
        </p:spPr>
        <p:txBody>
          <a:bodyPr anchor="b"/>
          <a:lstStyle>
            <a:lvl1pPr algn="ctr">
              <a:defRPr sz="2800" b="0"/>
            </a:lvl1pPr>
          </a:lstStyle>
          <a:p>
            <a:pPr fontAlgn="base"/>
            <a:r>
              <a:rPr lang="zh-CN" altLang="en-US" strike="noStrike" noProof="1" smtClean="0"/>
              <a:t>单击此处编辑母版标题样式</a:t>
            </a:r>
            <a:endParaRPr lang="en-US" strike="noStrike" noProof="1"/>
          </a:p>
        </p:txBody>
      </p:sp>
      <p:sp>
        <p:nvSpPr>
          <p:cNvPr id="3" name="内容占位符 2"/>
          <p:cNvSpPr>
            <a:spLocks noGrp="1"/>
          </p:cNvSpPr>
          <p:nvPr>
            <p:ph idx="1"/>
          </p:nvPr>
        </p:nvSpPr>
        <p:spPr>
          <a:xfrm>
            <a:off x="2786050" y="1142984"/>
            <a:ext cx="5900750" cy="5143536"/>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4" name="文本占位符 3"/>
          <p:cNvSpPr>
            <a:spLocks noGrp="1"/>
          </p:cNvSpPr>
          <p:nvPr>
            <p:ph type="body" sz="half" idx="2"/>
          </p:nvPr>
        </p:nvSpPr>
        <p:spPr>
          <a:xfrm>
            <a:off x="457205" y="1142984"/>
            <a:ext cx="2257408" cy="5143536"/>
          </a:xfrm>
        </p:spPr>
        <p:txBody>
          <a:bodyPr anchor="ct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4"/>
          <p:cNvSpPr>
            <a:spLocks noGrp="1"/>
          </p:cNvSpPr>
          <p:nvPr>
            <p:ph type="dt" sz="half" idx="1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页脚占位符 5"/>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2" name="灯片编号占位符 6"/>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latin typeface="Franklin Gothic Book" pitchFamily="34" charset="0"/>
              <a:ea typeface="黑体" panose="02010609060101010101" pitchFamily="49" charset="-122"/>
            </a:endParaRPr>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533400" y="304800"/>
            <a:ext cx="6400800" cy="685800"/>
          </a:xfrm>
        </p:spPr>
        <p:txBody>
          <a:bodyPr/>
          <a:lstStyle>
            <a:lvl1pPr algn="l">
              <a:defRPr sz="2400" b="0"/>
            </a:lvl1pPr>
          </a:lstStyle>
          <a:p>
            <a:pPr fontAlgn="base"/>
            <a:r>
              <a:rPr lang="zh-CN" altLang="en-US" strike="noStrike" noProof="1" smtClean="0"/>
              <a:t>单击此处编辑母版标题样式</a:t>
            </a:r>
            <a:endParaRPr lang="en-US" strike="noStrike" noProof="1"/>
          </a:p>
        </p:txBody>
      </p:sp>
      <p:sp>
        <p:nvSpPr>
          <p:cNvPr id="3" name="图片占位符 2"/>
          <p:cNvSpPr>
            <a:spLocks noGrp="1"/>
          </p:cNvSpPr>
          <p:nvPr>
            <p:ph type="pic" idx="1"/>
          </p:nvPr>
        </p:nvSpPr>
        <p:spPr>
          <a:xfrm>
            <a:off x="701552" y="1143000"/>
            <a:ext cx="7223248" cy="3980172"/>
          </a:xfrm>
          <a:prstGeom prst="roundRect">
            <a:avLst>
              <a:gd name="adj" fmla="val 18278"/>
            </a:avLst>
          </a:prstGeom>
          <a:solidFill>
            <a:schemeClr val="accent1">
              <a:tint val="40000"/>
            </a:schemeClr>
          </a:solidFill>
          <a:ln w="50800" cap="rnd">
            <a:gradFill flip="none" rotWithShape="1">
              <a:gsLst>
                <a:gs pos="0">
                  <a:schemeClr val="accent1">
                    <a:shade val="50000"/>
                  </a:schemeClr>
                </a:gs>
                <a:gs pos="20000">
                  <a:schemeClr val="accent2">
                    <a:shade val="50000"/>
                  </a:schemeClr>
                </a:gs>
                <a:gs pos="40000">
                  <a:schemeClr val="accent3">
                    <a:shade val="50000"/>
                  </a:schemeClr>
                </a:gs>
                <a:gs pos="60000">
                  <a:schemeClr val="accent4">
                    <a:shade val="50000"/>
                  </a:schemeClr>
                </a:gs>
                <a:gs pos="80000">
                  <a:schemeClr val="accent5">
                    <a:shade val="50000"/>
                  </a:schemeClr>
                </a:gs>
                <a:gs pos="100000">
                  <a:schemeClr val="accent6">
                    <a:shade val="50000"/>
                  </a:schemeClr>
                </a:gs>
              </a:gsLst>
              <a:path path="circle">
                <a:fillToRect l="50000" t="50000" r="50000" b="50000"/>
              </a:path>
              <a:tileRect/>
            </a:gradFill>
            <a:round/>
          </a:ln>
          <a:effectLst>
            <a:outerShdw blurRad="50800" dist="38100" dir="5400000" algn="tl" rotWithShape="0">
              <a:prstClr val="black">
                <a:alpha val="50000"/>
              </a:prstClr>
            </a:outerShdw>
          </a:effectLst>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tx2"/>
              </a:buClr>
              <a:buSzPct val="50000"/>
              <a:buFont typeface="Wingdings 2" pitchFamily="18" charset="2"/>
              <a:buNone/>
              <a:defRPr/>
            </a:pPr>
            <a:r>
              <a:rPr kumimoji="0" lang="zh-CN" altLang="en-US" sz="3200" b="0" i="0" u="none" strike="noStrike" kern="1200" cap="none" spc="0" normalizeH="0" baseline="0" noProof="0" smtClean="0">
                <a:ln>
                  <a:noFill/>
                </a:ln>
                <a:solidFill>
                  <a:schemeClr val="tx1"/>
                </a:solidFill>
                <a:effectLst/>
                <a:uLnTx/>
                <a:uFillTx/>
                <a:latin typeface="+mn-lt"/>
                <a:ea typeface="+mn-ea"/>
                <a:cs typeface="+mn-cs"/>
              </a:rPr>
              <a:t>单击图标添加图片</a:t>
            </a: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62200" y="5410200"/>
            <a:ext cx="5657888" cy="804862"/>
          </a:xfrm>
        </p:spPr>
        <p:txBody>
          <a:bodyPr anchor="ctr"/>
          <a:lstStyle>
            <a:lvl1pPr marL="0" indent="0" algn="r">
              <a:buNone/>
              <a:defRPr sz="1200" b="0"/>
            </a:lvl1pPr>
            <a:lvl2pPr marL="457200" indent="0" algn="r">
              <a:buNone/>
              <a:defRPr sz="1200" b="0"/>
            </a:lvl2pPr>
            <a:lvl3pPr marL="914400" indent="0" algn="r">
              <a:buNone/>
              <a:defRPr sz="1200" b="0"/>
            </a:lvl3pPr>
            <a:lvl4pPr marL="1371600" indent="0" algn="r">
              <a:buNone/>
              <a:defRPr sz="1200" b="0"/>
            </a:lvl4pPr>
            <a:lvl5pPr marL="1828800" indent="0" algn="r">
              <a:buNone/>
              <a:defRPr sz="1200" b="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9" name="日期占位符 4"/>
          <p:cNvSpPr>
            <a:spLocks noGrp="1"/>
          </p:cNvSpPr>
          <p:nvPr>
            <p:ph type="dt" sz="half" idx="1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0" name="页脚占位符 5"/>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灯片编号占位符 6"/>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latin typeface="Franklin Gothic Book" pitchFamily="34" charset="0"/>
              <a:ea typeface="黑体" panose="02010609060101010101" pitchFamily="49" charset="-122"/>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chemeClr val="bg1"/>
        </a:solidFill>
        <a:effectLst/>
      </p:bgPr>
    </p:bg>
    <p:spTree>
      <p:nvGrpSpPr>
        <p:cNvPr id="1" name=""/>
        <p:cNvGrpSpPr/>
        <p:nvPr/>
      </p:nvGrpSpPr>
      <p:grpSpPr>
        <a:xfrm>
          <a:off x="0" y="0"/>
          <a:ext cx="0" cy="0"/>
          <a:chOff x="0" y="0"/>
          <a:chExt cx="0" cy="0"/>
        </a:xfrm>
      </p:grpSpPr>
      <p:sp>
        <p:nvSpPr>
          <p:cNvPr id="9" name="矩形 6"/>
          <p:cNvSpPr/>
          <p:nvPr/>
        </p:nvSpPr>
        <p:spPr>
          <a:xfrm>
            <a:off x="457200" y="1411288"/>
            <a:ext cx="82296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3"/>
          <p:cNvSpPr>
            <a:spLocks noGrp="1"/>
          </p:cNvSpPr>
          <p:nvPr>
            <p:ph type="dt" sz="half" idx="2"/>
          </p:nvPr>
        </p:nvSpPr>
        <p:spPr>
          <a:xfrm>
            <a:off x="76200" y="6400800"/>
            <a:ext cx="32004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页脚占位符 4"/>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2" name="灯片编号占位符 5"/>
          <p:cNvSpPr>
            <a:spLocks noGrp="1"/>
          </p:cNvSpPr>
          <p:nvPr>
            <p:ph type="sldNum" sz="quarter" idx="4"/>
          </p:nvPr>
        </p:nvSpPr>
        <p:spPr>
          <a:xfrm>
            <a:off x="4114800" y="6400800"/>
            <a:ext cx="9144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latin typeface="Franklin Gothic Book" pitchFamily="34" charset="0"/>
              <a:ea typeface="黑体" panose="02010609060101010101" pitchFamily="49" charset="-122"/>
            </a:endParaRPr>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215206" y="274638"/>
            <a:ext cx="1471594" cy="6011882"/>
          </a:xfrm>
        </p:spPr>
        <p:txBody>
          <a:bodyPr vert="eaVert"/>
          <a:lstStyle/>
          <a:p>
            <a:pPr fontAlgn="base"/>
            <a:r>
              <a:rPr lang="zh-CN" altLang="en-US" strike="noStrike" noProof="1" smtClean="0"/>
              <a:t>单击此处编辑母版标题样式</a:t>
            </a:r>
            <a:endParaRPr lang="en-US" strike="noStrike" noProof="1"/>
          </a:p>
        </p:txBody>
      </p:sp>
      <p:sp>
        <p:nvSpPr>
          <p:cNvPr id="3" name="竖排文字占位符 2"/>
          <p:cNvSpPr>
            <a:spLocks noGrp="1"/>
          </p:cNvSpPr>
          <p:nvPr>
            <p:ph type="body" orient="vert" idx="1"/>
          </p:nvPr>
        </p:nvSpPr>
        <p:spPr>
          <a:xfrm>
            <a:off x="457200" y="274638"/>
            <a:ext cx="6686568" cy="6011882"/>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pic>
        <p:nvPicPr>
          <p:cNvPr id="91140" name="图片 6"/>
          <p:cNvPicPr>
            <a:picLocks noChangeAspect="1"/>
          </p:cNvPicPr>
          <p:nvPr userDrawn="1"/>
        </p:nvPicPr>
        <p:blipFill>
          <a:blip r:embed="rId2"/>
          <a:srcRect l="16885"/>
          <a:stretch>
            <a:fillRect/>
          </a:stretch>
        </p:blipFill>
        <p:spPr>
          <a:xfrm>
            <a:off x="-12700" y="-9525"/>
            <a:ext cx="9161463" cy="6867525"/>
          </a:xfrm>
          <a:prstGeom prst="rect">
            <a:avLst/>
          </a:prstGeom>
          <a:noFill/>
          <a:ln w="9525">
            <a:noFill/>
          </a:ln>
        </p:spPr>
      </p:pic>
      <p:sp>
        <p:nvSpPr>
          <p:cNvPr id="3" name="任意多边形 34"/>
          <p:cNvSpPr/>
          <p:nvPr userDrawn="1"/>
        </p:nvSpPr>
        <p:spPr>
          <a:xfrm>
            <a:off x="-6985" y="379731"/>
            <a:ext cx="6628130" cy="76200"/>
          </a:xfrm>
          <a:custGeom>
            <a:avLst/>
            <a:gdLst>
              <a:gd name="connsiteX0" fmla="*/ 0 w 8821621"/>
              <a:gd name="connsiteY0" fmla="*/ 0 h 98038"/>
              <a:gd name="connsiteX1" fmla="*/ 8723583 w 8821621"/>
              <a:gd name="connsiteY1" fmla="*/ 0 h 98038"/>
              <a:gd name="connsiteX2" fmla="*/ 8821621 w 8821621"/>
              <a:gd name="connsiteY2" fmla="*/ 98038 h 98038"/>
              <a:gd name="connsiteX3" fmla="*/ 0 w 8821621"/>
              <a:gd name="connsiteY3" fmla="*/ 98038 h 98038"/>
              <a:gd name="connsiteX4" fmla="*/ 0 w 8821621"/>
              <a:gd name="connsiteY4" fmla="*/ 0 h 98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21621" h="98038">
                <a:moveTo>
                  <a:pt x="0" y="0"/>
                </a:moveTo>
                <a:lnTo>
                  <a:pt x="8723583" y="0"/>
                </a:lnTo>
                <a:lnTo>
                  <a:pt x="8821621" y="98038"/>
                </a:lnTo>
                <a:lnTo>
                  <a:pt x="0" y="98038"/>
                </a:lnTo>
                <a:lnTo>
                  <a:pt x="0" y="0"/>
                </a:lnTo>
                <a:close/>
              </a:path>
            </a:pathLst>
          </a:custGeom>
          <a:solidFill>
            <a:srgbClr val="60980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fontAlgn="auto">
              <a:spcBef>
                <a:spcPts val="0"/>
              </a:spcBef>
              <a:spcAft>
                <a:spcPts val="0"/>
              </a:spcAft>
              <a:defRPr/>
            </a:pPr>
            <a:endParaRPr lang="zh-CN" altLang="en-US" sz="1350" strike="noStrike" kern="0" noProof="1" dirty="0">
              <a:solidFill>
                <a:srgbClr val="FFFFFF"/>
              </a:solidFill>
              <a:latin typeface="+mn-ea"/>
            </a:endParaRPr>
          </a:p>
        </p:txBody>
      </p:sp>
      <p:sp>
        <p:nvSpPr>
          <p:cNvPr id="4" name="任意多边形 35"/>
          <p:cNvSpPr/>
          <p:nvPr userDrawn="1"/>
        </p:nvSpPr>
        <p:spPr>
          <a:xfrm>
            <a:off x="8314225" y="379758"/>
            <a:ext cx="834541" cy="73543"/>
          </a:xfrm>
          <a:custGeom>
            <a:avLst/>
            <a:gdLst>
              <a:gd name="connsiteX0" fmla="*/ 98038 w 1112721"/>
              <a:gd name="connsiteY0" fmla="*/ 0 h 98038"/>
              <a:gd name="connsiteX1" fmla="*/ 1112721 w 1112721"/>
              <a:gd name="connsiteY1" fmla="*/ 0 h 98038"/>
              <a:gd name="connsiteX2" fmla="*/ 1112721 w 1112721"/>
              <a:gd name="connsiteY2" fmla="*/ 98038 h 98038"/>
              <a:gd name="connsiteX3" fmla="*/ 0 w 1112721"/>
              <a:gd name="connsiteY3" fmla="*/ 98038 h 98038"/>
              <a:gd name="connsiteX4" fmla="*/ 98038 w 1112721"/>
              <a:gd name="connsiteY4" fmla="*/ 0 h 98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2721" h="98038">
                <a:moveTo>
                  <a:pt x="98038" y="0"/>
                </a:moveTo>
                <a:lnTo>
                  <a:pt x="1112721" y="0"/>
                </a:lnTo>
                <a:lnTo>
                  <a:pt x="1112721" y="98038"/>
                </a:lnTo>
                <a:lnTo>
                  <a:pt x="0" y="98038"/>
                </a:lnTo>
                <a:lnTo>
                  <a:pt x="98038" y="0"/>
                </a:lnTo>
                <a:close/>
              </a:path>
            </a:pathLst>
          </a:custGeom>
          <a:solidFill>
            <a:srgbClr val="60980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015" strike="noStrike" kern="0" noProof="1" dirty="0">
              <a:solidFill>
                <a:srgbClr val="FFFFFF"/>
              </a:solidFill>
              <a:latin typeface="+mn-ea"/>
            </a:endParaRPr>
          </a:p>
        </p:txBody>
      </p:sp>
      <p:sp>
        <p:nvSpPr>
          <p:cNvPr id="5" name="任意多边形 36"/>
          <p:cNvSpPr/>
          <p:nvPr userDrawn="1"/>
        </p:nvSpPr>
        <p:spPr>
          <a:xfrm>
            <a:off x="6620343" y="453301"/>
            <a:ext cx="1693244" cy="30655"/>
          </a:xfrm>
          <a:custGeom>
            <a:avLst/>
            <a:gdLst>
              <a:gd name="connsiteX0" fmla="*/ 0 w 2257658"/>
              <a:gd name="connsiteY0" fmla="*/ 0 h 40866"/>
              <a:gd name="connsiteX1" fmla="*/ 2257658 w 2257658"/>
              <a:gd name="connsiteY1" fmla="*/ 0 h 40866"/>
              <a:gd name="connsiteX2" fmla="*/ 2216792 w 2257658"/>
              <a:gd name="connsiteY2" fmla="*/ 40866 h 40866"/>
              <a:gd name="connsiteX3" fmla="*/ 40866 w 2257658"/>
              <a:gd name="connsiteY3" fmla="*/ 40866 h 40866"/>
              <a:gd name="connsiteX4" fmla="*/ 0 w 2257658"/>
              <a:gd name="connsiteY4" fmla="*/ 0 h 408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7658" h="40866">
                <a:moveTo>
                  <a:pt x="0" y="0"/>
                </a:moveTo>
                <a:lnTo>
                  <a:pt x="2257658" y="0"/>
                </a:lnTo>
                <a:lnTo>
                  <a:pt x="2216792" y="40866"/>
                </a:lnTo>
                <a:lnTo>
                  <a:pt x="40866" y="40866"/>
                </a:lnTo>
                <a:lnTo>
                  <a:pt x="0" y="0"/>
                </a:lnTo>
                <a:close/>
              </a:path>
            </a:pathLst>
          </a:custGeom>
          <a:solidFill>
            <a:srgbClr val="FFCC66"/>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fontAlgn="auto">
              <a:spcBef>
                <a:spcPts val="0"/>
              </a:spcBef>
              <a:spcAft>
                <a:spcPts val="0"/>
              </a:spcAft>
              <a:defRPr/>
            </a:pPr>
            <a:endParaRPr lang="zh-CN" altLang="en-US" sz="1350" strike="noStrike" kern="0" noProof="1" dirty="0">
              <a:solidFill>
                <a:srgbClr val="FFFFFF"/>
              </a:solidFill>
              <a:latin typeface="+mn-ea"/>
            </a:endParaRPr>
          </a:p>
        </p:txBody>
      </p:sp>
      <p:sp>
        <p:nvSpPr>
          <p:cNvPr id="6" name="直角三角形 15"/>
          <p:cNvSpPr/>
          <p:nvPr userDrawn="1"/>
        </p:nvSpPr>
        <p:spPr>
          <a:xfrm>
            <a:off x="-6350" y="33021"/>
            <a:ext cx="334010" cy="346711"/>
          </a:xfrm>
          <a:prstGeom prst="rtTriangle">
            <a:avLst/>
          </a:prstGeom>
          <a:solidFill>
            <a:srgbClr val="60980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015" strike="noStrike" kern="0" noProof="1" dirty="0">
              <a:solidFill>
                <a:srgbClr val="FFFFFF"/>
              </a:solidFill>
              <a:latin typeface="+mn-ea"/>
            </a:endParaRPr>
          </a:p>
        </p:txBody>
      </p:sp>
      <p:sp>
        <p:nvSpPr>
          <p:cNvPr id="7" name="矩形 7"/>
          <p:cNvSpPr/>
          <p:nvPr userDrawn="1"/>
        </p:nvSpPr>
        <p:spPr>
          <a:xfrm>
            <a:off x="-6350" y="1285875"/>
            <a:ext cx="9155113" cy="5572125"/>
          </a:xfrm>
          <a:prstGeom prst="rect">
            <a:avLst/>
          </a:prstGeom>
          <a:solidFill>
            <a:schemeClr val="bg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trike="noStrike" noProof="1"/>
          </a:p>
        </p:txBody>
      </p:sp>
      <p:pic>
        <p:nvPicPr>
          <p:cNvPr id="8" name="图片 17" descr="C:\Users\Administrator\Desktop\logo.pnglogo"/>
          <p:cNvPicPr>
            <a:picLocks noChangeAspect="1"/>
          </p:cNvPicPr>
          <p:nvPr userDrawn="1"/>
        </p:nvPicPr>
        <p:blipFill>
          <a:blip r:embed="rId3" cstate="print">
            <a:duotone>
              <a:schemeClr val="bg2">
                <a:shade val="45000"/>
                <a:satMod val="135000"/>
              </a:schemeClr>
              <a:prstClr val="white"/>
            </a:duotone>
          </a:blip>
          <a:srcRect/>
          <a:stretch>
            <a:fillRect/>
          </a:stretch>
        </p:blipFill>
        <p:spPr>
          <a:xfrm>
            <a:off x="2114235" y="2066744"/>
            <a:ext cx="4356735" cy="1051560"/>
          </a:xfrm>
          <a:prstGeom prst="rect">
            <a:avLst/>
          </a:prstGeom>
        </p:spPr>
      </p:pic>
      <p:sp>
        <p:nvSpPr>
          <p:cNvPr id="91147" name="文本框 8"/>
          <p:cNvSpPr txBox="1"/>
          <p:nvPr userDrawn="1"/>
        </p:nvSpPr>
        <p:spPr>
          <a:xfrm>
            <a:off x="1131888" y="74613"/>
            <a:ext cx="3905250" cy="246062"/>
          </a:xfrm>
          <a:prstGeom prst="rect">
            <a:avLst/>
          </a:prstGeom>
          <a:noFill/>
          <a:ln w="9525">
            <a:noFill/>
          </a:ln>
        </p:spPr>
        <p:txBody>
          <a:bodyPr wrap="none" anchor="t">
            <a:spAutoFit/>
          </a:bodyPr>
          <a:p>
            <a:pPr lvl="0"/>
            <a:r>
              <a:rPr lang="en-US" altLang="zh-CN" sz="1000">
                <a:latin typeface="Franklin Gothic Book" pitchFamily="34" charset="0"/>
                <a:ea typeface="黑体" panose="02010609060101010101" pitchFamily="49" charset="-122"/>
              </a:rPr>
              <a:t>21</a:t>
            </a:r>
            <a:r>
              <a:rPr lang="zh-CN" altLang="en-US" sz="1000">
                <a:latin typeface="Franklin Gothic Book" pitchFamily="34" charset="0"/>
                <a:ea typeface="黑体" panose="02010609060101010101" pitchFamily="49" charset="-122"/>
              </a:rPr>
              <a:t>世纪教育网（</a:t>
            </a:r>
            <a:r>
              <a:rPr lang="en-US" altLang="zh-CN" sz="1000">
                <a:latin typeface="Franklin Gothic Book" pitchFamily="34" charset="0"/>
                <a:ea typeface="黑体" panose="02010609060101010101" pitchFamily="49" charset="-122"/>
              </a:rPr>
              <a:t>www.21cnjy.com</a:t>
            </a:r>
            <a:r>
              <a:rPr lang="zh-CN" altLang="en-US" sz="1000">
                <a:latin typeface="Franklin Gothic Book" pitchFamily="34" charset="0"/>
                <a:ea typeface="黑体" panose="02010609060101010101" pitchFamily="49" charset="-122"/>
              </a:rPr>
              <a:t>）全国最大的中小学教育资源网站</a:t>
            </a:r>
            <a:endParaRPr lang="zh-CN" altLang="en-US" sz="1000">
              <a:latin typeface="Franklin Gothic Book" pitchFamily="34" charset="0"/>
              <a:ea typeface="黑体" panose="02010609060101010101" pitchFamily="49" charset="-122"/>
            </a:endParaRPr>
          </a:p>
        </p:txBody>
      </p:sp>
      <p:pic>
        <p:nvPicPr>
          <p:cNvPr id="91148" name="图片 11" descr="21世纪教育logo"/>
          <p:cNvPicPr>
            <a:picLocks noChangeAspect="1"/>
          </p:cNvPicPr>
          <p:nvPr userDrawn="1"/>
        </p:nvPicPr>
        <p:blipFill>
          <a:blip r:embed="rId4"/>
          <a:stretch>
            <a:fillRect/>
          </a:stretch>
        </p:blipFill>
        <p:spPr>
          <a:xfrm>
            <a:off x="6713538" y="33338"/>
            <a:ext cx="1508125" cy="365125"/>
          </a:xfrm>
          <a:prstGeom prst="rect">
            <a:avLst/>
          </a:prstGeom>
          <a:noFill/>
          <a:ln w="9525">
            <a:noFill/>
          </a:ln>
        </p:spPr>
      </p:pic>
      <p:sp>
        <p:nvSpPr>
          <p:cNvPr id="11" name="矩形 16"/>
          <p:cNvSpPr/>
          <p:nvPr userDrawn="1"/>
        </p:nvSpPr>
        <p:spPr>
          <a:xfrm>
            <a:off x="-14287" y="6488113"/>
            <a:ext cx="9167813" cy="376238"/>
          </a:xfrm>
          <a:prstGeom prst="rect">
            <a:avLst/>
          </a:prstGeom>
          <a:solidFill>
            <a:srgbClr val="60980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trike="noStrike" noProof="1"/>
          </a:p>
        </p:txBody>
      </p:sp>
      <p:sp>
        <p:nvSpPr>
          <p:cNvPr id="91150" name="文本框 10"/>
          <p:cNvSpPr txBox="1"/>
          <p:nvPr userDrawn="1"/>
        </p:nvSpPr>
        <p:spPr>
          <a:xfrm>
            <a:off x="358775" y="6516688"/>
            <a:ext cx="1739900" cy="306387"/>
          </a:xfrm>
          <a:prstGeom prst="rect">
            <a:avLst/>
          </a:prstGeom>
          <a:noFill/>
          <a:ln w="9525">
            <a:noFill/>
          </a:ln>
        </p:spPr>
        <p:txBody>
          <a:bodyPr wrap="none" anchor="t">
            <a:spAutoFit/>
          </a:bodyPr>
          <a:p>
            <a:pPr lvl="0"/>
            <a:r>
              <a:rPr lang="zh-CN" altLang="en-US" sz="1400">
                <a:solidFill>
                  <a:schemeClr val="bg1"/>
                </a:solidFill>
                <a:latin typeface="Franklin Gothic Book" pitchFamily="34" charset="0"/>
                <a:ea typeface="黑体" panose="02010609060101010101" pitchFamily="49" charset="-122"/>
              </a:rPr>
              <a:t>版权所有   盗版必究</a:t>
            </a:r>
            <a:endParaRPr lang="zh-CN" altLang="en-US" sz="1400">
              <a:solidFill>
                <a:schemeClr val="bg1"/>
              </a:solidFill>
              <a:latin typeface="Franklin Gothic Book" pitchFamily="34" charset="0"/>
              <a:ea typeface="黑体" panose="02010609060101010101" pitchFamily="49" charset="-122"/>
            </a:endParaRPr>
          </a:p>
        </p:txBody>
      </p:sp>
      <p:sp>
        <p:nvSpPr>
          <p:cNvPr id="91151" name="TextBox 21"/>
          <p:cNvSpPr txBox="1"/>
          <p:nvPr userDrawn="1"/>
        </p:nvSpPr>
        <p:spPr>
          <a:xfrm>
            <a:off x="327025" y="28575"/>
            <a:ext cx="647700" cy="368300"/>
          </a:xfrm>
          <a:prstGeom prst="rect">
            <a:avLst/>
          </a:prstGeom>
          <a:noFill/>
          <a:ln w="9525">
            <a:noFill/>
          </a:ln>
        </p:spPr>
        <p:txBody>
          <a:bodyPr wrap="none" anchor="t">
            <a:spAutoFit/>
          </a:bodyPr>
          <a:p>
            <a:pPr lvl="0"/>
            <a:r>
              <a:rPr lang="zh-CN" altLang="en-US" dirty="0">
                <a:solidFill>
                  <a:srgbClr val="609801"/>
                </a:solidFill>
                <a:latin typeface="时尚中黑简体" pitchFamily="2" charset="-122"/>
                <a:ea typeface="时尚中黑简体" pitchFamily="2" charset="-122"/>
              </a:rPr>
              <a:t>精品</a:t>
            </a:r>
            <a:endParaRPr lang="zh-CN" altLang="en-US" dirty="0">
              <a:solidFill>
                <a:srgbClr val="609801"/>
              </a:solidFill>
              <a:latin typeface="时尚中黑简体" pitchFamily="2" charset="-122"/>
              <a:ea typeface="时尚中黑简体" pitchFamily="2" charset="-122"/>
            </a:endParaRPr>
          </a:p>
        </p:txBody>
      </p:sp>
      <p:sp>
        <p:nvSpPr>
          <p:cNvPr id="91152" name="文本框 18"/>
          <p:cNvSpPr txBox="1"/>
          <p:nvPr userDrawn="1"/>
        </p:nvSpPr>
        <p:spPr>
          <a:xfrm>
            <a:off x="5861050" y="6523038"/>
            <a:ext cx="2967038" cy="307975"/>
          </a:xfrm>
          <a:prstGeom prst="rect">
            <a:avLst/>
          </a:prstGeom>
          <a:noFill/>
          <a:ln w="9525">
            <a:noFill/>
          </a:ln>
        </p:spPr>
        <p:txBody>
          <a:bodyPr wrap="none" anchor="t">
            <a:spAutoFit/>
          </a:bodyPr>
          <a:p>
            <a:pPr lvl="0"/>
            <a:r>
              <a:rPr lang="zh-CN" altLang="en-US" sz="1400">
                <a:solidFill>
                  <a:schemeClr val="bg1"/>
                </a:solidFill>
                <a:latin typeface="黑体" panose="02010609060101010101" pitchFamily="49" charset="-122"/>
                <a:ea typeface="黑体" panose="02010609060101010101" pitchFamily="49" charset="-122"/>
              </a:rPr>
              <a:t>上</a:t>
            </a:r>
            <a:r>
              <a:rPr lang="en-US" altLang="zh-CN" sz="1400">
                <a:solidFill>
                  <a:schemeClr val="bg1"/>
                </a:solidFill>
                <a:latin typeface="黑体" panose="02010609060101010101" pitchFamily="49" charset="-122"/>
                <a:ea typeface="黑体" panose="02010609060101010101" pitchFamily="49" charset="-122"/>
              </a:rPr>
              <a:t>21</a:t>
            </a:r>
            <a:r>
              <a:rPr lang="zh-CN" altLang="en-US" sz="1400">
                <a:solidFill>
                  <a:schemeClr val="bg1"/>
                </a:solidFill>
                <a:latin typeface="黑体" panose="02010609060101010101" pitchFamily="49" charset="-122"/>
                <a:ea typeface="黑体" panose="02010609060101010101" pitchFamily="49" charset="-122"/>
              </a:rPr>
              <a:t>世纪教育网   下精品教学资源</a:t>
            </a:r>
            <a:endParaRPr lang="zh-CN" altLang="en-US" sz="1400">
              <a:solidFill>
                <a:schemeClr val="bg1"/>
              </a:solidFill>
              <a:latin typeface="黑体" panose="02010609060101010101" pitchFamily="49" charset="-122"/>
              <a:ea typeface="黑体" panose="02010609060101010101" pitchFamily="49" charset="-122"/>
            </a:endParaRPr>
          </a:p>
        </p:txBody>
      </p:sp>
      <p:sp>
        <p:nvSpPr>
          <p:cNvPr id="2" name="日期占位符 1"/>
          <p:cNvSpPr>
            <a:spLocks noGrp="1"/>
          </p:cNvSpPr>
          <p:nvPr>
            <p:ph type="dt" sz="half" idx="10"/>
          </p:nvPr>
        </p:nvSpPr>
        <p:spPr>
          <a:xfrm>
            <a:off x="76200" y="6400800"/>
            <a:ext cx="3200400" cy="284163"/>
          </a:xfrm>
          <a:prstGeom prst="rect">
            <a:avLst/>
          </a:prstGeom>
        </p:spPr>
        <p:txBody>
          <a:bodyPr vert="horz" rtlCol="0" anchor="b"/>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9" name="页脚占位符 8"/>
          <p:cNvSpPr>
            <a:spLocks noGrp="1"/>
          </p:cNvSpPr>
          <p:nvPr>
            <p:ph type="ftr" sz="quarter" idx="11"/>
          </p:nvPr>
        </p:nvSpPr>
        <p:spPr>
          <a:xfrm>
            <a:off x="5334000" y="6400800"/>
            <a:ext cx="3733800" cy="284163"/>
          </a:xfrm>
          <a:prstGeom prst="rect">
            <a:avLst/>
          </a:prstGeom>
        </p:spPr>
        <p:txBody>
          <a:bodyPr vert="horz" rtlCol="0" anchor="ctr"/>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0" name="灯片编号占位符 9"/>
          <p:cNvSpPr>
            <a:spLocks noGrp="1"/>
          </p:cNvSpPr>
          <p:nvPr>
            <p:ph type="sldNum" sz="quarter" idx="12"/>
          </p:nvPr>
        </p:nvSpPr>
        <p:spPr>
          <a:xfrm>
            <a:off x="4114800" y="6400800"/>
            <a:ext cx="914400" cy="284163"/>
          </a:xfrm>
          <a:prstGeom prst="rect">
            <a:avLst/>
          </a:prstGeom>
          <a:noFill/>
        </p:spPr>
        <p:txBody>
          <a:bodyPr vert="horz" lIns="45720" rIns="45720" rtlCol="0" anchor="ctr"/>
          <a:p>
            <a:pPr lvl="0" eaLnBrk="1" fontAlgn="base" hangingPunct="1"/>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p>
        </p:txBody>
      </p:sp>
    </p:spTree>
  </p:cSld>
  <p:clrMapOvr>
    <a:masterClrMapping/>
  </p:clrMapOvr>
  <p:transition spd="slow">
    <p:random/>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p>
        </p:txBody>
      </p:sp>
    </p:spTree>
  </p:cSld>
  <p:clrMapOvr>
    <a:masterClrMapping/>
  </p:clrMapOvr>
  <p:transition spd="slow">
    <p:random/>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2" Type="http://schemas.openxmlformats.org/officeDocument/2006/relationships/theme" Target="../theme/theme3.xml"/><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2.xml"/><Relationship Id="rId8" Type="http://schemas.openxmlformats.org/officeDocument/2006/relationships/slideLayout" Target="../slideLayouts/slideLayout41.xml"/><Relationship Id="rId7" Type="http://schemas.openxmlformats.org/officeDocument/2006/relationships/slideLayout" Target="../slideLayouts/slideLayout40.xml"/><Relationship Id="rId6" Type="http://schemas.openxmlformats.org/officeDocument/2006/relationships/slideLayout" Target="../slideLayouts/slideLayout39.xml"/><Relationship Id="rId5" Type="http://schemas.openxmlformats.org/officeDocument/2006/relationships/slideLayout" Target="../slideLayouts/slideLayout38.xml"/><Relationship Id="rId4" Type="http://schemas.openxmlformats.org/officeDocument/2006/relationships/slideLayout" Target="../slideLayouts/slideLayout37.xml"/><Relationship Id="rId3" Type="http://schemas.openxmlformats.org/officeDocument/2006/relationships/slideLayout" Target="../slideLayouts/slideLayout36.xml"/><Relationship Id="rId2" Type="http://schemas.openxmlformats.org/officeDocument/2006/relationships/slideLayout" Target="../slideLayouts/slideLayout35.xml"/><Relationship Id="rId12" Type="http://schemas.openxmlformats.org/officeDocument/2006/relationships/theme" Target="../theme/theme4.xml"/><Relationship Id="rId11" Type="http://schemas.openxmlformats.org/officeDocument/2006/relationships/slideLayout" Target="../slideLayouts/slideLayout44.xml"/><Relationship Id="rId10" Type="http://schemas.openxmlformats.org/officeDocument/2006/relationships/slideLayout" Target="../slideLayouts/slideLayout43.xml"/><Relationship Id="rId1" Type="http://schemas.openxmlformats.org/officeDocument/2006/relationships/slideLayout" Target="../slideLayouts/slideLayout34.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53.xml"/><Relationship Id="rId8" Type="http://schemas.openxmlformats.org/officeDocument/2006/relationships/slideLayout" Target="../slideLayouts/slideLayout52.xml"/><Relationship Id="rId7" Type="http://schemas.openxmlformats.org/officeDocument/2006/relationships/slideLayout" Target="../slideLayouts/slideLayout51.xml"/><Relationship Id="rId6" Type="http://schemas.openxmlformats.org/officeDocument/2006/relationships/slideLayout" Target="../slideLayouts/slideLayout50.xml"/><Relationship Id="rId5" Type="http://schemas.openxmlformats.org/officeDocument/2006/relationships/slideLayout" Target="../slideLayouts/slideLayout49.xml"/><Relationship Id="rId4" Type="http://schemas.openxmlformats.org/officeDocument/2006/relationships/slideLayout" Target="../slideLayouts/slideLayout48.xml"/><Relationship Id="rId3" Type="http://schemas.openxmlformats.org/officeDocument/2006/relationships/slideLayout" Target="../slideLayouts/slideLayout47.xml"/><Relationship Id="rId2" Type="http://schemas.openxmlformats.org/officeDocument/2006/relationships/slideLayout" Target="../slideLayouts/slideLayout46.xml"/><Relationship Id="rId11" Type="http://schemas.openxmlformats.org/officeDocument/2006/relationships/theme" Target="../theme/theme5.xml"/><Relationship Id="rId10" Type="http://schemas.openxmlformats.org/officeDocument/2006/relationships/slideLayout" Target="../slideLayouts/slideLayout54.xml"/><Relationship Id="rId1" Type="http://schemas.openxmlformats.org/officeDocument/2006/relationships/slideLayout" Target="../slideLayouts/slideLayout45.xml"/></Relationships>
</file>

<file path=ppt/slideMasters/_rels/slideMaster6.xml.rels><?xml version="1.0" encoding="UTF-8" standalone="yes"?>
<Relationships xmlns="http://schemas.openxmlformats.org/package/2006/relationships"><Relationship Id="rId9" Type="http://schemas.openxmlformats.org/officeDocument/2006/relationships/slideLayout" Target="../slideLayouts/slideLayout63.xml"/><Relationship Id="rId8" Type="http://schemas.openxmlformats.org/officeDocument/2006/relationships/slideLayout" Target="../slideLayouts/slideLayout62.xml"/><Relationship Id="rId7" Type="http://schemas.openxmlformats.org/officeDocument/2006/relationships/slideLayout" Target="../slideLayouts/slideLayout61.xml"/><Relationship Id="rId6" Type="http://schemas.openxmlformats.org/officeDocument/2006/relationships/slideLayout" Target="../slideLayouts/slideLayout60.xml"/><Relationship Id="rId5" Type="http://schemas.openxmlformats.org/officeDocument/2006/relationships/slideLayout" Target="../slideLayouts/slideLayout59.xml"/><Relationship Id="rId4" Type="http://schemas.openxmlformats.org/officeDocument/2006/relationships/slideLayout" Target="../slideLayouts/slideLayout58.xml"/><Relationship Id="rId3" Type="http://schemas.openxmlformats.org/officeDocument/2006/relationships/slideLayout" Target="../slideLayouts/slideLayout57.xml"/><Relationship Id="rId2" Type="http://schemas.openxmlformats.org/officeDocument/2006/relationships/slideLayout" Target="../slideLayouts/slideLayout56.xml"/><Relationship Id="rId12" Type="http://schemas.openxmlformats.org/officeDocument/2006/relationships/theme" Target="../theme/theme6.xml"/><Relationship Id="rId11" Type="http://schemas.openxmlformats.org/officeDocument/2006/relationships/slideLayout" Target="../slideLayouts/slideLayout65.xml"/><Relationship Id="rId10" Type="http://schemas.openxmlformats.org/officeDocument/2006/relationships/slideLayout" Target="../slideLayouts/slideLayout64.xml"/><Relationship Id="rId1" Type="http://schemas.openxmlformats.org/officeDocument/2006/relationships/slideLayout" Target="../slideLayouts/slideLayout55.xml"/></Relationships>
</file>

<file path=ppt/slideMasters/_rels/slideMaster7.xml.rels><?xml version="1.0" encoding="UTF-8" standalone="yes"?>
<Relationships xmlns="http://schemas.openxmlformats.org/package/2006/relationships"><Relationship Id="rId9" Type="http://schemas.openxmlformats.org/officeDocument/2006/relationships/slideLayout" Target="../slideLayouts/slideLayout74.xml"/><Relationship Id="rId8" Type="http://schemas.openxmlformats.org/officeDocument/2006/relationships/slideLayout" Target="../slideLayouts/slideLayout73.xml"/><Relationship Id="rId7" Type="http://schemas.openxmlformats.org/officeDocument/2006/relationships/slideLayout" Target="../slideLayouts/slideLayout72.xml"/><Relationship Id="rId6" Type="http://schemas.openxmlformats.org/officeDocument/2006/relationships/slideLayout" Target="../slideLayouts/slideLayout71.xml"/><Relationship Id="rId5" Type="http://schemas.openxmlformats.org/officeDocument/2006/relationships/slideLayout" Target="../slideLayouts/slideLayout70.xml"/><Relationship Id="rId4" Type="http://schemas.openxmlformats.org/officeDocument/2006/relationships/slideLayout" Target="../slideLayouts/slideLayout69.xml"/><Relationship Id="rId3" Type="http://schemas.openxmlformats.org/officeDocument/2006/relationships/slideLayout" Target="../slideLayouts/slideLayout68.xml"/><Relationship Id="rId2" Type="http://schemas.openxmlformats.org/officeDocument/2006/relationships/slideLayout" Target="../slideLayouts/slideLayout67.xml"/><Relationship Id="rId12" Type="http://schemas.openxmlformats.org/officeDocument/2006/relationships/theme" Target="../theme/theme7.xml"/><Relationship Id="rId11" Type="http://schemas.openxmlformats.org/officeDocument/2006/relationships/slideLayout" Target="../slideLayouts/slideLayout76.xml"/><Relationship Id="rId10" Type="http://schemas.openxmlformats.org/officeDocument/2006/relationships/slideLayout" Target="../slideLayouts/slideLayout75.xml"/><Relationship Id="rId1" Type="http://schemas.openxmlformats.org/officeDocument/2006/relationships/slideLayout" Target="../slideLayouts/slideLayout66.xml"/></Relationships>
</file>

<file path=ppt/slideMasters/_rels/slideMaster8.xml.rels><?xml version="1.0" encoding="UTF-8" standalone="yes"?>
<Relationships xmlns="http://schemas.openxmlformats.org/package/2006/relationships"><Relationship Id="rId9" Type="http://schemas.openxmlformats.org/officeDocument/2006/relationships/slideLayout" Target="../slideLayouts/slideLayout85.xml"/><Relationship Id="rId8" Type="http://schemas.openxmlformats.org/officeDocument/2006/relationships/slideLayout" Target="../slideLayouts/slideLayout84.xml"/><Relationship Id="rId7" Type="http://schemas.openxmlformats.org/officeDocument/2006/relationships/slideLayout" Target="../slideLayouts/slideLayout83.xml"/><Relationship Id="rId6" Type="http://schemas.openxmlformats.org/officeDocument/2006/relationships/slideLayout" Target="../slideLayouts/slideLayout82.xml"/><Relationship Id="rId5" Type="http://schemas.openxmlformats.org/officeDocument/2006/relationships/slideLayout" Target="../slideLayouts/slideLayout81.xml"/><Relationship Id="rId4" Type="http://schemas.openxmlformats.org/officeDocument/2006/relationships/slideLayout" Target="../slideLayouts/slideLayout80.xml"/><Relationship Id="rId3" Type="http://schemas.openxmlformats.org/officeDocument/2006/relationships/slideLayout" Target="../slideLayouts/slideLayout79.xml"/><Relationship Id="rId2" Type="http://schemas.openxmlformats.org/officeDocument/2006/relationships/slideLayout" Target="../slideLayouts/slideLayout78.xml"/><Relationship Id="rId12" Type="http://schemas.openxmlformats.org/officeDocument/2006/relationships/theme" Target="../theme/theme8.xml"/><Relationship Id="rId11" Type="http://schemas.openxmlformats.org/officeDocument/2006/relationships/slideLayout" Target="../slideLayouts/slideLayout87.xml"/><Relationship Id="rId10" Type="http://schemas.openxmlformats.org/officeDocument/2006/relationships/slideLayout" Target="../slideLayouts/slideLayout86.xml"/><Relationship Id="rId1" Type="http://schemas.openxmlformats.org/officeDocument/2006/relationships/slideLayout" Target="../slideLayouts/slideLayout77.xml"/></Relationships>
</file>

<file path=ppt/slideMasters/_rels/slideMaster9.xml.rels><?xml version="1.0" encoding="UTF-8" standalone="yes"?>
<Relationships xmlns="http://schemas.openxmlformats.org/package/2006/relationships"><Relationship Id="rId9" Type="http://schemas.openxmlformats.org/officeDocument/2006/relationships/slideLayout" Target="../slideLayouts/slideLayout96.xml"/><Relationship Id="rId8" Type="http://schemas.openxmlformats.org/officeDocument/2006/relationships/slideLayout" Target="../slideLayouts/slideLayout95.xml"/><Relationship Id="rId7" Type="http://schemas.openxmlformats.org/officeDocument/2006/relationships/slideLayout" Target="../slideLayouts/slideLayout94.xml"/><Relationship Id="rId6" Type="http://schemas.openxmlformats.org/officeDocument/2006/relationships/slideLayout" Target="../slideLayouts/slideLayout93.xml"/><Relationship Id="rId5" Type="http://schemas.openxmlformats.org/officeDocument/2006/relationships/slideLayout" Target="../slideLayouts/slideLayout92.xml"/><Relationship Id="rId4" Type="http://schemas.openxmlformats.org/officeDocument/2006/relationships/slideLayout" Target="../slideLayouts/slideLayout91.xml"/><Relationship Id="rId3" Type="http://schemas.openxmlformats.org/officeDocument/2006/relationships/slideLayout" Target="../slideLayouts/slideLayout90.xml"/><Relationship Id="rId2" Type="http://schemas.openxmlformats.org/officeDocument/2006/relationships/slideLayout" Target="../slideLayouts/slideLayout89.xml"/><Relationship Id="rId12" Type="http://schemas.openxmlformats.org/officeDocument/2006/relationships/theme" Target="../theme/theme9.xml"/><Relationship Id="rId11" Type="http://schemas.openxmlformats.org/officeDocument/2006/relationships/slideLayout" Target="../slideLayouts/slideLayout98.xml"/><Relationship Id="rId10" Type="http://schemas.openxmlformats.org/officeDocument/2006/relationships/slideLayout" Target="../slideLayouts/slideLayout97.xml"/><Relationship Id="rId1" Type="http://schemas.openxmlformats.org/officeDocument/2006/relationships/slideLayout" Target="../slideLayouts/slideLayout8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7" name="矩形 6"/>
          <p:cNvSpPr/>
          <p:nvPr/>
        </p:nvSpPr>
        <p:spPr>
          <a:xfrm>
            <a:off x="0" y="6678613"/>
            <a:ext cx="9144000" cy="179388"/>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027" name="标题占位符 1"/>
          <p:cNvSpPr>
            <a:spLocks noGrp="1"/>
          </p:cNvSpPr>
          <p:nvPr>
            <p:ph type="title"/>
          </p:nvPr>
        </p:nvSpPr>
        <p:spPr>
          <a:xfrm>
            <a:off x="457200" y="274638"/>
            <a:ext cx="8229600" cy="1143000"/>
          </a:xfrm>
          <a:prstGeom prst="rect">
            <a:avLst/>
          </a:prstGeom>
          <a:noFill/>
          <a:ln w="9525">
            <a:noFill/>
          </a:ln>
        </p:spPr>
        <p:txBody>
          <a:bodyPr anchor="ctr"/>
          <a:p>
            <a:pPr lvl="0"/>
            <a:r>
              <a:rPr lang="zh-CN" altLang="en-US" dirty="0"/>
              <a:t>单击此处编辑母版标题样式</a:t>
            </a:r>
            <a:endParaRPr lang="en-US" altLang="zh-CN" dirty="0"/>
          </a:p>
        </p:txBody>
      </p:sp>
      <p:sp>
        <p:nvSpPr>
          <p:cNvPr id="1028" name="文本占位符 2"/>
          <p:cNvSpPr>
            <a:spLocks noGrp="1"/>
          </p:cNvSpPr>
          <p:nvPr>
            <p:ph type="body"/>
          </p:nvPr>
        </p:nvSpPr>
        <p:spPr>
          <a:xfrm>
            <a:off x="457200" y="1600200"/>
            <a:ext cx="8229600" cy="4686300"/>
          </a:xfrm>
          <a:prstGeom prst="rect">
            <a:avLst/>
          </a:prstGeom>
          <a:noFill/>
          <a:ln w="9525">
            <a:noFill/>
          </a:ln>
        </p:spPr>
        <p:txBody>
          <a:bodyPr anchor="t"/>
          <a:p>
            <a:pPr lvl="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en-US" altLang="zh-CN" dirty="0"/>
          </a:p>
        </p:txBody>
      </p:sp>
      <p:sp>
        <p:nvSpPr>
          <p:cNvPr id="4" name="日期占位符 3"/>
          <p:cNvSpPr>
            <a:spLocks noGrp="1"/>
          </p:cNvSpPr>
          <p:nvPr>
            <p:ph type="dt" sz="half" idx="2"/>
          </p:nvPr>
        </p:nvSpPr>
        <p:spPr>
          <a:xfrm>
            <a:off x="76200" y="6400800"/>
            <a:ext cx="3200400" cy="284163"/>
          </a:xfrm>
          <a:prstGeom prst="rect">
            <a:avLst/>
          </a:prstGeom>
        </p:spPr>
        <p:txBody>
          <a:bodyPr vert="horz" rtlCol="0" anchor="b"/>
          <a:lstStyle>
            <a:lvl1pPr algn="l" eaLnBrk="1" fontAlgn="auto" latinLnBrk="0" hangingPunct="1">
              <a:spcBef>
                <a:spcPts val="0"/>
              </a:spcBef>
              <a:spcAft>
                <a:spcPts val="0"/>
              </a:spcAft>
              <a:defRPr kumimoji="0" sz="1100">
                <a:solidFill>
                  <a:schemeClr val="tx2">
                    <a:lumMod val="75000"/>
                    <a:lumOff val="25000"/>
                  </a:schemeClr>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5" name="页脚占位符 4"/>
          <p:cNvSpPr>
            <a:spLocks noGrp="1"/>
          </p:cNvSpPr>
          <p:nvPr>
            <p:ph type="ftr" sz="quarter" idx="3"/>
          </p:nvPr>
        </p:nvSpPr>
        <p:spPr>
          <a:xfrm>
            <a:off x="5334000" y="6400800"/>
            <a:ext cx="3733800" cy="284163"/>
          </a:xfrm>
          <a:prstGeom prst="rect">
            <a:avLst/>
          </a:prstGeom>
        </p:spPr>
        <p:txBody>
          <a:bodyPr vert="horz" rtlCol="0" anchor="ctr"/>
          <a:lstStyle>
            <a:lvl1pPr algn="r" eaLnBrk="1" fontAlgn="auto" latinLnBrk="0" hangingPunct="1">
              <a:spcBef>
                <a:spcPts val="0"/>
              </a:spcBef>
              <a:spcAft>
                <a:spcPts val="0"/>
              </a:spcAft>
              <a:defRPr kumimoji="0" sz="1100">
                <a:solidFill>
                  <a:schemeClr val="tx2">
                    <a:lumMod val="75000"/>
                    <a:lumOff val="25000"/>
                  </a:schemeClr>
                </a:solidFill>
                <a:latin typeface="+mn-lt"/>
                <a:ea typeface="+mn-ea"/>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6" name="灯片编号占位符 5"/>
          <p:cNvSpPr>
            <a:spLocks noGrp="1"/>
          </p:cNvSpPr>
          <p:nvPr>
            <p:ph type="sldNum" sz="quarter" idx="4"/>
          </p:nvPr>
        </p:nvSpPr>
        <p:spPr>
          <a:xfrm>
            <a:off x="4114800" y="6400800"/>
            <a:ext cx="914400" cy="284163"/>
          </a:xfrm>
          <a:prstGeom prst="rect">
            <a:avLst/>
          </a:prstGeom>
          <a:noFill/>
        </p:spPr>
        <p:txBody>
          <a:bodyPr vert="horz" lIns="45720" rIns="45720" rtlCol="0" anchor="ctr"/>
          <a:lstStyle>
            <a:lvl1pPr algn="ctr">
              <a:defRPr sz="1100">
                <a:solidFill>
                  <a:srgbClr val="636363"/>
                </a:solidFill>
                <a:latin typeface="Franklin Gothic Book" pitchFamily="34" charset="0"/>
                <a:ea typeface="黑体" panose="02010609060101010101" pitchFamily="49" charset="-122"/>
              </a:defRPr>
            </a:lvl1pPr>
          </a:lstStyle>
          <a:p>
            <a:pPr lvl="0" eaLnBrk="1" fontAlgn="base" hangingPunct="1"/>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p>
        </p:txBody>
      </p:sp>
      <p:sp>
        <p:nvSpPr>
          <p:cNvPr id="8" name="矩形 7"/>
          <p:cNvSpPr/>
          <p:nvPr/>
        </p:nvSpPr>
        <p:spPr>
          <a:xfrm>
            <a:off x="0" y="0"/>
            <a:ext cx="9144000" cy="10795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2"/>
          </a:solidFill>
          <a:latin typeface="+mj-lt"/>
          <a:ea typeface="+mj-ea"/>
          <a:cs typeface="微软雅黑" panose="020B0503020204020204" pitchFamily="34" charset="-122"/>
        </a:defRPr>
      </a:lvl1pPr>
      <a:lvl2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cs typeface="微软雅黑" panose="020B0503020204020204" pitchFamily="34" charset="-122"/>
        </a:defRPr>
      </a:lvl2pPr>
      <a:lvl3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cs typeface="微软雅黑" panose="020B0503020204020204" pitchFamily="34" charset="-122"/>
        </a:defRPr>
      </a:lvl3pPr>
      <a:lvl4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cs typeface="微软雅黑" panose="020B0503020204020204" pitchFamily="34" charset="-122"/>
        </a:defRPr>
      </a:lvl4pPr>
      <a:lvl5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cs typeface="微软雅黑" panose="020B0503020204020204" pitchFamily="34" charset="-122"/>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0" fontAlgn="base" hangingPunct="0">
        <a:spcBef>
          <a:spcPct val="20000"/>
        </a:spcBef>
        <a:spcAft>
          <a:spcPct val="0"/>
        </a:spcAft>
        <a:buClr>
          <a:schemeClr val="tx2"/>
        </a:buClr>
        <a:buSzPct val="50000"/>
        <a:buFont typeface="Wingdings 2" pitchFamily="18" charset="2"/>
        <a:buChar char="ß"/>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SzPct val="50000"/>
        <a:buFont typeface="Wingdings 2" pitchFamily="18" charset="2"/>
        <a:buChar char="Þ"/>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tx2"/>
        </a:buClr>
        <a:buSzPct val="50000"/>
        <a:buFont typeface="Wingdings 2" pitchFamily="18" charset="2"/>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tx2"/>
        </a:buClr>
        <a:buSzPct val="50000"/>
        <a:buFont typeface="Wingdings 2" pitchFamily="18"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tx2"/>
        </a:buClr>
        <a:buSzPct val="50000"/>
        <a:buFont typeface="Wingdings 2" pitchFamily="18" charset="2"/>
        <a:buChar char=""/>
        <a:defRPr sz="2000" kern="1200">
          <a:solidFill>
            <a:schemeClr val="tx1"/>
          </a:solidFill>
          <a:latin typeface="+mn-lt"/>
          <a:ea typeface="+mn-ea"/>
          <a:cs typeface="+mn-cs"/>
        </a:defRPr>
      </a:lvl5pPr>
      <a:lvl6pPr marL="25146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7" name="矩形 6"/>
          <p:cNvSpPr/>
          <p:nvPr/>
        </p:nvSpPr>
        <p:spPr>
          <a:xfrm>
            <a:off x="0" y="6678613"/>
            <a:ext cx="9144000" cy="179388"/>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051" name="标题占位符 1"/>
          <p:cNvSpPr>
            <a:spLocks noGrp="1"/>
          </p:cNvSpPr>
          <p:nvPr>
            <p:ph type="title"/>
          </p:nvPr>
        </p:nvSpPr>
        <p:spPr>
          <a:xfrm>
            <a:off x="457200" y="274638"/>
            <a:ext cx="8229600" cy="1143000"/>
          </a:xfrm>
          <a:prstGeom prst="rect">
            <a:avLst/>
          </a:prstGeom>
          <a:noFill/>
          <a:ln w="9525">
            <a:noFill/>
          </a:ln>
        </p:spPr>
        <p:txBody>
          <a:bodyPr anchor="ctr"/>
          <a:p>
            <a:pPr lvl="0"/>
            <a:r>
              <a:rPr lang="zh-CN" altLang="en-US" dirty="0"/>
              <a:t>单击此处编辑母版标题样式</a:t>
            </a:r>
            <a:endParaRPr lang="en-US" altLang="zh-CN" dirty="0"/>
          </a:p>
        </p:txBody>
      </p:sp>
      <p:sp>
        <p:nvSpPr>
          <p:cNvPr id="2052" name="文本占位符 2"/>
          <p:cNvSpPr>
            <a:spLocks noGrp="1"/>
          </p:cNvSpPr>
          <p:nvPr>
            <p:ph type="body"/>
          </p:nvPr>
        </p:nvSpPr>
        <p:spPr>
          <a:xfrm>
            <a:off x="457200" y="1600200"/>
            <a:ext cx="8229600" cy="4686300"/>
          </a:xfrm>
          <a:prstGeom prst="rect">
            <a:avLst/>
          </a:prstGeom>
          <a:noFill/>
          <a:ln w="9525">
            <a:noFill/>
          </a:ln>
        </p:spPr>
        <p:txBody>
          <a:bodyPr anchor="t"/>
          <a:p>
            <a:pPr lvl="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en-US" altLang="zh-CN" dirty="0"/>
          </a:p>
        </p:txBody>
      </p:sp>
      <p:sp>
        <p:nvSpPr>
          <p:cNvPr id="4" name="日期占位符 3"/>
          <p:cNvSpPr>
            <a:spLocks noGrp="1"/>
          </p:cNvSpPr>
          <p:nvPr>
            <p:ph type="dt" sz="half" idx="2"/>
          </p:nvPr>
        </p:nvSpPr>
        <p:spPr>
          <a:xfrm>
            <a:off x="76200" y="6400800"/>
            <a:ext cx="3200400" cy="284163"/>
          </a:xfrm>
          <a:prstGeom prst="rect">
            <a:avLst/>
          </a:prstGeom>
        </p:spPr>
        <p:txBody>
          <a:bodyPr vert="horz" rtlCol="0" anchor="b"/>
          <a:lstStyle>
            <a:lvl1pPr algn="l" eaLnBrk="1" fontAlgn="auto" latinLnBrk="0" hangingPunct="1">
              <a:spcBef>
                <a:spcPts val="0"/>
              </a:spcBef>
              <a:spcAft>
                <a:spcPts val="0"/>
              </a:spcAft>
              <a:defRPr kumimoji="0" sz="1100">
                <a:solidFill>
                  <a:schemeClr val="tx2">
                    <a:lumMod val="75000"/>
                    <a:lumOff val="25000"/>
                  </a:schemeClr>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5" name="页脚占位符 4"/>
          <p:cNvSpPr>
            <a:spLocks noGrp="1"/>
          </p:cNvSpPr>
          <p:nvPr>
            <p:ph type="ftr" sz="quarter" idx="3"/>
          </p:nvPr>
        </p:nvSpPr>
        <p:spPr>
          <a:xfrm>
            <a:off x="5334000" y="6400800"/>
            <a:ext cx="3733800" cy="284163"/>
          </a:xfrm>
          <a:prstGeom prst="rect">
            <a:avLst/>
          </a:prstGeom>
        </p:spPr>
        <p:txBody>
          <a:bodyPr vert="horz" rtlCol="0" anchor="ctr"/>
          <a:lstStyle>
            <a:lvl1pPr algn="r" eaLnBrk="1" fontAlgn="auto" latinLnBrk="0" hangingPunct="1">
              <a:spcBef>
                <a:spcPts val="0"/>
              </a:spcBef>
              <a:spcAft>
                <a:spcPts val="0"/>
              </a:spcAft>
              <a:defRPr kumimoji="0" sz="1100">
                <a:solidFill>
                  <a:schemeClr val="tx2">
                    <a:lumMod val="75000"/>
                    <a:lumOff val="25000"/>
                  </a:schemeClr>
                </a:solidFill>
                <a:latin typeface="+mn-lt"/>
                <a:ea typeface="+mn-ea"/>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6" name="灯片编号占位符 5"/>
          <p:cNvSpPr>
            <a:spLocks noGrp="1"/>
          </p:cNvSpPr>
          <p:nvPr>
            <p:ph type="sldNum" sz="quarter" idx="4"/>
          </p:nvPr>
        </p:nvSpPr>
        <p:spPr>
          <a:xfrm>
            <a:off x="4114800" y="6400800"/>
            <a:ext cx="914400" cy="284163"/>
          </a:xfrm>
          <a:prstGeom prst="rect">
            <a:avLst/>
          </a:prstGeom>
          <a:noFill/>
        </p:spPr>
        <p:txBody>
          <a:bodyPr vert="horz" lIns="45720" rIns="45720" rtlCol="0" anchor="ctr"/>
          <a:lstStyle>
            <a:lvl1pPr algn="ctr">
              <a:defRPr sz="1100">
                <a:solidFill>
                  <a:srgbClr val="636363"/>
                </a:solidFill>
                <a:latin typeface="Franklin Gothic Book" pitchFamily="34" charset="0"/>
                <a:ea typeface="黑体" panose="02010609060101010101" pitchFamily="49" charset="-122"/>
              </a:defRPr>
            </a:lvl1pPr>
          </a:lstStyle>
          <a:p>
            <a:pPr lvl="0" eaLnBrk="1" fontAlgn="base" hangingPunct="1"/>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p>
        </p:txBody>
      </p:sp>
      <p:sp>
        <p:nvSpPr>
          <p:cNvPr id="8" name="矩形 7"/>
          <p:cNvSpPr/>
          <p:nvPr/>
        </p:nvSpPr>
        <p:spPr>
          <a:xfrm>
            <a:off x="0" y="0"/>
            <a:ext cx="9144000" cy="10795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ctr" rtl="0" eaLnBrk="0" fontAlgn="base" hangingPunct="0">
        <a:spcBef>
          <a:spcPct val="0"/>
        </a:spcBef>
        <a:spcAft>
          <a:spcPct val="0"/>
        </a:spcAft>
        <a:defRPr sz="4400" kern="1200">
          <a:solidFill>
            <a:schemeClr val="tx2"/>
          </a:solidFill>
          <a:latin typeface="+mj-lt"/>
          <a:ea typeface="+mj-ea"/>
          <a:cs typeface="微软雅黑" panose="020B0503020204020204" pitchFamily="34" charset="-122"/>
        </a:defRPr>
      </a:lvl1pPr>
      <a:lvl2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cs typeface="微软雅黑" panose="020B0503020204020204" pitchFamily="34" charset="-122"/>
        </a:defRPr>
      </a:lvl2pPr>
      <a:lvl3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cs typeface="微软雅黑" panose="020B0503020204020204" pitchFamily="34" charset="-122"/>
        </a:defRPr>
      </a:lvl3pPr>
      <a:lvl4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cs typeface="微软雅黑" panose="020B0503020204020204" pitchFamily="34" charset="-122"/>
        </a:defRPr>
      </a:lvl4pPr>
      <a:lvl5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cs typeface="微软雅黑" panose="020B0503020204020204" pitchFamily="34" charset="-122"/>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0" fontAlgn="base" hangingPunct="0">
        <a:spcBef>
          <a:spcPct val="20000"/>
        </a:spcBef>
        <a:spcAft>
          <a:spcPct val="0"/>
        </a:spcAft>
        <a:buClr>
          <a:schemeClr val="tx2"/>
        </a:buClr>
        <a:buSzPct val="50000"/>
        <a:buFont typeface="Wingdings 2" pitchFamily="18" charset="2"/>
        <a:buChar char="ß"/>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SzPct val="50000"/>
        <a:buFont typeface="Wingdings 2" pitchFamily="18" charset="2"/>
        <a:buChar char="Þ"/>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tx2"/>
        </a:buClr>
        <a:buSzPct val="50000"/>
        <a:buFont typeface="Wingdings 2" pitchFamily="18" charset="2"/>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tx2"/>
        </a:buClr>
        <a:buSzPct val="50000"/>
        <a:buFont typeface="Wingdings 2" pitchFamily="18"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tx2"/>
        </a:buClr>
        <a:buSzPct val="50000"/>
        <a:buFont typeface="Wingdings 2" pitchFamily="18" charset="2"/>
        <a:buChar char=""/>
        <a:defRPr sz="2000" kern="1200">
          <a:solidFill>
            <a:schemeClr val="tx1"/>
          </a:solidFill>
          <a:latin typeface="+mn-lt"/>
          <a:ea typeface="+mn-ea"/>
          <a:cs typeface="+mn-cs"/>
        </a:defRPr>
      </a:lvl5pPr>
      <a:lvl6pPr marL="25146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7" name="矩形 6"/>
          <p:cNvSpPr/>
          <p:nvPr/>
        </p:nvSpPr>
        <p:spPr>
          <a:xfrm>
            <a:off x="0" y="6678613"/>
            <a:ext cx="9144000" cy="179388"/>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075" name="标题占位符 1"/>
          <p:cNvSpPr>
            <a:spLocks noGrp="1"/>
          </p:cNvSpPr>
          <p:nvPr>
            <p:ph type="title"/>
          </p:nvPr>
        </p:nvSpPr>
        <p:spPr>
          <a:xfrm>
            <a:off x="457200" y="274638"/>
            <a:ext cx="8229600" cy="1143000"/>
          </a:xfrm>
          <a:prstGeom prst="rect">
            <a:avLst/>
          </a:prstGeom>
          <a:noFill/>
          <a:ln w="9525">
            <a:noFill/>
          </a:ln>
        </p:spPr>
        <p:txBody>
          <a:bodyPr anchor="ctr"/>
          <a:p>
            <a:pPr lvl="0"/>
            <a:r>
              <a:rPr lang="zh-CN" altLang="en-US" dirty="0"/>
              <a:t>单击此处编辑母版标题样式</a:t>
            </a:r>
            <a:endParaRPr lang="en-US" altLang="zh-CN" dirty="0"/>
          </a:p>
        </p:txBody>
      </p:sp>
      <p:sp>
        <p:nvSpPr>
          <p:cNvPr id="3076" name="文本占位符 2"/>
          <p:cNvSpPr>
            <a:spLocks noGrp="1"/>
          </p:cNvSpPr>
          <p:nvPr>
            <p:ph type="body"/>
          </p:nvPr>
        </p:nvSpPr>
        <p:spPr>
          <a:xfrm>
            <a:off x="457200" y="1600200"/>
            <a:ext cx="8229600" cy="4686300"/>
          </a:xfrm>
          <a:prstGeom prst="rect">
            <a:avLst/>
          </a:prstGeom>
          <a:noFill/>
          <a:ln w="9525">
            <a:noFill/>
          </a:ln>
        </p:spPr>
        <p:txBody>
          <a:bodyPr anchor="t"/>
          <a:p>
            <a:pPr lvl="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en-US" altLang="zh-CN" dirty="0"/>
          </a:p>
        </p:txBody>
      </p:sp>
      <p:sp>
        <p:nvSpPr>
          <p:cNvPr id="4" name="日期占位符 3"/>
          <p:cNvSpPr>
            <a:spLocks noGrp="1"/>
          </p:cNvSpPr>
          <p:nvPr>
            <p:ph type="dt" sz="half" idx="2"/>
          </p:nvPr>
        </p:nvSpPr>
        <p:spPr>
          <a:xfrm>
            <a:off x="76200" y="6400800"/>
            <a:ext cx="3200400" cy="284163"/>
          </a:xfrm>
          <a:prstGeom prst="rect">
            <a:avLst/>
          </a:prstGeom>
        </p:spPr>
        <p:txBody>
          <a:bodyPr vert="horz" rtlCol="0" anchor="b"/>
          <a:lstStyle>
            <a:lvl1pPr algn="l" eaLnBrk="1" fontAlgn="auto" latinLnBrk="0" hangingPunct="1">
              <a:spcBef>
                <a:spcPts val="0"/>
              </a:spcBef>
              <a:spcAft>
                <a:spcPts val="0"/>
              </a:spcAft>
              <a:defRPr kumimoji="0" sz="1100">
                <a:solidFill>
                  <a:schemeClr val="tx2">
                    <a:lumMod val="75000"/>
                    <a:lumOff val="25000"/>
                  </a:schemeClr>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5" name="页脚占位符 4"/>
          <p:cNvSpPr>
            <a:spLocks noGrp="1"/>
          </p:cNvSpPr>
          <p:nvPr>
            <p:ph type="ftr" sz="quarter" idx="3"/>
          </p:nvPr>
        </p:nvSpPr>
        <p:spPr>
          <a:xfrm>
            <a:off x="5334000" y="6400800"/>
            <a:ext cx="3733800" cy="284163"/>
          </a:xfrm>
          <a:prstGeom prst="rect">
            <a:avLst/>
          </a:prstGeom>
        </p:spPr>
        <p:txBody>
          <a:bodyPr vert="horz" rtlCol="0" anchor="ctr"/>
          <a:lstStyle>
            <a:lvl1pPr algn="r" eaLnBrk="1" fontAlgn="auto" latinLnBrk="0" hangingPunct="1">
              <a:spcBef>
                <a:spcPts val="0"/>
              </a:spcBef>
              <a:spcAft>
                <a:spcPts val="0"/>
              </a:spcAft>
              <a:defRPr kumimoji="0" sz="1100">
                <a:solidFill>
                  <a:schemeClr val="tx2">
                    <a:lumMod val="75000"/>
                    <a:lumOff val="25000"/>
                  </a:schemeClr>
                </a:solidFill>
                <a:latin typeface="+mn-lt"/>
                <a:ea typeface="+mn-ea"/>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6" name="灯片编号占位符 5"/>
          <p:cNvSpPr>
            <a:spLocks noGrp="1"/>
          </p:cNvSpPr>
          <p:nvPr>
            <p:ph type="sldNum" sz="quarter" idx="4"/>
          </p:nvPr>
        </p:nvSpPr>
        <p:spPr>
          <a:xfrm>
            <a:off x="4114800" y="6400800"/>
            <a:ext cx="914400" cy="284163"/>
          </a:xfrm>
          <a:prstGeom prst="rect">
            <a:avLst/>
          </a:prstGeom>
          <a:noFill/>
        </p:spPr>
        <p:txBody>
          <a:bodyPr vert="horz" lIns="45720" rIns="45720" rtlCol="0" anchor="ctr"/>
          <a:lstStyle>
            <a:lvl1pPr algn="ctr">
              <a:defRPr sz="1100">
                <a:solidFill>
                  <a:srgbClr val="636363"/>
                </a:solidFill>
                <a:latin typeface="Franklin Gothic Book" pitchFamily="34" charset="0"/>
                <a:ea typeface="黑体" panose="02010609060101010101" pitchFamily="49" charset="-122"/>
              </a:defRPr>
            </a:lvl1pPr>
          </a:lstStyle>
          <a:p>
            <a:pPr lvl="0" eaLnBrk="1" fontAlgn="base" hangingPunct="1"/>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p>
        </p:txBody>
      </p:sp>
      <p:sp>
        <p:nvSpPr>
          <p:cNvPr id="8" name="矩形 7"/>
          <p:cNvSpPr/>
          <p:nvPr/>
        </p:nvSpPr>
        <p:spPr>
          <a:xfrm>
            <a:off x="0" y="0"/>
            <a:ext cx="9144000" cy="10795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lvl1pPr algn="ctr" rtl="0" eaLnBrk="0" fontAlgn="base" hangingPunct="0">
        <a:spcBef>
          <a:spcPct val="0"/>
        </a:spcBef>
        <a:spcAft>
          <a:spcPct val="0"/>
        </a:spcAft>
        <a:defRPr sz="4400" kern="1200">
          <a:solidFill>
            <a:schemeClr val="tx2"/>
          </a:solidFill>
          <a:latin typeface="+mj-lt"/>
          <a:ea typeface="+mj-ea"/>
          <a:cs typeface="微软雅黑" panose="020B0503020204020204" pitchFamily="34" charset="-122"/>
        </a:defRPr>
      </a:lvl1pPr>
      <a:lvl2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cs typeface="微软雅黑" panose="020B0503020204020204" pitchFamily="34" charset="-122"/>
        </a:defRPr>
      </a:lvl2pPr>
      <a:lvl3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cs typeface="微软雅黑" panose="020B0503020204020204" pitchFamily="34" charset="-122"/>
        </a:defRPr>
      </a:lvl3pPr>
      <a:lvl4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cs typeface="微软雅黑" panose="020B0503020204020204" pitchFamily="34" charset="-122"/>
        </a:defRPr>
      </a:lvl4pPr>
      <a:lvl5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cs typeface="微软雅黑" panose="020B0503020204020204" pitchFamily="34" charset="-122"/>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0" fontAlgn="base" hangingPunct="0">
        <a:spcBef>
          <a:spcPct val="20000"/>
        </a:spcBef>
        <a:spcAft>
          <a:spcPct val="0"/>
        </a:spcAft>
        <a:buClr>
          <a:schemeClr val="tx2"/>
        </a:buClr>
        <a:buSzPct val="50000"/>
        <a:buFont typeface="Wingdings 2" pitchFamily="18" charset="2"/>
        <a:buChar char="ß"/>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SzPct val="50000"/>
        <a:buFont typeface="Wingdings 2" pitchFamily="18" charset="2"/>
        <a:buChar char="Þ"/>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tx2"/>
        </a:buClr>
        <a:buSzPct val="50000"/>
        <a:buFont typeface="Wingdings 2" pitchFamily="18" charset="2"/>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tx2"/>
        </a:buClr>
        <a:buSzPct val="50000"/>
        <a:buFont typeface="Wingdings 2" pitchFamily="18"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tx2"/>
        </a:buClr>
        <a:buSzPct val="50000"/>
        <a:buFont typeface="Wingdings 2" pitchFamily="18" charset="2"/>
        <a:buChar char=""/>
        <a:defRPr sz="2000" kern="1200">
          <a:solidFill>
            <a:schemeClr val="tx1"/>
          </a:solidFill>
          <a:latin typeface="+mn-lt"/>
          <a:ea typeface="+mn-ea"/>
          <a:cs typeface="+mn-cs"/>
        </a:defRPr>
      </a:lvl5pPr>
      <a:lvl6pPr marL="25146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7" name="矩形 6"/>
          <p:cNvSpPr/>
          <p:nvPr/>
        </p:nvSpPr>
        <p:spPr>
          <a:xfrm>
            <a:off x="0" y="6678613"/>
            <a:ext cx="9144000" cy="179388"/>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5123" name="标题占位符 1"/>
          <p:cNvSpPr>
            <a:spLocks noGrp="1"/>
          </p:cNvSpPr>
          <p:nvPr>
            <p:ph type="title"/>
          </p:nvPr>
        </p:nvSpPr>
        <p:spPr>
          <a:xfrm>
            <a:off x="457200" y="274638"/>
            <a:ext cx="8229600" cy="1143000"/>
          </a:xfrm>
          <a:prstGeom prst="rect">
            <a:avLst/>
          </a:prstGeom>
          <a:noFill/>
          <a:ln w="9525">
            <a:noFill/>
          </a:ln>
        </p:spPr>
        <p:txBody>
          <a:bodyPr anchor="ctr"/>
          <a:p>
            <a:pPr lvl="0"/>
            <a:r>
              <a:rPr lang="zh-CN" altLang="en-US" dirty="0"/>
              <a:t>单击此处编辑母版标题样式</a:t>
            </a:r>
            <a:endParaRPr lang="en-US" altLang="zh-CN" dirty="0"/>
          </a:p>
        </p:txBody>
      </p:sp>
      <p:sp>
        <p:nvSpPr>
          <p:cNvPr id="5124" name="文本占位符 2"/>
          <p:cNvSpPr>
            <a:spLocks noGrp="1"/>
          </p:cNvSpPr>
          <p:nvPr>
            <p:ph type="body"/>
          </p:nvPr>
        </p:nvSpPr>
        <p:spPr>
          <a:xfrm>
            <a:off x="457200" y="1600200"/>
            <a:ext cx="8229600" cy="4686300"/>
          </a:xfrm>
          <a:prstGeom prst="rect">
            <a:avLst/>
          </a:prstGeom>
          <a:noFill/>
          <a:ln w="9525">
            <a:noFill/>
          </a:ln>
        </p:spPr>
        <p:txBody>
          <a:bodyPr anchor="t"/>
          <a:p>
            <a:pPr lvl="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en-US" altLang="zh-CN" dirty="0"/>
          </a:p>
        </p:txBody>
      </p:sp>
      <p:sp>
        <p:nvSpPr>
          <p:cNvPr id="4" name="日期占位符 3"/>
          <p:cNvSpPr>
            <a:spLocks noGrp="1"/>
          </p:cNvSpPr>
          <p:nvPr>
            <p:ph type="dt" sz="half" idx="2"/>
          </p:nvPr>
        </p:nvSpPr>
        <p:spPr>
          <a:xfrm>
            <a:off x="76200" y="6400800"/>
            <a:ext cx="3200400" cy="284163"/>
          </a:xfrm>
          <a:prstGeom prst="rect">
            <a:avLst/>
          </a:prstGeom>
        </p:spPr>
        <p:txBody>
          <a:bodyPr vert="horz" rtlCol="0" anchor="b"/>
          <a:lstStyle>
            <a:lvl1pPr algn="l" eaLnBrk="1" fontAlgn="auto" latinLnBrk="0" hangingPunct="1">
              <a:spcBef>
                <a:spcPts val="0"/>
              </a:spcBef>
              <a:spcAft>
                <a:spcPts val="0"/>
              </a:spcAft>
              <a:defRPr kumimoji="0" sz="1100">
                <a:solidFill>
                  <a:schemeClr val="tx2">
                    <a:lumMod val="75000"/>
                    <a:lumOff val="25000"/>
                  </a:schemeClr>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5" name="页脚占位符 4"/>
          <p:cNvSpPr>
            <a:spLocks noGrp="1"/>
          </p:cNvSpPr>
          <p:nvPr>
            <p:ph type="ftr" sz="quarter" idx="3"/>
          </p:nvPr>
        </p:nvSpPr>
        <p:spPr>
          <a:xfrm>
            <a:off x="5334000" y="6400800"/>
            <a:ext cx="3733800" cy="284163"/>
          </a:xfrm>
          <a:prstGeom prst="rect">
            <a:avLst/>
          </a:prstGeom>
        </p:spPr>
        <p:txBody>
          <a:bodyPr vert="horz" rtlCol="0" anchor="ctr"/>
          <a:lstStyle>
            <a:lvl1pPr algn="r" eaLnBrk="1" fontAlgn="auto" latinLnBrk="0" hangingPunct="1">
              <a:spcBef>
                <a:spcPts val="0"/>
              </a:spcBef>
              <a:spcAft>
                <a:spcPts val="0"/>
              </a:spcAft>
              <a:defRPr kumimoji="0" sz="1100">
                <a:solidFill>
                  <a:schemeClr val="tx2">
                    <a:lumMod val="75000"/>
                    <a:lumOff val="25000"/>
                  </a:schemeClr>
                </a:solidFill>
                <a:latin typeface="+mn-lt"/>
                <a:ea typeface="+mn-ea"/>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6" name="灯片编号占位符 5"/>
          <p:cNvSpPr>
            <a:spLocks noGrp="1"/>
          </p:cNvSpPr>
          <p:nvPr>
            <p:ph type="sldNum" sz="quarter" idx="4"/>
          </p:nvPr>
        </p:nvSpPr>
        <p:spPr>
          <a:xfrm>
            <a:off x="4114800" y="6400800"/>
            <a:ext cx="914400" cy="284163"/>
          </a:xfrm>
          <a:prstGeom prst="rect">
            <a:avLst/>
          </a:prstGeom>
          <a:noFill/>
        </p:spPr>
        <p:txBody>
          <a:bodyPr vert="horz" lIns="45720" rIns="45720" rtlCol="0" anchor="ctr"/>
          <a:lstStyle>
            <a:lvl1pPr algn="ctr">
              <a:defRPr sz="1100">
                <a:solidFill>
                  <a:srgbClr val="636363"/>
                </a:solidFill>
                <a:latin typeface="Franklin Gothic Book" pitchFamily="34" charset="0"/>
                <a:ea typeface="黑体" panose="02010609060101010101" pitchFamily="49" charset="-122"/>
              </a:defRPr>
            </a:lvl1pPr>
          </a:lstStyle>
          <a:p>
            <a:pPr lvl="0" eaLnBrk="1" fontAlgn="base" hangingPunct="1"/>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p>
        </p:txBody>
      </p:sp>
      <p:sp>
        <p:nvSpPr>
          <p:cNvPr id="8" name="矩形 7"/>
          <p:cNvSpPr/>
          <p:nvPr/>
        </p:nvSpPr>
        <p:spPr>
          <a:xfrm>
            <a:off x="0" y="0"/>
            <a:ext cx="9144000" cy="10795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sldNum="0" hdr="0" ftr="0" dt="0"/>
  <p:txStyles>
    <p:titleStyle>
      <a:lvl1pPr algn="ctr" rtl="0" eaLnBrk="0" fontAlgn="base" hangingPunct="0">
        <a:spcBef>
          <a:spcPct val="0"/>
        </a:spcBef>
        <a:spcAft>
          <a:spcPct val="0"/>
        </a:spcAft>
        <a:defRPr sz="4400" kern="1200">
          <a:solidFill>
            <a:schemeClr val="tx2"/>
          </a:solidFill>
          <a:latin typeface="+mj-lt"/>
          <a:ea typeface="+mj-ea"/>
          <a:cs typeface="微软雅黑" panose="020B0503020204020204" pitchFamily="34" charset="-122"/>
        </a:defRPr>
      </a:lvl1pPr>
      <a:lvl2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cs typeface="微软雅黑" panose="020B0503020204020204" pitchFamily="34" charset="-122"/>
        </a:defRPr>
      </a:lvl2pPr>
      <a:lvl3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cs typeface="微软雅黑" panose="020B0503020204020204" pitchFamily="34" charset="-122"/>
        </a:defRPr>
      </a:lvl3pPr>
      <a:lvl4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cs typeface="微软雅黑" panose="020B0503020204020204" pitchFamily="34" charset="-122"/>
        </a:defRPr>
      </a:lvl4pPr>
      <a:lvl5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cs typeface="微软雅黑" panose="020B0503020204020204" pitchFamily="34" charset="-122"/>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0" fontAlgn="base" hangingPunct="0">
        <a:spcBef>
          <a:spcPct val="20000"/>
        </a:spcBef>
        <a:spcAft>
          <a:spcPct val="0"/>
        </a:spcAft>
        <a:buClr>
          <a:schemeClr val="tx2"/>
        </a:buClr>
        <a:buSzPct val="50000"/>
        <a:buFont typeface="Wingdings 2" pitchFamily="18" charset="2"/>
        <a:buChar char="ß"/>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SzPct val="50000"/>
        <a:buFont typeface="Wingdings 2" pitchFamily="18" charset="2"/>
        <a:buChar char="Þ"/>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tx2"/>
        </a:buClr>
        <a:buSzPct val="50000"/>
        <a:buFont typeface="Wingdings 2" pitchFamily="18" charset="2"/>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tx2"/>
        </a:buClr>
        <a:buSzPct val="50000"/>
        <a:buFont typeface="Wingdings 2" pitchFamily="18"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tx2"/>
        </a:buClr>
        <a:buSzPct val="50000"/>
        <a:buFont typeface="Wingdings 2" pitchFamily="18" charset="2"/>
        <a:buChar char=""/>
        <a:defRPr sz="2000" kern="1200">
          <a:solidFill>
            <a:schemeClr val="tx1"/>
          </a:solidFill>
          <a:latin typeface="+mn-lt"/>
          <a:ea typeface="+mn-ea"/>
          <a:cs typeface="+mn-cs"/>
        </a:defRPr>
      </a:lvl5pPr>
      <a:lvl6pPr marL="25146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7" name="矩形 6"/>
          <p:cNvSpPr/>
          <p:nvPr/>
        </p:nvSpPr>
        <p:spPr>
          <a:xfrm>
            <a:off x="0" y="6678613"/>
            <a:ext cx="9144000" cy="179388"/>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6147" name="标题占位符 1"/>
          <p:cNvSpPr>
            <a:spLocks noGrp="1"/>
          </p:cNvSpPr>
          <p:nvPr>
            <p:ph type="title"/>
          </p:nvPr>
        </p:nvSpPr>
        <p:spPr>
          <a:xfrm>
            <a:off x="457200" y="274638"/>
            <a:ext cx="8229600" cy="1143000"/>
          </a:xfrm>
          <a:prstGeom prst="rect">
            <a:avLst/>
          </a:prstGeom>
          <a:noFill/>
          <a:ln w="9525">
            <a:noFill/>
          </a:ln>
        </p:spPr>
        <p:txBody>
          <a:bodyPr anchor="ctr"/>
          <a:p>
            <a:pPr lvl="0"/>
            <a:r>
              <a:rPr lang="zh-CN" altLang="en-US" dirty="0"/>
              <a:t>单击此处编辑母版标题样式</a:t>
            </a:r>
            <a:endParaRPr lang="en-US" altLang="zh-CN" dirty="0"/>
          </a:p>
        </p:txBody>
      </p:sp>
      <p:sp>
        <p:nvSpPr>
          <p:cNvPr id="6148" name="文本占位符 2"/>
          <p:cNvSpPr>
            <a:spLocks noGrp="1"/>
          </p:cNvSpPr>
          <p:nvPr>
            <p:ph type="body"/>
          </p:nvPr>
        </p:nvSpPr>
        <p:spPr>
          <a:xfrm>
            <a:off x="457200" y="1600200"/>
            <a:ext cx="8229600" cy="4686300"/>
          </a:xfrm>
          <a:prstGeom prst="rect">
            <a:avLst/>
          </a:prstGeom>
          <a:noFill/>
          <a:ln w="9525">
            <a:noFill/>
          </a:ln>
        </p:spPr>
        <p:txBody>
          <a:bodyPr anchor="t"/>
          <a:p>
            <a:pPr lvl="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en-US" altLang="zh-CN" dirty="0"/>
          </a:p>
        </p:txBody>
      </p:sp>
      <p:sp>
        <p:nvSpPr>
          <p:cNvPr id="4" name="日期占位符 3"/>
          <p:cNvSpPr>
            <a:spLocks noGrp="1"/>
          </p:cNvSpPr>
          <p:nvPr>
            <p:ph type="dt" sz="half" idx="2"/>
          </p:nvPr>
        </p:nvSpPr>
        <p:spPr>
          <a:xfrm>
            <a:off x="76200" y="6400800"/>
            <a:ext cx="3200400" cy="284163"/>
          </a:xfrm>
          <a:prstGeom prst="rect">
            <a:avLst/>
          </a:prstGeom>
        </p:spPr>
        <p:txBody>
          <a:bodyPr vert="horz" rtlCol="0" anchor="b"/>
          <a:lstStyle>
            <a:lvl1pPr algn="l" eaLnBrk="1" fontAlgn="auto" latinLnBrk="0" hangingPunct="1">
              <a:spcBef>
                <a:spcPts val="0"/>
              </a:spcBef>
              <a:spcAft>
                <a:spcPts val="0"/>
              </a:spcAft>
              <a:defRPr kumimoji="0" sz="1100">
                <a:solidFill>
                  <a:schemeClr val="tx2">
                    <a:lumMod val="75000"/>
                    <a:lumOff val="25000"/>
                  </a:schemeClr>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5" name="页脚占位符 4"/>
          <p:cNvSpPr>
            <a:spLocks noGrp="1"/>
          </p:cNvSpPr>
          <p:nvPr>
            <p:ph type="ftr" sz="quarter" idx="3"/>
          </p:nvPr>
        </p:nvSpPr>
        <p:spPr>
          <a:xfrm>
            <a:off x="5334000" y="6400800"/>
            <a:ext cx="3733800" cy="284163"/>
          </a:xfrm>
          <a:prstGeom prst="rect">
            <a:avLst/>
          </a:prstGeom>
        </p:spPr>
        <p:txBody>
          <a:bodyPr vert="horz" rtlCol="0" anchor="ctr"/>
          <a:lstStyle>
            <a:lvl1pPr algn="r" eaLnBrk="1" fontAlgn="auto" latinLnBrk="0" hangingPunct="1">
              <a:spcBef>
                <a:spcPts val="0"/>
              </a:spcBef>
              <a:spcAft>
                <a:spcPts val="0"/>
              </a:spcAft>
              <a:defRPr kumimoji="0" sz="1100">
                <a:solidFill>
                  <a:schemeClr val="tx2">
                    <a:lumMod val="75000"/>
                    <a:lumOff val="25000"/>
                  </a:schemeClr>
                </a:solidFill>
                <a:latin typeface="+mn-lt"/>
                <a:ea typeface="+mn-ea"/>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6" name="灯片编号占位符 5"/>
          <p:cNvSpPr>
            <a:spLocks noGrp="1"/>
          </p:cNvSpPr>
          <p:nvPr>
            <p:ph type="sldNum" sz="quarter" idx="4"/>
          </p:nvPr>
        </p:nvSpPr>
        <p:spPr>
          <a:xfrm>
            <a:off x="4114800" y="6400800"/>
            <a:ext cx="914400" cy="284163"/>
          </a:xfrm>
          <a:prstGeom prst="rect">
            <a:avLst/>
          </a:prstGeom>
          <a:noFill/>
        </p:spPr>
        <p:txBody>
          <a:bodyPr vert="horz" lIns="45720" rIns="45720" rtlCol="0" anchor="ctr"/>
          <a:lstStyle>
            <a:lvl1pPr algn="ctr">
              <a:defRPr sz="1100">
                <a:solidFill>
                  <a:srgbClr val="636363"/>
                </a:solidFill>
                <a:latin typeface="Franklin Gothic Book" pitchFamily="34" charset="0"/>
                <a:ea typeface="黑体" panose="02010609060101010101" pitchFamily="49" charset="-122"/>
              </a:defRPr>
            </a:lvl1pPr>
          </a:lstStyle>
          <a:p>
            <a:pPr lvl="0" eaLnBrk="1" fontAlgn="base" hangingPunct="1"/>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p>
        </p:txBody>
      </p:sp>
      <p:sp>
        <p:nvSpPr>
          <p:cNvPr id="8" name="矩形 7"/>
          <p:cNvSpPr/>
          <p:nvPr/>
        </p:nvSpPr>
        <p:spPr>
          <a:xfrm>
            <a:off x="0" y="0"/>
            <a:ext cx="9144000" cy="10795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Lst>
  <p:hf sldNum="0" hdr="0" ftr="0" dt="0"/>
  <p:txStyles>
    <p:titleStyle>
      <a:lvl1pPr algn="ctr" rtl="0" eaLnBrk="0" fontAlgn="base" hangingPunct="0">
        <a:spcBef>
          <a:spcPct val="0"/>
        </a:spcBef>
        <a:spcAft>
          <a:spcPct val="0"/>
        </a:spcAft>
        <a:defRPr sz="4400" kern="1200">
          <a:solidFill>
            <a:schemeClr val="tx2"/>
          </a:solidFill>
          <a:latin typeface="+mj-lt"/>
          <a:ea typeface="+mj-ea"/>
          <a:cs typeface="微软雅黑" panose="020B0503020204020204" pitchFamily="34" charset="-122"/>
        </a:defRPr>
      </a:lvl1pPr>
      <a:lvl2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cs typeface="微软雅黑" panose="020B0503020204020204" pitchFamily="34" charset="-122"/>
        </a:defRPr>
      </a:lvl2pPr>
      <a:lvl3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cs typeface="微软雅黑" panose="020B0503020204020204" pitchFamily="34" charset="-122"/>
        </a:defRPr>
      </a:lvl3pPr>
      <a:lvl4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cs typeface="微软雅黑" panose="020B0503020204020204" pitchFamily="34" charset="-122"/>
        </a:defRPr>
      </a:lvl4pPr>
      <a:lvl5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cs typeface="微软雅黑" panose="020B0503020204020204" pitchFamily="34" charset="-122"/>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0" fontAlgn="base" hangingPunct="0">
        <a:spcBef>
          <a:spcPct val="20000"/>
        </a:spcBef>
        <a:spcAft>
          <a:spcPct val="0"/>
        </a:spcAft>
        <a:buClr>
          <a:schemeClr val="tx2"/>
        </a:buClr>
        <a:buSzPct val="50000"/>
        <a:buFont typeface="Wingdings 2" pitchFamily="18" charset="2"/>
        <a:buChar char="ß"/>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SzPct val="50000"/>
        <a:buFont typeface="Wingdings 2" pitchFamily="18" charset="2"/>
        <a:buChar char="Þ"/>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tx2"/>
        </a:buClr>
        <a:buSzPct val="50000"/>
        <a:buFont typeface="Wingdings 2" pitchFamily="18" charset="2"/>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tx2"/>
        </a:buClr>
        <a:buSzPct val="50000"/>
        <a:buFont typeface="Wingdings 2" pitchFamily="18"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tx2"/>
        </a:buClr>
        <a:buSzPct val="50000"/>
        <a:buFont typeface="Wingdings 2" pitchFamily="18" charset="2"/>
        <a:buChar char=""/>
        <a:defRPr sz="2000" kern="1200">
          <a:solidFill>
            <a:schemeClr val="tx1"/>
          </a:solidFill>
          <a:latin typeface="+mn-lt"/>
          <a:ea typeface="+mn-ea"/>
          <a:cs typeface="+mn-cs"/>
        </a:defRPr>
      </a:lvl5pPr>
      <a:lvl6pPr marL="25146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7" name="矩形 6"/>
          <p:cNvSpPr/>
          <p:nvPr/>
        </p:nvSpPr>
        <p:spPr>
          <a:xfrm>
            <a:off x="0" y="6678613"/>
            <a:ext cx="9144000" cy="179388"/>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7171" name="标题占位符 1"/>
          <p:cNvSpPr>
            <a:spLocks noGrp="1"/>
          </p:cNvSpPr>
          <p:nvPr>
            <p:ph type="title"/>
          </p:nvPr>
        </p:nvSpPr>
        <p:spPr>
          <a:xfrm>
            <a:off x="457200" y="274638"/>
            <a:ext cx="8229600" cy="1143000"/>
          </a:xfrm>
          <a:prstGeom prst="rect">
            <a:avLst/>
          </a:prstGeom>
          <a:noFill/>
          <a:ln w="9525">
            <a:noFill/>
          </a:ln>
        </p:spPr>
        <p:txBody>
          <a:bodyPr anchor="ctr"/>
          <a:p>
            <a:pPr lvl="0"/>
            <a:r>
              <a:rPr lang="zh-CN" altLang="en-US" dirty="0"/>
              <a:t>单击此处编辑母版标题样式</a:t>
            </a:r>
            <a:endParaRPr lang="en-US" altLang="zh-CN" dirty="0"/>
          </a:p>
        </p:txBody>
      </p:sp>
      <p:sp>
        <p:nvSpPr>
          <p:cNvPr id="7172" name="文本占位符 2"/>
          <p:cNvSpPr>
            <a:spLocks noGrp="1"/>
          </p:cNvSpPr>
          <p:nvPr>
            <p:ph type="body"/>
          </p:nvPr>
        </p:nvSpPr>
        <p:spPr>
          <a:xfrm>
            <a:off x="457200" y="1600200"/>
            <a:ext cx="8229600" cy="4686300"/>
          </a:xfrm>
          <a:prstGeom prst="rect">
            <a:avLst/>
          </a:prstGeom>
          <a:noFill/>
          <a:ln w="9525">
            <a:noFill/>
          </a:ln>
        </p:spPr>
        <p:txBody>
          <a:bodyPr anchor="t"/>
          <a:p>
            <a:pPr lvl="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en-US" altLang="zh-CN" dirty="0"/>
          </a:p>
        </p:txBody>
      </p:sp>
      <p:sp>
        <p:nvSpPr>
          <p:cNvPr id="4" name="日期占位符 3"/>
          <p:cNvSpPr>
            <a:spLocks noGrp="1"/>
          </p:cNvSpPr>
          <p:nvPr>
            <p:ph type="dt" sz="half" idx="2"/>
          </p:nvPr>
        </p:nvSpPr>
        <p:spPr>
          <a:xfrm>
            <a:off x="76200" y="6400800"/>
            <a:ext cx="3200400" cy="284163"/>
          </a:xfrm>
          <a:prstGeom prst="rect">
            <a:avLst/>
          </a:prstGeom>
        </p:spPr>
        <p:txBody>
          <a:bodyPr vert="horz" rtlCol="0" anchor="b"/>
          <a:lstStyle>
            <a:lvl1pPr algn="l" eaLnBrk="1" fontAlgn="auto" latinLnBrk="0" hangingPunct="1">
              <a:spcBef>
                <a:spcPts val="0"/>
              </a:spcBef>
              <a:spcAft>
                <a:spcPts val="0"/>
              </a:spcAft>
              <a:defRPr kumimoji="0" sz="1100">
                <a:solidFill>
                  <a:schemeClr val="tx2">
                    <a:lumMod val="75000"/>
                    <a:lumOff val="25000"/>
                  </a:schemeClr>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5" name="页脚占位符 4"/>
          <p:cNvSpPr>
            <a:spLocks noGrp="1"/>
          </p:cNvSpPr>
          <p:nvPr>
            <p:ph type="ftr" sz="quarter" idx="3"/>
          </p:nvPr>
        </p:nvSpPr>
        <p:spPr>
          <a:xfrm>
            <a:off x="5334000" y="6400800"/>
            <a:ext cx="3733800" cy="284163"/>
          </a:xfrm>
          <a:prstGeom prst="rect">
            <a:avLst/>
          </a:prstGeom>
        </p:spPr>
        <p:txBody>
          <a:bodyPr vert="horz" rtlCol="0" anchor="ctr"/>
          <a:lstStyle>
            <a:lvl1pPr algn="r" eaLnBrk="1" fontAlgn="auto" latinLnBrk="0" hangingPunct="1">
              <a:spcBef>
                <a:spcPts val="0"/>
              </a:spcBef>
              <a:spcAft>
                <a:spcPts val="0"/>
              </a:spcAft>
              <a:defRPr kumimoji="0" sz="1100">
                <a:solidFill>
                  <a:schemeClr val="tx2">
                    <a:lumMod val="75000"/>
                    <a:lumOff val="25000"/>
                  </a:schemeClr>
                </a:solidFill>
                <a:latin typeface="+mn-lt"/>
                <a:ea typeface="+mn-ea"/>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6" name="灯片编号占位符 5"/>
          <p:cNvSpPr>
            <a:spLocks noGrp="1"/>
          </p:cNvSpPr>
          <p:nvPr>
            <p:ph type="sldNum" sz="quarter" idx="4"/>
          </p:nvPr>
        </p:nvSpPr>
        <p:spPr>
          <a:xfrm>
            <a:off x="4114800" y="6400800"/>
            <a:ext cx="914400" cy="284163"/>
          </a:xfrm>
          <a:prstGeom prst="rect">
            <a:avLst/>
          </a:prstGeom>
          <a:noFill/>
        </p:spPr>
        <p:txBody>
          <a:bodyPr vert="horz" lIns="45720" rIns="45720" rtlCol="0" anchor="ctr"/>
          <a:lstStyle>
            <a:lvl1pPr algn="ctr">
              <a:defRPr sz="1100">
                <a:solidFill>
                  <a:srgbClr val="636363"/>
                </a:solidFill>
                <a:latin typeface="Franklin Gothic Book" pitchFamily="34" charset="0"/>
                <a:ea typeface="黑体" panose="02010609060101010101" pitchFamily="49" charset="-122"/>
              </a:defRPr>
            </a:lvl1pPr>
          </a:lstStyle>
          <a:p>
            <a:pPr lvl="0" eaLnBrk="1" fontAlgn="base" hangingPunct="1"/>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p>
        </p:txBody>
      </p:sp>
      <p:sp>
        <p:nvSpPr>
          <p:cNvPr id="8" name="矩形 7"/>
          <p:cNvSpPr/>
          <p:nvPr/>
        </p:nvSpPr>
        <p:spPr>
          <a:xfrm>
            <a:off x="0" y="0"/>
            <a:ext cx="9144000" cy="10795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 id="2147483713" r:id="rId6"/>
    <p:sldLayoutId id="2147483714" r:id="rId7"/>
    <p:sldLayoutId id="2147483715" r:id="rId8"/>
    <p:sldLayoutId id="2147483716" r:id="rId9"/>
    <p:sldLayoutId id="2147483717" r:id="rId10"/>
    <p:sldLayoutId id="2147483718" r:id="rId11"/>
  </p:sldLayoutIdLst>
  <p:hf sldNum="0" hdr="0" ftr="0" dt="0"/>
  <p:txStyles>
    <p:titleStyle>
      <a:lvl1pPr algn="ctr" rtl="0" eaLnBrk="0" fontAlgn="base" hangingPunct="0">
        <a:spcBef>
          <a:spcPct val="0"/>
        </a:spcBef>
        <a:spcAft>
          <a:spcPct val="0"/>
        </a:spcAft>
        <a:defRPr sz="4400" kern="1200">
          <a:solidFill>
            <a:schemeClr val="tx2"/>
          </a:solidFill>
          <a:latin typeface="+mj-lt"/>
          <a:ea typeface="+mj-ea"/>
          <a:cs typeface="微软雅黑" panose="020B0503020204020204" pitchFamily="34" charset="-122"/>
        </a:defRPr>
      </a:lvl1pPr>
      <a:lvl2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cs typeface="微软雅黑" panose="020B0503020204020204" pitchFamily="34" charset="-122"/>
        </a:defRPr>
      </a:lvl2pPr>
      <a:lvl3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cs typeface="微软雅黑" panose="020B0503020204020204" pitchFamily="34" charset="-122"/>
        </a:defRPr>
      </a:lvl3pPr>
      <a:lvl4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cs typeface="微软雅黑" panose="020B0503020204020204" pitchFamily="34" charset="-122"/>
        </a:defRPr>
      </a:lvl4pPr>
      <a:lvl5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cs typeface="微软雅黑" panose="020B0503020204020204" pitchFamily="34" charset="-122"/>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0" fontAlgn="base" hangingPunct="0">
        <a:spcBef>
          <a:spcPct val="20000"/>
        </a:spcBef>
        <a:spcAft>
          <a:spcPct val="0"/>
        </a:spcAft>
        <a:buClr>
          <a:schemeClr val="tx2"/>
        </a:buClr>
        <a:buSzPct val="50000"/>
        <a:buFont typeface="Wingdings 2" pitchFamily="18" charset="2"/>
        <a:buChar char="ß"/>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SzPct val="50000"/>
        <a:buFont typeface="Wingdings 2" pitchFamily="18" charset="2"/>
        <a:buChar char="Þ"/>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tx2"/>
        </a:buClr>
        <a:buSzPct val="50000"/>
        <a:buFont typeface="Wingdings 2" pitchFamily="18" charset="2"/>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tx2"/>
        </a:buClr>
        <a:buSzPct val="50000"/>
        <a:buFont typeface="Wingdings 2" pitchFamily="18"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tx2"/>
        </a:buClr>
        <a:buSzPct val="50000"/>
        <a:buFont typeface="Wingdings 2" pitchFamily="18" charset="2"/>
        <a:buChar char=""/>
        <a:defRPr sz="2000" kern="1200">
          <a:solidFill>
            <a:schemeClr val="tx1"/>
          </a:solidFill>
          <a:latin typeface="+mn-lt"/>
          <a:ea typeface="+mn-ea"/>
          <a:cs typeface="+mn-cs"/>
        </a:defRPr>
      </a:lvl5pPr>
      <a:lvl6pPr marL="25146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7" name="矩形 6"/>
          <p:cNvSpPr/>
          <p:nvPr/>
        </p:nvSpPr>
        <p:spPr>
          <a:xfrm>
            <a:off x="0" y="6678613"/>
            <a:ext cx="9144000" cy="179388"/>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8195" name="标题占位符 1"/>
          <p:cNvSpPr>
            <a:spLocks noGrp="1"/>
          </p:cNvSpPr>
          <p:nvPr>
            <p:ph type="title"/>
          </p:nvPr>
        </p:nvSpPr>
        <p:spPr>
          <a:xfrm>
            <a:off x="457200" y="274638"/>
            <a:ext cx="8229600" cy="1143000"/>
          </a:xfrm>
          <a:prstGeom prst="rect">
            <a:avLst/>
          </a:prstGeom>
          <a:noFill/>
          <a:ln w="9525">
            <a:noFill/>
          </a:ln>
        </p:spPr>
        <p:txBody>
          <a:bodyPr anchor="ctr"/>
          <a:p>
            <a:pPr lvl="0"/>
            <a:r>
              <a:rPr lang="zh-CN" altLang="en-US" dirty="0"/>
              <a:t>单击此处编辑母版标题样式</a:t>
            </a:r>
            <a:endParaRPr lang="en-US" altLang="zh-CN" dirty="0"/>
          </a:p>
        </p:txBody>
      </p:sp>
      <p:sp>
        <p:nvSpPr>
          <p:cNvPr id="8196" name="文本占位符 2"/>
          <p:cNvSpPr>
            <a:spLocks noGrp="1"/>
          </p:cNvSpPr>
          <p:nvPr>
            <p:ph type="body"/>
          </p:nvPr>
        </p:nvSpPr>
        <p:spPr>
          <a:xfrm>
            <a:off x="457200" y="1600200"/>
            <a:ext cx="8229600" cy="4686300"/>
          </a:xfrm>
          <a:prstGeom prst="rect">
            <a:avLst/>
          </a:prstGeom>
          <a:noFill/>
          <a:ln w="9525">
            <a:noFill/>
          </a:ln>
        </p:spPr>
        <p:txBody>
          <a:bodyPr anchor="t"/>
          <a:p>
            <a:pPr lvl="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en-US" altLang="zh-CN" dirty="0"/>
          </a:p>
        </p:txBody>
      </p:sp>
      <p:sp>
        <p:nvSpPr>
          <p:cNvPr id="4" name="日期占位符 3"/>
          <p:cNvSpPr>
            <a:spLocks noGrp="1"/>
          </p:cNvSpPr>
          <p:nvPr>
            <p:ph type="dt" sz="half" idx="2"/>
          </p:nvPr>
        </p:nvSpPr>
        <p:spPr>
          <a:xfrm>
            <a:off x="76200" y="6400800"/>
            <a:ext cx="3200400" cy="284163"/>
          </a:xfrm>
          <a:prstGeom prst="rect">
            <a:avLst/>
          </a:prstGeom>
        </p:spPr>
        <p:txBody>
          <a:bodyPr vert="horz" rtlCol="0" anchor="b"/>
          <a:lstStyle>
            <a:lvl1pPr algn="l" eaLnBrk="1" fontAlgn="auto" latinLnBrk="0" hangingPunct="1">
              <a:spcBef>
                <a:spcPts val="0"/>
              </a:spcBef>
              <a:spcAft>
                <a:spcPts val="0"/>
              </a:spcAft>
              <a:defRPr kumimoji="0" sz="1100">
                <a:solidFill>
                  <a:schemeClr val="tx2">
                    <a:lumMod val="75000"/>
                    <a:lumOff val="25000"/>
                  </a:schemeClr>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5" name="页脚占位符 4"/>
          <p:cNvSpPr>
            <a:spLocks noGrp="1"/>
          </p:cNvSpPr>
          <p:nvPr>
            <p:ph type="ftr" sz="quarter" idx="3"/>
          </p:nvPr>
        </p:nvSpPr>
        <p:spPr>
          <a:xfrm>
            <a:off x="5334000" y="6400800"/>
            <a:ext cx="3733800" cy="284163"/>
          </a:xfrm>
          <a:prstGeom prst="rect">
            <a:avLst/>
          </a:prstGeom>
        </p:spPr>
        <p:txBody>
          <a:bodyPr vert="horz" rtlCol="0" anchor="ctr"/>
          <a:lstStyle>
            <a:lvl1pPr algn="r" eaLnBrk="1" fontAlgn="auto" latinLnBrk="0" hangingPunct="1">
              <a:spcBef>
                <a:spcPts val="0"/>
              </a:spcBef>
              <a:spcAft>
                <a:spcPts val="0"/>
              </a:spcAft>
              <a:defRPr kumimoji="0" sz="1100">
                <a:solidFill>
                  <a:schemeClr val="tx2">
                    <a:lumMod val="75000"/>
                    <a:lumOff val="25000"/>
                  </a:schemeClr>
                </a:solidFill>
                <a:latin typeface="+mn-lt"/>
                <a:ea typeface="+mn-ea"/>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6" name="灯片编号占位符 5"/>
          <p:cNvSpPr>
            <a:spLocks noGrp="1"/>
          </p:cNvSpPr>
          <p:nvPr>
            <p:ph type="sldNum" sz="quarter" idx="4"/>
          </p:nvPr>
        </p:nvSpPr>
        <p:spPr>
          <a:xfrm>
            <a:off x="4114800" y="6400800"/>
            <a:ext cx="914400" cy="284163"/>
          </a:xfrm>
          <a:prstGeom prst="rect">
            <a:avLst/>
          </a:prstGeom>
          <a:noFill/>
        </p:spPr>
        <p:txBody>
          <a:bodyPr vert="horz" lIns="45720" rIns="45720" rtlCol="0" anchor="ctr"/>
          <a:lstStyle>
            <a:lvl1pPr algn="ctr">
              <a:defRPr sz="1100">
                <a:solidFill>
                  <a:srgbClr val="636363"/>
                </a:solidFill>
                <a:latin typeface="Franklin Gothic Book" pitchFamily="34" charset="0"/>
                <a:ea typeface="黑体" panose="02010609060101010101" pitchFamily="49" charset="-122"/>
              </a:defRPr>
            </a:lvl1pPr>
          </a:lstStyle>
          <a:p>
            <a:pPr lvl="0" eaLnBrk="1" fontAlgn="base" hangingPunct="1"/>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p>
        </p:txBody>
      </p:sp>
      <p:sp>
        <p:nvSpPr>
          <p:cNvPr id="8" name="矩形 7"/>
          <p:cNvSpPr/>
          <p:nvPr/>
        </p:nvSpPr>
        <p:spPr>
          <a:xfrm>
            <a:off x="0" y="0"/>
            <a:ext cx="9144000" cy="10795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720" r:id="rId1"/>
    <p:sldLayoutId id="2147483721" r:id="rId2"/>
    <p:sldLayoutId id="2147483722" r:id="rId3"/>
    <p:sldLayoutId id="2147483723" r:id="rId4"/>
    <p:sldLayoutId id="2147483724" r:id="rId5"/>
    <p:sldLayoutId id="2147483725" r:id="rId6"/>
    <p:sldLayoutId id="2147483726" r:id="rId7"/>
    <p:sldLayoutId id="2147483727" r:id="rId8"/>
    <p:sldLayoutId id="2147483728" r:id="rId9"/>
    <p:sldLayoutId id="2147483729" r:id="rId10"/>
    <p:sldLayoutId id="2147483730" r:id="rId11"/>
  </p:sldLayoutIdLst>
  <p:hf sldNum="0" hdr="0" ftr="0" dt="0"/>
  <p:txStyles>
    <p:titleStyle>
      <a:lvl1pPr algn="ctr" rtl="0" eaLnBrk="0" fontAlgn="base" hangingPunct="0">
        <a:spcBef>
          <a:spcPct val="0"/>
        </a:spcBef>
        <a:spcAft>
          <a:spcPct val="0"/>
        </a:spcAft>
        <a:defRPr sz="4400" kern="1200">
          <a:solidFill>
            <a:schemeClr val="tx2"/>
          </a:solidFill>
          <a:latin typeface="+mj-lt"/>
          <a:ea typeface="+mj-ea"/>
          <a:cs typeface="微软雅黑" panose="020B0503020204020204" pitchFamily="34" charset="-122"/>
        </a:defRPr>
      </a:lvl1pPr>
      <a:lvl2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cs typeface="微软雅黑" panose="020B0503020204020204" pitchFamily="34" charset="-122"/>
        </a:defRPr>
      </a:lvl2pPr>
      <a:lvl3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cs typeface="微软雅黑" panose="020B0503020204020204" pitchFamily="34" charset="-122"/>
        </a:defRPr>
      </a:lvl3pPr>
      <a:lvl4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cs typeface="微软雅黑" panose="020B0503020204020204" pitchFamily="34" charset="-122"/>
        </a:defRPr>
      </a:lvl4pPr>
      <a:lvl5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cs typeface="微软雅黑" panose="020B0503020204020204" pitchFamily="34" charset="-122"/>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0" fontAlgn="base" hangingPunct="0">
        <a:spcBef>
          <a:spcPct val="20000"/>
        </a:spcBef>
        <a:spcAft>
          <a:spcPct val="0"/>
        </a:spcAft>
        <a:buClr>
          <a:schemeClr val="tx2"/>
        </a:buClr>
        <a:buSzPct val="50000"/>
        <a:buFont typeface="Wingdings 2" pitchFamily="18" charset="2"/>
        <a:buChar char="ß"/>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SzPct val="50000"/>
        <a:buFont typeface="Wingdings 2" pitchFamily="18" charset="2"/>
        <a:buChar char="Þ"/>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tx2"/>
        </a:buClr>
        <a:buSzPct val="50000"/>
        <a:buFont typeface="Wingdings 2" pitchFamily="18" charset="2"/>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tx2"/>
        </a:buClr>
        <a:buSzPct val="50000"/>
        <a:buFont typeface="Wingdings 2" pitchFamily="18"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tx2"/>
        </a:buClr>
        <a:buSzPct val="50000"/>
        <a:buFont typeface="Wingdings 2" pitchFamily="18" charset="2"/>
        <a:buChar char=""/>
        <a:defRPr sz="2000" kern="1200">
          <a:solidFill>
            <a:schemeClr val="tx1"/>
          </a:solidFill>
          <a:latin typeface="+mn-lt"/>
          <a:ea typeface="+mn-ea"/>
          <a:cs typeface="+mn-cs"/>
        </a:defRPr>
      </a:lvl5pPr>
      <a:lvl6pPr marL="25146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7" name="矩形 6"/>
          <p:cNvSpPr/>
          <p:nvPr/>
        </p:nvSpPr>
        <p:spPr>
          <a:xfrm>
            <a:off x="0" y="6678613"/>
            <a:ext cx="9144000" cy="179388"/>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9219" name="标题占位符 1"/>
          <p:cNvSpPr>
            <a:spLocks noGrp="1"/>
          </p:cNvSpPr>
          <p:nvPr>
            <p:ph type="title"/>
          </p:nvPr>
        </p:nvSpPr>
        <p:spPr>
          <a:xfrm>
            <a:off x="457200" y="274638"/>
            <a:ext cx="8229600" cy="1143000"/>
          </a:xfrm>
          <a:prstGeom prst="rect">
            <a:avLst/>
          </a:prstGeom>
          <a:noFill/>
          <a:ln w="9525">
            <a:noFill/>
          </a:ln>
        </p:spPr>
        <p:txBody>
          <a:bodyPr anchor="ctr"/>
          <a:p>
            <a:pPr lvl="0"/>
            <a:r>
              <a:rPr lang="zh-CN" altLang="en-US" dirty="0"/>
              <a:t>单击此处编辑母版标题样式</a:t>
            </a:r>
            <a:endParaRPr lang="en-US" altLang="zh-CN" dirty="0"/>
          </a:p>
        </p:txBody>
      </p:sp>
      <p:sp>
        <p:nvSpPr>
          <p:cNvPr id="9220" name="文本占位符 2"/>
          <p:cNvSpPr>
            <a:spLocks noGrp="1"/>
          </p:cNvSpPr>
          <p:nvPr>
            <p:ph type="body"/>
          </p:nvPr>
        </p:nvSpPr>
        <p:spPr>
          <a:xfrm>
            <a:off x="457200" y="1600200"/>
            <a:ext cx="8229600" cy="4686300"/>
          </a:xfrm>
          <a:prstGeom prst="rect">
            <a:avLst/>
          </a:prstGeom>
          <a:noFill/>
          <a:ln w="9525">
            <a:noFill/>
          </a:ln>
        </p:spPr>
        <p:txBody>
          <a:bodyPr anchor="t"/>
          <a:p>
            <a:pPr lvl="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en-US" altLang="zh-CN" dirty="0"/>
          </a:p>
        </p:txBody>
      </p:sp>
      <p:sp>
        <p:nvSpPr>
          <p:cNvPr id="4" name="日期占位符 3"/>
          <p:cNvSpPr>
            <a:spLocks noGrp="1"/>
          </p:cNvSpPr>
          <p:nvPr>
            <p:ph type="dt" sz="half" idx="2"/>
          </p:nvPr>
        </p:nvSpPr>
        <p:spPr>
          <a:xfrm>
            <a:off x="76200" y="6400800"/>
            <a:ext cx="3200400" cy="284163"/>
          </a:xfrm>
          <a:prstGeom prst="rect">
            <a:avLst/>
          </a:prstGeom>
        </p:spPr>
        <p:txBody>
          <a:bodyPr vert="horz" rtlCol="0" anchor="b"/>
          <a:lstStyle>
            <a:lvl1pPr algn="l" eaLnBrk="1" fontAlgn="auto" latinLnBrk="0" hangingPunct="1">
              <a:spcBef>
                <a:spcPts val="0"/>
              </a:spcBef>
              <a:spcAft>
                <a:spcPts val="0"/>
              </a:spcAft>
              <a:defRPr kumimoji="0" sz="1100">
                <a:solidFill>
                  <a:schemeClr val="tx2">
                    <a:lumMod val="75000"/>
                    <a:lumOff val="25000"/>
                  </a:schemeClr>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5" name="页脚占位符 4"/>
          <p:cNvSpPr>
            <a:spLocks noGrp="1"/>
          </p:cNvSpPr>
          <p:nvPr>
            <p:ph type="ftr" sz="quarter" idx="3"/>
          </p:nvPr>
        </p:nvSpPr>
        <p:spPr>
          <a:xfrm>
            <a:off x="5334000" y="6400800"/>
            <a:ext cx="3733800" cy="284163"/>
          </a:xfrm>
          <a:prstGeom prst="rect">
            <a:avLst/>
          </a:prstGeom>
        </p:spPr>
        <p:txBody>
          <a:bodyPr vert="horz" rtlCol="0" anchor="ctr"/>
          <a:lstStyle>
            <a:lvl1pPr algn="r" eaLnBrk="1" fontAlgn="auto" latinLnBrk="0" hangingPunct="1">
              <a:spcBef>
                <a:spcPts val="0"/>
              </a:spcBef>
              <a:spcAft>
                <a:spcPts val="0"/>
              </a:spcAft>
              <a:defRPr kumimoji="0" sz="1100">
                <a:solidFill>
                  <a:schemeClr val="tx2">
                    <a:lumMod val="75000"/>
                    <a:lumOff val="25000"/>
                  </a:schemeClr>
                </a:solidFill>
                <a:latin typeface="+mn-lt"/>
                <a:ea typeface="+mn-ea"/>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6" name="灯片编号占位符 5"/>
          <p:cNvSpPr>
            <a:spLocks noGrp="1"/>
          </p:cNvSpPr>
          <p:nvPr>
            <p:ph type="sldNum" sz="quarter" idx="4"/>
          </p:nvPr>
        </p:nvSpPr>
        <p:spPr>
          <a:xfrm>
            <a:off x="4114800" y="6400800"/>
            <a:ext cx="914400" cy="284163"/>
          </a:xfrm>
          <a:prstGeom prst="rect">
            <a:avLst/>
          </a:prstGeom>
          <a:noFill/>
        </p:spPr>
        <p:txBody>
          <a:bodyPr vert="horz" lIns="45720" rIns="45720" rtlCol="0" anchor="ctr"/>
          <a:lstStyle>
            <a:lvl1pPr algn="ctr">
              <a:defRPr sz="1100">
                <a:solidFill>
                  <a:srgbClr val="636363"/>
                </a:solidFill>
                <a:latin typeface="Franklin Gothic Book" pitchFamily="34" charset="0"/>
                <a:ea typeface="黑体" panose="02010609060101010101" pitchFamily="49" charset="-122"/>
              </a:defRPr>
            </a:lvl1pPr>
          </a:lstStyle>
          <a:p>
            <a:pPr lvl="0" eaLnBrk="1" fontAlgn="base" hangingPunct="1"/>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p>
        </p:txBody>
      </p:sp>
      <p:sp>
        <p:nvSpPr>
          <p:cNvPr id="8" name="矩形 7"/>
          <p:cNvSpPr/>
          <p:nvPr/>
        </p:nvSpPr>
        <p:spPr>
          <a:xfrm>
            <a:off x="0" y="0"/>
            <a:ext cx="9144000" cy="10795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732" r:id="rId1"/>
    <p:sldLayoutId id="2147483733" r:id="rId2"/>
    <p:sldLayoutId id="2147483734" r:id="rId3"/>
    <p:sldLayoutId id="2147483735" r:id="rId4"/>
    <p:sldLayoutId id="2147483736" r:id="rId5"/>
    <p:sldLayoutId id="2147483737" r:id="rId6"/>
    <p:sldLayoutId id="2147483738" r:id="rId7"/>
    <p:sldLayoutId id="2147483739" r:id="rId8"/>
    <p:sldLayoutId id="2147483740" r:id="rId9"/>
    <p:sldLayoutId id="2147483741" r:id="rId10"/>
    <p:sldLayoutId id="2147483742" r:id="rId11"/>
  </p:sldLayoutIdLst>
  <p:hf sldNum="0" hdr="0" ftr="0" dt="0"/>
  <p:txStyles>
    <p:titleStyle>
      <a:lvl1pPr algn="ctr" rtl="0" eaLnBrk="0" fontAlgn="base" hangingPunct="0">
        <a:spcBef>
          <a:spcPct val="0"/>
        </a:spcBef>
        <a:spcAft>
          <a:spcPct val="0"/>
        </a:spcAft>
        <a:defRPr sz="4400" kern="1200">
          <a:solidFill>
            <a:schemeClr val="tx2"/>
          </a:solidFill>
          <a:latin typeface="+mj-lt"/>
          <a:ea typeface="+mj-ea"/>
          <a:cs typeface="微软雅黑" panose="020B0503020204020204" pitchFamily="34" charset="-122"/>
        </a:defRPr>
      </a:lvl1pPr>
      <a:lvl2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cs typeface="微软雅黑" panose="020B0503020204020204" pitchFamily="34" charset="-122"/>
        </a:defRPr>
      </a:lvl2pPr>
      <a:lvl3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cs typeface="微软雅黑" panose="020B0503020204020204" pitchFamily="34" charset="-122"/>
        </a:defRPr>
      </a:lvl3pPr>
      <a:lvl4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cs typeface="微软雅黑" panose="020B0503020204020204" pitchFamily="34" charset="-122"/>
        </a:defRPr>
      </a:lvl4pPr>
      <a:lvl5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cs typeface="微软雅黑" panose="020B0503020204020204" pitchFamily="34" charset="-122"/>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0" fontAlgn="base" hangingPunct="0">
        <a:spcBef>
          <a:spcPct val="20000"/>
        </a:spcBef>
        <a:spcAft>
          <a:spcPct val="0"/>
        </a:spcAft>
        <a:buClr>
          <a:schemeClr val="tx2"/>
        </a:buClr>
        <a:buSzPct val="50000"/>
        <a:buFont typeface="Wingdings 2" pitchFamily="18" charset="2"/>
        <a:buChar char="ß"/>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SzPct val="50000"/>
        <a:buFont typeface="Wingdings 2" pitchFamily="18" charset="2"/>
        <a:buChar char="Þ"/>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tx2"/>
        </a:buClr>
        <a:buSzPct val="50000"/>
        <a:buFont typeface="Wingdings 2" pitchFamily="18" charset="2"/>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tx2"/>
        </a:buClr>
        <a:buSzPct val="50000"/>
        <a:buFont typeface="Wingdings 2" pitchFamily="18"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tx2"/>
        </a:buClr>
        <a:buSzPct val="50000"/>
        <a:buFont typeface="Wingdings 2" pitchFamily="18" charset="2"/>
        <a:buChar char=""/>
        <a:defRPr sz="2000" kern="1200">
          <a:solidFill>
            <a:schemeClr val="tx1"/>
          </a:solidFill>
          <a:latin typeface="+mn-lt"/>
          <a:ea typeface="+mn-ea"/>
          <a:cs typeface="+mn-cs"/>
        </a:defRPr>
      </a:lvl5pPr>
      <a:lvl6pPr marL="25146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7" name="矩形 6"/>
          <p:cNvSpPr/>
          <p:nvPr/>
        </p:nvSpPr>
        <p:spPr>
          <a:xfrm>
            <a:off x="0" y="6678613"/>
            <a:ext cx="9144000" cy="179388"/>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0243" name="标题占位符 1"/>
          <p:cNvSpPr>
            <a:spLocks noGrp="1"/>
          </p:cNvSpPr>
          <p:nvPr>
            <p:ph type="title"/>
          </p:nvPr>
        </p:nvSpPr>
        <p:spPr>
          <a:xfrm>
            <a:off x="457200" y="274638"/>
            <a:ext cx="8229600" cy="1143000"/>
          </a:xfrm>
          <a:prstGeom prst="rect">
            <a:avLst/>
          </a:prstGeom>
          <a:noFill/>
          <a:ln w="9525">
            <a:noFill/>
          </a:ln>
        </p:spPr>
        <p:txBody>
          <a:bodyPr anchor="ctr"/>
          <a:p>
            <a:pPr lvl="0"/>
            <a:r>
              <a:rPr lang="zh-CN" altLang="en-US" dirty="0"/>
              <a:t>单击此处编辑母版标题样式</a:t>
            </a:r>
            <a:endParaRPr lang="en-US" altLang="zh-CN" dirty="0"/>
          </a:p>
        </p:txBody>
      </p:sp>
      <p:sp>
        <p:nvSpPr>
          <p:cNvPr id="10244" name="文本占位符 2"/>
          <p:cNvSpPr>
            <a:spLocks noGrp="1"/>
          </p:cNvSpPr>
          <p:nvPr>
            <p:ph type="body"/>
          </p:nvPr>
        </p:nvSpPr>
        <p:spPr>
          <a:xfrm>
            <a:off x="457200" y="1600200"/>
            <a:ext cx="8229600" cy="4686300"/>
          </a:xfrm>
          <a:prstGeom prst="rect">
            <a:avLst/>
          </a:prstGeom>
          <a:noFill/>
          <a:ln w="9525">
            <a:noFill/>
          </a:ln>
        </p:spPr>
        <p:txBody>
          <a:bodyPr anchor="t"/>
          <a:p>
            <a:pPr lvl="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en-US" altLang="zh-CN" dirty="0"/>
          </a:p>
        </p:txBody>
      </p:sp>
      <p:sp>
        <p:nvSpPr>
          <p:cNvPr id="4" name="日期占位符 3"/>
          <p:cNvSpPr>
            <a:spLocks noGrp="1"/>
          </p:cNvSpPr>
          <p:nvPr>
            <p:ph type="dt" sz="half" idx="2"/>
          </p:nvPr>
        </p:nvSpPr>
        <p:spPr>
          <a:xfrm>
            <a:off x="76200" y="6400800"/>
            <a:ext cx="3200400" cy="284163"/>
          </a:xfrm>
          <a:prstGeom prst="rect">
            <a:avLst/>
          </a:prstGeom>
        </p:spPr>
        <p:txBody>
          <a:bodyPr vert="horz" rtlCol="0" anchor="b"/>
          <a:lstStyle>
            <a:lvl1pPr algn="l" eaLnBrk="1" fontAlgn="auto" latinLnBrk="0" hangingPunct="1">
              <a:spcBef>
                <a:spcPts val="0"/>
              </a:spcBef>
              <a:spcAft>
                <a:spcPts val="0"/>
              </a:spcAft>
              <a:defRPr kumimoji="0" sz="1100">
                <a:solidFill>
                  <a:schemeClr val="tx2">
                    <a:lumMod val="75000"/>
                    <a:lumOff val="25000"/>
                  </a:schemeClr>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5" name="页脚占位符 4"/>
          <p:cNvSpPr>
            <a:spLocks noGrp="1"/>
          </p:cNvSpPr>
          <p:nvPr>
            <p:ph type="ftr" sz="quarter" idx="3"/>
          </p:nvPr>
        </p:nvSpPr>
        <p:spPr>
          <a:xfrm>
            <a:off x="5334000" y="6400800"/>
            <a:ext cx="3733800" cy="284163"/>
          </a:xfrm>
          <a:prstGeom prst="rect">
            <a:avLst/>
          </a:prstGeom>
        </p:spPr>
        <p:txBody>
          <a:bodyPr vert="horz" rtlCol="0" anchor="ctr"/>
          <a:lstStyle>
            <a:lvl1pPr algn="r" eaLnBrk="1" fontAlgn="auto" latinLnBrk="0" hangingPunct="1">
              <a:spcBef>
                <a:spcPts val="0"/>
              </a:spcBef>
              <a:spcAft>
                <a:spcPts val="0"/>
              </a:spcAft>
              <a:defRPr kumimoji="0" sz="1100">
                <a:solidFill>
                  <a:schemeClr val="tx2">
                    <a:lumMod val="75000"/>
                    <a:lumOff val="25000"/>
                  </a:schemeClr>
                </a:solidFill>
                <a:latin typeface="+mn-lt"/>
                <a:ea typeface="+mn-ea"/>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6" name="灯片编号占位符 5"/>
          <p:cNvSpPr>
            <a:spLocks noGrp="1"/>
          </p:cNvSpPr>
          <p:nvPr>
            <p:ph type="sldNum" sz="quarter" idx="4"/>
          </p:nvPr>
        </p:nvSpPr>
        <p:spPr>
          <a:xfrm>
            <a:off x="4114800" y="6400800"/>
            <a:ext cx="914400" cy="284163"/>
          </a:xfrm>
          <a:prstGeom prst="rect">
            <a:avLst/>
          </a:prstGeom>
          <a:noFill/>
        </p:spPr>
        <p:txBody>
          <a:bodyPr vert="horz" lIns="45720" rIns="45720" rtlCol="0" anchor="ctr"/>
          <a:lstStyle>
            <a:lvl1pPr algn="ctr">
              <a:defRPr sz="1100">
                <a:solidFill>
                  <a:srgbClr val="636363"/>
                </a:solidFill>
                <a:latin typeface="Franklin Gothic Book" pitchFamily="34" charset="0"/>
                <a:ea typeface="黑体" panose="02010609060101010101" pitchFamily="49" charset="-122"/>
              </a:defRPr>
            </a:lvl1pPr>
          </a:lstStyle>
          <a:p>
            <a:pPr lvl="0" eaLnBrk="1" fontAlgn="base" hangingPunct="1"/>
            <a:fld id="{9A0DB2DC-4C9A-4742-B13C-FB6460FD3503}" type="slidenum">
              <a:rPr lang="zh-CN" altLang="en-US" strike="noStrike" noProof="1" dirty="0">
                <a:latin typeface="Franklin Gothic Book" pitchFamily="34" charset="0"/>
                <a:ea typeface="黑体" panose="02010609060101010101" pitchFamily="49" charset="-122"/>
                <a:cs typeface="+mn-cs"/>
              </a:rPr>
            </a:fld>
            <a:endParaRPr lang="zh-CN" altLang="en-US" strike="noStrike" noProof="1" dirty="0"/>
          </a:p>
        </p:txBody>
      </p:sp>
      <p:sp>
        <p:nvSpPr>
          <p:cNvPr id="8" name="矩形 7"/>
          <p:cNvSpPr/>
          <p:nvPr/>
        </p:nvSpPr>
        <p:spPr>
          <a:xfrm>
            <a:off x="0" y="0"/>
            <a:ext cx="9144000" cy="10795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744" r:id="rId1"/>
    <p:sldLayoutId id="2147483745" r:id="rId2"/>
    <p:sldLayoutId id="2147483746" r:id="rId3"/>
    <p:sldLayoutId id="2147483747" r:id="rId4"/>
    <p:sldLayoutId id="2147483748" r:id="rId5"/>
    <p:sldLayoutId id="2147483749" r:id="rId6"/>
    <p:sldLayoutId id="2147483750" r:id="rId7"/>
    <p:sldLayoutId id="2147483751" r:id="rId8"/>
    <p:sldLayoutId id="2147483752" r:id="rId9"/>
    <p:sldLayoutId id="2147483753" r:id="rId10"/>
    <p:sldLayoutId id="2147483754" r:id="rId11"/>
  </p:sldLayoutIdLst>
  <p:hf sldNum="0" hdr="0" ftr="0" dt="0"/>
  <p:txStyles>
    <p:titleStyle>
      <a:lvl1pPr algn="ctr" rtl="0" eaLnBrk="0" fontAlgn="base" hangingPunct="0">
        <a:spcBef>
          <a:spcPct val="0"/>
        </a:spcBef>
        <a:spcAft>
          <a:spcPct val="0"/>
        </a:spcAft>
        <a:defRPr sz="4400" kern="1200">
          <a:solidFill>
            <a:schemeClr val="tx2"/>
          </a:solidFill>
          <a:latin typeface="+mj-lt"/>
          <a:ea typeface="+mj-ea"/>
          <a:cs typeface="微软雅黑" panose="020B0503020204020204" pitchFamily="34" charset="-122"/>
        </a:defRPr>
      </a:lvl1pPr>
      <a:lvl2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cs typeface="微软雅黑" panose="020B0503020204020204" pitchFamily="34" charset="-122"/>
        </a:defRPr>
      </a:lvl2pPr>
      <a:lvl3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cs typeface="微软雅黑" panose="020B0503020204020204" pitchFamily="34" charset="-122"/>
        </a:defRPr>
      </a:lvl3pPr>
      <a:lvl4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cs typeface="微软雅黑" panose="020B0503020204020204" pitchFamily="34" charset="-122"/>
        </a:defRPr>
      </a:lvl4pPr>
      <a:lvl5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cs typeface="微软雅黑" panose="020B0503020204020204" pitchFamily="34" charset="-122"/>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0" fontAlgn="base" hangingPunct="0">
        <a:spcBef>
          <a:spcPct val="20000"/>
        </a:spcBef>
        <a:spcAft>
          <a:spcPct val="0"/>
        </a:spcAft>
        <a:buClr>
          <a:schemeClr val="tx2"/>
        </a:buClr>
        <a:buSzPct val="50000"/>
        <a:buFont typeface="Wingdings 2" pitchFamily="18" charset="2"/>
        <a:buChar char="ß"/>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SzPct val="50000"/>
        <a:buFont typeface="Wingdings 2" pitchFamily="18" charset="2"/>
        <a:buChar char="Þ"/>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tx2"/>
        </a:buClr>
        <a:buSzPct val="50000"/>
        <a:buFont typeface="Wingdings 2" pitchFamily="18" charset="2"/>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tx2"/>
        </a:buClr>
        <a:buSzPct val="50000"/>
        <a:buFont typeface="Wingdings 2" pitchFamily="18"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tx2"/>
        </a:buClr>
        <a:buSzPct val="50000"/>
        <a:buFont typeface="Wingdings 2" pitchFamily="18" charset="2"/>
        <a:buChar char=""/>
        <a:defRPr sz="2000" kern="1200">
          <a:solidFill>
            <a:schemeClr val="tx1"/>
          </a:solidFill>
          <a:latin typeface="+mn-lt"/>
          <a:ea typeface="+mn-ea"/>
          <a:cs typeface="+mn-cs"/>
        </a:defRPr>
      </a:lvl5pPr>
      <a:lvl6pPr marL="25146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6.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8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80.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80.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9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0.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93185" name="图片 10"/>
          <p:cNvPicPr>
            <a:picLocks noChangeAspect="1"/>
          </p:cNvPicPr>
          <p:nvPr/>
        </p:nvPicPr>
        <p:blipFill>
          <a:blip r:embed="rId1"/>
          <a:srcRect b="9401"/>
          <a:stretch>
            <a:fillRect/>
          </a:stretch>
        </p:blipFill>
        <p:spPr>
          <a:xfrm>
            <a:off x="0" y="836613"/>
            <a:ext cx="9144000" cy="5143500"/>
          </a:xfrm>
          <a:prstGeom prst="rect">
            <a:avLst/>
          </a:prstGeom>
          <a:noFill/>
          <a:ln w="9525">
            <a:noFill/>
          </a:ln>
        </p:spPr>
      </p:pic>
      <p:sp>
        <p:nvSpPr>
          <p:cNvPr id="11266" name="文本框 6154"/>
          <p:cNvSpPr txBox="1"/>
          <p:nvPr/>
        </p:nvSpPr>
        <p:spPr>
          <a:xfrm>
            <a:off x="2709863" y="1968500"/>
            <a:ext cx="3043237" cy="1014413"/>
          </a:xfrm>
          <a:prstGeom prst="rect">
            <a:avLst/>
          </a:prstGeom>
          <a:noFill/>
          <a:ln w="9525">
            <a:noFill/>
          </a:ln>
        </p:spPr>
        <p:txBody>
          <a:bodyPr anchor="t">
            <a:spAutoFit/>
          </a:bodyPr>
          <a:p>
            <a:pPr>
              <a:spcBef>
                <a:spcPct val="50000"/>
              </a:spcBef>
            </a:pPr>
            <a:r>
              <a:rPr lang="en-US" altLang="zh-CN" sz="6000" b="1">
                <a:solidFill>
                  <a:srgbClr val="FF0000"/>
                </a:solidFill>
                <a:latin typeface="宋体" panose="02010600030101010101" pitchFamily="2" charset="-122"/>
                <a:ea typeface="宋体" panose="02010600030101010101" pitchFamily="2" charset="-122"/>
                <a:sym typeface="黑体" panose="02010609060101010101" pitchFamily="49" charset="-122"/>
              </a:rPr>
              <a:t>16   </a:t>
            </a:r>
            <a:r>
              <a:rPr lang="zh-CN" altLang="en-US" sz="6000" b="1" dirty="0">
                <a:solidFill>
                  <a:srgbClr val="FF0000"/>
                </a:solidFill>
                <a:latin typeface="宋体" panose="02010600030101010101" pitchFamily="2" charset="-122"/>
                <a:ea typeface="宋体" panose="02010600030101010101" pitchFamily="2" charset="-122"/>
                <a:sym typeface="黑体" panose="02010609060101010101" pitchFamily="49" charset="-122"/>
              </a:rPr>
              <a:t>猫</a:t>
            </a:r>
            <a:endParaRPr lang="zh-CN" altLang="en-US" sz="6000" b="1" dirty="0">
              <a:solidFill>
                <a:srgbClr val="FF0000"/>
              </a:solidFill>
              <a:latin typeface="宋体" panose="02010600030101010101" pitchFamily="2" charset="-122"/>
              <a:ea typeface="宋体" panose="02010600030101010101" pitchFamily="2" charset="-122"/>
              <a:sym typeface="黑体" panose="02010609060101010101" pitchFamily="49" charset="-122"/>
            </a:endParaRPr>
          </a:p>
        </p:txBody>
      </p:sp>
      <p:sp>
        <p:nvSpPr>
          <p:cNvPr id="16387" name="Text Box 3"/>
          <p:cNvSpPr txBox="1"/>
          <p:nvPr/>
        </p:nvSpPr>
        <p:spPr>
          <a:xfrm>
            <a:off x="6334125" y="3236913"/>
            <a:ext cx="2667000" cy="706437"/>
          </a:xfrm>
          <a:prstGeom prst="rect">
            <a:avLst/>
          </a:prstGeom>
          <a:noFill/>
          <a:ln w="9525">
            <a:noFill/>
          </a:ln>
        </p:spPr>
        <p:txBody>
          <a:bodyPr anchor="t">
            <a:spAutoFit/>
          </a:bodyPr>
          <a:p>
            <a:pPr>
              <a:spcBef>
                <a:spcPct val="50000"/>
              </a:spcBef>
            </a:pPr>
            <a:r>
              <a:rPr lang="zh-CN" altLang="en-US" sz="4000" b="1" dirty="0">
                <a:solidFill>
                  <a:srgbClr val="0000FF"/>
                </a:solidFill>
                <a:latin typeface="黑体" panose="02010609060101010101" pitchFamily="49" charset="-122"/>
                <a:ea typeface="黑体" panose="02010609060101010101" pitchFamily="49" charset="-122"/>
              </a:rPr>
              <a:t>郑振铎</a:t>
            </a:r>
            <a:r>
              <a:rPr lang="en-US" altLang="zh-CN" sz="4000" b="1" dirty="0" err="1">
                <a:solidFill>
                  <a:srgbClr val="FF0000"/>
                </a:solidFill>
                <a:latin typeface="黑体" panose="02010609060101010101" pitchFamily="49" charset="-122"/>
                <a:ea typeface="黑体" panose="02010609060101010101" pitchFamily="49" charset="-122"/>
              </a:rPr>
              <a:t>du</a:t>
            </a:r>
            <a:r>
              <a:rPr lang="en-US" altLang="zh-CN" sz="3600" dirty="0" err="1">
                <a:solidFill>
                  <a:srgbClr val="FF0000"/>
                </a:solidFill>
                <a:latin typeface="Arial" panose="020B0604020202020204" pitchFamily="34" charset="0"/>
                <a:ea typeface="宋体" panose="02010600030101010101" pitchFamily="2" charset="-122"/>
              </a:rPr>
              <a:t>ó</a:t>
            </a:r>
            <a:endParaRPr lang="en-US" altLang="zh-CN" sz="3600">
              <a:solidFill>
                <a:srgbClr val="FF0000"/>
              </a:solidFill>
              <a:latin typeface="Arial" panose="020B0604020202020204" pitchFamily="34" charset="0"/>
              <a:ea typeface="宋体" panose="02010600030101010101" pitchFamily="2" charset="-122"/>
            </a:endParaRPr>
          </a:p>
        </p:txBody>
      </p:sp>
    </p:spTree>
  </p:cSld>
  <p:clrMapOvr>
    <a:masterClrMapping/>
  </p:clrMapOvr>
  <p:transition spd="slow">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circle(in)">
                                      <p:cBhvr>
                                        <p:cTn id="7" dur="2000"/>
                                        <p:tgtEl>
                                          <p:spTgt spid="11266"/>
                                        </p:tgtEl>
                                      </p:cBhvr>
                                    </p:animEffect>
                                  </p:childTnLst>
                                </p:cTn>
                              </p:par>
                            </p:childTnLst>
                          </p:cTn>
                        </p:par>
                        <p:par>
                          <p:cTn id="8" fill="hold">
                            <p:stCondLst>
                              <p:cond delay="2000"/>
                            </p:stCondLst>
                            <p:childTnLst>
                              <p:par>
                                <p:cTn id="9" presetID="1" presetClass="entr" presetSubtype="0" fill="hold" grpId="0" nodeType="afterEffect">
                                  <p:stCondLst>
                                    <p:cond delay="0"/>
                                  </p:stCondLst>
                                  <p:childTnLst>
                                    <p:set>
                                      <p:cBhvr>
                                        <p:cTn id="10" dur="1" fill="hold">
                                          <p:stCondLst>
                                            <p:cond delay="0"/>
                                          </p:stCondLst>
                                        </p:cTn>
                                        <p:tgtEl>
                                          <p:spTgt spid="1638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p:bldP spid="16387"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74753" name="Rectangle 2"/>
          <p:cNvSpPr>
            <a:spLocks noGrp="1"/>
          </p:cNvSpPr>
          <p:nvPr/>
        </p:nvSpPr>
        <p:spPr>
          <a:xfrm>
            <a:off x="252413" y="333375"/>
            <a:ext cx="8467725" cy="2679700"/>
          </a:xfrm>
          <a:prstGeom prst="rect">
            <a:avLst/>
          </a:prstGeom>
          <a:noFill/>
          <a:ln w="9525">
            <a:noFill/>
          </a:ln>
        </p:spPr>
        <p:txBody>
          <a:bodyPr anchor="ctr"/>
          <a:p>
            <a:pPr fontAlgn="base"/>
            <a:r>
              <a:rPr lang="zh-CN" altLang="en-US" sz="3200" b="1" strike="noStrike" noProof="1" dirty="0">
                <a:latin typeface="Calibri" panose="020F0502020204030204" pitchFamily="34" charset="0"/>
                <a:ea typeface="黑体" panose="02010609060101010101" pitchFamily="49" charset="-122"/>
                <a:cs typeface="+mn-cs"/>
              </a:rPr>
              <a:t>三、</a:t>
            </a:r>
            <a:r>
              <a:rPr lang="zh-CN" altLang="en-US" sz="3200" b="1" strike="noStrike" noProof="1" dirty="0">
                <a:latin typeface="Arial" panose="020B0604020202020204" pitchFamily="34" charset="0"/>
                <a:ea typeface="黑体" panose="02010609060101010101" pitchFamily="49" charset="-122"/>
                <a:cs typeface="+mn-cs"/>
              </a:rPr>
              <a:t>聚焦故事</a:t>
            </a:r>
            <a:r>
              <a:rPr lang="en-US" altLang="zh-CN" sz="3200" b="1" strike="noStrike" noProof="1">
                <a:latin typeface="Calibri" panose="020F0502020204030204" pitchFamily="34" charset="0"/>
                <a:ea typeface="黑体" panose="02010609060101010101" pitchFamily="49" charset="-122"/>
                <a:cs typeface="+mn-cs"/>
              </a:rPr>
              <a:t>,</a:t>
            </a:r>
            <a:r>
              <a:rPr lang="zh-CN" altLang="en-US" sz="3200" b="1" strike="noStrike" noProof="1" dirty="0">
                <a:latin typeface="Arial" panose="020B0604020202020204" pitchFamily="34" charset="0"/>
                <a:ea typeface="黑体" panose="02010609060101010101" pitchFamily="49" charset="-122"/>
                <a:cs typeface="+mn-cs"/>
              </a:rPr>
              <a:t>精研探析</a:t>
            </a:r>
            <a:endParaRPr lang="zh-CN" altLang="en-US" sz="3200" b="1" strike="noStrike" noProof="1" dirty="0">
              <a:latin typeface="Arial" panose="020B0604020202020204" pitchFamily="34" charset="0"/>
              <a:ea typeface="黑体" panose="02010609060101010101" pitchFamily="49" charset="-122"/>
            </a:endParaRPr>
          </a:p>
          <a:p>
            <a:pPr fontAlgn="base"/>
            <a:r>
              <a:rPr lang="zh-CN" altLang="en-US" sz="3200" b="1" strike="noStrike" noProof="1">
                <a:solidFill>
                  <a:schemeClr val="tx1"/>
                </a:solidFill>
                <a:uFillTx/>
                <a:latin typeface="Arial" panose="020B0604020202020204" pitchFamily="34" charset="0"/>
                <a:ea typeface="SimSun-ExtB" panose="02010609060101010101" pitchFamily="49" charset="-122"/>
                <a:cs typeface="+mn-cs"/>
              </a:rPr>
              <a:t>猫的可爱</a:t>
            </a:r>
            <a:r>
              <a:rPr lang="zh-CN" altLang="zh-CN" sz="3200" b="1" strike="noStrike" noProof="1" dirty="0">
                <a:solidFill>
                  <a:schemeClr val="tx1"/>
                </a:solidFill>
                <a:uFillTx/>
                <a:latin typeface="Arial" panose="020B0604020202020204" pitchFamily="34" charset="0"/>
                <a:ea typeface="SimSun-ExtB" panose="02010609060101010101" pitchFamily="49" charset="-122"/>
                <a:cs typeface="+mn-cs"/>
                <a:sym typeface="宋体" panose="02010600030101010101" pitchFamily="2" charset="-122"/>
              </a:rPr>
              <a:t>,</a:t>
            </a:r>
            <a:r>
              <a:rPr lang="zh-CN" altLang="en-US" sz="3200" b="1" strike="noStrike" noProof="1">
                <a:solidFill>
                  <a:schemeClr val="tx1"/>
                </a:solidFill>
                <a:uFillTx/>
                <a:latin typeface="Arial" panose="020B0604020202020204" pitchFamily="34" charset="0"/>
                <a:ea typeface="SimSun-ExtB" panose="02010609060101010101" pitchFamily="49" charset="-122"/>
                <a:cs typeface="+mn-cs"/>
              </a:rPr>
              <a:t>让“我”感到生命的新鲜与愉悦</a:t>
            </a:r>
            <a:r>
              <a:rPr lang="zh-CN" altLang="zh-CN" sz="3200" b="1" strike="noStrike" noProof="1" dirty="0">
                <a:solidFill>
                  <a:schemeClr val="tx1"/>
                </a:solidFill>
                <a:uFillTx/>
                <a:latin typeface="Arial" panose="020B0604020202020204" pitchFamily="34" charset="0"/>
                <a:ea typeface="SimSun-ExtB" panose="02010609060101010101" pitchFamily="49" charset="-122"/>
                <a:cs typeface="+mn-cs"/>
                <a:sym typeface="宋体" panose="02010600030101010101" pitchFamily="2" charset="-122"/>
              </a:rPr>
              <a:t>,</a:t>
            </a:r>
            <a:r>
              <a:rPr lang="zh-CN" altLang="en-US" sz="3200" b="1" strike="noStrike" noProof="1">
                <a:solidFill>
                  <a:schemeClr val="tx1"/>
                </a:solidFill>
                <a:uFillTx/>
                <a:latin typeface="Arial" panose="020B0604020202020204" pitchFamily="34" charset="0"/>
                <a:ea typeface="SimSun-ExtB" panose="02010609060101010101" pitchFamily="49" charset="-122"/>
                <a:cs typeface="+mn-cs"/>
              </a:rPr>
              <a:t>猫的亡失又让“我”难过。但实际上</a:t>
            </a:r>
            <a:r>
              <a:rPr lang="zh-CN" altLang="zh-CN" sz="3200" b="1" strike="noStrike" noProof="1" dirty="0">
                <a:solidFill>
                  <a:schemeClr val="tx1"/>
                </a:solidFill>
                <a:uFillTx/>
                <a:latin typeface="Arial" panose="020B0604020202020204" pitchFamily="34" charset="0"/>
                <a:ea typeface="SimSun-ExtB" panose="02010609060101010101" pitchFamily="49" charset="-122"/>
                <a:cs typeface="+mn-cs"/>
                <a:sym typeface="宋体" panose="02010600030101010101" pitchFamily="2" charset="-122"/>
              </a:rPr>
              <a:t>,</a:t>
            </a:r>
            <a:r>
              <a:rPr lang="zh-CN" altLang="en-US" sz="3200" b="1" strike="noStrike" noProof="1">
                <a:solidFill>
                  <a:schemeClr val="tx1"/>
                </a:solidFill>
                <a:uFillTx/>
                <a:latin typeface="Arial" panose="020B0604020202020204" pitchFamily="34" charset="0"/>
                <a:ea typeface="SimSun-ExtB" panose="02010609060101010101" pitchFamily="49" charset="-122"/>
                <a:cs typeface="+mn-cs"/>
              </a:rPr>
              <a:t>第三只猫的遭遇才是让作者写这篇文章的动机。那么</a:t>
            </a:r>
            <a:r>
              <a:rPr lang="zh-CN" altLang="zh-CN" sz="3200" b="1" strike="noStrike" noProof="1" dirty="0">
                <a:solidFill>
                  <a:schemeClr val="tx1"/>
                </a:solidFill>
                <a:uFillTx/>
                <a:latin typeface="Arial" panose="020B0604020202020204" pitchFamily="34" charset="0"/>
                <a:ea typeface="SimSun-ExtB" panose="02010609060101010101" pitchFamily="49" charset="-122"/>
                <a:cs typeface="+mn-cs"/>
                <a:sym typeface="宋体" panose="02010600030101010101" pitchFamily="2" charset="-122"/>
              </a:rPr>
              <a:t>,</a:t>
            </a:r>
            <a:r>
              <a:rPr lang="zh-CN" altLang="en-US" sz="3200" b="1" strike="noStrike" noProof="1">
                <a:solidFill>
                  <a:schemeClr val="tx1"/>
                </a:solidFill>
                <a:uFillTx/>
                <a:latin typeface="Arial" panose="020B0604020202020204" pitchFamily="34" charset="0"/>
                <a:ea typeface="SimSun-ExtB" panose="02010609060101010101" pitchFamily="49" charset="-122"/>
                <a:cs typeface="+mn-cs"/>
              </a:rPr>
              <a:t>就让我们来聚焦第三只猫</a:t>
            </a:r>
            <a:r>
              <a:rPr lang="zh-CN" altLang="zh-CN" sz="3200" b="1" strike="noStrike" noProof="1" dirty="0">
                <a:solidFill>
                  <a:schemeClr val="tx1"/>
                </a:solidFill>
                <a:uFillTx/>
                <a:latin typeface="Arial" panose="020B0604020202020204" pitchFamily="34" charset="0"/>
                <a:ea typeface="SimSun-ExtB" panose="02010609060101010101" pitchFamily="49" charset="-122"/>
                <a:cs typeface="+mn-cs"/>
                <a:sym typeface="宋体" panose="02010600030101010101" pitchFamily="2" charset="-122"/>
              </a:rPr>
              <a:t>,</a:t>
            </a:r>
            <a:r>
              <a:rPr lang="zh-CN" altLang="en-US" sz="3200" b="1" strike="noStrike" noProof="1">
                <a:solidFill>
                  <a:schemeClr val="tx1"/>
                </a:solidFill>
                <a:uFillTx/>
                <a:latin typeface="Arial" panose="020B0604020202020204" pitchFamily="34" charset="0"/>
                <a:ea typeface="SimSun-ExtB" panose="02010609060101010101" pitchFamily="49" charset="-122"/>
                <a:cs typeface="+mn-cs"/>
              </a:rPr>
              <a:t>读一读“我”和它的故事</a:t>
            </a:r>
            <a:r>
              <a:rPr lang="zh-CN" altLang="en-US" sz="3200" b="1" strike="noStrike" noProof="1">
                <a:latin typeface="Arial" panose="020B0604020202020204" pitchFamily="34" charset="0"/>
                <a:ea typeface="宋体" panose="02010600030101010101" pitchFamily="2" charset="-122"/>
                <a:cs typeface="+mn-cs"/>
              </a:rPr>
              <a:t>。</a:t>
            </a:r>
            <a:endParaRPr lang="zh-CN" altLang="en-US" sz="3200" b="1" strike="noStrike" noProof="1">
              <a:latin typeface="Arial" panose="020B0604020202020204" pitchFamily="34" charset="0"/>
            </a:endParaRPr>
          </a:p>
        </p:txBody>
      </p:sp>
      <p:sp>
        <p:nvSpPr>
          <p:cNvPr id="102402" name="Text Box 1027"/>
          <p:cNvSpPr txBox="1"/>
          <p:nvPr/>
        </p:nvSpPr>
        <p:spPr>
          <a:xfrm>
            <a:off x="287338" y="3013075"/>
            <a:ext cx="8569325" cy="1344613"/>
          </a:xfrm>
          <a:prstGeom prst="rect">
            <a:avLst/>
          </a:prstGeom>
          <a:noFill/>
          <a:ln w="9525">
            <a:noFill/>
          </a:ln>
        </p:spPr>
        <p:txBody>
          <a:bodyPr anchor="t">
            <a:spAutoFit/>
          </a:bodyPr>
          <a:p>
            <a:pPr>
              <a:lnSpc>
                <a:spcPct val="85000"/>
              </a:lnSpc>
            </a:pPr>
            <a:r>
              <a:rPr lang="en-US" altLang="zh-CN" sz="3200" b="1" dirty="0">
                <a:latin typeface="宋体" panose="02010600030101010101" pitchFamily="2" charset="-122"/>
                <a:ea typeface="宋体" panose="02010600030101010101" pitchFamily="2" charset="-122"/>
                <a:sym typeface="宋体" panose="02010600030101010101" pitchFamily="2" charset="-122"/>
              </a:rPr>
              <a:t>1.</a:t>
            </a:r>
            <a:r>
              <a:rPr lang="zh-CN" altLang="zh-CN" sz="3200" b="1" dirty="0">
                <a:latin typeface="Arial" panose="020B0604020202020204" pitchFamily="34" charset="0"/>
                <a:ea typeface="宋体" panose="02010600030101010101" pitchFamily="2" charset="-122"/>
                <a:sym typeface="宋体" panose="02010600030101010101" pitchFamily="2" charset="-122"/>
              </a:rPr>
              <a:t>读</a:t>
            </a:r>
            <a:r>
              <a:rPr lang="zh-CN" altLang="zh-CN" sz="3200" b="1" dirty="0">
                <a:latin typeface="Arial" panose="020B0604020202020204" pitchFamily="34" charset="0"/>
                <a:ea typeface="SimSun-ExtB" panose="02010609060101010101" pitchFamily="49" charset="-122"/>
                <a:sym typeface="宋体" panose="02010600030101010101" pitchFamily="2" charset="-122"/>
              </a:rPr>
              <a:t>“我”</a:t>
            </a:r>
            <a:r>
              <a:rPr lang="zh-CN" altLang="zh-CN" sz="3200" b="1" dirty="0">
                <a:latin typeface="Arial" panose="020B0604020202020204" pitchFamily="34" charset="0"/>
                <a:ea typeface="宋体" panose="02010600030101010101" pitchFamily="2" charset="-122"/>
                <a:sym typeface="宋体" panose="02010600030101010101" pitchFamily="2" charset="-122"/>
              </a:rPr>
              <a:t>眼中的它。</a:t>
            </a:r>
            <a:endParaRPr lang="zh-CN" altLang="zh-CN" sz="3200" b="1" dirty="0">
              <a:latin typeface="Arial" panose="020B0604020202020204" pitchFamily="34" charset="0"/>
              <a:ea typeface="宋体" panose="02010600030101010101" pitchFamily="2" charset="-122"/>
              <a:sym typeface="宋体" panose="02010600030101010101" pitchFamily="2" charset="-122"/>
            </a:endParaRPr>
          </a:p>
          <a:p>
            <a:pPr>
              <a:lnSpc>
                <a:spcPct val="85000"/>
              </a:lnSpc>
            </a:pP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altLang="zh-CN" sz="3200" b="1" dirty="0">
                <a:latin typeface="宋体" panose="02010600030101010101" pitchFamily="2" charset="-122"/>
                <a:ea typeface="宋体" panose="02010600030101010101" pitchFamily="2" charset="-122"/>
                <a:sym typeface="宋体" panose="02010600030101010101" pitchFamily="2" charset="-122"/>
              </a:rPr>
              <a:t>1)</a:t>
            </a:r>
            <a:r>
              <a:rPr lang="zh-CN" altLang="zh-CN" sz="3200" b="1" dirty="0">
                <a:latin typeface="Arial" panose="020B0604020202020204" pitchFamily="34" charset="0"/>
                <a:ea typeface="SimSun-ExtB" panose="02010609060101010101" pitchFamily="49" charset="-122"/>
                <a:sym typeface="宋体" panose="02010600030101010101" pitchFamily="2" charset="-122"/>
              </a:rPr>
              <a:t>“我”</a:t>
            </a:r>
            <a:r>
              <a:rPr lang="zh-CN" altLang="zh-CN" sz="3200" b="1" dirty="0">
                <a:latin typeface="Arial" panose="020B0604020202020204" pitchFamily="34" charset="0"/>
                <a:ea typeface="宋体" panose="02010600030101010101" pitchFamily="2" charset="-122"/>
                <a:sym typeface="宋体" panose="02010600030101010101" pitchFamily="2" charset="-122"/>
              </a:rPr>
              <a:t>眼中第三只猫的形象前后发生了怎样的变化？</a:t>
            </a:r>
            <a:endParaRPr lang="zh-CN" altLang="zh-CN" sz="3200" b="1" dirty="0">
              <a:latin typeface="Arial" panose="020B0604020202020204" pitchFamily="34" charset="0"/>
              <a:ea typeface="宋体" panose="02010600030101010101" pitchFamily="2" charset="-122"/>
              <a:sym typeface="宋体" panose="02010600030101010101" pitchFamily="2" charset="-122"/>
            </a:endParaRPr>
          </a:p>
        </p:txBody>
      </p:sp>
      <p:sp>
        <p:nvSpPr>
          <p:cNvPr id="5" name="Text Box 1027"/>
          <p:cNvSpPr txBox="1"/>
          <p:nvPr/>
        </p:nvSpPr>
        <p:spPr>
          <a:xfrm>
            <a:off x="287338" y="4357688"/>
            <a:ext cx="8569325" cy="1346200"/>
          </a:xfrm>
          <a:prstGeom prst="rect">
            <a:avLst/>
          </a:prstGeom>
          <a:noFill/>
          <a:ln w="9525">
            <a:noFill/>
          </a:ln>
        </p:spPr>
        <p:txBody>
          <a:bodyPr anchor="t">
            <a:spAutoFit/>
          </a:bodyPr>
          <a:p>
            <a:pPr>
              <a:lnSpc>
                <a:spcPct val="85000"/>
              </a:lnSpc>
            </a:pPr>
            <a:r>
              <a:rPr lang="zh-CN" altLang="zh-CN" sz="3200" b="1" dirty="0">
                <a:solidFill>
                  <a:srgbClr val="0000CC"/>
                </a:solidFill>
                <a:latin typeface="Arial" panose="020B0604020202020204" pitchFamily="34" charset="0"/>
                <a:ea typeface="SimSun-ExtB" panose="02010609060101010101" pitchFamily="49" charset="-122"/>
                <a:sym typeface="宋体" panose="02010600030101010101" pitchFamily="2" charset="-122"/>
              </a:rPr>
              <a:t>第三只猫</a:t>
            </a:r>
            <a:r>
              <a:rPr lang="zh-CN" altLang="zh-CN" sz="3200" b="1" dirty="0">
                <a:solidFill>
                  <a:srgbClr val="0000CC"/>
                </a:solidFill>
                <a:latin typeface="Arial" panose="020B0604020202020204" pitchFamily="34" charset="0"/>
                <a:ea typeface="宋体" panose="02010600030101010101" pitchFamily="2" charset="-122"/>
                <a:sym typeface="宋体" panose="02010600030101010101" pitchFamily="2" charset="-122"/>
              </a:rPr>
              <a:t>的形象随着情节发展剧烈变化看,从</a:t>
            </a:r>
            <a:r>
              <a:rPr lang="zh-CN" altLang="zh-CN" sz="3200" b="1" dirty="0">
                <a:solidFill>
                  <a:srgbClr val="FF0000"/>
                </a:solidFill>
                <a:latin typeface="Arial" panose="020B0604020202020204" pitchFamily="34" charset="0"/>
                <a:ea typeface="宋体" panose="02010600030101010101" pitchFamily="2" charset="-122"/>
                <a:sym typeface="宋体" panose="02010600030101010101" pitchFamily="2" charset="-122"/>
              </a:rPr>
              <a:t>可怜的小猫</a:t>
            </a:r>
            <a:r>
              <a:rPr lang="zh-CN" altLang="zh-CN" sz="3200" b="1" dirty="0">
                <a:solidFill>
                  <a:srgbClr val="0000CC"/>
                </a:solidFill>
                <a:latin typeface="Arial" panose="020B0604020202020204" pitchFamily="34" charset="0"/>
                <a:ea typeface="宋体" panose="02010600030101010101" pitchFamily="2" charset="-122"/>
                <a:sym typeface="宋体" panose="02010600030101010101" pitchFamily="2" charset="-122"/>
              </a:rPr>
              <a:t>到</a:t>
            </a:r>
            <a:r>
              <a:rPr lang="zh-CN" altLang="zh-CN" sz="3200" b="1" dirty="0">
                <a:solidFill>
                  <a:srgbClr val="FF0000"/>
                </a:solidFill>
                <a:latin typeface="Arial" panose="020B0604020202020204" pitchFamily="34" charset="0"/>
                <a:ea typeface="宋体" panose="02010600030101010101" pitchFamily="2" charset="-122"/>
                <a:sym typeface="宋体" panose="02010600030101010101" pitchFamily="2" charset="-122"/>
              </a:rPr>
              <a:t>难看的懒猫</a:t>
            </a:r>
            <a:r>
              <a:rPr lang="zh-CN" altLang="zh-CN" sz="3200" b="1" dirty="0">
                <a:solidFill>
                  <a:srgbClr val="0000CC"/>
                </a:solidFill>
                <a:latin typeface="Arial" panose="020B0604020202020204" pitchFamily="34" charset="0"/>
                <a:ea typeface="宋体" panose="02010600030101010101" pitchFamily="2" charset="-122"/>
                <a:sym typeface="宋体" panose="02010600030101010101" pitchFamily="2" charset="-122"/>
              </a:rPr>
              <a:t>,直至沦为</a:t>
            </a:r>
            <a:r>
              <a:rPr lang="zh-CN" altLang="zh-CN" sz="3200" b="1" dirty="0">
                <a:solidFill>
                  <a:srgbClr val="FF0000"/>
                </a:solidFill>
                <a:latin typeface="Arial" panose="020B0604020202020204" pitchFamily="34" charset="0"/>
                <a:ea typeface="宋体" panose="02010600030101010101" pitchFamily="2" charset="-122"/>
                <a:sym typeface="宋体" panose="02010600030101010101" pitchFamily="2" charset="-122"/>
              </a:rPr>
              <a:t>可恨的</a:t>
            </a:r>
            <a:r>
              <a:rPr lang="en-US" altLang="zh-CN" sz="3200" b="1" dirty="0">
                <a:solidFill>
                  <a:srgbClr val="FF0000"/>
                </a:solidFill>
                <a:latin typeface="Arial" panose="020B0604020202020204" pitchFamily="34" charset="0"/>
                <a:ea typeface="宋体" panose="02010600030101010101" pitchFamily="2" charset="-122"/>
                <a:sym typeface="宋体" panose="02010600030101010101" pitchFamily="2" charset="-122"/>
              </a:rPr>
              <a:t>“</a:t>
            </a:r>
            <a:r>
              <a:rPr lang="zh-CN" altLang="zh-CN" sz="3200" b="1" dirty="0">
                <a:solidFill>
                  <a:srgbClr val="FF0000"/>
                </a:solidFill>
                <a:latin typeface="Arial" panose="020B0604020202020204" pitchFamily="34" charset="0"/>
                <a:ea typeface="SimSun-ExtB" panose="02010609060101010101" pitchFamily="49" charset="-122"/>
                <a:sym typeface="宋体" panose="02010600030101010101" pitchFamily="2" charset="-122"/>
              </a:rPr>
              <a:t>罪犯”</a:t>
            </a:r>
            <a:r>
              <a:rPr lang="zh-CN" altLang="zh-CN" sz="3200" b="1" dirty="0">
                <a:solidFill>
                  <a:srgbClr val="0000CC"/>
                </a:solidFill>
                <a:latin typeface="Arial" panose="020B0604020202020204" pitchFamily="34" charset="0"/>
                <a:ea typeface="宋体" panose="02010600030101010101" pitchFamily="2" charset="-122"/>
                <a:sym typeface="宋体" panose="02010600030101010101" pitchFamily="2" charset="-122"/>
              </a:rPr>
              <a:t>,最后成了</a:t>
            </a:r>
            <a:r>
              <a:rPr lang="zh-CN" altLang="zh-CN" sz="3200" b="1" dirty="0">
                <a:solidFill>
                  <a:srgbClr val="FF0000"/>
                </a:solidFill>
                <a:latin typeface="Arial" panose="020B0604020202020204" pitchFamily="34" charset="0"/>
                <a:ea typeface="宋体" panose="02010600030101010101" pitchFamily="2" charset="-122"/>
                <a:sym typeface="宋体" panose="02010600030101010101" pitchFamily="2" charset="-122"/>
              </a:rPr>
              <a:t>含冤而死的生命</a:t>
            </a:r>
            <a:r>
              <a:rPr lang="zh-CN" altLang="zh-CN" sz="3200" b="1" dirty="0">
                <a:solidFill>
                  <a:srgbClr val="0000CC"/>
                </a:solidFill>
                <a:latin typeface="Arial" panose="020B0604020202020204" pitchFamily="34" charset="0"/>
                <a:ea typeface="SimSun-ExtB" panose="02010609060101010101" pitchFamily="49" charset="-122"/>
                <a:sym typeface="宋体" panose="02010600030101010101" pitchFamily="2" charset="-122"/>
              </a:rPr>
              <a:t>。</a:t>
            </a:r>
            <a:endParaRPr lang="zh-CN" altLang="zh-CN" sz="3200" b="1" dirty="0">
              <a:solidFill>
                <a:srgbClr val="0000CC"/>
              </a:solidFill>
              <a:latin typeface="Arial" panose="020B0604020202020204" pitchFamily="34" charset="0"/>
              <a:ea typeface="SimSun-ExtB" panose="02010609060101010101" pitchFamily="49" charset="-122"/>
              <a:sym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87044" name="Rectangle 2"/>
          <p:cNvSpPr>
            <a:spLocks noGrp="1"/>
          </p:cNvSpPr>
          <p:nvPr/>
        </p:nvSpPr>
        <p:spPr>
          <a:xfrm>
            <a:off x="339725" y="1323975"/>
            <a:ext cx="8466138" cy="1352550"/>
          </a:xfrm>
          <a:prstGeom prst="rect">
            <a:avLst/>
          </a:prstGeom>
          <a:noFill/>
          <a:ln w="9525">
            <a:noFill/>
          </a:ln>
        </p:spPr>
        <p:txBody>
          <a:bodyPr anchor="ctr"/>
          <a:p>
            <a:pPr fontAlgn="base"/>
            <a:r>
              <a:rPr sz="3200" b="1" strike="noStrike" noProof="1">
                <a:latin typeface="Arial" panose="020B0604020202020204" pitchFamily="34" charset="0"/>
                <a:ea typeface="宋体" panose="02010600030101010101" pitchFamily="2" charset="-122"/>
                <a:cs typeface="+mn-cs"/>
                <a:sym typeface="+mn-ea"/>
              </a:rPr>
              <a:t>（</a:t>
            </a:r>
            <a:r>
              <a:rPr sz="3200" b="1" strike="noStrike" noProof="1">
                <a:uFillTx/>
                <a:latin typeface="宋体" panose="02010600030101010101" pitchFamily="2" charset="-122"/>
                <a:ea typeface="宋体" panose="02010600030101010101" pitchFamily="2" charset="-122"/>
                <a:cs typeface="+mn-cs"/>
                <a:sym typeface="+mn-ea"/>
              </a:rPr>
              <a:t>2)</a:t>
            </a:r>
            <a:r>
              <a:rPr lang="zh-CN" sz="3200" b="1" strike="noStrike" noProof="1" dirty="0">
                <a:latin typeface="Arial" panose="020B0604020202020204" pitchFamily="34" charset="0"/>
                <a:ea typeface="宋体" panose="02010600030101010101" pitchFamily="2" charset="-122"/>
                <a:cs typeface="+mn-cs"/>
              </a:rPr>
              <a:t>用朗读来表现</a:t>
            </a:r>
            <a:r>
              <a:rPr lang="zh-CN" sz="3200" b="1" strike="noStrike" noProof="1" dirty="0">
                <a:solidFill>
                  <a:schemeClr val="tx1"/>
                </a:solidFill>
                <a:uFillTx/>
                <a:latin typeface="Arial" panose="020B0604020202020204" pitchFamily="34" charset="0"/>
                <a:ea typeface="SimSun-ExtB" panose="02010609060101010101" pitchFamily="49" charset="-122"/>
                <a:cs typeface="+mn-cs"/>
              </a:rPr>
              <a:t>“我”</a:t>
            </a:r>
            <a:r>
              <a:rPr lang="zh-CN" sz="3200" b="1" strike="noStrike" noProof="1" dirty="0">
                <a:latin typeface="Arial" panose="020B0604020202020204" pitchFamily="34" charset="0"/>
                <a:ea typeface="宋体" panose="02010600030101010101" pitchFamily="2" charset="-122"/>
                <a:cs typeface="+mn-cs"/>
              </a:rPr>
              <a:t>对第三只猫的情感、态度</a:t>
            </a:r>
            <a:r>
              <a:rPr lang="zh-CN" altLang="zh-CN" sz="3200" b="1" strike="noStrike" noProof="1" dirty="0">
                <a:latin typeface="Arial" panose="020B0604020202020204" pitchFamily="34" charset="0"/>
                <a:ea typeface="宋体" panose="02010600030101010101" pitchFamily="2" charset="-122"/>
                <a:cs typeface="+mn-cs"/>
                <a:sym typeface="宋体" panose="02010600030101010101" pitchFamily="2" charset="-122"/>
              </a:rPr>
              <a:t>,</a:t>
            </a:r>
            <a:r>
              <a:rPr lang="zh-CN" sz="3200" b="1" strike="noStrike" noProof="1" dirty="0">
                <a:latin typeface="Arial" panose="020B0604020202020204" pitchFamily="34" charset="0"/>
                <a:ea typeface="宋体" panose="02010600030101010101" pitchFamily="2" charset="-122"/>
                <a:cs typeface="+mn-cs"/>
              </a:rPr>
              <a:t>并说明朗读设计的理由</a:t>
            </a:r>
            <a:r>
              <a:rPr lang="zh-CN" altLang="en-US" sz="3200" b="1" strike="noStrike" noProof="1" dirty="0">
                <a:solidFill>
                  <a:schemeClr val="tx1"/>
                </a:solidFill>
                <a:uFillTx/>
                <a:latin typeface="Arial" panose="020B0604020202020204" pitchFamily="34" charset="0"/>
                <a:ea typeface="SimSun-ExtB" panose="02010609060101010101" pitchFamily="49" charset="-122"/>
                <a:cs typeface="+mn-cs"/>
              </a:rPr>
              <a:t>。</a:t>
            </a:r>
            <a:endParaRPr lang="zh-CN" altLang="en-US" sz="3200" b="1" strike="noStrike" noProof="1" dirty="0">
              <a:solidFill>
                <a:schemeClr val="tx1"/>
              </a:solidFill>
              <a:uFillTx/>
              <a:ea typeface="SimSun-ExtB" panose="02010609060101010101" pitchFamily="49" charset="-122"/>
            </a:endParaRPr>
          </a:p>
        </p:txBody>
      </p:sp>
      <p:sp>
        <p:nvSpPr>
          <p:cNvPr id="75778" name="Text Box 1027"/>
          <p:cNvSpPr txBox="1"/>
          <p:nvPr/>
        </p:nvSpPr>
        <p:spPr>
          <a:xfrm>
            <a:off x="460375" y="2676525"/>
            <a:ext cx="8569325" cy="1763713"/>
          </a:xfrm>
          <a:prstGeom prst="rect">
            <a:avLst/>
          </a:prstGeom>
          <a:noFill/>
          <a:ln w="9525">
            <a:noFill/>
          </a:ln>
        </p:spPr>
        <p:txBody>
          <a:bodyPr anchor="t">
            <a:spAutoFit/>
          </a:bodyPr>
          <a:p>
            <a:pPr>
              <a:lnSpc>
                <a:spcPct val="85000"/>
              </a:lnSpc>
            </a:pPr>
            <a:r>
              <a:rPr lang="zh-CN" altLang="zh-CN" sz="3200" b="1" dirty="0">
                <a:latin typeface="Arial" panose="020B0604020202020204" pitchFamily="34" charset="0"/>
                <a:ea typeface="宋体" panose="02010600030101010101" pitchFamily="2" charset="-122"/>
                <a:sym typeface="宋体" panose="02010600030101010101" pitchFamily="2" charset="-122"/>
              </a:rPr>
              <a:t>朗读建议</a:t>
            </a:r>
            <a:r>
              <a:rPr lang="zh-CN" altLang="en-US" sz="3200" b="1" dirty="0">
                <a:latin typeface="Arial" panose="020B0604020202020204" pitchFamily="34" charset="0"/>
                <a:ea typeface="宋体" panose="02010600030101010101" pitchFamily="2" charset="-122"/>
                <a:sym typeface="宋体" panose="02010600030101010101" pitchFamily="2" charset="-122"/>
              </a:rPr>
              <a:t>：</a:t>
            </a:r>
            <a:endParaRPr lang="zh-CN" altLang="en-US" sz="3200" b="1" dirty="0">
              <a:latin typeface="Arial" panose="020B0604020202020204" pitchFamily="34" charset="0"/>
              <a:ea typeface="宋体" panose="02010600030101010101" pitchFamily="2" charset="-122"/>
              <a:sym typeface="宋体" panose="02010600030101010101" pitchFamily="2" charset="-122"/>
            </a:endParaRPr>
          </a:p>
          <a:p>
            <a:pPr>
              <a:lnSpc>
                <a:spcPct val="85000"/>
              </a:lnSpc>
            </a:pPr>
            <a:r>
              <a:rPr lang="en-US" altLang="zh-CN" sz="3200" b="1">
                <a:latin typeface="Arial" panose="020B0604020202020204" pitchFamily="34" charset="0"/>
                <a:ea typeface="宋体" panose="02010600030101010101" pitchFamily="2" charset="-122"/>
              </a:rPr>
              <a:t>①</a:t>
            </a:r>
            <a:r>
              <a:rPr lang="zh-CN" altLang="en-US" sz="3200" b="1">
                <a:latin typeface="Arial" panose="020B0604020202020204" pitchFamily="34" charset="0"/>
                <a:ea typeface="宋体" panose="02010600030101010101" pitchFamily="2" charset="-122"/>
              </a:rPr>
              <a:t>关注</a:t>
            </a:r>
            <a:r>
              <a:rPr lang="zh-CN" altLang="en-US" sz="3200" b="1">
                <a:solidFill>
                  <a:srgbClr val="FF0000"/>
                </a:solidFill>
                <a:latin typeface="Arial" panose="020B0604020202020204" pitchFamily="34" charset="0"/>
                <a:ea typeface="宋体" panose="02010600030101010101" pitchFamily="2" charset="-122"/>
              </a:rPr>
              <a:t>句式、修辞、关键词、标点</a:t>
            </a:r>
            <a:r>
              <a:rPr lang="zh-CN" altLang="en-US" sz="3200" b="1">
                <a:latin typeface="Arial" panose="020B0604020202020204" pitchFamily="34" charset="0"/>
                <a:ea typeface="宋体" panose="02010600030101010101" pitchFamily="2" charset="-122"/>
              </a:rPr>
              <a:t>等</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a:latin typeface="Arial" panose="020B0604020202020204" pitchFamily="34" charset="0"/>
                <a:ea typeface="宋体" panose="02010600030101010101" pitchFamily="2" charset="-122"/>
              </a:rPr>
              <a:t>注意圈点勾画。</a:t>
            </a:r>
            <a:endParaRPr lang="zh-CN" altLang="en-US" sz="3200" b="1">
              <a:latin typeface="Arial" panose="020B0604020202020204" pitchFamily="34" charset="0"/>
              <a:ea typeface="宋体" panose="02010600030101010101" pitchFamily="2" charset="-122"/>
            </a:endParaRPr>
          </a:p>
          <a:p>
            <a:pPr>
              <a:lnSpc>
                <a:spcPct val="85000"/>
              </a:lnSpc>
            </a:pPr>
            <a:r>
              <a:rPr lang="en-US" altLang="zh-CN" sz="3200" b="1">
                <a:latin typeface="Arial" panose="020B0604020202020204" pitchFamily="34" charset="0"/>
                <a:ea typeface="宋体" panose="02010600030101010101" pitchFamily="2" charset="-122"/>
              </a:rPr>
              <a:t>②</a:t>
            </a:r>
            <a:r>
              <a:rPr lang="zh-CN" altLang="en-US" sz="3200" b="1">
                <a:latin typeface="Arial" panose="020B0604020202020204" pitchFamily="34" charset="0"/>
                <a:ea typeface="SimSun-ExtB" panose="02010609060101010101" pitchFamily="49" charset="-122"/>
              </a:rPr>
              <a:t>读好重音、停连</a:t>
            </a:r>
            <a:r>
              <a:rPr lang="zh-CN" altLang="zh-CN" sz="3200" b="1" dirty="0">
                <a:latin typeface="Arial" panose="020B0604020202020204" pitchFamily="34" charset="0"/>
                <a:ea typeface="SimSun-ExtB" panose="02010609060101010101" pitchFamily="49" charset="-122"/>
                <a:sym typeface="宋体" panose="02010600030101010101" pitchFamily="2" charset="-122"/>
              </a:rPr>
              <a:t>,</a:t>
            </a:r>
            <a:r>
              <a:rPr lang="zh-CN" altLang="en-US" sz="3200" b="1">
                <a:latin typeface="Arial" panose="020B0604020202020204" pitchFamily="34" charset="0"/>
                <a:ea typeface="SimSun-ExtB" panose="02010609060101010101" pitchFamily="49" charset="-122"/>
              </a:rPr>
              <a:t>表达“我”的情感与态度。</a:t>
            </a:r>
            <a:endParaRPr lang="zh-CN" altLang="en-US" sz="3200" b="1">
              <a:latin typeface="Arial" panose="020B0604020202020204" pitchFamily="34" charset="0"/>
              <a:ea typeface="SimSun-ExtB"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5778"/>
                                        </p:tgtEl>
                                        <p:attrNameLst>
                                          <p:attrName>style.visibility</p:attrName>
                                        </p:attrNameLst>
                                      </p:cBhvr>
                                      <p:to>
                                        <p:strVal val="visible"/>
                                      </p:to>
                                    </p:set>
                                    <p:anim calcmode="lin" valueType="num">
                                      <p:cBhvr additive="base">
                                        <p:cTn id="7" dur="500" fill="hold"/>
                                        <p:tgtEl>
                                          <p:spTgt spid="75778"/>
                                        </p:tgtEl>
                                        <p:attrNameLst>
                                          <p:attrName>ppt_x</p:attrName>
                                        </p:attrNameLst>
                                      </p:cBhvr>
                                      <p:tavLst>
                                        <p:tav tm="0">
                                          <p:val>
                                            <p:strVal val="#ppt_x"/>
                                          </p:val>
                                        </p:tav>
                                        <p:tav tm="100000">
                                          <p:val>
                                            <p:strVal val="#ppt_x"/>
                                          </p:val>
                                        </p:tav>
                                      </p:tavLst>
                                    </p:anim>
                                    <p:anim calcmode="lin" valueType="num">
                                      <p:cBhvr additive="base">
                                        <p:cTn id="8" dur="500" fill="hold"/>
                                        <p:tgtEl>
                                          <p:spTgt spid="7577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7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Text Box 1027"/>
          <p:cNvSpPr txBox="1"/>
          <p:nvPr/>
        </p:nvSpPr>
        <p:spPr>
          <a:xfrm>
            <a:off x="0" y="357188"/>
            <a:ext cx="9144000" cy="1863725"/>
          </a:xfrm>
          <a:prstGeom prst="rect">
            <a:avLst/>
          </a:prstGeom>
          <a:noFill/>
          <a:ln w="9525">
            <a:noFill/>
          </a:ln>
        </p:spPr>
        <p:txBody>
          <a:bodyPr wrap="square" anchor="t">
            <a:spAutoFit/>
          </a:bodyPr>
          <a:p>
            <a:pPr>
              <a:lnSpc>
                <a:spcPct val="120000"/>
              </a:lnSpc>
            </a:pPr>
            <a:r>
              <a:rPr lang="zh-CN" altLang="zh-CN" sz="3200" b="1" dirty="0">
                <a:solidFill>
                  <a:srgbClr val="FF0000"/>
                </a:solidFill>
                <a:latin typeface="Arial" panose="020B0604020202020204" pitchFamily="34" charset="0"/>
                <a:ea typeface="宋体" panose="02010600030101010101" pitchFamily="2" charset="-122"/>
                <a:sym typeface="宋体" panose="02010600030101010101" pitchFamily="2" charset="-122"/>
              </a:rPr>
              <a:t>难看的懒猫</a:t>
            </a:r>
            <a:r>
              <a:rPr lang="zh-CN" altLang="zh-CN" sz="3200" b="1" dirty="0">
                <a:latin typeface="Arial" panose="020B0604020202020204" pitchFamily="34" charset="0"/>
                <a:ea typeface="宋体" panose="02010600030101010101" pitchFamily="2" charset="-122"/>
                <a:sym typeface="宋体" panose="02010600030101010101" pitchFamily="2" charset="-122"/>
              </a:rPr>
              <a:t>：春天来了</a:t>
            </a:r>
            <a:r>
              <a:rPr lang="zh-CN" altLang="zh-CN" sz="3200" b="1" dirty="0">
                <a:latin typeface="Arial" panose="020B0604020202020204" pitchFamily="34" charset="0"/>
                <a:ea typeface="SimSun-ExtB" panose="02010609060101010101" pitchFamily="49" charset="-122"/>
                <a:sym typeface="宋体" panose="02010600030101010101" pitchFamily="2" charset="-122"/>
              </a:rPr>
              <a:t>,</a:t>
            </a:r>
            <a:r>
              <a:rPr lang="zh-CN" altLang="zh-CN" sz="3200" b="1" dirty="0">
                <a:latin typeface="Arial" panose="020B0604020202020204" pitchFamily="34" charset="0"/>
                <a:ea typeface="宋体" panose="02010600030101010101" pitchFamily="2" charset="-122"/>
                <a:sym typeface="宋体" panose="02010600030101010101" pitchFamily="2" charset="-122"/>
              </a:rPr>
              <a:t>它成了一只壮猫了</a:t>
            </a:r>
            <a:r>
              <a:rPr lang="zh-CN" altLang="zh-CN" sz="3200" b="1" dirty="0">
                <a:latin typeface="Arial" panose="020B0604020202020204" pitchFamily="34" charset="0"/>
                <a:ea typeface="SimSun-ExtB" panose="02010609060101010101" pitchFamily="49" charset="-122"/>
                <a:sym typeface="宋体" panose="02010600030101010101" pitchFamily="2" charset="-122"/>
              </a:rPr>
              <a:t>,</a:t>
            </a:r>
            <a:r>
              <a:rPr lang="zh-CN" altLang="zh-CN" sz="3200" b="1" dirty="0">
                <a:latin typeface="Arial" panose="020B0604020202020204" pitchFamily="34" charset="0"/>
                <a:ea typeface="宋体" panose="02010600030101010101" pitchFamily="2" charset="-122"/>
                <a:sym typeface="宋体" panose="02010600030101010101" pitchFamily="2" charset="-122"/>
              </a:rPr>
              <a:t>却仍不改它的忧郁性</a:t>
            </a:r>
            <a:r>
              <a:rPr lang="zh-CN" altLang="zh-CN" sz="3200" b="1" dirty="0">
                <a:latin typeface="Arial" panose="020B0604020202020204" pitchFamily="34" charset="0"/>
                <a:ea typeface="SimSun-ExtB" panose="02010609060101010101" pitchFamily="49" charset="-122"/>
                <a:sym typeface="宋体" panose="02010600030101010101" pitchFamily="2" charset="-122"/>
              </a:rPr>
              <a:t>,</a:t>
            </a:r>
            <a:r>
              <a:rPr lang="zh-CN" altLang="zh-CN" sz="3200" b="1" dirty="0">
                <a:latin typeface="Arial" panose="020B0604020202020204" pitchFamily="34" charset="0"/>
                <a:ea typeface="宋体" panose="02010600030101010101" pitchFamily="2" charset="-122"/>
                <a:sym typeface="宋体" panose="02010600030101010101" pitchFamily="2" charset="-122"/>
              </a:rPr>
              <a:t>也不去提鼠</a:t>
            </a:r>
            <a:r>
              <a:rPr lang="zh-CN" altLang="zh-CN" sz="3200" b="1" dirty="0">
                <a:latin typeface="Arial" panose="020B0604020202020204" pitchFamily="34" charset="0"/>
                <a:ea typeface="SimSun-ExtB" panose="02010609060101010101" pitchFamily="49" charset="-122"/>
                <a:sym typeface="宋体" panose="02010600030101010101" pitchFamily="2" charset="-122"/>
              </a:rPr>
              <a:t>,</a:t>
            </a:r>
            <a:r>
              <a:rPr lang="zh-CN" altLang="zh-CN" sz="3200" b="1" dirty="0">
                <a:latin typeface="Arial" panose="020B0604020202020204" pitchFamily="34" charset="0"/>
                <a:ea typeface="宋体" panose="02010600030101010101" pitchFamily="2" charset="-122"/>
                <a:sym typeface="宋体" panose="02010600030101010101" pitchFamily="2" charset="-122"/>
              </a:rPr>
              <a:t>终日懒惰地伏着</a:t>
            </a:r>
            <a:r>
              <a:rPr lang="zh-CN" altLang="zh-CN" sz="3200" b="1" dirty="0">
                <a:latin typeface="Arial" panose="020B0604020202020204" pitchFamily="34" charset="0"/>
                <a:ea typeface="SimSun-ExtB" panose="02010609060101010101" pitchFamily="49" charset="-122"/>
                <a:sym typeface="宋体" panose="02010600030101010101" pitchFamily="2" charset="-122"/>
              </a:rPr>
              <a:t>,</a:t>
            </a:r>
            <a:r>
              <a:rPr lang="zh-CN" altLang="zh-CN" sz="3200" b="1" dirty="0">
                <a:latin typeface="Arial" panose="020B0604020202020204" pitchFamily="34" charset="0"/>
                <a:ea typeface="宋体" panose="02010600030101010101" pitchFamily="2" charset="-122"/>
                <a:sym typeface="宋体" panose="02010600030101010101" pitchFamily="2" charset="-122"/>
              </a:rPr>
              <a:t>吃得</a:t>
            </a:r>
            <a:r>
              <a:rPr lang="zh-CN" altLang="zh-CN" sz="3200" b="1" dirty="0">
                <a:latin typeface="Arial" panose="020B0604020202020204" pitchFamily="34" charset="0"/>
                <a:ea typeface="SimSun-ExtB" panose="02010609060101010101" pitchFamily="49" charset="-122"/>
                <a:sym typeface="宋体" panose="02010600030101010101" pitchFamily="2" charset="-122"/>
              </a:rPr>
              <a:t>胖胖的。</a:t>
            </a:r>
            <a:endParaRPr lang="zh-CN" altLang="zh-CN" sz="3200" b="1" dirty="0">
              <a:latin typeface="Arial" panose="020B0604020202020204" pitchFamily="34" charset="0"/>
              <a:ea typeface="SimSun-ExtB" panose="02010609060101010101" pitchFamily="49" charset="-122"/>
              <a:sym typeface="宋体" panose="02010600030101010101" pitchFamily="2" charset="-122"/>
            </a:endParaRPr>
          </a:p>
        </p:txBody>
      </p:sp>
      <p:sp>
        <p:nvSpPr>
          <p:cNvPr id="2" name="Text Box 1027"/>
          <p:cNvSpPr txBox="1"/>
          <p:nvPr/>
        </p:nvSpPr>
        <p:spPr>
          <a:xfrm>
            <a:off x="0" y="3745230"/>
            <a:ext cx="9144000" cy="927100"/>
          </a:xfrm>
          <a:prstGeom prst="rect">
            <a:avLst/>
          </a:prstGeom>
          <a:noFill/>
          <a:ln w="9525">
            <a:noFill/>
          </a:ln>
        </p:spPr>
        <p:txBody>
          <a:bodyPr wrap="square" anchor="t">
            <a:spAutoFit/>
          </a:bodyPr>
          <a:p>
            <a:pPr>
              <a:lnSpc>
                <a:spcPct val="85000"/>
              </a:lnSpc>
            </a:pPr>
            <a:r>
              <a:rPr lang="zh-CN" altLang="zh-CN" sz="3200" b="1" dirty="0">
                <a:solidFill>
                  <a:srgbClr val="FF0000"/>
                </a:solidFill>
                <a:latin typeface="Arial" panose="020B0604020202020204" pitchFamily="34" charset="0"/>
                <a:ea typeface="宋体" panose="02010600030101010101" pitchFamily="2" charset="-122"/>
                <a:sym typeface="宋体" panose="02010600030101010101" pitchFamily="2" charset="-122"/>
              </a:rPr>
              <a:t>可恨的</a:t>
            </a:r>
            <a:r>
              <a:rPr lang="en-US" altLang="zh-CN" sz="3200" b="1" dirty="0">
                <a:solidFill>
                  <a:srgbClr val="FF0000"/>
                </a:solidFill>
                <a:latin typeface="Arial" panose="020B0604020202020204" pitchFamily="34" charset="0"/>
                <a:ea typeface="宋体" panose="02010600030101010101" pitchFamily="2" charset="-122"/>
                <a:sym typeface="宋体" panose="02010600030101010101" pitchFamily="2" charset="-122"/>
              </a:rPr>
              <a:t>“</a:t>
            </a:r>
            <a:r>
              <a:rPr lang="zh-CN" altLang="zh-CN" sz="3200" b="1" dirty="0">
                <a:solidFill>
                  <a:srgbClr val="FF0000"/>
                </a:solidFill>
                <a:latin typeface="Arial" panose="020B0604020202020204" pitchFamily="34" charset="0"/>
                <a:ea typeface="SimSun-ExtB" panose="02010609060101010101" pitchFamily="49" charset="-122"/>
                <a:sym typeface="宋体" panose="02010600030101010101" pitchFamily="2" charset="-122"/>
              </a:rPr>
              <a:t>罪犯”</a:t>
            </a:r>
            <a:r>
              <a:rPr lang="zh-CN" altLang="zh-CN" sz="3200" b="1" dirty="0">
                <a:latin typeface="Arial" panose="020B0604020202020204" pitchFamily="34" charset="0"/>
                <a:ea typeface="宋体" panose="02010600030101010101" pitchFamily="2" charset="-122"/>
                <a:sym typeface="宋体" panose="02010600030101010101" pitchFamily="2" charset="-122"/>
              </a:rPr>
              <a:t>：我很愤怒</a:t>
            </a:r>
            <a:r>
              <a:rPr lang="zh-CN" altLang="zh-CN" sz="3200" b="1" dirty="0">
                <a:latin typeface="Arial" panose="020B0604020202020204" pitchFamily="34" charset="0"/>
                <a:ea typeface="SimSun-ExtB" panose="02010609060101010101" pitchFamily="49" charset="-122"/>
                <a:sym typeface="宋体" panose="02010600030101010101" pitchFamily="2" charset="-122"/>
              </a:rPr>
              <a:t>,</a:t>
            </a:r>
            <a:r>
              <a:rPr lang="zh-CN" altLang="zh-CN" sz="3200" b="1" dirty="0">
                <a:latin typeface="Arial" panose="020B0604020202020204" pitchFamily="34" charset="0"/>
                <a:ea typeface="宋体" panose="02010600030101010101" pitchFamily="2" charset="-122"/>
                <a:sym typeface="宋体" panose="02010600030101010101" pitchFamily="2" charset="-122"/>
              </a:rPr>
              <a:t>叫道：</a:t>
            </a:r>
            <a:r>
              <a:rPr lang="zh-CN" altLang="zh-CN" sz="3200" b="1" dirty="0">
                <a:latin typeface="Arial" panose="020B0604020202020204" pitchFamily="34" charset="0"/>
                <a:ea typeface="SimSun-ExtB" panose="02010609060101010101" pitchFamily="49" charset="-122"/>
                <a:sym typeface="宋体" panose="02010600030101010101" pitchFamily="2" charset="-122"/>
              </a:rPr>
              <a:t>“一定是猫,一定是猫！”</a:t>
            </a:r>
            <a:endParaRPr lang="zh-CN" altLang="zh-CN" sz="3200" b="1" dirty="0">
              <a:latin typeface="Arial" panose="020B0604020202020204" pitchFamily="34" charset="0"/>
              <a:ea typeface="SimSun-ExtB" panose="02010609060101010101" pitchFamily="49" charset="-122"/>
              <a:sym typeface="宋体" panose="02010600030101010101" pitchFamily="2" charset="-122"/>
            </a:endParaRPr>
          </a:p>
        </p:txBody>
      </p:sp>
      <p:sp>
        <p:nvSpPr>
          <p:cNvPr id="4" name="Text Box 1027"/>
          <p:cNvSpPr txBox="1"/>
          <p:nvPr/>
        </p:nvSpPr>
        <p:spPr>
          <a:xfrm>
            <a:off x="0" y="2220913"/>
            <a:ext cx="8997950" cy="927100"/>
          </a:xfrm>
          <a:prstGeom prst="rect">
            <a:avLst/>
          </a:prstGeom>
          <a:noFill/>
          <a:ln w="9525">
            <a:noFill/>
          </a:ln>
        </p:spPr>
        <p:txBody>
          <a:bodyPr wrap="square" anchor="t">
            <a:spAutoFit/>
          </a:bodyPr>
          <a:p>
            <a:pPr>
              <a:lnSpc>
                <a:spcPct val="85000"/>
              </a:lnSpc>
            </a:pPr>
            <a:r>
              <a:rPr lang="zh-CN" altLang="zh-CN" sz="3200" b="1" dirty="0">
                <a:solidFill>
                  <a:srgbClr val="0000CC"/>
                </a:solidFill>
                <a:latin typeface="Arial" panose="020B0604020202020204" pitchFamily="34" charset="0"/>
                <a:ea typeface="SimSun-ExtB" panose="02010609060101010101" pitchFamily="49" charset="-122"/>
                <a:sym typeface="宋体" panose="02010600030101010101" pitchFamily="2" charset="-122"/>
              </a:rPr>
              <a:t>读好关键词,“仍”“也不”读重音,</a:t>
            </a:r>
            <a:r>
              <a:rPr lang="zh-CN" altLang="zh-CN" sz="3200" b="1" dirty="0">
                <a:solidFill>
                  <a:srgbClr val="FF0000"/>
                </a:solidFill>
                <a:latin typeface="Arial" panose="020B0604020202020204" pitchFamily="34" charset="0"/>
                <a:ea typeface="SimSun-ExtB" panose="02010609060101010101" pitchFamily="49" charset="-122"/>
                <a:sym typeface="宋体" panose="02010600030101010101" pitchFamily="2" charset="-122"/>
              </a:rPr>
              <a:t>强调猫个性上的缺点,表现“我”对猫的嫌弃</a:t>
            </a:r>
            <a:r>
              <a:rPr lang="zh-CN" altLang="zh-CN" sz="3200" b="1" dirty="0">
                <a:solidFill>
                  <a:srgbClr val="0000CC"/>
                </a:solidFill>
                <a:latin typeface="Arial" panose="020B0604020202020204" pitchFamily="34" charset="0"/>
                <a:ea typeface="SimSun-ExtB" panose="02010609060101010101" pitchFamily="49" charset="-122"/>
                <a:sym typeface="宋体" panose="02010600030101010101" pitchFamily="2" charset="-122"/>
              </a:rPr>
              <a:t>。</a:t>
            </a:r>
            <a:endParaRPr lang="zh-CN" altLang="zh-CN" sz="3200" b="1" dirty="0">
              <a:solidFill>
                <a:srgbClr val="0000CC"/>
              </a:solidFill>
              <a:latin typeface="Arial" panose="020B0604020202020204" pitchFamily="34" charset="0"/>
              <a:ea typeface="SimSun-ExtB" panose="02010609060101010101" pitchFamily="49" charset="-122"/>
              <a:sym typeface="宋体" panose="02010600030101010101" pitchFamily="2" charset="-122"/>
            </a:endParaRPr>
          </a:p>
        </p:txBody>
      </p:sp>
      <p:sp>
        <p:nvSpPr>
          <p:cNvPr id="6" name="Text Box 1027"/>
          <p:cNvSpPr txBox="1"/>
          <p:nvPr/>
        </p:nvSpPr>
        <p:spPr>
          <a:xfrm>
            <a:off x="73025" y="4818063"/>
            <a:ext cx="8997950" cy="1344612"/>
          </a:xfrm>
          <a:prstGeom prst="rect">
            <a:avLst/>
          </a:prstGeom>
          <a:noFill/>
          <a:ln w="9525">
            <a:noFill/>
          </a:ln>
        </p:spPr>
        <p:txBody>
          <a:bodyPr wrap="square" anchor="t">
            <a:spAutoFit/>
          </a:bodyPr>
          <a:p>
            <a:pPr>
              <a:lnSpc>
                <a:spcPct val="85000"/>
              </a:lnSpc>
            </a:pPr>
            <a:r>
              <a:rPr lang="zh-CN" altLang="zh-CN" sz="3200" b="1" dirty="0">
                <a:solidFill>
                  <a:srgbClr val="0000CC"/>
                </a:solidFill>
                <a:latin typeface="Arial" panose="020B0604020202020204" pitchFamily="34" charset="0"/>
                <a:ea typeface="SimSun-ExtB" panose="02010609060101010101" pitchFamily="49" charset="-122"/>
                <a:sym typeface="宋体" panose="02010600030101010101" pitchFamily="2" charset="-122"/>
              </a:rPr>
              <a:t>“一定是猫,一定是猫！”用了</a:t>
            </a:r>
            <a:r>
              <a:rPr lang="zh-CN" altLang="zh-CN" sz="3200" b="1" dirty="0">
                <a:solidFill>
                  <a:srgbClr val="FF0000"/>
                </a:solidFill>
                <a:latin typeface="Arial" panose="020B0604020202020204" pitchFamily="34" charset="0"/>
                <a:ea typeface="SimSun-ExtB" panose="02010609060101010101" pitchFamily="49" charset="-122"/>
                <a:sym typeface="宋体" panose="02010600030101010101" pitchFamily="2" charset="-122"/>
              </a:rPr>
              <a:t>反复</a:t>
            </a:r>
            <a:r>
              <a:rPr lang="zh-CN" altLang="zh-CN" sz="3200" b="1" dirty="0">
                <a:solidFill>
                  <a:srgbClr val="0000CC"/>
                </a:solidFill>
                <a:latin typeface="Arial" panose="020B0604020202020204" pitchFamily="34" charset="0"/>
                <a:ea typeface="SimSun-ExtB" panose="02010609060101010101" pitchFamily="49" charset="-122"/>
                <a:sym typeface="宋体" panose="02010600030101010101" pitchFamily="2" charset="-122"/>
              </a:rPr>
              <a:t>的修辞手法,宜读得快而急促；感叹号,要读出强烈的语气,这样</a:t>
            </a:r>
            <a:r>
              <a:rPr lang="zh-CN" altLang="zh-CN" sz="3200" b="1" dirty="0">
                <a:solidFill>
                  <a:srgbClr val="FF0000"/>
                </a:solidFill>
                <a:latin typeface="Arial" panose="020B0604020202020204" pitchFamily="34" charset="0"/>
                <a:ea typeface="SimSun-ExtB" panose="02010609060101010101" pitchFamily="49" charset="-122"/>
                <a:sym typeface="宋体" panose="02010600030101010101" pitchFamily="2" charset="-122"/>
              </a:rPr>
              <a:t>更能凸显“我”怒不可遏,表现出“我”主观臆断的盲目</a:t>
            </a:r>
            <a:r>
              <a:rPr lang="zh-CN" altLang="zh-CN" sz="3200" b="1" dirty="0">
                <a:solidFill>
                  <a:srgbClr val="0000CC"/>
                </a:solidFill>
                <a:latin typeface="Arial" panose="020B0604020202020204" pitchFamily="34" charset="0"/>
                <a:ea typeface="SimSun-ExtB" panose="02010609060101010101" pitchFamily="49" charset="-122"/>
                <a:sym typeface="宋体" panose="02010600030101010101" pitchFamily="2" charset="-122"/>
              </a:rPr>
              <a:t>。</a:t>
            </a:r>
            <a:endParaRPr lang="zh-CN" altLang="zh-CN" sz="3200" b="1" dirty="0">
              <a:solidFill>
                <a:srgbClr val="0000CC"/>
              </a:solidFill>
              <a:latin typeface="Arial" panose="020B0604020202020204" pitchFamily="34" charset="0"/>
              <a:ea typeface="SimSun-ExtB" panose="02010609060101010101" pitchFamily="49" charset="-122"/>
              <a:sym typeface="宋体" panose="02010600030101010101" pitchFamily="2" charset="-122"/>
            </a:endParaRPr>
          </a:p>
        </p:txBody>
      </p:sp>
      <p:sp>
        <p:nvSpPr>
          <p:cNvPr id="19459" name="矩形 22540"/>
          <p:cNvSpPr/>
          <p:nvPr/>
        </p:nvSpPr>
        <p:spPr>
          <a:xfrm>
            <a:off x="7993380" y="732473"/>
            <a:ext cx="541338" cy="583565"/>
          </a:xfrm>
          <a:prstGeom prst="rect">
            <a:avLst/>
          </a:prstGeom>
          <a:noFill/>
          <a:ln w="9525">
            <a:noFill/>
          </a:ln>
        </p:spPr>
        <p:txBody>
          <a:bodyPr anchor="t">
            <a:spAutoFit/>
          </a:bodyPr>
          <a:p>
            <a:r>
              <a:rPr lang="en-US" altLang="zh-CN" sz="3200" b="1">
                <a:latin typeface="黑体" panose="02010609060101010101" pitchFamily="49" charset="-122"/>
                <a:ea typeface="黑体" panose="02010609060101010101" pitchFamily="49" charset="-122"/>
              </a:rPr>
              <a:t>﹒</a:t>
            </a:r>
            <a:endParaRPr lang="en-US" altLang="zh-CN" sz="3200" b="1" dirty="0">
              <a:latin typeface="黑体" panose="02010609060101010101" pitchFamily="49" charset="-122"/>
              <a:ea typeface="黑体" panose="02010609060101010101" pitchFamily="49" charset="-122"/>
            </a:endParaRPr>
          </a:p>
        </p:txBody>
      </p:sp>
      <p:sp>
        <p:nvSpPr>
          <p:cNvPr id="19462" name="矩形 22540"/>
          <p:cNvSpPr/>
          <p:nvPr/>
        </p:nvSpPr>
        <p:spPr>
          <a:xfrm>
            <a:off x="2576513" y="1316038"/>
            <a:ext cx="999490" cy="583565"/>
          </a:xfrm>
          <a:prstGeom prst="rect">
            <a:avLst/>
          </a:prstGeom>
          <a:noFill/>
          <a:ln w="9525">
            <a:noFill/>
          </a:ln>
        </p:spPr>
        <p:txBody>
          <a:bodyPr wrap="none" anchor="t">
            <a:spAutoFit/>
          </a:bodyPr>
          <a:p>
            <a:r>
              <a:rPr lang="en-US" altLang="zh-CN" sz="3200" b="1">
                <a:latin typeface="黑体" panose="02010609060101010101" pitchFamily="49" charset="-122"/>
                <a:ea typeface="黑体" panose="02010609060101010101" pitchFamily="49" charset="-122"/>
              </a:rPr>
              <a:t>﹒</a:t>
            </a:r>
            <a:r>
              <a:rPr lang="en-US" altLang="zh-CN" sz="3200" b="1">
                <a:latin typeface="Arial" panose="020B0604020202020204" pitchFamily="34" charset="0"/>
                <a:ea typeface="黑体" panose="02010609060101010101" pitchFamily="49" charset="-122"/>
              </a:rPr>
              <a:t>﹒</a:t>
            </a:r>
            <a:endParaRPr lang="zh-CN" altLang="en-US" sz="3200" b="1" dirty="0">
              <a:latin typeface="Arial" panose="020B0604020202020204" pitchFamily="34" charset="0"/>
              <a:ea typeface="黑体" panose="02010609060101010101" pitchFamily="49" charset="-122"/>
            </a:endParaRPr>
          </a:p>
        </p:txBody>
      </p:sp>
      <p:sp>
        <p:nvSpPr>
          <p:cNvPr id="3" name="矩形 22540"/>
          <p:cNvSpPr/>
          <p:nvPr/>
        </p:nvSpPr>
        <p:spPr>
          <a:xfrm>
            <a:off x="6030595" y="3956685"/>
            <a:ext cx="1845310" cy="583565"/>
          </a:xfrm>
          <a:prstGeom prst="rect">
            <a:avLst/>
          </a:prstGeom>
          <a:noFill/>
          <a:ln w="9525">
            <a:noFill/>
          </a:ln>
        </p:spPr>
        <p:txBody>
          <a:bodyPr wrap="square" anchor="t">
            <a:spAutoFit/>
          </a:bodyPr>
          <a:p>
            <a:pPr algn="l"/>
            <a:r>
              <a:rPr lang="en-US" altLang="zh-CN" sz="3200" b="1">
                <a:latin typeface="黑体" panose="02010609060101010101" pitchFamily="49" charset="-122"/>
                <a:ea typeface="黑体" panose="02010609060101010101" pitchFamily="49" charset="-122"/>
              </a:rPr>
              <a:t>﹒</a:t>
            </a:r>
            <a:r>
              <a:rPr lang="en-US" altLang="zh-CN" sz="3200" b="1">
                <a:latin typeface="Arial" panose="020B0604020202020204" pitchFamily="34" charset="0"/>
                <a:ea typeface="黑体" panose="02010609060101010101" pitchFamily="49" charset="-122"/>
              </a:rPr>
              <a:t>﹒</a:t>
            </a:r>
            <a:r>
              <a:rPr lang="en-US" altLang="zh-CN" sz="3200" b="1">
                <a:latin typeface="黑体" panose="02010609060101010101" pitchFamily="49" charset="-122"/>
                <a:ea typeface="黑体" panose="02010609060101010101" pitchFamily="49" charset="-122"/>
                <a:sym typeface="+mn-ea"/>
              </a:rPr>
              <a:t>﹒</a:t>
            </a:r>
            <a:r>
              <a:rPr lang="en-US" altLang="zh-CN" sz="3200" b="1">
                <a:ea typeface="黑体" panose="02010609060101010101" pitchFamily="49" charset="-122"/>
                <a:sym typeface="+mn-ea"/>
              </a:rPr>
              <a:t>﹒</a:t>
            </a:r>
            <a:endParaRPr lang="zh-CN" altLang="en-US" sz="3200" b="1" dirty="0">
              <a:latin typeface="Arial" panose="020B0604020202020204" pitchFamily="34" charset="0"/>
              <a:ea typeface="黑体" panose="02010609060101010101" pitchFamily="49" charset="-122"/>
            </a:endParaRPr>
          </a:p>
        </p:txBody>
      </p:sp>
      <p:sp>
        <p:nvSpPr>
          <p:cNvPr id="7" name="矩形 22540"/>
          <p:cNvSpPr/>
          <p:nvPr/>
        </p:nvSpPr>
        <p:spPr>
          <a:xfrm>
            <a:off x="7764463" y="3956368"/>
            <a:ext cx="999490" cy="583565"/>
          </a:xfrm>
          <a:prstGeom prst="rect">
            <a:avLst/>
          </a:prstGeom>
          <a:noFill/>
          <a:ln w="9525">
            <a:noFill/>
          </a:ln>
        </p:spPr>
        <p:txBody>
          <a:bodyPr wrap="none" anchor="t">
            <a:spAutoFit/>
          </a:bodyPr>
          <a:p>
            <a:r>
              <a:rPr lang="en-US" altLang="zh-CN" sz="3200" b="1">
                <a:latin typeface="黑体" panose="02010609060101010101" pitchFamily="49" charset="-122"/>
                <a:ea typeface="黑体" panose="02010609060101010101" pitchFamily="49" charset="-122"/>
              </a:rPr>
              <a:t>﹒</a:t>
            </a:r>
            <a:r>
              <a:rPr lang="en-US" altLang="zh-CN" sz="3200" b="1">
                <a:latin typeface="Arial" panose="020B0604020202020204" pitchFamily="34" charset="0"/>
                <a:ea typeface="黑体" panose="02010609060101010101" pitchFamily="49" charset="-122"/>
              </a:rPr>
              <a:t>﹒</a:t>
            </a:r>
            <a:endParaRPr lang="zh-CN" altLang="en-US" sz="3200" b="1" dirty="0">
              <a:latin typeface="Arial" panose="020B0604020202020204" pitchFamily="34" charset="0"/>
              <a:ea typeface="黑体" panose="02010609060101010101" pitchFamily="49" charset="-122"/>
            </a:endParaRPr>
          </a:p>
        </p:txBody>
      </p:sp>
      <p:sp>
        <p:nvSpPr>
          <p:cNvPr id="8" name="矩形 22540"/>
          <p:cNvSpPr/>
          <p:nvPr/>
        </p:nvSpPr>
        <p:spPr>
          <a:xfrm>
            <a:off x="72708" y="4395153"/>
            <a:ext cx="999490" cy="583565"/>
          </a:xfrm>
          <a:prstGeom prst="rect">
            <a:avLst/>
          </a:prstGeom>
          <a:noFill/>
          <a:ln w="9525">
            <a:noFill/>
          </a:ln>
        </p:spPr>
        <p:txBody>
          <a:bodyPr wrap="none" anchor="t">
            <a:spAutoFit/>
          </a:bodyPr>
          <a:p>
            <a:r>
              <a:rPr lang="en-US" altLang="zh-CN" sz="3200" b="1">
                <a:latin typeface="黑体" panose="02010609060101010101" pitchFamily="49" charset="-122"/>
                <a:ea typeface="黑体" panose="02010609060101010101" pitchFamily="49" charset="-122"/>
              </a:rPr>
              <a:t>﹒</a:t>
            </a:r>
            <a:r>
              <a:rPr lang="en-US" altLang="zh-CN" sz="3200" b="1">
                <a:latin typeface="Arial" panose="020B0604020202020204" pitchFamily="34" charset="0"/>
                <a:ea typeface="黑体" panose="02010609060101010101" pitchFamily="49" charset="-122"/>
              </a:rPr>
              <a:t>﹒</a:t>
            </a:r>
            <a:endParaRPr lang="zh-CN" altLang="en-US" sz="3200" b="1" dirty="0">
              <a:latin typeface="Arial" panose="020B0604020202020204" pitchFamily="34" charset="0"/>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
                                          </p:val>
                                        </p:tav>
                                        <p:tav tm="100000">
                                          <p:val>
                                            <p:strVal val="#ppt_x"/>
                                          </p:val>
                                        </p:tav>
                                      </p:tavLst>
                                    </p:anim>
                                    <p:anim calcmode="lin" valueType="num">
                                      <p:cBhvr>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9459"/>
                                        </p:tgtEl>
                                        <p:attrNameLst>
                                          <p:attrName>style.visibility</p:attrName>
                                        </p:attrNameLst>
                                      </p:cBhvr>
                                      <p:to>
                                        <p:strVal val="visible"/>
                                      </p:to>
                                    </p:set>
                                    <p:anim calcmode="lin" valueType="num">
                                      <p:cBhvr additive="base">
                                        <p:cTn id="11" dur="500" fill="hold"/>
                                        <p:tgtEl>
                                          <p:spTgt spid="19459"/>
                                        </p:tgtEl>
                                        <p:attrNameLst>
                                          <p:attrName>ppt_x</p:attrName>
                                        </p:attrNameLst>
                                      </p:cBhvr>
                                      <p:tavLst>
                                        <p:tav tm="0">
                                          <p:val>
                                            <p:strVal val="#ppt_x"/>
                                          </p:val>
                                        </p:tav>
                                        <p:tav tm="100000">
                                          <p:val>
                                            <p:strVal val="#ppt_x"/>
                                          </p:val>
                                        </p:tav>
                                      </p:tavLst>
                                    </p:anim>
                                    <p:anim calcmode="lin" valueType="num">
                                      <p:cBhvr additive="base">
                                        <p:cTn id="12" dur="500" fill="hold"/>
                                        <p:tgtEl>
                                          <p:spTgt spid="19459"/>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9462"/>
                                        </p:tgtEl>
                                        <p:attrNameLst>
                                          <p:attrName>style.visibility</p:attrName>
                                        </p:attrNameLst>
                                      </p:cBhvr>
                                      <p:to>
                                        <p:strVal val="visible"/>
                                      </p:to>
                                    </p:set>
                                    <p:anim calcmode="lin" valueType="num">
                                      <p:cBhvr additive="base">
                                        <p:cTn id="15" dur="500" fill="hold"/>
                                        <p:tgtEl>
                                          <p:spTgt spid="19462"/>
                                        </p:tgtEl>
                                        <p:attrNameLst>
                                          <p:attrName>ppt_x</p:attrName>
                                        </p:attrNameLst>
                                      </p:cBhvr>
                                      <p:tavLst>
                                        <p:tav tm="0">
                                          <p:val>
                                            <p:strVal val="#ppt_x"/>
                                          </p:val>
                                        </p:tav>
                                        <p:tav tm="100000">
                                          <p:val>
                                            <p:strVal val="#ppt_x"/>
                                          </p:val>
                                        </p:tav>
                                      </p:tavLst>
                                    </p:anim>
                                    <p:anim calcmode="lin" valueType="num">
                                      <p:cBhvr additive="base">
                                        <p:cTn id="16" dur="500" fill="hold"/>
                                        <p:tgtEl>
                                          <p:spTgt spid="19462"/>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ppt_x</p:attrName>
                                        </p:attrNameLst>
                                      </p:cBhvr>
                                      <p:tavLst>
                                        <p:tav tm="0">
                                          <p:val>
                                            <p:strVal val="#ppt_x"/>
                                          </p:val>
                                        </p:tav>
                                        <p:tav tm="100000">
                                          <p:val>
                                            <p:strVal val="#ppt_x"/>
                                          </p:val>
                                        </p:tav>
                                      </p:tavLst>
                                    </p:anim>
                                    <p:anim calcmode="lin" valueType="num">
                                      <p:cBhvr>
                                        <p:cTn id="2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p:cTn id="27" dur="500" fill="hold"/>
                                        <p:tgtEl>
                                          <p:spTgt spid="2"/>
                                        </p:tgtEl>
                                        <p:attrNameLst>
                                          <p:attrName>ppt_x</p:attrName>
                                        </p:attrNameLst>
                                      </p:cBhvr>
                                      <p:tavLst>
                                        <p:tav tm="0">
                                          <p:val>
                                            <p:strVal val="#ppt_x"/>
                                          </p:val>
                                        </p:tav>
                                        <p:tav tm="100000">
                                          <p:val>
                                            <p:strVal val="#ppt_x"/>
                                          </p:val>
                                        </p:tav>
                                      </p:tavLst>
                                    </p:anim>
                                    <p:anim calcmode="lin" valueType="num">
                                      <p:cBhvr>
                                        <p:cTn id="28" dur="500" fill="hold"/>
                                        <p:tgtEl>
                                          <p:spTgt spid="2"/>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500" fill="hold"/>
                                        <p:tgtEl>
                                          <p:spTgt spid="3"/>
                                        </p:tgtEl>
                                        <p:attrNameLst>
                                          <p:attrName>ppt_x</p:attrName>
                                        </p:attrNameLst>
                                      </p:cBhvr>
                                      <p:tavLst>
                                        <p:tav tm="0">
                                          <p:val>
                                            <p:strVal val="#ppt_x"/>
                                          </p:val>
                                        </p:tav>
                                        <p:tav tm="100000">
                                          <p:val>
                                            <p:strVal val="#ppt_x"/>
                                          </p:val>
                                        </p:tav>
                                      </p:tavLst>
                                    </p:anim>
                                    <p:anim calcmode="lin" valueType="num">
                                      <p:cBhvr additive="base">
                                        <p:cTn id="32" dur="500" fill="hold"/>
                                        <p:tgtEl>
                                          <p:spTgt spid="3"/>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500" fill="hold"/>
                                        <p:tgtEl>
                                          <p:spTgt spid="7"/>
                                        </p:tgtEl>
                                        <p:attrNameLst>
                                          <p:attrName>ppt_x</p:attrName>
                                        </p:attrNameLst>
                                      </p:cBhvr>
                                      <p:tavLst>
                                        <p:tav tm="0">
                                          <p:val>
                                            <p:strVal val="#ppt_x"/>
                                          </p:val>
                                        </p:tav>
                                        <p:tav tm="100000">
                                          <p:val>
                                            <p:strVal val="#ppt_x"/>
                                          </p:val>
                                        </p:tav>
                                      </p:tavLst>
                                    </p:anim>
                                    <p:anim calcmode="lin" valueType="num">
                                      <p:cBhvr additive="base">
                                        <p:cTn id="36" dur="500" fill="hold"/>
                                        <p:tgtEl>
                                          <p:spTgt spid="7"/>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additive="base">
                                        <p:cTn id="39" dur="500" fill="hold"/>
                                        <p:tgtEl>
                                          <p:spTgt spid="8"/>
                                        </p:tgtEl>
                                        <p:attrNameLst>
                                          <p:attrName>ppt_x</p:attrName>
                                        </p:attrNameLst>
                                      </p:cBhvr>
                                      <p:tavLst>
                                        <p:tav tm="0">
                                          <p:val>
                                            <p:strVal val="#ppt_x"/>
                                          </p:val>
                                        </p:tav>
                                        <p:tav tm="100000">
                                          <p:val>
                                            <p:strVal val="#ppt_x"/>
                                          </p:val>
                                        </p:tav>
                                      </p:tavLst>
                                    </p:anim>
                                    <p:anim calcmode="lin" valueType="num">
                                      <p:cBhvr additive="base">
                                        <p:cTn id="4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6"/>
                                        </p:tgtEl>
                                        <p:attrNameLst>
                                          <p:attrName>style.visibility</p:attrName>
                                        </p:attrNameLst>
                                      </p:cBhvr>
                                      <p:to>
                                        <p:strVal val="visible"/>
                                      </p:to>
                                    </p:set>
                                    <p:anim calcmode="lin" valueType="num">
                                      <p:cBhvr>
                                        <p:cTn id="45" dur="500" fill="hold"/>
                                        <p:tgtEl>
                                          <p:spTgt spid="6"/>
                                        </p:tgtEl>
                                        <p:attrNameLst>
                                          <p:attrName>ppt_x</p:attrName>
                                        </p:attrNameLst>
                                      </p:cBhvr>
                                      <p:tavLst>
                                        <p:tav tm="0">
                                          <p:val>
                                            <p:strVal val="#ppt_x"/>
                                          </p:val>
                                        </p:tav>
                                        <p:tav tm="100000">
                                          <p:val>
                                            <p:strVal val="#ppt_x"/>
                                          </p:val>
                                        </p:tav>
                                      </p:tavLst>
                                    </p:anim>
                                    <p:anim calcmode="lin" valueType="num">
                                      <p:cBhvr>
                                        <p:cTn id="4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P spid="4" grpId="0"/>
      <p:bldP spid="6" grpId="0"/>
      <p:bldP spid="19459" grpId="0"/>
      <p:bldP spid="19462" grpId="0"/>
      <p:bldP spid="3" grpId="0"/>
      <p:bldP spid="7" grpId="0"/>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Text Box 1027"/>
          <p:cNvSpPr txBox="1"/>
          <p:nvPr/>
        </p:nvSpPr>
        <p:spPr>
          <a:xfrm>
            <a:off x="0" y="2130425"/>
            <a:ext cx="8569325" cy="509588"/>
          </a:xfrm>
          <a:prstGeom prst="rect">
            <a:avLst/>
          </a:prstGeom>
          <a:noFill/>
          <a:ln w="9525">
            <a:noFill/>
          </a:ln>
        </p:spPr>
        <p:txBody>
          <a:bodyPr anchor="t">
            <a:spAutoFit/>
          </a:bodyPr>
          <a:p>
            <a:pPr>
              <a:lnSpc>
                <a:spcPct val="85000"/>
              </a:lnSpc>
            </a:pPr>
            <a:r>
              <a:rPr lang="zh-CN" altLang="zh-CN" sz="3200" b="1" dirty="0">
                <a:solidFill>
                  <a:srgbClr val="FF0000"/>
                </a:solidFill>
                <a:latin typeface="Arial" panose="020B0604020202020204" pitchFamily="34" charset="0"/>
                <a:ea typeface="宋体" panose="02010600030101010101" pitchFamily="2" charset="-122"/>
                <a:sym typeface="宋体" panose="02010600030101010101" pitchFamily="2" charset="-122"/>
              </a:rPr>
              <a:t>被冤屈的动物</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altLang="zh-CN" sz="3200" b="1" dirty="0">
                <a:latin typeface="Arial" panose="020B0604020202020204" pitchFamily="34" charset="0"/>
                <a:ea typeface="SimSun-ExtB" panose="02010609060101010101" pitchFamily="49" charset="-122"/>
                <a:sym typeface="宋体" panose="02010600030101010101" pitchFamily="2" charset="-122"/>
              </a:rPr>
              <a:t>真是</a:t>
            </a:r>
            <a:r>
              <a:rPr lang="en-US" altLang="zh-CN" sz="3200" b="1" dirty="0">
                <a:latin typeface="Arial" panose="020B0604020202020204" pitchFamily="34" charset="0"/>
                <a:ea typeface="SimSun-ExtB" panose="02010609060101010101" pitchFamily="49" charset="-122"/>
                <a:sym typeface="宋体" panose="02010600030101010101" pitchFamily="2" charset="-122"/>
              </a:rPr>
              <a:t>“</a:t>
            </a:r>
            <a:r>
              <a:rPr lang="zh-CN" altLang="zh-CN" sz="3200" b="1" dirty="0">
                <a:latin typeface="Arial" panose="020B0604020202020204" pitchFamily="34" charset="0"/>
                <a:ea typeface="SimSun-ExtB" panose="02010609060101010101" pitchFamily="49" charset="-122"/>
                <a:sym typeface="宋体" panose="02010600030101010101" pitchFamily="2" charset="-122"/>
              </a:rPr>
              <a:t>最罪潜逃”了,我以为。</a:t>
            </a:r>
            <a:endParaRPr lang="zh-CN" altLang="zh-CN" sz="3200" b="1" dirty="0">
              <a:latin typeface="Arial" panose="020B0604020202020204" pitchFamily="34" charset="0"/>
              <a:ea typeface="SimSun-ExtB" panose="02010609060101010101" pitchFamily="49" charset="-122"/>
              <a:sym typeface="宋体" panose="02010600030101010101" pitchFamily="2" charset="-122"/>
            </a:endParaRPr>
          </a:p>
        </p:txBody>
      </p:sp>
      <p:sp>
        <p:nvSpPr>
          <p:cNvPr id="4" name="Text Box 1027"/>
          <p:cNvSpPr txBox="1"/>
          <p:nvPr/>
        </p:nvSpPr>
        <p:spPr>
          <a:xfrm>
            <a:off x="0" y="2771775"/>
            <a:ext cx="8997950" cy="1763713"/>
          </a:xfrm>
          <a:prstGeom prst="rect">
            <a:avLst/>
          </a:prstGeom>
          <a:noFill/>
          <a:ln w="9525">
            <a:noFill/>
          </a:ln>
        </p:spPr>
        <p:txBody>
          <a:bodyPr wrap="square" anchor="t">
            <a:spAutoFit/>
          </a:bodyPr>
          <a:p>
            <a:pPr>
              <a:lnSpc>
                <a:spcPct val="85000"/>
              </a:lnSpc>
            </a:pPr>
            <a:r>
              <a:rPr lang="zh-CN" altLang="zh-CN" sz="3200" b="1" dirty="0">
                <a:solidFill>
                  <a:srgbClr val="0000CC"/>
                </a:solidFill>
                <a:latin typeface="Arial" panose="020B0604020202020204" pitchFamily="34" charset="0"/>
                <a:ea typeface="SimSun-ExtB" panose="02010609060101010101" pitchFamily="49" charset="-122"/>
                <a:sym typeface="宋体" panose="02010600030101010101" pitchFamily="2" charset="-122"/>
              </a:rPr>
              <a:t>关注</a:t>
            </a:r>
            <a:r>
              <a:rPr lang="zh-CN" altLang="zh-CN" sz="3200" b="1" dirty="0">
                <a:solidFill>
                  <a:srgbClr val="FF0000"/>
                </a:solidFill>
                <a:latin typeface="Arial" panose="020B0604020202020204" pitchFamily="34" charset="0"/>
                <a:ea typeface="SimSun-ExtB" panose="02010609060101010101" pitchFamily="49" charset="-122"/>
                <a:sym typeface="宋体" panose="02010600030101010101" pitchFamily="2" charset="-122"/>
              </a:rPr>
              <a:t>倒装句</a:t>
            </a:r>
            <a:r>
              <a:rPr lang="zh-CN" altLang="zh-CN" sz="3200" b="1" dirty="0">
                <a:solidFill>
                  <a:srgbClr val="0000CC"/>
                </a:solidFill>
                <a:latin typeface="Arial" panose="020B0604020202020204" pitchFamily="34" charset="0"/>
                <a:ea typeface="SimSun-ExtB" panose="02010609060101010101" pitchFamily="49" charset="-122"/>
                <a:sym typeface="宋体" panose="02010600030101010101" pitchFamily="2" charset="-122"/>
              </a:rPr>
              <a:t>,读出情感的转折,“我以为”三字的倒装</a:t>
            </a:r>
            <a:r>
              <a:rPr lang="zh-CN" altLang="zh-CN" sz="3200" b="1" dirty="0">
                <a:solidFill>
                  <a:srgbClr val="FF0000"/>
                </a:solidFill>
                <a:latin typeface="Arial" panose="020B0604020202020204" pitchFamily="34" charset="0"/>
                <a:ea typeface="SimSun-ExtB" panose="02010609060101010101" pitchFamily="49" charset="-122"/>
                <a:sym typeface="宋体" panose="02010600030101010101" pitchFamily="2" charset="-122"/>
              </a:rPr>
              <a:t>表现了“我”的自责和反省,</a:t>
            </a:r>
            <a:r>
              <a:rPr lang="zh-CN" altLang="zh-CN" sz="3200" b="1" dirty="0">
                <a:solidFill>
                  <a:srgbClr val="0000CC"/>
                </a:solidFill>
                <a:latin typeface="Arial" panose="020B0604020202020204" pitchFamily="34" charset="0"/>
                <a:ea typeface="SimSun-ExtB" panose="02010609060101010101" pitchFamily="49" charset="-122"/>
                <a:sym typeface="宋体" panose="02010600030101010101" pitchFamily="2" charset="-122"/>
              </a:rPr>
              <a:t>应读得沉缓,读出与“真是‘畏罪潜逃’了”的反差来；此外,分句之间可短暂停顿,</a:t>
            </a:r>
            <a:r>
              <a:rPr lang="zh-CN" altLang="zh-CN" sz="3200" b="1" dirty="0">
                <a:solidFill>
                  <a:srgbClr val="FF0000"/>
                </a:solidFill>
                <a:latin typeface="Arial" panose="020B0604020202020204" pitchFamily="34" charset="0"/>
                <a:ea typeface="SimSun-ExtB" panose="02010609060101010101" pitchFamily="49" charset="-122"/>
                <a:sym typeface="宋体" panose="02010600030101010101" pitchFamily="2" charset="-122"/>
              </a:rPr>
              <a:t>表现懊悔之情</a:t>
            </a:r>
            <a:r>
              <a:rPr lang="zh-CN" altLang="zh-CN" sz="3200" b="1" dirty="0">
                <a:solidFill>
                  <a:srgbClr val="0000CC"/>
                </a:solidFill>
                <a:latin typeface="Arial" panose="020B0604020202020204" pitchFamily="34" charset="0"/>
                <a:ea typeface="SimSun-ExtB" panose="02010609060101010101" pitchFamily="49" charset="-122"/>
                <a:sym typeface="宋体" panose="02010600030101010101" pitchFamily="2" charset="-122"/>
              </a:rPr>
              <a:t>。</a:t>
            </a:r>
            <a:endParaRPr lang="zh-CN" altLang="zh-CN" sz="3200" b="1" dirty="0">
              <a:solidFill>
                <a:srgbClr val="0000CC"/>
              </a:solidFill>
              <a:latin typeface="Arial" panose="020B0604020202020204" pitchFamily="34" charset="0"/>
              <a:ea typeface="SimSun-ExtB" panose="02010609060101010101" pitchFamily="49" charset="-122"/>
              <a:sym typeface="宋体" panose="02010600030101010101" pitchFamily="2" charset="-122"/>
            </a:endParaRPr>
          </a:p>
        </p:txBody>
      </p:sp>
      <p:sp>
        <p:nvSpPr>
          <p:cNvPr id="21512" name="矩形 22540"/>
          <p:cNvSpPr/>
          <p:nvPr/>
        </p:nvSpPr>
        <p:spPr>
          <a:xfrm>
            <a:off x="6296978" y="2384425"/>
            <a:ext cx="1407795" cy="583565"/>
          </a:xfrm>
          <a:prstGeom prst="rect">
            <a:avLst/>
          </a:prstGeom>
          <a:noFill/>
          <a:ln w="9525">
            <a:noFill/>
          </a:ln>
        </p:spPr>
        <p:txBody>
          <a:bodyPr wrap="none" anchor="t">
            <a:spAutoFit/>
          </a:bodyPr>
          <a:p>
            <a:r>
              <a:rPr lang="en-US" altLang="zh-CN" sz="3200" b="1">
                <a:latin typeface="黑体" panose="02010609060101010101" pitchFamily="49" charset="-122"/>
                <a:ea typeface="黑体" panose="02010609060101010101" pitchFamily="49" charset="-122"/>
              </a:rPr>
              <a:t>﹒</a:t>
            </a:r>
            <a:r>
              <a:rPr lang="en-US" altLang="zh-CN" sz="3200" b="1">
                <a:latin typeface="Arial" panose="020B0604020202020204" pitchFamily="34" charset="0"/>
                <a:ea typeface="黑体" panose="02010609060101010101" pitchFamily="49" charset="-122"/>
              </a:rPr>
              <a:t>﹒﹒</a:t>
            </a:r>
            <a:endParaRPr lang="zh-CN" altLang="en-US" sz="3200" b="1" dirty="0">
              <a:latin typeface="Arial" panose="020B0604020202020204" pitchFamily="34" charset="0"/>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
                                          </p:val>
                                        </p:tav>
                                        <p:tav tm="100000">
                                          <p:val>
                                            <p:strVal val="#ppt_x"/>
                                          </p:val>
                                        </p:tav>
                                      </p:tavLst>
                                    </p:anim>
                                    <p:anim calcmode="lin" valueType="num">
                                      <p:cBhvr>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1512">
                                            <p:txEl>
                                              <p:pRg st="0" end="0"/>
                                            </p:txEl>
                                          </p:spTgt>
                                        </p:tgtEl>
                                        <p:attrNameLst>
                                          <p:attrName>style.visibility</p:attrName>
                                        </p:attrNameLst>
                                      </p:cBhvr>
                                      <p:to>
                                        <p:strVal val="visible"/>
                                      </p:to>
                                    </p:set>
                                    <p:anim calcmode="lin" valueType="num">
                                      <p:cBhvr additive="base">
                                        <p:cTn id="11" dur="500" fill="hold"/>
                                        <p:tgtEl>
                                          <p:spTgt spid="21512">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151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ppt_x</p:attrName>
                                        </p:attrNameLst>
                                      </p:cBhvr>
                                      <p:tavLst>
                                        <p:tav tm="0">
                                          <p:val>
                                            <p:strVal val="#ppt_x"/>
                                          </p:val>
                                        </p:tav>
                                        <p:tav tm="100000">
                                          <p:val>
                                            <p:strVal val="#ppt_x"/>
                                          </p:val>
                                        </p:tav>
                                      </p:tavLst>
                                    </p:anim>
                                    <p:anim calcmode="lin" valueType="num">
                                      <p:cBhvr>
                                        <p:cTn id="1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 Box 1027"/>
          <p:cNvSpPr txBox="1"/>
          <p:nvPr/>
        </p:nvSpPr>
        <p:spPr>
          <a:xfrm>
            <a:off x="0" y="550863"/>
            <a:ext cx="9144000" cy="3044825"/>
          </a:xfrm>
          <a:prstGeom prst="rect">
            <a:avLst/>
          </a:prstGeom>
          <a:noFill/>
          <a:ln w="9525">
            <a:noFill/>
          </a:ln>
        </p:spPr>
        <p:txBody>
          <a:bodyPr wrap="square" anchor="t">
            <a:spAutoFit/>
          </a:bodyPr>
          <a:p>
            <a:pPr>
              <a:lnSpc>
                <a:spcPct val="120000"/>
              </a:lnSpc>
            </a:pPr>
            <a:r>
              <a:rPr lang="zh-CN" altLang="zh-CN" sz="3200" b="1" dirty="0">
                <a:solidFill>
                  <a:srgbClr val="FF0000"/>
                </a:solidFill>
                <a:latin typeface="Arial" panose="020B0604020202020204" pitchFamily="34" charset="0"/>
                <a:ea typeface="宋体" panose="02010600030101010101" pitchFamily="2" charset="-122"/>
                <a:sym typeface="宋体" panose="02010600030101010101" pitchFamily="2" charset="-122"/>
              </a:rPr>
              <a:t>被冤杀的生命</a:t>
            </a:r>
            <a:r>
              <a:rPr lang="zh-CN" altLang="zh-CN" sz="3200" b="1" dirty="0">
                <a:latin typeface="Arial" panose="020B0604020202020204" pitchFamily="34" charset="0"/>
                <a:ea typeface="宋体" panose="02010600030101010101" pitchFamily="2" charset="-122"/>
                <a:sym typeface="宋体" panose="02010600030101010101" pitchFamily="2" charset="-122"/>
              </a:rPr>
              <a:t>：</a:t>
            </a:r>
            <a:endParaRPr lang="zh-CN" altLang="zh-CN" sz="3200" b="1" dirty="0">
              <a:latin typeface="Arial" panose="020B0604020202020204" pitchFamily="34" charset="0"/>
              <a:ea typeface="宋体" panose="02010600030101010101" pitchFamily="2" charset="-122"/>
              <a:sym typeface="宋体" panose="02010600030101010101" pitchFamily="2" charset="-122"/>
            </a:endParaRPr>
          </a:p>
          <a:p>
            <a:pPr>
              <a:lnSpc>
                <a:spcPct val="120000"/>
              </a:lnSpc>
            </a:pPr>
            <a:r>
              <a:rPr lang="zh-CN" altLang="zh-CN" sz="3200" b="1" dirty="0">
                <a:latin typeface="Arial" panose="020B0604020202020204" pitchFamily="34" charset="0"/>
                <a:ea typeface="宋体" panose="02010600030101010101" pitchFamily="2" charset="-122"/>
                <a:sym typeface="宋体" panose="02010600030101010101" pitchFamily="2" charset="-122"/>
              </a:rPr>
              <a:t>①我对于它的亡失</a:t>
            </a:r>
            <a:r>
              <a:rPr lang="zh-CN" altLang="zh-CN" sz="3200" b="1" dirty="0">
                <a:latin typeface="Arial" panose="020B0604020202020204" pitchFamily="34" charset="0"/>
                <a:ea typeface="SimSun-ExtB" panose="02010609060101010101" pitchFamily="49" charset="-122"/>
                <a:sym typeface="宋体" panose="02010600030101010101" pitchFamily="2" charset="-122"/>
              </a:rPr>
              <a:t>,</a:t>
            </a:r>
            <a:r>
              <a:rPr lang="zh-CN" altLang="zh-CN" sz="3200" b="1" dirty="0">
                <a:latin typeface="Arial" panose="020B0604020202020204" pitchFamily="34" charset="0"/>
                <a:ea typeface="宋体" panose="02010600030101010101" pitchFamily="2" charset="-122"/>
                <a:sym typeface="宋体" panose="02010600030101010101" pitchFamily="2" charset="-122"/>
              </a:rPr>
              <a:t>比以前的两只猫的亡失</a:t>
            </a:r>
            <a:r>
              <a:rPr lang="zh-CN" altLang="zh-CN" sz="3200" b="1" dirty="0">
                <a:latin typeface="Arial" panose="020B0604020202020204" pitchFamily="34" charset="0"/>
                <a:ea typeface="SimSun-ExtB" panose="02010609060101010101" pitchFamily="49" charset="-122"/>
                <a:sym typeface="宋体" panose="02010600030101010101" pitchFamily="2" charset="-122"/>
              </a:rPr>
              <a:t>,</a:t>
            </a:r>
            <a:r>
              <a:rPr lang="zh-CN" altLang="zh-CN" sz="3200" b="1" dirty="0">
                <a:latin typeface="Arial" panose="020B0604020202020204" pitchFamily="34" charset="0"/>
                <a:ea typeface="宋体" panose="02010600030101010101" pitchFamily="2" charset="-122"/>
                <a:sym typeface="宋体" panose="02010600030101010101" pitchFamily="2" charset="-122"/>
              </a:rPr>
              <a:t>更难过得多。</a:t>
            </a:r>
            <a:endParaRPr lang="zh-CN" altLang="zh-CN" sz="3200" b="1" dirty="0">
              <a:latin typeface="Arial" panose="020B0604020202020204" pitchFamily="34" charset="0"/>
              <a:ea typeface="宋体" panose="02010600030101010101" pitchFamily="2" charset="-122"/>
              <a:sym typeface="宋体" panose="02010600030101010101" pitchFamily="2" charset="-122"/>
            </a:endParaRPr>
          </a:p>
          <a:p>
            <a:pPr>
              <a:lnSpc>
                <a:spcPct val="120000"/>
              </a:lnSpc>
            </a:pPr>
            <a:r>
              <a:rPr lang="zh-CN" altLang="zh-CN" sz="3200" b="1" dirty="0">
                <a:latin typeface="Arial" panose="020B0604020202020204" pitchFamily="34" charset="0"/>
                <a:ea typeface="宋体" panose="02010600030101010101" pitchFamily="2" charset="-122"/>
                <a:sym typeface="宋体" panose="02010600030101010101" pitchFamily="2" charset="-122"/>
              </a:rPr>
              <a:t>②我永无改正我的过失的机会了！</a:t>
            </a:r>
            <a:endParaRPr lang="zh-CN" altLang="zh-CN" sz="3200" b="1" dirty="0">
              <a:latin typeface="Arial" panose="020B0604020202020204" pitchFamily="34" charset="0"/>
              <a:ea typeface="宋体" panose="02010600030101010101" pitchFamily="2" charset="-122"/>
              <a:sym typeface="宋体" panose="02010600030101010101" pitchFamily="2" charset="-122"/>
            </a:endParaRPr>
          </a:p>
          <a:p>
            <a:pPr>
              <a:lnSpc>
                <a:spcPct val="120000"/>
              </a:lnSpc>
            </a:pPr>
            <a:r>
              <a:rPr lang="zh-CN" altLang="zh-CN" sz="3200" b="1" dirty="0">
                <a:latin typeface="Arial" panose="020B0604020202020204" pitchFamily="34" charset="0"/>
                <a:ea typeface="宋体" panose="02010600030101010101" pitchFamily="2" charset="-122"/>
                <a:sym typeface="宋体" panose="02010600030101010101" pitchFamily="2" charset="-122"/>
              </a:rPr>
              <a:t>③自此</a:t>
            </a:r>
            <a:r>
              <a:rPr lang="zh-CN" altLang="zh-CN" sz="3200" b="1" dirty="0">
                <a:latin typeface="Arial" panose="020B0604020202020204" pitchFamily="34" charset="0"/>
                <a:ea typeface="SimSun-ExtB" panose="02010609060101010101" pitchFamily="49" charset="-122"/>
                <a:sym typeface="宋体" panose="02010600030101010101" pitchFamily="2" charset="-122"/>
              </a:rPr>
              <a:t>,</a:t>
            </a:r>
            <a:r>
              <a:rPr lang="zh-CN" altLang="zh-CN" sz="3200" b="1" dirty="0">
                <a:latin typeface="Arial" panose="020B0604020202020204" pitchFamily="34" charset="0"/>
                <a:ea typeface="宋体" panose="02010600030101010101" pitchFamily="2" charset="-122"/>
                <a:sym typeface="宋体" panose="02010600030101010101" pitchFamily="2" charset="-122"/>
              </a:rPr>
              <a:t>我家永不养猫。</a:t>
            </a:r>
            <a:endParaRPr lang="zh-CN" altLang="zh-CN" sz="3200" b="1" dirty="0">
              <a:latin typeface="Arial" panose="020B0604020202020204" pitchFamily="34" charset="0"/>
              <a:ea typeface="宋体" panose="02010600030101010101" pitchFamily="2" charset="-122"/>
              <a:sym typeface="宋体" panose="02010600030101010101" pitchFamily="2" charset="-122"/>
            </a:endParaRPr>
          </a:p>
        </p:txBody>
      </p:sp>
      <p:sp>
        <p:nvSpPr>
          <p:cNvPr id="4" name="Text Box 1027"/>
          <p:cNvSpPr txBox="1"/>
          <p:nvPr/>
        </p:nvSpPr>
        <p:spPr>
          <a:xfrm>
            <a:off x="0" y="3695700"/>
            <a:ext cx="9144000" cy="2181225"/>
          </a:xfrm>
          <a:prstGeom prst="rect">
            <a:avLst/>
          </a:prstGeom>
          <a:noFill/>
          <a:ln w="9525">
            <a:noFill/>
          </a:ln>
        </p:spPr>
        <p:txBody>
          <a:bodyPr wrap="square" anchor="t">
            <a:spAutoFit/>
          </a:bodyPr>
          <a:p>
            <a:pPr>
              <a:lnSpc>
                <a:spcPct val="85000"/>
              </a:lnSpc>
            </a:pPr>
            <a:r>
              <a:rPr lang="zh-CN" altLang="zh-CN" sz="3200" b="1" dirty="0">
                <a:solidFill>
                  <a:srgbClr val="0000CC"/>
                </a:solidFill>
                <a:latin typeface="Arial" panose="020B0604020202020204" pitchFamily="34" charset="0"/>
                <a:ea typeface="SimSun-ExtB" panose="02010609060101010101" pitchFamily="49" charset="-122"/>
                <a:sym typeface="宋体" panose="02010600030101010101" pitchFamily="2" charset="-122"/>
              </a:rPr>
              <a:t>关注关键词和标点。第①句重读“更”字,</a:t>
            </a:r>
            <a:r>
              <a:rPr lang="zh-CN" altLang="zh-CN" sz="3200" b="1" dirty="0">
                <a:solidFill>
                  <a:srgbClr val="FF0000"/>
                </a:solidFill>
                <a:latin typeface="Arial" panose="020B0604020202020204" pitchFamily="34" charset="0"/>
                <a:ea typeface="SimSun-ExtB" panose="02010609060101010101" pitchFamily="49" charset="-122"/>
                <a:sym typeface="宋体" panose="02010600030101010101" pitchFamily="2" charset="-122"/>
              </a:rPr>
              <a:t>表现猫的含冤而亡,令“我”后悔</a:t>
            </a:r>
            <a:r>
              <a:rPr lang="zh-CN" altLang="zh-CN" sz="3200" b="1" dirty="0">
                <a:solidFill>
                  <a:srgbClr val="0000CC"/>
                </a:solidFill>
                <a:latin typeface="Arial" panose="020B0604020202020204" pitchFamily="34" charset="0"/>
                <a:ea typeface="SimSun-ExtB" panose="02010609060101010101" pitchFamily="49" charset="-122"/>
                <a:sym typeface="宋体" panose="02010600030101010101" pitchFamily="2" charset="-122"/>
              </a:rPr>
              <a:t>；第②句重读“永”字,读出</a:t>
            </a:r>
            <a:r>
              <a:rPr lang="zh-CN" altLang="zh-CN" sz="3200" b="1" dirty="0">
                <a:solidFill>
                  <a:srgbClr val="FF0000"/>
                </a:solidFill>
                <a:latin typeface="Arial" panose="020B0604020202020204" pitchFamily="34" charset="0"/>
                <a:ea typeface="SimSun-ExtB" panose="02010609060101010101" pitchFamily="49" charset="-122"/>
                <a:sym typeface="宋体" panose="02010600030101010101" pitchFamily="2" charset="-122"/>
              </a:rPr>
              <a:t>悔恨的深长,感叹号表达了小猫冤死、无可弥补的忏悔</a:t>
            </a:r>
            <a:r>
              <a:rPr lang="zh-CN" altLang="zh-CN" sz="3200" b="1" dirty="0">
                <a:solidFill>
                  <a:srgbClr val="0000CC"/>
                </a:solidFill>
                <a:latin typeface="Arial" panose="020B0604020202020204" pitchFamily="34" charset="0"/>
                <a:ea typeface="SimSun-ExtB" panose="02010609060101010101" pitchFamily="49" charset="-122"/>
                <a:sym typeface="宋体" panose="02010600030101010101" pitchFamily="2" charset="-122"/>
              </a:rPr>
              <a:t>；第③句宜读得沉缓,读出</a:t>
            </a:r>
            <a:r>
              <a:rPr lang="zh-CN" altLang="zh-CN" sz="3200" b="1" dirty="0">
                <a:solidFill>
                  <a:srgbClr val="FF0000"/>
                </a:solidFill>
                <a:latin typeface="Arial" panose="020B0604020202020204" pitchFamily="34" charset="0"/>
                <a:ea typeface="SimSun-ExtB" panose="02010609060101010101" pitchFamily="49" charset="-122"/>
                <a:sym typeface="宋体" panose="02010600030101010101" pitchFamily="2" charset="-122"/>
              </a:rPr>
              <a:t>沉重的反思</a:t>
            </a:r>
            <a:r>
              <a:rPr lang="zh-CN" altLang="zh-CN" sz="3200" b="1" dirty="0">
                <a:solidFill>
                  <a:srgbClr val="0000CC"/>
                </a:solidFill>
                <a:latin typeface="Arial" panose="020B0604020202020204" pitchFamily="34" charset="0"/>
                <a:ea typeface="SimSun-ExtB" panose="02010609060101010101" pitchFamily="49" charset="-122"/>
                <a:sym typeface="宋体" panose="02010600030101010101" pitchFamily="2" charset="-122"/>
              </a:rPr>
              <a:t>,尤其要重读“永”字。</a:t>
            </a:r>
            <a:endParaRPr lang="zh-CN" altLang="zh-CN" sz="3200" b="1" dirty="0">
              <a:solidFill>
                <a:srgbClr val="0000CC"/>
              </a:solidFill>
              <a:latin typeface="Arial" panose="020B0604020202020204" pitchFamily="34" charset="0"/>
              <a:ea typeface="SimSun-ExtB" panose="02010609060101010101" pitchFamily="49" charset="-122"/>
              <a:sym typeface="宋体" panose="02010600030101010101" pitchFamily="2" charset="-122"/>
            </a:endParaRPr>
          </a:p>
        </p:txBody>
      </p:sp>
      <p:sp>
        <p:nvSpPr>
          <p:cNvPr id="19460" name="矩形 22540"/>
          <p:cNvSpPr/>
          <p:nvPr/>
        </p:nvSpPr>
        <p:spPr>
          <a:xfrm>
            <a:off x="7655243" y="1523048"/>
            <a:ext cx="541337" cy="583565"/>
          </a:xfrm>
          <a:prstGeom prst="rect">
            <a:avLst/>
          </a:prstGeom>
          <a:noFill/>
          <a:ln w="9525">
            <a:noFill/>
          </a:ln>
        </p:spPr>
        <p:txBody>
          <a:bodyPr anchor="t">
            <a:spAutoFit/>
          </a:bodyPr>
          <a:p>
            <a:r>
              <a:rPr lang="en-US" altLang="zh-CN" sz="3200" b="1">
                <a:latin typeface="黑体" panose="02010609060101010101" pitchFamily="49" charset="-122"/>
                <a:ea typeface="黑体" panose="02010609060101010101" pitchFamily="49" charset="-122"/>
              </a:rPr>
              <a:t>﹒</a:t>
            </a:r>
            <a:endParaRPr lang="en-US" altLang="zh-CN" sz="3200" b="1" dirty="0">
              <a:latin typeface="黑体" panose="02010609060101010101" pitchFamily="49" charset="-122"/>
              <a:ea typeface="黑体" panose="02010609060101010101" pitchFamily="49" charset="-122"/>
            </a:endParaRPr>
          </a:p>
        </p:txBody>
      </p:sp>
      <p:sp>
        <p:nvSpPr>
          <p:cNvPr id="19462" name="矩形 22540"/>
          <p:cNvSpPr/>
          <p:nvPr/>
        </p:nvSpPr>
        <p:spPr>
          <a:xfrm>
            <a:off x="847408" y="2634933"/>
            <a:ext cx="999490" cy="583565"/>
          </a:xfrm>
          <a:prstGeom prst="rect">
            <a:avLst/>
          </a:prstGeom>
          <a:noFill/>
          <a:ln w="9525">
            <a:noFill/>
          </a:ln>
        </p:spPr>
        <p:txBody>
          <a:bodyPr wrap="none" anchor="t">
            <a:spAutoFit/>
          </a:bodyPr>
          <a:p>
            <a:r>
              <a:rPr lang="en-US" altLang="zh-CN" sz="3200" b="1">
                <a:latin typeface="黑体" panose="02010609060101010101" pitchFamily="49" charset="-122"/>
                <a:ea typeface="黑体" panose="02010609060101010101" pitchFamily="49" charset="-122"/>
              </a:rPr>
              <a:t>﹒</a:t>
            </a:r>
            <a:r>
              <a:rPr lang="en-US" altLang="zh-CN" sz="3200" b="1">
                <a:latin typeface="Arial" panose="020B0604020202020204" pitchFamily="34" charset="0"/>
                <a:ea typeface="黑体" panose="02010609060101010101" pitchFamily="49" charset="-122"/>
              </a:rPr>
              <a:t>﹒</a:t>
            </a:r>
            <a:endParaRPr lang="zh-CN" altLang="en-US" sz="3200" b="1" dirty="0">
              <a:latin typeface="Arial" panose="020B0604020202020204" pitchFamily="34" charset="0"/>
              <a:ea typeface="黑体" panose="02010609060101010101" pitchFamily="49" charset="-122"/>
            </a:endParaRPr>
          </a:p>
        </p:txBody>
      </p:sp>
      <p:sp>
        <p:nvSpPr>
          <p:cNvPr id="3" name="矩形 22540"/>
          <p:cNvSpPr/>
          <p:nvPr/>
        </p:nvSpPr>
        <p:spPr>
          <a:xfrm>
            <a:off x="2184718" y="3218498"/>
            <a:ext cx="541337" cy="583565"/>
          </a:xfrm>
          <a:prstGeom prst="rect">
            <a:avLst/>
          </a:prstGeom>
          <a:noFill/>
          <a:ln w="9525">
            <a:noFill/>
          </a:ln>
        </p:spPr>
        <p:txBody>
          <a:bodyPr anchor="t">
            <a:spAutoFit/>
          </a:bodyPr>
          <a:p>
            <a:r>
              <a:rPr lang="en-US" altLang="zh-CN" sz="3200" b="1">
                <a:latin typeface="黑体" panose="02010609060101010101" pitchFamily="49" charset="-122"/>
                <a:ea typeface="黑体" panose="02010609060101010101" pitchFamily="49" charset="-122"/>
              </a:rPr>
              <a:t>﹒</a:t>
            </a:r>
            <a:endParaRPr lang="en-US" altLang="zh-CN" sz="3200" b="1" dirty="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100000">
                                          <p:val>
                                            <p:strVal val="#ppt_x"/>
                                          </p:val>
                                        </p:tav>
                                      </p:tavLst>
                                    </p:anim>
                                    <p:anim calcmode="lin" valueType="num">
                                      <p:cBhvr>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9460"/>
                                        </p:tgtEl>
                                        <p:attrNameLst>
                                          <p:attrName>style.visibility</p:attrName>
                                        </p:attrNameLst>
                                      </p:cBhvr>
                                      <p:to>
                                        <p:strVal val="visible"/>
                                      </p:to>
                                    </p:set>
                                    <p:anim calcmode="lin" valueType="num">
                                      <p:cBhvr additive="base">
                                        <p:cTn id="11" dur="500" fill="hold"/>
                                        <p:tgtEl>
                                          <p:spTgt spid="19460"/>
                                        </p:tgtEl>
                                        <p:attrNameLst>
                                          <p:attrName>ppt_x</p:attrName>
                                        </p:attrNameLst>
                                      </p:cBhvr>
                                      <p:tavLst>
                                        <p:tav tm="0">
                                          <p:val>
                                            <p:strVal val="#ppt_x"/>
                                          </p:val>
                                        </p:tav>
                                        <p:tav tm="100000">
                                          <p:val>
                                            <p:strVal val="#ppt_x"/>
                                          </p:val>
                                        </p:tav>
                                      </p:tavLst>
                                    </p:anim>
                                    <p:anim calcmode="lin" valueType="num">
                                      <p:cBhvr additive="base">
                                        <p:cTn id="12" dur="500" fill="hold"/>
                                        <p:tgtEl>
                                          <p:spTgt spid="1946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9462"/>
                                        </p:tgtEl>
                                        <p:attrNameLst>
                                          <p:attrName>style.visibility</p:attrName>
                                        </p:attrNameLst>
                                      </p:cBhvr>
                                      <p:to>
                                        <p:strVal val="visible"/>
                                      </p:to>
                                    </p:set>
                                    <p:anim calcmode="lin" valueType="num">
                                      <p:cBhvr additive="base">
                                        <p:cTn id="15" dur="500" fill="hold"/>
                                        <p:tgtEl>
                                          <p:spTgt spid="19462"/>
                                        </p:tgtEl>
                                        <p:attrNameLst>
                                          <p:attrName>ppt_x</p:attrName>
                                        </p:attrNameLst>
                                      </p:cBhvr>
                                      <p:tavLst>
                                        <p:tav tm="0">
                                          <p:val>
                                            <p:strVal val="#ppt_x"/>
                                          </p:val>
                                        </p:tav>
                                        <p:tav tm="100000">
                                          <p:val>
                                            <p:strVal val="#ppt_x"/>
                                          </p:val>
                                        </p:tav>
                                      </p:tavLst>
                                    </p:anim>
                                    <p:anim calcmode="lin" valueType="num">
                                      <p:cBhvr additive="base">
                                        <p:cTn id="16" dur="500" fill="hold"/>
                                        <p:tgtEl>
                                          <p:spTgt spid="19462"/>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p:cTn id="25" dur="500" fill="hold"/>
                                        <p:tgtEl>
                                          <p:spTgt spid="4"/>
                                        </p:tgtEl>
                                        <p:attrNameLst>
                                          <p:attrName>ppt_x</p:attrName>
                                        </p:attrNameLst>
                                      </p:cBhvr>
                                      <p:tavLst>
                                        <p:tav tm="0">
                                          <p:val>
                                            <p:strVal val="#ppt_x"/>
                                          </p:val>
                                        </p:tav>
                                        <p:tav tm="100000">
                                          <p:val>
                                            <p:strVal val="#ppt_x"/>
                                          </p:val>
                                        </p:tav>
                                      </p:tavLst>
                                    </p:anim>
                                    <p:anim calcmode="lin" valueType="num">
                                      <p:cBhvr>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19460" grpId="0"/>
      <p:bldP spid="19462" grpId="0"/>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7521" name="Text Box 1027"/>
          <p:cNvSpPr txBox="1"/>
          <p:nvPr/>
        </p:nvSpPr>
        <p:spPr>
          <a:xfrm>
            <a:off x="287338" y="463550"/>
            <a:ext cx="8569325" cy="1762125"/>
          </a:xfrm>
          <a:prstGeom prst="rect">
            <a:avLst/>
          </a:prstGeom>
          <a:noFill/>
          <a:ln w="9525">
            <a:noFill/>
          </a:ln>
        </p:spPr>
        <p:txBody>
          <a:bodyPr anchor="t">
            <a:spAutoFit/>
          </a:bodyPr>
          <a:p>
            <a:pPr>
              <a:lnSpc>
                <a:spcPct val="85000"/>
              </a:lnSpc>
            </a:pPr>
            <a:r>
              <a:rPr lang="en-US" altLang="zh-CN" sz="3200" b="1" dirty="0">
                <a:latin typeface="宋体" panose="02010600030101010101" pitchFamily="2" charset="-122"/>
                <a:ea typeface="宋体" panose="02010600030101010101" pitchFamily="2" charset="-122"/>
                <a:sym typeface="宋体" panose="02010600030101010101" pitchFamily="2" charset="-122"/>
              </a:rPr>
              <a:t>2.</a:t>
            </a:r>
            <a:r>
              <a:rPr lang="zh-CN" altLang="zh-CN" sz="3200" b="1" dirty="0">
                <a:latin typeface="Arial" panose="020B0604020202020204" pitchFamily="34" charset="0"/>
                <a:ea typeface="宋体" panose="02010600030101010101" pitchFamily="2" charset="-122"/>
                <a:sym typeface="宋体" panose="02010600030101010101" pitchFamily="2" charset="-122"/>
              </a:rPr>
              <a:t>读</a:t>
            </a:r>
            <a:r>
              <a:rPr lang="zh-CN" altLang="zh-CN" sz="3200" b="1" dirty="0">
                <a:latin typeface="Arial" panose="020B0604020202020204" pitchFamily="34" charset="0"/>
                <a:ea typeface="SimSun-ExtB" panose="02010609060101010101" pitchFamily="49" charset="-122"/>
                <a:sym typeface="宋体" panose="02010600030101010101" pitchFamily="2" charset="-122"/>
              </a:rPr>
              <a:t>“我”心</a:t>
            </a:r>
            <a:r>
              <a:rPr lang="zh-CN" altLang="zh-CN" sz="3200" b="1" dirty="0">
                <a:latin typeface="Arial" panose="020B0604020202020204" pitchFamily="34" charset="0"/>
                <a:ea typeface="宋体" panose="02010600030101010101" pitchFamily="2" charset="-122"/>
                <a:sym typeface="宋体" panose="02010600030101010101" pitchFamily="2" charset="-122"/>
              </a:rPr>
              <a:t>中的痛。</a:t>
            </a:r>
            <a:endParaRPr lang="zh-CN" altLang="zh-CN" sz="3200" b="1" dirty="0">
              <a:latin typeface="Arial" panose="020B0604020202020204" pitchFamily="34" charset="0"/>
              <a:ea typeface="宋体" panose="02010600030101010101" pitchFamily="2" charset="-122"/>
              <a:sym typeface="宋体" panose="02010600030101010101" pitchFamily="2" charset="-122"/>
            </a:endParaRPr>
          </a:p>
          <a:p>
            <a:pPr>
              <a:lnSpc>
                <a:spcPct val="85000"/>
              </a:lnSpc>
            </a:pP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altLang="zh-CN" sz="3200" b="1" dirty="0">
                <a:latin typeface="宋体" panose="02010600030101010101" pitchFamily="2" charset="-122"/>
                <a:ea typeface="宋体" panose="02010600030101010101" pitchFamily="2" charset="-122"/>
                <a:sym typeface="宋体" panose="02010600030101010101" pitchFamily="2" charset="-122"/>
              </a:rPr>
              <a:t>1)</a:t>
            </a:r>
            <a:r>
              <a:rPr lang="zh-CN" altLang="zh-CN" sz="3200" b="1" dirty="0">
                <a:latin typeface="Arial" panose="020B0604020202020204" pitchFamily="34" charset="0"/>
                <a:ea typeface="SimSun-ExtB" panose="02010609060101010101" pitchFamily="49" charset="-122"/>
                <a:sym typeface="宋体" panose="02010600030101010101" pitchFamily="2" charset="-122"/>
              </a:rPr>
              <a:t>通过朗读</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altLang="zh-CN" sz="3200" b="1" dirty="0">
                <a:latin typeface="Arial" panose="020B0604020202020204" pitchFamily="34" charset="0"/>
                <a:ea typeface="SimSun-ExtB" panose="02010609060101010101" pitchFamily="49" charset="-122"/>
                <a:sym typeface="宋体" panose="02010600030101010101" pitchFamily="2" charset="-122"/>
              </a:rPr>
              <a:t>我们读出“我”悔恨的深长。这种悔恨不仅要读出来</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altLang="zh-CN" sz="3200" b="1" dirty="0">
                <a:latin typeface="Arial" panose="020B0604020202020204" pitchFamily="34" charset="0"/>
                <a:ea typeface="SimSun-ExtB" panose="02010609060101010101" pitchFamily="49" charset="-122"/>
                <a:sym typeface="宋体" panose="02010600030101010101" pitchFamily="2" charset="-122"/>
              </a:rPr>
              <a:t>更值得反思！请在文末找出表达“我”反思的议论性语句。</a:t>
            </a:r>
            <a:endParaRPr lang="zh-CN" altLang="zh-CN" sz="3200" b="1" dirty="0">
              <a:latin typeface="Arial" panose="020B0604020202020204" pitchFamily="34" charset="0"/>
              <a:ea typeface="SimSun-ExtB" panose="02010609060101010101" pitchFamily="49" charset="-122"/>
              <a:sym typeface="宋体" panose="02010600030101010101" pitchFamily="2" charset="-122"/>
            </a:endParaRPr>
          </a:p>
        </p:txBody>
      </p:sp>
      <p:sp>
        <p:nvSpPr>
          <p:cNvPr id="76802" name="Text Box 1027"/>
          <p:cNvSpPr txBox="1"/>
          <p:nvPr/>
        </p:nvSpPr>
        <p:spPr>
          <a:xfrm>
            <a:off x="287338" y="2225675"/>
            <a:ext cx="8569325" cy="2454275"/>
          </a:xfrm>
          <a:prstGeom prst="rect">
            <a:avLst/>
          </a:prstGeom>
          <a:noFill/>
          <a:ln w="9525">
            <a:noFill/>
          </a:ln>
        </p:spPr>
        <p:txBody>
          <a:bodyPr anchor="t">
            <a:spAutoFit/>
          </a:bodyPr>
          <a:p>
            <a:pPr>
              <a:lnSpc>
                <a:spcPct val="120000"/>
              </a:lnSpc>
            </a:pPr>
            <a:r>
              <a:rPr lang="zh-CN" altLang="en-US" sz="3200" b="1" dirty="0">
                <a:latin typeface="Arial" panose="020B0604020202020204" pitchFamily="34" charset="0"/>
                <a:ea typeface="宋体" panose="02010600030101010101" pitchFamily="2" charset="-122"/>
                <a:sym typeface="宋体" panose="02010600030101010101" pitchFamily="2" charset="-122"/>
              </a:rPr>
              <a:t>我心里十分地难过</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dirty="0">
                <a:latin typeface="Arial" panose="020B0604020202020204" pitchFamily="34" charset="0"/>
                <a:ea typeface="宋体" panose="02010600030101010101" pitchFamily="2" charset="-122"/>
                <a:sym typeface="宋体" panose="02010600030101010101" pitchFamily="2" charset="-122"/>
              </a:rPr>
              <a:t>真的</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dirty="0">
                <a:latin typeface="Arial" panose="020B0604020202020204" pitchFamily="34" charset="0"/>
                <a:ea typeface="宋体" panose="02010600030101010101" pitchFamily="2" charset="-122"/>
                <a:sym typeface="宋体" panose="02010600030101010101" pitchFamily="2" charset="-122"/>
              </a:rPr>
              <a:t>我的良心受伤了</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dirty="0">
                <a:latin typeface="Arial" panose="020B0604020202020204" pitchFamily="34" charset="0"/>
                <a:ea typeface="宋体" panose="02010600030101010101" pitchFamily="2" charset="-122"/>
                <a:sym typeface="宋体" panose="02010600030101010101" pitchFamily="2" charset="-122"/>
              </a:rPr>
              <a:t>我没有判断明白</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dirty="0">
                <a:latin typeface="Arial" panose="020B0604020202020204" pitchFamily="34" charset="0"/>
                <a:ea typeface="宋体" panose="02010600030101010101" pitchFamily="2" charset="-122"/>
                <a:sym typeface="宋体" panose="02010600030101010101" pitchFamily="2" charset="-122"/>
              </a:rPr>
              <a:t>便妄下断语</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dirty="0">
                <a:latin typeface="Arial" panose="020B0604020202020204" pitchFamily="34" charset="0"/>
                <a:ea typeface="宋体" panose="02010600030101010101" pitchFamily="2" charset="-122"/>
                <a:sym typeface="宋体" panose="02010600030101010101" pitchFamily="2" charset="-122"/>
              </a:rPr>
              <a:t>冤枉了一只不能说话辩诉的动物。想到它的无抵抗的逃避</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dirty="0">
                <a:latin typeface="Arial" panose="020B0604020202020204" pitchFamily="34" charset="0"/>
                <a:ea typeface="宋体" panose="02010600030101010101" pitchFamily="2" charset="-122"/>
                <a:sym typeface="宋体" panose="02010600030101010101" pitchFamily="2" charset="-122"/>
              </a:rPr>
              <a:t>益使我成到我的暴怒</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dirty="0">
                <a:latin typeface="Arial" panose="020B0604020202020204" pitchFamily="34" charset="0"/>
                <a:ea typeface="宋体" panose="02010600030101010101" pitchFamily="2" charset="-122"/>
                <a:sym typeface="宋体" panose="02010600030101010101" pitchFamily="2" charset="-122"/>
              </a:rPr>
              <a:t>我的</a:t>
            </a:r>
            <a:r>
              <a:rPr lang="zh-CN" altLang="zh-CN" sz="3200" b="1" dirty="0">
                <a:latin typeface="Arial" panose="020B0604020202020204" pitchFamily="34" charset="0"/>
                <a:ea typeface="宋体" panose="02010600030101010101" pitchFamily="2" charset="-122"/>
                <a:sym typeface="宋体" panose="02010600030101010101" pitchFamily="2" charset="-122"/>
              </a:rPr>
              <a:t>虐</a:t>
            </a:r>
            <a:r>
              <a:rPr lang="zh-CN" altLang="en-US" sz="3200" b="1" dirty="0">
                <a:latin typeface="Arial" panose="020B0604020202020204" pitchFamily="34" charset="0"/>
                <a:ea typeface="宋体" panose="02010600030101010101" pitchFamily="2" charset="-122"/>
                <a:sym typeface="宋体" panose="02010600030101010101" pitchFamily="2" charset="-122"/>
              </a:rPr>
              <a:t>待</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dirty="0">
                <a:latin typeface="Arial" panose="020B0604020202020204" pitchFamily="34" charset="0"/>
                <a:ea typeface="宋体" panose="02010600030101010101" pitchFamily="2" charset="-122"/>
                <a:sym typeface="宋体" panose="02010600030101010101" pitchFamily="2" charset="-122"/>
              </a:rPr>
              <a:t>都是针</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dirty="0">
                <a:latin typeface="Arial" panose="020B0604020202020204" pitchFamily="34" charset="0"/>
                <a:ea typeface="宋体" panose="02010600030101010101" pitchFamily="2" charset="-122"/>
                <a:sym typeface="宋体" panose="02010600030101010101" pitchFamily="2" charset="-122"/>
              </a:rPr>
              <a:t>刺我良心的针！</a:t>
            </a:r>
            <a:endParaRPr lang="zh-CN" altLang="en-US" sz="3200" b="1" dirty="0">
              <a:latin typeface="Arial" panose="020B0604020202020204" pitchFamily="34" charset="0"/>
              <a:ea typeface="宋体" panose="02010600030101010101" pitchFamily="2" charset="-122"/>
              <a:sym typeface="宋体" panose="02010600030101010101" pitchFamily="2" charset="-122"/>
            </a:endParaRPr>
          </a:p>
        </p:txBody>
      </p:sp>
      <p:sp>
        <p:nvSpPr>
          <p:cNvPr id="76803" name="Text Box 1027"/>
          <p:cNvSpPr txBox="1"/>
          <p:nvPr/>
        </p:nvSpPr>
        <p:spPr>
          <a:xfrm>
            <a:off x="287338" y="4781550"/>
            <a:ext cx="8569325" cy="1076325"/>
          </a:xfrm>
          <a:prstGeom prst="rect">
            <a:avLst/>
          </a:prstGeom>
          <a:noFill/>
          <a:ln w="9525">
            <a:noFill/>
          </a:ln>
        </p:spPr>
        <p:txBody>
          <a:bodyPr anchor="t">
            <a:spAutoFit/>
          </a:bodyPr>
          <a:p>
            <a:r>
              <a:rPr lang="zh-CN" altLang="en-US" sz="3200" b="1" dirty="0">
                <a:latin typeface="Arial" panose="020B0604020202020204" pitchFamily="34" charset="0"/>
                <a:ea typeface="宋体" panose="02010600030101010101" pitchFamily="2" charset="-122"/>
                <a:sym typeface="宋体" panose="02010600030101010101" pitchFamily="2" charset="-122"/>
              </a:rPr>
              <a:t>我很想补救我的过失</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dirty="0">
                <a:latin typeface="Arial" panose="020B0604020202020204" pitchFamily="34" charset="0"/>
                <a:ea typeface="宋体" panose="02010600030101010101" pitchFamily="2" charset="-122"/>
                <a:sym typeface="宋体" panose="02010600030101010101" pitchFamily="2" charset="-122"/>
              </a:rPr>
              <a:t>但它是不能说话的</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dirty="0">
                <a:latin typeface="Arial" panose="020B0604020202020204" pitchFamily="34" charset="0"/>
                <a:ea typeface="宋体" panose="02010600030101010101" pitchFamily="2" charset="-122"/>
                <a:sym typeface="宋体" panose="02010600030101010101" pitchFamily="2" charset="-122"/>
              </a:rPr>
              <a:t>我将怎样地对它表白我的误解呢？</a:t>
            </a:r>
            <a:endParaRPr lang="zh-CN" altLang="en-US" sz="3200" b="1" dirty="0">
              <a:latin typeface="Arial" panose="020B0604020202020204" pitchFamily="34" charset="0"/>
              <a:ea typeface="宋体" panose="02010600030101010101" pitchFamily="2" charset="-122"/>
              <a:sym typeface="宋体" panose="02010600030101010101" pitchFamily="2" charset="-122"/>
            </a:endParaRPr>
          </a:p>
        </p:txBody>
      </p:sp>
      <p:sp>
        <p:nvSpPr>
          <p:cNvPr id="20486" name="矩形 22540"/>
          <p:cNvSpPr/>
          <p:nvPr/>
        </p:nvSpPr>
        <p:spPr>
          <a:xfrm>
            <a:off x="2886075" y="3194050"/>
            <a:ext cx="1819275" cy="582613"/>
          </a:xfrm>
          <a:prstGeom prst="rect">
            <a:avLst/>
          </a:prstGeom>
          <a:noFill/>
          <a:ln w="9525">
            <a:noFill/>
          </a:ln>
        </p:spPr>
        <p:txBody>
          <a:bodyPr wrap="square" anchor="t">
            <a:spAutoFit/>
          </a:bodyPr>
          <a:p>
            <a:r>
              <a:rPr lang="en-US" altLang="zh-CN" sz="3200" b="1">
                <a:latin typeface="黑体" panose="02010609060101010101" pitchFamily="49" charset="-122"/>
                <a:ea typeface="黑体" panose="02010609060101010101" pitchFamily="49" charset="-122"/>
              </a:rPr>
              <a:t>﹒</a:t>
            </a:r>
            <a:r>
              <a:rPr lang="en-US" altLang="zh-CN" sz="3200" b="1">
                <a:latin typeface="Arial" panose="020B0604020202020204" pitchFamily="34" charset="0"/>
                <a:ea typeface="黑体" panose="02010609060101010101" pitchFamily="49" charset="-122"/>
              </a:rPr>
              <a:t>﹒﹒﹒</a:t>
            </a:r>
            <a:endParaRPr lang="en-US" altLang="zh-CN" sz="3200" b="1">
              <a:latin typeface="Arial" panose="020B0604020202020204" pitchFamily="34" charset="0"/>
              <a:ea typeface="黑体" panose="02010609060101010101" pitchFamily="49" charset="-122"/>
            </a:endParaRPr>
          </a:p>
        </p:txBody>
      </p:sp>
      <p:sp>
        <p:nvSpPr>
          <p:cNvPr id="2" name="矩形 22540"/>
          <p:cNvSpPr/>
          <p:nvPr/>
        </p:nvSpPr>
        <p:spPr>
          <a:xfrm>
            <a:off x="4613275" y="3194050"/>
            <a:ext cx="3994150" cy="582613"/>
          </a:xfrm>
          <a:prstGeom prst="rect">
            <a:avLst/>
          </a:prstGeom>
          <a:noFill/>
          <a:ln w="9525">
            <a:noFill/>
          </a:ln>
        </p:spPr>
        <p:txBody>
          <a:bodyPr wrap="square" anchor="t">
            <a:spAutoFit/>
          </a:bodyPr>
          <a:p>
            <a:r>
              <a:rPr lang="en-US" altLang="zh-CN" sz="3200" b="1">
                <a:latin typeface="黑体" panose="02010609060101010101" pitchFamily="49" charset="-122"/>
                <a:ea typeface="黑体" panose="02010609060101010101" pitchFamily="49" charset="-122"/>
              </a:rPr>
              <a:t>﹒</a:t>
            </a:r>
            <a:r>
              <a:rPr lang="en-US" altLang="zh-CN" sz="3200" b="1">
                <a:latin typeface="Arial" panose="020B0604020202020204" pitchFamily="34" charset="0"/>
                <a:ea typeface="黑体" panose="02010609060101010101" pitchFamily="49" charset="-122"/>
              </a:rPr>
              <a:t>﹒﹒﹒﹒﹒﹒﹒﹒</a:t>
            </a:r>
            <a:endParaRPr lang="en-US" altLang="zh-CN" sz="3200" b="1">
              <a:latin typeface="Arial" panose="020B0604020202020204" pitchFamily="34" charset="0"/>
              <a:ea typeface="黑体" panose="02010609060101010101" pitchFamily="49" charset="-122"/>
            </a:endParaRPr>
          </a:p>
        </p:txBody>
      </p:sp>
      <p:sp>
        <p:nvSpPr>
          <p:cNvPr id="3" name="矩形 22540"/>
          <p:cNvSpPr/>
          <p:nvPr/>
        </p:nvSpPr>
        <p:spPr>
          <a:xfrm>
            <a:off x="287338" y="3776663"/>
            <a:ext cx="2251075" cy="584200"/>
          </a:xfrm>
          <a:prstGeom prst="rect">
            <a:avLst/>
          </a:prstGeom>
          <a:noFill/>
          <a:ln w="9525">
            <a:noFill/>
          </a:ln>
        </p:spPr>
        <p:txBody>
          <a:bodyPr wrap="square" anchor="t">
            <a:spAutoFit/>
          </a:bodyPr>
          <a:p>
            <a:r>
              <a:rPr lang="en-US" altLang="zh-CN" sz="3200" b="1">
                <a:latin typeface="黑体" panose="02010609060101010101" pitchFamily="49" charset="-122"/>
                <a:ea typeface="黑体" panose="02010609060101010101" pitchFamily="49" charset="-122"/>
              </a:rPr>
              <a:t>﹒</a:t>
            </a:r>
            <a:r>
              <a:rPr lang="en-US" altLang="zh-CN" sz="3200" b="1">
                <a:latin typeface="Arial" panose="020B0604020202020204" pitchFamily="34" charset="0"/>
                <a:ea typeface="黑体" panose="02010609060101010101" pitchFamily="49" charset="-122"/>
              </a:rPr>
              <a:t>﹒﹒﹒﹒</a:t>
            </a:r>
            <a:endParaRPr lang="en-US" altLang="zh-CN" sz="3200" b="1">
              <a:latin typeface="Arial" panose="020B0604020202020204" pitchFamily="34" charset="0"/>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6802"/>
                                        </p:tgtEl>
                                        <p:attrNameLst>
                                          <p:attrName>style.visibility</p:attrName>
                                        </p:attrNameLst>
                                      </p:cBhvr>
                                      <p:to>
                                        <p:strVal val="visible"/>
                                      </p:to>
                                    </p:set>
                                    <p:anim calcmode="lin" valueType="num">
                                      <p:cBhvr additive="base">
                                        <p:cTn id="7" dur="500" fill="hold"/>
                                        <p:tgtEl>
                                          <p:spTgt spid="76802"/>
                                        </p:tgtEl>
                                        <p:attrNameLst>
                                          <p:attrName>ppt_x</p:attrName>
                                        </p:attrNameLst>
                                      </p:cBhvr>
                                      <p:tavLst>
                                        <p:tav tm="0">
                                          <p:val>
                                            <p:strVal val="#ppt_x"/>
                                          </p:val>
                                        </p:tav>
                                        <p:tav tm="100000">
                                          <p:val>
                                            <p:strVal val="#ppt_x"/>
                                          </p:val>
                                        </p:tav>
                                      </p:tavLst>
                                    </p:anim>
                                    <p:anim calcmode="lin" valueType="num">
                                      <p:cBhvr additive="base">
                                        <p:cTn id="8" dur="500" fill="hold"/>
                                        <p:tgtEl>
                                          <p:spTgt spid="7680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0486"/>
                                        </p:tgtEl>
                                        <p:attrNameLst>
                                          <p:attrName>style.visibility</p:attrName>
                                        </p:attrNameLst>
                                      </p:cBhvr>
                                      <p:to>
                                        <p:strVal val="visible"/>
                                      </p:to>
                                    </p:set>
                                    <p:anim calcmode="lin" valueType="num">
                                      <p:cBhvr additive="base">
                                        <p:cTn id="11" dur="500" fill="hold"/>
                                        <p:tgtEl>
                                          <p:spTgt spid="20486"/>
                                        </p:tgtEl>
                                        <p:attrNameLst>
                                          <p:attrName>ppt_x</p:attrName>
                                        </p:attrNameLst>
                                      </p:cBhvr>
                                      <p:tavLst>
                                        <p:tav tm="0">
                                          <p:val>
                                            <p:strVal val="#ppt_x"/>
                                          </p:val>
                                        </p:tav>
                                        <p:tav tm="100000">
                                          <p:val>
                                            <p:strVal val="#ppt_x"/>
                                          </p:val>
                                        </p:tav>
                                      </p:tavLst>
                                    </p:anim>
                                    <p:anim calcmode="lin" valueType="num">
                                      <p:cBhvr additive="base">
                                        <p:cTn id="12" dur="500" fill="hold"/>
                                        <p:tgtEl>
                                          <p:spTgt spid="20486"/>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ppt_x"/>
                                          </p:val>
                                        </p:tav>
                                        <p:tav tm="100000">
                                          <p:val>
                                            <p:strVal val="#ppt_x"/>
                                          </p:val>
                                        </p:tav>
                                      </p:tavLst>
                                    </p:anim>
                                    <p:anim calcmode="lin" valueType="num">
                                      <p:cBhvr additive="base">
                                        <p:cTn id="16" dur="500" fill="hold"/>
                                        <p:tgtEl>
                                          <p:spTgt spid="2"/>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6803"/>
                                        </p:tgtEl>
                                        <p:attrNameLst>
                                          <p:attrName>style.visibility</p:attrName>
                                        </p:attrNameLst>
                                      </p:cBhvr>
                                      <p:to>
                                        <p:strVal val="visible"/>
                                      </p:to>
                                    </p:set>
                                    <p:anim calcmode="lin" valueType="num">
                                      <p:cBhvr additive="base">
                                        <p:cTn id="25" dur="500" fill="hold"/>
                                        <p:tgtEl>
                                          <p:spTgt spid="76803"/>
                                        </p:tgtEl>
                                        <p:attrNameLst>
                                          <p:attrName>ppt_x</p:attrName>
                                        </p:attrNameLst>
                                      </p:cBhvr>
                                      <p:tavLst>
                                        <p:tav tm="0">
                                          <p:val>
                                            <p:strVal val="#ppt_x"/>
                                          </p:val>
                                        </p:tav>
                                        <p:tav tm="100000">
                                          <p:val>
                                            <p:strVal val="#ppt_x"/>
                                          </p:val>
                                        </p:tav>
                                      </p:tavLst>
                                    </p:anim>
                                    <p:anim calcmode="lin" valueType="num">
                                      <p:cBhvr additive="base">
                                        <p:cTn id="26" dur="500" fill="hold"/>
                                        <p:tgtEl>
                                          <p:spTgt spid="7680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802" grpId="0"/>
      <p:bldP spid="20486" grpId="0"/>
      <p:bldP spid="2" grpId="0"/>
      <p:bldP spid="3" grpId="0"/>
      <p:bldP spid="7680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8545" name="Text Box 1027"/>
          <p:cNvSpPr txBox="1"/>
          <p:nvPr/>
        </p:nvSpPr>
        <p:spPr>
          <a:xfrm>
            <a:off x="142875" y="813753"/>
            <a:ext cx="8953500" cy="509587"/>
          </a:xfrm>
          <a:prstGeom prst="rect">
            <a:avLst/>
          </a:prstGeom>
          <a:noFill/>
          <a:ln w="9525">
            <a:noFill/>
          </a:ln>
        </p:spPr>
        <p:txBody>
          <a:bodyPr wrap="square" anchor="t">
            <a:spAutoFit/>
          </a:bodyPr>
          <a:p>
            <a:pPr>
              <a:lnSpc>
                <a:spcPct val="85000"/>
              </a:lnSpc>
            </a:pP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en-US" altLang="zh-CN" sz="3200" b="1" dirty="0">
                <a:latin typeface="宋体" panose="02010600030101010101" pitchFamily="2" charset="-122"/>
                <a:ea typeface="宋体" panose="02010600030101010101" pitchFamily="2" charset="-122"/>
                <a:sym typeface="宋体" panose="02010600030101010101" pitchFamily="2" charset="-122"/>
              </a:rPr>
              <a:t>2</a:t>
            </a:r>
            <a:r>
              <a:rPr lang="zh-CN" altLang="zh-CN" sz="3200" b="1" dirty="0">
                <a:latin typeface="宋体" panose="02010600030101010101" pitchFamily="2" charset="-122"/>
                <a:ea typeface="宋体" panose="02010600030101010101" pitchFamily="2" charset="-122"/>
                <a:sym typeface="宋体" panose="02010600030101010101" pitchFamily="2" charset="-122"/>
              </a:rPr>
              <a:t>)</a:t>
            </a:r>
            <a:r>
              <a:rPr lang="zh-CN" altLang="zh-CN" sz="3200" b="1" dirty="0">
                <a:latin typeface="Arial" panose="020B0604020202020204" pitchFamily="34" charset="0"/>
                <a:ea typeface="宋体" panose="02010600030101010101" pitchFamily="2" charset="-122"/>
                <a:sym typeface="宋体" panose="02010600030101010101" pitchFamily="2" charset="-122"/>
              </a:rPr>
              <a:t>为</a:t>
            </a:r>
            <a:r>
              <a:rPr lang="zh-CN" altLang="zh-CN" sz="3200" b="1" dirty="0">
                <a:latin typeface="Arial" panose="020B0604020202020204" pitchFamily="34" charset="0"/>
                <a:ea typeface="SimSun-ExtB" panose="02010609060101010101" pitchFamily="49" charset="-122"/>
                <a:sym typeface="宋体" panose="02010600030101010101" pitchFamily="2" charset="-122"/>
              </a:rPr>
              <a:t>什么第三只猫的死</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altLang="zh-CN" sz="3200" b="1" dirty="0">
                <a:latin typeface="Arial" panose="020B0604020202020204" pitchFamily="34" charset="0"/>
                <a:ea typeface="SimSun-ExtB" panose="02010609060101010101" pitchFamily="49" charset="-122"/>
                <a:sym typeface="宋体" panose="02010600030101010101" pitchFamily="2" charset="-122"/>
              </a:rPr>
              <a:t>会让“我”永恒忏悔？</a:t>
            </a:r>
            <a:endParaRPr lang="zh-CN" altLang="zh-CN" sz="3200" b="1" dirty="0">
              <a:latin typeface="Arial" panose="020B0604020202020204" pitchFamily="34" charset="0"/>
              <a:ea typeface="SimSun-ExtB" panose="02010609060101010101" pitchFamily="49" charset="-122"/>
              <a:sym typeface="宋体" panose="02010600030101010101" pitchFamily="2" charset="-122"/>
            </a:endParaRPr>
          </a:p>
        </p:txBody>
      </p:sp>
      <p:sp>
        <p:nvSpPr>
          <p:cNvPr id="3" name="Text Box 1027"/>
          <p:cNvSpPr txBox="1"/>
          <p:nvPr/>
        </p:nvSpPr>
        <p:spPr>
          <a:xfrm>
            <a:off x="190500" y="1475105"/>
            <a:ext cx="8953500" cy="927100"/>
          </a:xfrm>
          <a:prstGeom prst="rect">
            <a:avLst/>
          </a:prstGeom>
          <a:noFill/>
          <a:ln w="9525">
            <a:noFill/>
          </a:ln>
        </p:spPr>
        <p:txBody>
          <a:bodyPr wrap="square" anchor="t">
            <a:spAutoFit/>
          </a:bodyPr>
          <a:p>
            <a:pPr>
              <a:lnSpc>
                <a:spcPct val="85000"/>
              </a:lnSpc>
            </a:pPr>
            <a:r>
              <a:rPr lang="zh-CN" altLang="zh-CN" sz="3200" b="1" dirty="0">
                <a:solidFill>
                  <a:srgbClr val="FF0000"/>
                </a:solidFill>
                <a:latin typeface="Arial" panose="020B0604020202020204" pitchFamily="34" charset="0"/>
                <a:ea typeface="SimSun-ExtB" panose="02010609060101010101" pitchFamily="49" charset="-122"/>
                <a:sym typeface="宋体" panose="02010600030101010101" pitchFamily="2" charset="-122"/>
              </a:rPr>
              <a:t>“我”为自己的暴怒之行而忏悔</a:t>
            </a:r>
            <a:r>
              <a:rPr lang="zh-CN" altLang="zh-CN" sz="3200" b="1" dirty="0">
                <a:solidFill>
                  <a:srgbClr val="0000CC"/>
                </a:solidFill>
                <a:latin typeface="Arial" panose="020B0604020202020204" pitchFamily="34" charset="0"/>
                <a:ea typeface="SimSun-ExtB" panose="02010609060101010101" pitchFamily="49" charset="-122"/>
                <a:sym typeface="宋体" panose="02010600030101010101" pitchFamily="2" charset="-122"/>
              </a:rPr>
              <a:t>。因为是</a:t>
            </a:r>
            <a:r>
              <a:rPr lang="zh-CN" altLang="zh-CN" sz="3200" b="1" dirty="0">
                <a:solidFill>
                  <a:srgbClr val="FF0000"/>
                </a:solidFill>
                <a:latin typeface="Arial" panose="020B0604020202020204" pitchFamily="34" charset="0"/>
                <a:ea typeface="SimSun-ExtB" panose="02010609060101010101" pitchFamily="49" charset="-122"/>
                <a:sym typeface="宋体" panose="02010600030101010101" pitchFamily="2" charset="-122"/>
              </a:rPr>
              <a:t>“我”的盲从、偏私、主观臆断酿成了猫的悲剧</a:t>
            </a:r>
            <a:r>
              <a:rPr lang="zh-CN" altLang="zh-CN" sz="3200" b="1" dirty="0">
                <a:solidFill>
                  <a:srgbClr val="0000CC"/>
                </a:solidFill>
                <a:latin typeface="Arial" panose="020B0604020202020204" pitchFamily="34" charset="0"/>
                <a:ea typeface="SimSun-ExtB" panose="02010609060101010101" pitchFamily="49" charset="-122"/>
                <a:sym typeface="宋体" panose="02010600030101010101" pitchFamily="2" charset="-122"/>
              </a:rPr>
              <a:t>。</a:t>
            </a:r>
            <a:endParaRPr lang="zh-CN" altLang="zh-CN" sz="3200" b="1" dirty="0">
              <a:solidFill>
                <a:srgbClr val="0000CC"/>
              </a:solidFill>
              <a:latin typeface="Arial" panose="020B0604020202020204" pitchFamily="34" charset="0"/>
              <a:ea typeface="SimSun-ExtB" panose="02010609060101010101" pitchFamily="49" charset="-122"/>
              <a:sym typeface="宋体" panose="02010600030101010101" pitchFamily="2" charset="-122"/>
            </a:endParaRPr>
          </a:p>
        </p:txBody>
      </p:sp>
      <p:sp>
        <p:nvSpPr>
          <p:cNvPr id="5" name="Text Box 1027"/>
          <p:cNvSpPr txBox="1"/>
          <p:nvPr/>
        </p:nvSpPr>
        <p:spPr>
          <a:xfrm>
            <a:off x="95250" y="2402205"/>
            <a:ext cx="9048750" cy="3340100"/>
          </a:xfrm>
          <a:prstGeom prst="rect">
            <a:avLst/>
          </a:prstGeom>
          <a:noFill/>
          <a:ln w="9525">
            <a:noFill/>
          </a:ln>
        </p:spPr>
        <p:txBody>
          <a:bodyPr wrap="square" anchor="t">
            <a:spAutoFit/>
          </a:bodyPr>
          <a:p>
            <a:pPr>
              <a:lnSpc>
                <a:spcPct val="120000"/>
              </a:lnSpc>
              <a:spcBef>
                <a:spcPts val="0"/>
              </a:spcBef>
              <a:spcAft>
                <a:spcPts val="0"/>
              </a:spcAft>
            </a:pPr>
            <a:r>
              <a:rPr lang="zh-CN" altLang="zh-CN" sz="3200" b="1" dirty="0">
                <a:latin typeface="Arial" panose="020B0604020202020204" pitchFamily="34" charset="0"/>
                <a:ea typeface="宋体" panose="02010600030101010101" pitchFamily="2" charset="-122"/>
                <a:sym typeface="宋体" panose="02010600030101010101" pitchFamily="2" charset="-122"/>
              </a:rPr>
              <a:t>例句：一时怒气冲天,拿起楼门旁倚着的一根木棒,追上去打了一下。</a:t>
            </a:r>
            <a:r>
              <a:rPr lang="zh-CN" altLang="zh-CN" sz="3200" b="1" dirty="0">
                <a:solidFill>
                  <a:schemeClr val="tx1"/>
                </a:solidFill>
                <a:uFillTx/>
                <a:latin typeface="Arial" panose="020B0604020202020204" pitchFamily="34" charset="0"/>
                <a:ea typeface="SimSun-ExtB" panose="02010609060101010101" pitchFamily="49" charset="-122"/>
                <a:sym typeface="宋体" panose="02010600030101010101" pitchFamily="2" charset="-122"/>
              </a:rPr>
              <a:t>它很悲楚地叫了一声“咪呜”, 使逃到屋瓦上了。</a:t>
            </a:r>
            <a:endParaRPr lang="zh-CN" altLang="zh-CN" sz="3200" b="1" dirty="0">
              <a:solidFill>
                <a:schemeClr val="tx1"/>
              </a:solidFill>
              <a:uFillTx/>
              <a:latin typeface="Arial" panose="020B0604020202020204" pitchFamily="34" charset="0"/>
              <a:ea typeface="SimSun-ExtB" panose="02010609060101010101" pitchFamily="49" charset="-122"/>
              <a:sym typeface="宋体" panose="02010600030101010101" pitchFamily="2" charset="-122"/>
            </a:endParaRPr>
          </a:p>
          <a:p>
            <a:r>
              <a:rPr lang="zh-CN" altLang="zh-CN" sz="3200" b="1" dirty="0">
                <a:solidFill>
                  <a:srgbClr val="0000CC"/>
                </a:solidFill>
                <a:latin typeface="Arial" panose="020B0604020202020204" pitchFamily="34" charset="0"/>
                <a:ea typeface="宋体" panose="02010600030101010101" pitchFamily="2" charset="-122"/>
                <a:sym typeface="宋体" panose="02010600030101010101" pitchFamily="2" charset="-122"/>
              </a:rPr>
              <a:t>分析：</a:t>
            </a:r>
            <a:r>
              <a:rPr lang="zh-CN" altLang="zh-CN" sz="3200" b="1" dirty="0">
                <a:solidFill>
                  <a:srgbClr val="FF0000"/>
                </a:solidFill>
                <a:latin typeface="Arial" panose="020B0604020202020204" pitchFamily="34" charset="0"/>
                <a:ea typeface="SimSun-ExtB" panose="02010609060101010101" pitchFamily="49" charset="-122"/>
                <a:sym typeface="宋体" panose="02010600030101010101" pitchFamily="2" charset="-122"/>
              </a:rPr>
              <a:t>面对无辜的生命,“我”没有判断明白,就妄下判断,粗暴地挥棒着惩戒</a:t>
            </a:r>
            <a:r>
              <a:rPr lang="zh-CN" altLang="zh-CN" sz="3200" b="1" dirty="0">
                <a:solidFill>
                  <a:srgbClr val="0000CC"/>
                </a:solidFill>
                <a:latin typeface="Arial" panose="020B0604020202020204" pitchFamily="34" charset="0"/>
                <a:ea typeface="SimSun-ExtB" panose="02010609060101010101" pitchFamily="49" charset="-122"/>
                <a:sym typeface="宋体" panose="02010600030101010101" pitchFamily="2" charset="-122"/>
              </a:rPr>
              <a:t>。一声“咪呜”有着无法辩解的悲楚,是主观臆断酿成了这场悲剧。</a:t>
            </a:r>
            <a:endParaRPr lang="zh-CN" altLang="zh-CN" sz="3200" b="1" dirty="0">
              <a:solidFill>
                <a:srgbClr val="0000CC"/>
              </a:solidFill>
              <a:latin typeface="Arial" panose="020B0604020202020204" pitchFamily="34" charset="0"/>
              <a:ea typeface="SimSun-ExtB" panose="02010609060101010101" pitchFamily="49" charset="-122"/>
              <a:sym typeface="宋体" panose="02010600030101010101" pitchFamily="2" charset="-122"/>
            </a:endParaRPr>
          </a:p>
        </p:txBody>
      </p:sp>
      <p:sp>
        <p:nvSpPr>
          <p:cNvPr id="2" name="矩形 22540"/>
          <p:cNvSpPr/>
          <p:nvPr/>
        </p:nvSpPr>
        <p:spPr>
          <a:xfrm>
            <a:off x="142875" y="3340735"/>
            <a:ext cx="3085465" cy="583565"/>
          </a:xfrm>
          <a:prstGeom prst="rect">
            <a:avLst/>
          </a:prstGeom>
          <a:noFill/>
          <a:ln w="9525">
            <a:noFill/>
          </a:ln>
        </p:spPr>
        <p:txBody>
          <a:bodyPr wrap="square" anchor="t">
            <a:spAutoFit/>
          </a:bodyPr>
          <a:p>
            <a:r>
              <a:rPr lang="en-US" altLang="zh-CN" sz="3200" b="1">
                <a:latin typeface="黑体" panose="02010609060101010101" pitchFamily="49" charset="-122"/>
                <a:ea typeface="黑体" panose="02010609060101010101" pitchFamily="49" charset="-122"/>
              </a:rPr>
              <a:t>﹒</a:t>
            </a:r>
            <a:r>
              <a:rPr lang="en-US" altLang="zh-CN" sz="3200" b="1">
                <a:latin typeface="Arial" panose="020B0604020202020204" pitchFamily="34" charset="0"/>
                <a:ea typeface="黑体" panose="02010609060101010101" pitchFamily="49" charset="-122"/>
              </a:rPr>
              <a:t>﹒﹒﹒﹒﹒﹒</a:t>
            </a:r>
            <a:endParaRPr lang="en-US" altLang="zh-CN" sz="3200" b="1">
              <a:latin typeface="Arial" panose="020B0604020202020204" pitchFamily="34" charset="0"/>
              <a:ea typeface="黑体" panose="02010609060101010101" pitchFamily="49" charset="-122"/>
            </a:endParaRPr>
          </a:p>
        </p:txBody>
      </p:sp>
      <p:sp>
        <p:nvSpPr>
          <p:cNvPr id="4" name="矩形 22540"/>
          <p:cNvSpPr/>
          <p:nvPr/>
        </p:nvSpPr>
        <p:spPr>
          <a:xfrm>
            <a:off x="3411220" y="3340735"/>
            <a:ext cx="5049520" cy="583565"/>
          </a:xfrm>
          <a:prstGeom prst="rect">
            <a:avLst/>
          </a:prstGeom>
          <a:noFill/>
          <a:ln w="9525">
            <a:noFill/>
          </a:ln>
        </p:spPr>
        <p:txBody>
          <a:bodyPr wrap="square" anchor="t">
            <a:spAutoFit/>
          </a:bodyPr>
          <a:p>
            <a:r>
              <a:rPr lang="en-US" altLang="zh-CN" sz="3200" b="1">
                <a:latin typeface="黑体" panose="02010609060101010101" pitchFamily="49" charset="-122"/>
                <a:ea typeface="黑体" panose="02010609060101010101" pitchFamily="49" charset="-122"/>
              </a:rPr>
              <a:t>﹒</a:t>
            </a:r>
            <a:r>
              <a:rPr lang="en-US" altLang="zh-CN" sz="3200" b="1">
                <a:latin typeface="Arial" panose="020B0604020202020204" pitchFamily="34" charset="0"/>
                <a:ea typeface="黑体" panose="02010609060101010101" pitchFamily="49" charset="-122"/>
              </a:rPr>
              <a:t>﹒﹒﹒﹒﹒﹒﹒﹒ </a:t>
            </a:r>
            <a:r>
              <a:rPr lang="en-US" altLang="zh-CN" sz="3200" b="1">
                <a:ea typeface="黑体" panose="02010609060101010101" pitchFamily="49" charset="-122"/>
                <a:sym typeface="+mn-ea"/>
              </a:rPr>
              <a:t>﹒﹒</a:t>
            </a:r>
            <a:endParaRPr lang="en-US" altLang="zh-CN" sz="3200" b="1">
              <a:latin typeface="Arial" panose="020B0604020202020204" pitchFamily="34" charset="0"/>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charRg st="0" end="55"/>
                                            </p:txEl>
                                          </p:spTgt>
                                        </p:tgtEl>
                                        <p:attrNameLst>
                                          <p:attrName>style.visibility</p:attrName>
                                        </p:attrNameLst>
                                      </p:cBhvr>
                                      <p:to>
                                        <p:strVal val="visible"/>
                                      </p:to>
                                    </p:set>
                                    <p:anim calcmode="lin" valueType="num">
                                      <p:cBhvr additive="base">
                                        <p:cTn id="13" dur="500" fill="hold"/>
                                        <p:tgtEl>
                                          <p:spTgt spid="5">
                                            <p:txEl>
                                              <p:charRg st="0" end="55"/>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charRg st="0" end="55"/>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ppt_x"/>
                                          </p:val>
                                        </p:tav>
                                        <p:tav tm="100000">
                                          <p:val>
                                            <p:strVal val="#ppt_x"/>
                                          </p:val>
                                        </p:tav>
                                      </p:tavLst>
                                    </p:anim>
                                    <p:anim calcmode="lin" valueType="num">
                                      <p:cBhvr additive="base">
                                        <p:cTn id="18" dur="500" fill="hold"/>
                                        <p:tgtEl>
                                          <p:spTgt spid="2"/>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ppt_x"/>
                                          </p:val>
                                        </p:tav>
                                        <p:tav tm="100000">
                                          <p:val>
                                            <p:strVal val="#ppt_x"/>
                                          </p:val>
                                        </p:tav>
                                      </p:tavLst>
                                    </p:anim>
                                    <p:anim calcmode="lin" valueType="num">
                                      <p:cBhvr additive="base">
                                        <p:cTn id="2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5">
                                            <p:txEl>
                                              <p:charRg st="55" end="121"/>
                                            </p:txEl>
                                          </p:spTgt>
                                        </p:tgtEl>
                                        <p:attrNameLst>
                                          <p:attrName>style.visibility</p:attrName>
                                        </p:attrNameLst>
                                      </p:cBhvr>
                                      <p:to>
                                        <p:strVal val="visible"/>
                                      </p:to>
                                    </p:set>
                                    <p:animEffect transition="in" filter="blinds(horizontal)">
                                      <p:cBhvr>
                                        <p:cTn id="27" dur="500"/>
                                        <p:tgtEl>
                                          <p:spTgt spid="5">
                                            <p:txEl>
                                              <p:charRg st="55" end="12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 Box 1027"/>
          <p:cNvSpPr txBox="1"/>
          <p:nvPr/>
        </p:nvSpPr>
        <p:spPr>
          <a:xfrm>
            <a:off x="0" y="781050"/>
            <a:ext cx="8953500" cy="1763395"/>
          </a:xfrm>
          <a:prstGeom prst="rect">
            <a:avLst/>
          </a:prstGeom>
          <a:noFill/>
          <a:ln w="9525">
            <a:noFill/>
          </a:ln>
        </p:spPr>
        <p:txBody>
          <a:bodyPr wrap="square" anchor="t">
            <a:spAutoFit/>
          </a:bodyPr>
          <a:p>
            <a:pPr>
              <a:lnSpc>
                <a:spcPct val="85000"/>
              </a:lnSpc>
            </a:pPr>
            <a:r>
              <a:rPr lang="zh-CN" altLang="zh-CN" sz="3200" b="1" dirty="0">
                <a:solidFill>
                  <a:srgbClr val="FF0000"/>
                </a:solidFill>
                <a:latin typeface="Arial" panose="020B0604020202020204" pitchFamily="34" charset="0"/>
                <a:ea typeface="SimSun-ExtB" panose="02010609060101010101" pitchFamily="49" charset="-122"/>
                <a:sym typeface="宋体" panose="02010600030101010101" pitchFamily="2" charset="-122"/>
              </a:rPr>
              <a:t>“我”为第三只猫蒙冤受屈、孤独死去而忏悔</a:t>
            </a:r>
            <a:r>
              <a:rPr lang="zh-CN" altLang="zh-CN" sz="3200" b="1" dirty="0">
                <a:solidFill>
                  <a:srgbClr val="0000CC"/>
                </a:solidFill>
                <a:latin typeface="Arial" panose="020B0604020202020204" pitchFamily="34" charset="0"/>
                <a:ea typeface="SimSun-ExtB" panose="02010609060101010101" pitchFamily="49" charset="-122"/>
                <a:sym typeface="宋体" panose="02010600030101010101" pitchFamily="2" charset="-122"/>
              </a:rPr>
              <a:t>。是</a:t>
            </a:r>
            <a:r>
              <a:rPr lang="zh-CN" altLang="zh-CN" sz="3200" b="1" dirty="0">
                <a:solidFill>
                  <a:srgbClr val="FF0000"/>
                </a:solidFill>
                <a:latin typeface="Arial" panose="020B0604020202020204" pitchFamily="34" charset="0"/>
                <a:ea typeface="SimSun-ExtB" panose="02010609060101010101" pitchFamily="49" charset="-122"/>
                <a:sym typeface="宋体" panose="02010600030101010101" pitchFamily="2" charset="-122"/>
              </a:rPr>
              <a:t>“我”的暴行,夺走了它的清白、尊严；夺走了它对人们的信任、温情；夺走了它辩解的机会、内心的安宁、生存的权利</a:t>
            </a:r>
            <a:r>
              <a:rPr lang="zh-CN" altLang="zh-CN" sz="3200" b="1" dirty="0">
                <a:solidFill>
                  <a:srgbClr val="0000CC"/>
                </a:solidFill>
                <a:latin typeface="Arial" panose="020B0604020202020204" pitchFamily="34" charset="0"/>
                <a:ea typeface="SimSun-ExtB" panose="02010609060101010101" pitchFamily="49" charset="-122"/>
                <a:sym typeface="宋体" panose="02010600030101010101" pitchFamily="2" charset="-122"/>
              </a:rPr>
              <a:t>……</a:t>
            </a:r>
            <a:endParaRPr lang="zh-CN" altLang="zh-CN" sz="3200" b="1" dirty="0">
              <a:solidFill>
                <a:srgbClr val="0000CC"/>
              </a:solidFill>
              <a:latin typeface="Arial" panose="020B0604020202020204" pitchFamily="34" charset="0"/>
              <a:ea typeface="SimSun-ExtB" panose="02010609060101010101" pitchFamily="49" charset="-122"/>
              <a:sym typeface="宋体" panose="02010600030101010101" pitchFamily="2" charset="-122"/>
            </a:endParaRPr>
          </a:p>
        </p:txBody>
      </p:sp>
      <p:sp>
        <p:nvSpPr>
          <p:cNvPr id="5" name="Text Box 1027"/>
          <p:cNvSpPr txBox="1"/>
          <p:nvPr/>
        </p:nvSpPr>
        <p:spPr>
          <a:xfrm>
            <a:off x="0" y="2841625"/>
            <a:ext cx="9144000" cy="2522855"/>
          </a:xfrm>
          <a:prstGeom prst="rect">
            <a:avLst/>
          </a:prstGeom>
          <a:noFill/>
          <a:ln w="9525">
            <a:noFill/>
          </a:ln>
        </p:spPr>
        <p:txBody>
          <a:bodyPr wrap="square" anchor="t">
            <a:spAutoFit/>
          </a:bodyPr>
          <a:p>
            <a:r>
              <a:rPr lang="zh-CN" altLang="zh-CN" sz="3000" b="1" dirty="0">
                <a:latin typeface="Arial" panose="020B0604020202020204" pitchFamily="34" charset="0"/>
                <a:ea typeface="宋体" panose="02010600030101010101" pitchFamily="2" charset="-122"/>
                <a:sym typeface="宋体" panose="02010600030101010101" pitchFamily="2" charset="-122"/>
              </a:rPr>
              <a:t>例句：两个月后,我们的猫忽然死在邻家的屋脊上……</a:t>
            </a:r>
            <a:endParaRPr lang="zh-CN" altLang="zh-CN" sz="3000" b="1" dirty="0">
              <a:latin typeface="Arial" panose="020B0604020202020204" pitchFamily="34" charset="0"/>
              <a:ea typeface="宋体" panose="02010600030101010101" pitchFamily="2" charset="-122"/>
              <a:sym typeface="宋体" panose="02010600030101010101" pitchFamily="2" charset="-122"/>
            </a:endParaRPr>
          </a:p>
          <a:p>
            <a:endParaRPr lang="zh-CN" altLang="zh-CN" sz="3200" b="1" dirty="0">
              <a:solidFill>
                <a:srgbClr val="0000CC"/>
              </a:solidFill>
              <a:latin typeface="Arial" panose="020B0604020202020204" pitchFamily="34" charset="0"/>
              <a:ea typeface="宋体" panose="02010600030101010101" pitchFamily="2" charset="-122"/>
              <a:sym typeface="宋体" panose="02010600030101010101" pitchFamily="2" charset="-122"/>
            </a:endParaRPr>
          </a:p>
          <a:p>
            <a:r>
              <a:rPr lang="zh-CN" altLang="zh-CN" sz="3200" b="1" dirty="0">
                <a:solidFill>
                  <a:srgbClr val="0000CC"/>
                </a:solidFill>
                <a:latin typeface="Arial" panose="020B0604020202020204" pitchFamily="34" charset="0"/>
                <a:ea typeface="宋体" panose="02010600030101010101" pitchFamily="2" charset="-122"/>
                <a:sym typeface="宋体" panose="02010600030101010101" pitchFamily="2" charset="-122"/>
              </a:rPr>
              <a:t>分析：</a:t>
            </a:r>
            <a:r>
              <a:rPr lang="zh-CN" altLang="zh-CN" sz="3200" b="1" dirty="0">
                <a:solidFill>
                  <a:srgbClr val="0000CC"/>
                </a:solidFill>
                <a:latin typeface="Arial" panose="020B0604020202020204" pitchFamily="34" charset="0"/>
                <a:ea typeface="SimSun-ExtB" panose="02010609060101010101" pitchFamily="49" charset="-122"/>
                <a:sym typeface="宋体" panose="02010600030101010101" pitchFamily="2" charset="-122"/>
              </a:rPr>
              <a:t>长期流浪,猝然离世,客死屋脊,可以</a:t>
            </a:r>
            <a:r>
              <a:rPr lang="zh-CN" altLang="zh-CN" sz="3200" b="1" dirty="0">
                <a:solidFill>
                  <a:srgbClr val="FF0000"/>
                </a:solidFill>
                <a:latin typeface="Arial" panose="020B0604020202020204" pitchFamily="34" charset="0"/>
                <a:ea typeface="SimSun-ExtB" panose="02010609060101010101" pitchFamily="49" charset="-122"/>
                <a:sym typeface="宋体" panose="02010600030101010101" pitchFamily="2" charset="-122"/>
              </a:rPr>
              <a:t>想见其频死时刻内心的悲苦和绝望</a:t>
            </a:r>
            <a:r>
              <a:rPr lang="zh-CN" altLang="zh-CN" sz="3200" b="1" dirty="0">
                <a:solidFill>
                  <a:srgbClr val="0000CC"/>
                </a:solidFill>
                <a:latin typeface="Arial" panose="020B0604020202020204" pitchFamily="34" charset="0"/>
                <a:ea typeface="SimSun-ExtB" panose="02010609060101010101" pitchFamily="49" charset="-122"/>
                <a:sym typeface="宋体" panose="02010600030101010101" pitchFamily="2" charset="-122"/>
              </a:rPr>
              <a:t>。“我”夺走了猫安宁的生活、生存的权利。</a:t>
            </a:r>
            <a:endParaRPr lang="zh-CN" altLang="zh-CN" sz="3200" b="1" dirty="0">
              <a:solidFill>
                <a:srgbClr val="0000CC"/>
              </a:solidFill>
              <a:latin typeface="Arial" panose="020B0604020202020204" pitchFamily="34" charset="0"/>
              <a:ea typeface="SimSun-ExtB" panose="02010609060101010101" pitchFamily="49" charset="-122"/>
              <a:sym typeface="宋体" panose="02010600030101010101" pitchFamily="2" charset="-122"/>
            </a:endParaRPr>
          </a:p>
        </p:txBody>
      </p:sp>
      <p:sp>
        <p:nvSpPr>
          <p:cNvPr id="19462" name="矩形 22540"/>
          <p:cNvSpPr/>
          <p:nvPr/>
        </p:nvSpPr>
        <p:spPr>
          <a:xfrm>
            <a:off x="1110933" y="3137218"/>
            <a:ext cx="1407795" cy="583565"/>
          </a:xfrm>
          <a:prstGeom prst="rect">
            <a:avLst/>
          </a:prstGeom>
          <a:noFill/>
          <a:ln w="9525">
            <a:noFill/>
          </a:ln>
        </p:spPr>
        <p:txBody>
          <a:bodyPr wrap="none" anchor="t">
            <a:spAutoFit/>
          </a:bodyPr>
          <a:p>
            <a:pPr algn="l"/>
            <a:r>
              <a:rPr lang="en-US" altLang="zh-CN" sz="3200" b="1">
                <a:latin typeface="黑体" panose="02010609060101010101" pitchFamily="49" charset="-122"/>
                <a:ea typeface="黑体" panose="02010609060101010101" pitchFamily="49" charset="-122"/>
              </a:rPr>
              <a:t>﹒</a:t>
            </a:r>
            <a:r>
              <a:rPr lang="en-US" altLang="zh-CN" sz="3200" b="1">
                <a:latin typeface="Arial" panose="020B0604020202020204" pitchFamily="34" charset="0"/>
                <a:ea typeface="黑体" panose="02010609060101010101" pitchFamily="49" charset="-122"/>
              </a:rPr>
              <a:t>﹒</a:t>
            </a:r>
            <a:r>
              <a:rPr lang="en-US" altLang="zh-CN" sz="3200" b="1">
                <a:ea typeface="黑体" panose="02010609060101010101" pitchFamily="49" charset="-122"/>
                <a:sym typeface="+mn-ea"/>
              </a:rPr>
              <a:t>﹒</a:t>
            </a:r>
            <a:endParaRPr lang="zh-CN" altLang="en-US" sz="3200" b="1" dirty="0">
              <a:latin typeface="Arial" panose="020B0604020202020204" pitchFamily="34" charset="0"/>
              <a:ea typeface="黑体" panose="02010609060101010101" pitchFamily="49" charset="-122"/>
            </a:endParaRPr>
          </a:p>
        </p:txBody>
      </p:sp>
      <p:sp>
        <p:nvSpPr>
          <p:cNvPr id="2" name="矩形 22540"/>
          <p:cNvSpPr/>
          <p:nvPr/>
        </p:nvSpPr>
        <p:spPr>
          <a:xfrm>
            <a:off x="4291013" y="3121343"/>
            <a:ext cx="999490" cy="583565"/>
          </a:xfrm>
          <a:prstGeom prst="rect">
            <a:avLst/>
          </a:prstGeom>
          <a:noFill/>
          <a:ln w="9525">
            <a:noFill/>
          </a:ln>
        </p:spPr>
        <p:txBody>
          <a:bodyPr wrap="none" anchor="t">
            <a:spAutoFit/>
          </a:bodyPr>
          <a:p>
            <a:r>
              <a:rPr lang="en-US" altLang="zh-CN" sz="3200" b="1">
                <a:latin typeface="黑体" panose="02010609060101010101" pitchFamily="49" charset="-122"/>
                <a:ea typeface="黑体" panose="02010609060101010101" pitchFamily="49" charset="-122"/>
              </a:rPr>
              <a:t>﹒</a:t>
            </a:r>
            <a:r>
              <a:rPr lang="en-US" altLang="zh-CN" sz="3200" b="1">
                <a:latin typeface="Arial" panose="020B0604020202020204" pitchFamily="34" charset="0"/>
                <a:ea typeface="黑体" panose="02010609060101010101" pitchFamily="49" charset="-122"/>
              </a:rPr>
              <a:t>﹒</a:t>
            </a:r>
            <a:endParaRPr lang="zh-CN" altLang="en-US" sz="3200" b="1" dirty="0">
              <a:latin typeface="Arial" panose="020B0604020202020204" pitchFamily="34" charset="0"/>
              <a:ea typeface="黑体" panose="02010609060101010101" pitchFamily="49" charset="-122"/>
            </a:endParaRPr>
          </a:p>
        </p:txBody>
      </p:sp>
      <p:sp>
        <p:nvSpPr>
          <p:cNvPr id="4" name="矩形 22540"/>
          <p:cNvSpPr/>
          <p:nvPr/>
        </p:nvSpPr>
        <p:spPr>
          <a:xfrm>
            <a:off x="5868035" y="3136900"/>
            <a:ext cx="3085465" cy="553085"/>
          </a:xfrm>
          <a:prstGeom prst="rect">
            <a:avLst/>
          </a:prstGeom>
          <a:noFill/>
          <a:ln w="9525">
            <a:noFill/>
          </a:ln>
        </p:spPr>
        <p:txBody>
          <a:bodyPr wrap="square" anchor="t">
            <a:spAutoFit/>
          </a:bodyPr>
          <a:p>
            <a:r>
              <a:rPr lang="en-US" altLang="zh-CN" sz="3000" b="1">
                <a:latin typeface="黑体" panose="02010609060101010101" pitchFamily="49" charset="-122"/>
                <a:ea typeface="黑体" panose="02010609060101010101" pitchFamily="49" charset="-122"/>
              </a:rPr>
              <a:t>﹒</a:t>
            </a:r>
            <a:r>
              <a:rPr lang="en-US" altLang="zh-CN" sz="3000" b="1">
                <a:latin typeface="Arial" panose="020B0604020202020204" pitchFamily="34" charset="0"/>
                <a:ea typeface="黑体" panose="02010609060101010101" pitchFamily="49" charset="-122"/>
              </a:rPr>
              <a:t>﹒﹒﹒﹒﹒</a:t>
            </a:r>
            <a:endParaRPr lang="en-US" altLang="zh-CN" sz="3000" b="1">
              <a:latin typeface="Arial" panose="020B0604020202020204" pitchFamily="34" charset="0"/>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100000">
                                          <p:val>
                                            <p:strVal val="#ppt_x"/>
                                          </p:val>
                                        </p:tav>
                                      </p:tavLst>
                                    </p:anim>
                                    <p:anim calcmode="lin" valueType="num">
                                      <p:cBhvr>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charRg st="0" end="25"/>
                                            </p:txEl>
                                          </p:spTgt>
                                        </p:tgtEl>
                                        <p:attrNameLst>
                                          <p:attrName>style.visibility</p:attrName>
                                        </p:attrNameLst>
                                      </p:cBhvr>
                                      <p:to>
                                        <p:strVal val="visible"/>
                                      </p:to>
                                    </p:set>
                                    <p:anim calcmode="lin" valueType="num">
                                      <p:cBhvr>
                                        <p:cTn id="13" dur="500" fill="hold"/>
                                        <p:tgtEl>
                                          <p:spTgt spid="5">
                                            <p:txEl>
                                              <p:charRg st="0" end="25"/>
                                            </p:txEl>
                                          </p:spTgt>
                                        </p:tgtEl>
                                        <p:attrNameLst>
                                          <p:attrName>ppt_x</p:attrName>
                                        </p:attrNameLst>
                                      </p:cBhvr>
                                      <p:tavLst>
                                        <p:tav tm="0">
                                          <p:val>
                                            <p:strVal val="#ppt_x"/>
                                          </p:val>
                                        </p:tav>
                                        <p:tav tm="100000">
                                          <p:val>
                                            <p:strVal val="#ppt_x"/>
                                          </p:val>
                                        </p:tav>
                                      </p:tavLst>
                                    </p:anim>
                                    <p:anim calcmode="lin" valueType="num">
                                      <p:cBhvr>
                                        <p:cTn id="14" dur="500" fill="hold"/>
                                        <p:tgtEl>
                                          <p:spTgt spid="5">
                                            <p:txEl>
                                              <p:charRg st="0" end="25"/>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9462"/>
                                        </p:tgtEl>
                                        <p:attrNameLst>
                                          <p:attrName>style.visibility</p:attrName>
                                        </p:attrNameLst>
                                      </p:cBhvr>
                                      <p:to>
                                        <p:strVal val="visible"/>
                                      </p:to>
                                    </p:set>
                                    <p:anim calcmode="lin" valueType="num">
                                      <p:cBhvr additive="base">
                                        <p:cTn id="21" dur="500" fill="hold"/>
                                        <p:tgtEl>
                                          <p:spTgt spid="19462"/>
                                        </p:tgtEl>
                                        <p:attrNameLst>
                                          <p:attrName>ppt_x</p:attrName>
                                        </p:attrNameLst>
                                      </p:cBhvr>
                                      <p:tavLst>
                                        <p:tav tm="0">
                                          <p:val>
                                            <p:strVal val="#ppt_x"/>
                                          </p:val>
                                        </p:tav>
                                        <p:tav tm="100000">
                                          <p:val>
                                            <p:strVal val="#ppt_x"/>
                                          </p:val>
                                        </p:tav>
                                      </p:tavLst>
                                    </p:anim>
                                    <p:anim calcmode="lin" valueType="num">
                                      <p:cBhvr additive="base">
                                        <p:cTn id="22" dur="500" fill="hold"/>
                                        <p:tgtEl>
                                          <p:spTgt spid="19462"/>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fill="hold"/>
                                        <p:tgtEl>
                                          <p:spTgt spid="2"/>
                                        </p:tgtEl>
                                        <p:attrNameLst>
                                          <p:attrName>ppt_x</p:attrName>
                                        </p:attrNameLst>
                                      </p:cBhvr>
                                      <p:tavLst>
                                        <p:tav tm="0">
                                          <p:val>
                                            <p:strVal val="#ppt_x"/>
                                          </p:val>
                                        </p:tav>
                                        <p:tav tm="100000">
                                          <p:val>
                                            <p:strVal val="#ppt_x"/>
                                          </p:val>
                                        </p:tav>
                                      </p:tavLst>
                                    </p:anim>
                                    <p:anim calcmode="lin" valueType="num">
                                      <p:cBhvr additive="base">
                                        <p:cTn id="2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nodeType="clickEffect">
                                  <p:stCondLst>
                                    <p:cond delay="0"/>
                                  </p:stCondLst>
                                  <p:childTnLst>
                                    <p:set>
                                      <p:cBhvr>
                                        <p:cTn id="30" dur="1" fill="hold">
                                          <p:stCondLst>
                                            <p:cond delay="0"/>
                                          </p:stCondLst>
                                        </p:cTn>
                                        <p:tgtEl>
                                          <p:spTgt spid="5">
                                            <p:txEl>
                                              <p:pRg st="2" end="2"/>
                                            </p:txEl>
                                          </p:spTgt>
                                        </p:tgtEl>
                                        <p:attrNameLst>
                                          <p:attrName>style.visibility</p:attrName>
                                        </p:attrNameLst>
                                      </p:cBhvr>
                                      <p:to>
                                        <p:strVal val="visible"/>
                                      </p:to>
                                    </p:set>
                                    <p:animEffect transition="in" filter="blinds(horizontal)">
                                      <p:cBhvr>
                                        <p:cTn id="31"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9462" grpId="0"/>
      <p:bldP spid="2" grpId="0"/>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Text Box 1027"/>
          <p:cNvSpPr txBox="1"/>
          <p:nvPr/>
        </p:nvSpPr>
        <p:spPr>
          <a:xfrm>
            <a:off x="47625" y="776288"/>
            <a:ext cx="9048750" cy="2749550"/>
          </a:xfrm>
          <a:prstGeom prst="rect">
            <a:avLst/>
          </a:prstGeom>
          <a:noFill/>
          <a:ln w="9525">
            <a:noFill/>
          </a:ln>
        </p:spPr>
        <p:txBody>
          <a:bodyPr wrap="square" anchor="t">
            <a:spAutoFit/>
          </a:bodyPr>
          <a:p>
            <a:pPr>
              <a:lnSpc>
                <a:spcPct val="120000"/>
              </a:lnSpc>
              <a:spcBef>
                <a:spcPts val="0"/>
              </a:spcBef>
              <a:spcAft>
                <a:spcPts val="0"/>
              </a:spcAft>
            </a:pPr>
            <a:r>
              <a:rPr lang="zh-CN" altLang="zh-CN" sz="3200" b="1" dirty="0">
                <a:latin typeface="Arial" panose="020B0604020202020204" pitchFamily="34" charset="0"/>
                <a:ea typeface="宋体" panose="02010600030101010101" pitchFamily="2" charset="-122"/>
                <a:sym typeface="宋体" panose="02010600030101010101" pitchFamily="2" charset="-122"/>
              </a:rPr>
              <a:t>例句：大家在廊前晒太阳闲谈着时,它也常来蜷伏在母亲或三妹的足下。</a:t>
            </a:r>
            <a:endParaRPr lang="zh-CN" altLang="zh-CN" sz="3200" b="1" dirty="0">
              <a:latin typeface="Arial" panose="020B0604020202020204" pitchFamily="34" charset="0"/>
              <a:ea typeface="宋体" panose="02010600030101010101" pitchFamily="2" charset="-122"/>
              <a:sym typeface="宋体" panose="02010600030101010101" pitchFamily="2" charset="-122"/>
            </a:endParaRPr>
          </a:p>
          <a:p>
            <a:r>
              <a:rPr lang="zh-CN" altLang="zh-CN" sz="3200" b="1" dirty="0">
                <a:solidFill>
                  <a:srgbClr val="0000CC"/>
                </a:solidFill>
                <a:latin typeface="Arial" panose="020B0604020202020204" pitchFamily="34" charset="0"/>
                <a:ea typeface="宋体" panose="02010600030101010101" pitchFamily="2" charset="-122"/>
                <a:sym typeface="宋体" panose="02010600030101010101" pitchFamily="2" charset="-122"/>
              </a:rPr>
              <a:t>分析：</a:t>
            </a:r>
            <a:r>
              <a:rPr lang="zh-CN" altLang="zh-CN" sz="3200" b="1" dirty="0">
                <a:solidFill>
                  <a:srgbClr val="0000CC"/>
                </a:solidFill>
                <a:latin typeface="Arial" panose="020B0604020202020204" pitchFamily="34" charset="0"/>
                <a:ea typeface="SimSun-ExtB" panose="02010609060101010101" pitchFamily="49" charset="-122"/>
                <a:sym typeface="宋体" panose="02010600030101010101" pitchFamily="2" charset="-122"/>
              </a:rPr>
              <a:t>一个</a:t>
            </a:r>
            <a:r>
              <a:rPr lang="zh-CN" altLang="zh-CN" sz="3200" b="1" dirty="0">
                <a:solidFill>
                  <a:srgbClr val="FF0000"/>
                </a:solidFill>
                <a:latin typeface="Arial" panose="020B0604020202020204" pitchFamily="34" charset="0"/>
                <a:ea typeface="SimSun-ExtB" panose="02010609060101010101" pitchFamily="49" charset="-122"/>
                <a:sym typeface="宋体" panose="02010600030101010101" pitchFamily="2" charset="-122"/>
              </a:rPr>
              <a:t>“常”字体现频率之高</a:t>
            </a:r>
            <a:r>
              <a:rPr lang="zh-CN" altLang="zh-CN" sz="3200" b="1" dirty="0">
                <a:solidFill>
                  <a:srgbClr val="0000CC"/>
                </a:solidFill>
                <a:latin typeface="Arial" panose="020B0604020202020204" pitchFamily="34" charset="0"/>
                <a:ea typeface="SimSun-ExtB" panose="02010609060101010101" pitchFamily="49" charset="-122"/>
                <a:sym typeface="宋体" panose="02010600030101010101" pitchFamily="2" charset="-122"/>
              </a:rPr>
              <a:t>,</a:t>
            </a:r>
            <a:r>
              <a:rPr lang="zh-CN" altLang="zh-CN" sz="3200" b="1" dirty="0">
                <a:solidFill>
                  <a:srgbClr val="FF0000"/>
                </a:solidFill>
                <a:latin typeface="Arial" panose="020B0604020202020204" pitchFamily="34" charset="0"/>
                <a:ea typeface="SimSun-ExtB" panose="02010609060101010101" pitchFamily="49" charset="-122"/>
                <a:sym typeface="宋体" panose="02010600030101010101" pitchFamily="2" charset="-122"/>
              </a:rPr>
              <a:t>“蜷伏”这个动作表达着信赖</a:t>
            </a:r>
            <a:r>
              <a:rPr lang="zh-CN" altLang="zh-CN" sz="3200" b="1" dirty="0">
                <a:solidFill>
                  <a:srgbClr val="0000CC"/>
                </a:solidFill>
                <a:latin typeface="Arial" panose="020B0604020202020204" pitchFamily="34" charset="0"/>
                <a:ea typeface="SimSun-ExtB" panose="02010609060101010101" pitchFamily="49" charset="-122"/>
                <a:sym typeface="宋体" panose="02010600030101010101" pitchFamily="2" charset="-122"/>
              </a:rPr>
              <a:t>,第三只猫多么</a:t>
            </a:r>
            <a:r>
              <a:rPr lang="zh-CN" altLang="zh-CN" sz="3200" b="1" dirty="0">
                <a:solidFill>
                  <a:srgbClr val="FF0000"/>
                </a:solidFill>
                <a:latin typeface="Arial" panose="020B0604020202020204" pitchFamily="34" charset="0"/>
                <a:ea typeface="SimSun-ExtB" panose="02010609060101010101" pitchFamily="49" charset="-122"/>
                <a:sym typeface="宋体" panose="02010600030101010101" pitchFamily="2" charset="-122"/>
              </a:rPr>
              <a:t>渴望陪伴与温暖</a:t>
            </a:r>
            <a:r>
              <a:rPr lang="zh-CN" altLang="zh-CN" sz="3200" b="1" dirty="0">
                <a:solidFill>
                  <a:srgbClr val="0000CC"/>
                </a:solidFill>
                <a:latin typeface="Arial" panose="020B0604020202020204" pitchFamily="34" charset="0"/>
                <a:ea typeface="SimSun-ExtB" panose="02010609060101010101" pitchFamily="49" charset="-122"/>
                <a:sym typeface="宋体" panose="02010600030101010101" pitchFamily="2" charset="-122"/>
              </a:rPr>
              <a:t>啊！然而,猫所期待的美好最终被人的偏私和盲目夺走了。</a:t>
            </a:r>
            <a:endParaRPr lang="zh-CN" altLang="zh-CN" sz="3200" b="1" dirty="0">
              <a:solidFill>
                <a:srgbClr val="0000CC"/>
              </a:solidFill>
              <a:latin typeface="Arial" panose="020B0604020202020204" pitchFamily="34" charset="0"/>
              <a:ea typeface="SimSun-ExtB" panose="02010609060101010101" pitchFamily="49" charset="-122"/>
              <a:sym typeface="宋体" panose="02010600030101010101" pitchFamily="2" charset="-122"/>
            </a:endParaRPr>
          </a:p>
        </p:txBody>
      </p:sp>
      <p:sp>
        <p:nvSpPr>
          <p:cNvPr id="2" name="Text Box 1027"/>
          <p:cNvSpPr txBox="1"/>
          <p:nvPr/>
        </p:nvSpPr>
        <p:spPr>
          <a:xfrm>
            <a:off x="47625" y="3788410"/>
            <a:ext cx="9048750" cy="1568450"/>
          </a:xfrm>
          <a:prstGeom prst="rect">
            <a:avLst/>
          </a:prstGeom>
          <a:noFill/>
          <a:ln w="9525">
            <a:noFill/>
          </a:ln>
        </p:spPr>
        <p:txBody>
          <a:bodyPr wrap="square" anchor="t">
            <a:spAutoFit/>
          </a:bodyPr>
          <a:p>
            <a:r>
              <a:rPr lang="zh-CN" altLang="zh-CN" sz="3200" b="1" dirty="0">
                <a:solidFill>
                  <a:srgbClr val="0000CC"/>
                </a:solidFill>
                <a:latin typeface="Arial" panose="020B0604020202020204" pitchFamily="34" charset="0"/>
                <a:ea typeface="宋体" panose="02010600030101010101" pitchFamily="2" charset="-122"/>
                <a:sym typeface="宋体" panose="02010600030101010101" pitchFamily="2" charset="-122"/>
              </a:rPr>
              <a:t>小结：</a:t>
            </a:r>
            <a:r>
              <a:rPr lang="zh-CN" altLang="zh-CN" sz="3200" b="1" dirty="0">
                <a:solidFill>
                  <a:srgbClr val="0000CC"/>
                </a:solidFill>
                <a:uFillTx/>
                <a:latin typeface="Arial" panose="020B0604020202020204" pitchFamily="34" charset="0"/>
                <a:ea typeface="SimSun-ExtB" panose="02010609060101010101" pitchFamily="49" charset="-122"/>
                <a:sym typeface="宋体" panose="02010600030101010101" pitchFamily="2" charset="-122"/>
              </a:rPr>
              <a:t>猫的死是首无声挽歌,它无法辩诉,只能孤独离去；“我”的痛是无言的忏悔,只因主观臆断,冤屈了无辜的生命。</a:t>
            </a:r>
            <a:endParaRPr lang="zh-CN" altLang="zh-CN" sz="3200" b="1" dirty="0">
              <a:solidFill>
                <a:srgbClr val="0000CC"/>
              </a:solidFill>
              <a:uFillTx/>
              <a:latin typeface="Arial" panose="020B0604020202020204" pitchFamily="34" charset="0"/>
              <a:ea typeface="SimSun-ExtB" panose="02010609060101010101" pitchFamily="49" charset="-122"/>
              <a:sym typeface="宋体" panose="02010600030101010101" pitchFamily="2" charset="-122"/>
            </a:endParaRPr>
          </a:p>
        </p:txBody>
      </p:sp>
      <p:sp>
        <p:nvSpPr>
          <p:cNvPr id="3" name="矩形 22540"/>
          <p:cNvSpPr/>
          <p:nvPr/>
        </p:nvSpPr>
        <p:spPr>
          <a:xfrm>
            <a:off x="7104698" y="1158558"/>
            <a:ext cx="1816100" cy="583565"/>
          </a:xfrm>
          <a:prstGeom prst="rect">
            <a:avLst/>
          </a:prstGeom>
          <a:noFill/>
          <a:ln w="9525">
            <a:noFill/>
          </a:ln>
        </p:spPr>
        <p:txBody>
          <a:bodyPr wrap="none" anchor="t">
            <a:spAutoFit/>
          </a:bodyPr>
          <a:p>
            <a:pPr algn="l"/>
            <a:r>
              <a:rPr lang="en-US" altLang="zh-CN" sz="3200" b="1">
                <a:latin typeface="黑体" panose="02010609060101010101" pitchFamily="49" charset="-122"/>
                <a:ea typeface="黑体" panose="02010609060101010101" pitchFamily="49" charset="-122"/>
              </a:rPr>
              <a:t>﹒</a:t>
            </a:r>
            <a:r>
              <a:rPr lang="en-US" altLang="zh-CN" sz="3200" b="1">
                <a:latin typeface="Arial" panose="020B0604020202020204" pitchFamily="34" charset="0"/>
                <a:ea typeface="黑体" panose="02010609060101010101" pitchFamily="49" charset="-122"/>
              </a:rPr>
              <a:t>﹒</a:t>
            </a:r>
            <a:r>
              <a:rPr lang="en-US" altLang="zh-CN" sz="3200" b="1">
                <a:latin typeface="黑体" panose="02010609060101010101" pitchFamily="49" charset="-122"/>
                <a:ea typeface="黑体" panose="02010609060101010101" pitchFamily="49" charset="-122"/>
                <a:sym typeface="+mn-ea"/>
              </a:rPr>
              <a:t>﹒</a:t>
            </a:r>
            <a:r>
              <a:rPr lang="en-US" altLang="zh-CN" sz="3200" b="1">
                <a:ea typeface="黑体" panose="02010609060101010101" pitchFamily="49" charset="-122"/>
                <a:sym typeface="+mn-ea"/>
              </a:rPr>
              <a:t>﹒</a:t>
            </a:r>
            <a:endParaRPr lang="zh-CN" altLang="en-US" sz="3200" b="1" dirty="0">
              <a:latin typeface="Arial" panose="020B0604020202020204" pitchFamily="34" charset="0"/>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charRg st="0" end="33"/>
                                            </p:txEl>
                                          </p:spTgt>
                                        </p:tgtEl>
                                        <p:attrNameLst>
                                          <p:attrName>style.visibility</p:attrName>
                                        </p:attrNameLst>
                                      </p:cBhvr>
                                      <p:to>
                                        <p:strVal val="visible"/>
                                      </p:to>
                                    </p:set>
                                    <p:anim calcmode="lin" valueType="num">
                                      <p:cBhvr>
                                        <p:cTn id="7" dur="500" fill="hold"/>
                                        <p:tgtEl>
                                          <p:spTgt spid="5">
                                            <p:txEl>
                                              <p:charRg st="0" end="33"/>
                                            </p:txEl>
                                          </p:spTgt>
                                        </p:tgtEl>
                                        <p:attrNameLst>
                                          <p:attrName>ppt_x</p:attrName>
                                        </p:attrNameLst>
                                      </p:cBhvr>
                                      <p:tavLst>
                                        <p:tav tm="0">
                                          <p:val>
                                            <p:strVal val="#ppt_x"/>
                                          </p:val>
                                        </p:tav>
                                        <p:tav tm="100000">
                                          <p:val>
                                            <p:strVal val="#ppt_x"/>
                                          </p:val>
                                        </p:tav>
                                      </p:tavLst>
                                    </p:anim>
                                    <p:anim calcmode="lin" valueType="num">
                                      <p:cBhvr>
                                        <p:cTn id="8" dur="500" fill="hold"/>
                                        <p:tgtEl>
                                          <p:spTgt spid="5">
                                            <p:txEl>
                                              <p:charRg st="0" end="33"/>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
                                            <p:txEl>
                                              <p:charRg st="33" end="103"/>
                                            </p:txEl>
                                          </p:spTgt>
                                        </p:tgtEl>
                                        <p:attrNameLst>
                                          <p:attrName>style.visibility</p:attrName>
                                        </p:attrNameLst>
                                      </p:cBhvr>
                                      <p:to>
                                        <p:strVal val="visible"/>
                                      </p:to>
                                    </p:set>
                                    <p:animEffect transition="in" filter="blinds(horizontal)">
                                      <p:cBhvr>
                                        <p:cTn id="17" dur="500"/>
                                        <p:tgtEl>
                                          <p:spTgt spid="5">
                                            <p:txEl>
                                              <p:charRg st="33" end="10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2">
                                            <p:txEl>
                                              <p:pRg st="0" end="0"/>
                                            </p:txEl>
                                          </p:spTgt>
                                        </p:tgtEl>
                                        <p:attrNameLst>
                                          <p:attrName>style.visibility</p:attrName>
                                        </p:attrNameLst>
                                      </p:cBhvr>
                                      <p:to>
                                        <p:strVal val="visible"/>
                                      </p:to>
                                    </p:set>
                                    <p:anim calcmode="lin" valueType="num">
                                      <p:cBhvr additive="base">
                                        <p:cTn id="22"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11617" name="Text Box 1027"/>
          <p:cNvSpPr txBox="1"/>
          <p:nvPr/>
        </p:nvSpPr>
        <p:spPr>
          <a:xfrm>
            <a:off x="287338" y="636588"/>
            <a:ext cx="8569325" cy="2060575"/>
          </a:xfrm>
          <a:prstGeom prst="rect">
            <a:avLst/>
          </a:prstGeom>
          <a:noFill/>
          <a:ln w="9525">
            <a:noFill/>
          </a:ln>
        </p:spPr>
        <p:txBody>
          <a:bodyPr anchor="t">
            <a:spAutoFit/>
          </a:bodyPr>
          <a:p>
            <a:r>
              <a:rPr lang="en-US" altLang="zh-CN" sz="3200" b="1" dirty="0">
                <a:latin typeface="宋体" panose="02010600030101010101" pitchFamily="2" charset="-122"/>
                <a:ea typeface="宋体" panose="02010600030101010101" pitchFamily="2" charset="-122"/>
                <a:sym typeface="宋体" panose="02010600030101010101" pitchFamily="2" charset="-122"/>
              </a:rPr>
              <a:t>3.</a:t>
            </a:r>
            <a:r>
              <a:rPr lang="zh-CN" altLang="zh-CN" sz="3200" b="1" dirty="0">
                <a:latin typeface="Arial" panose="020B0604020202020204" pitchFamily="34" charset="0"/>
                <a:ea typeface="宋体" panose="02010600030101010101" pitchFamily="2" charset="-122"/>
                <a:sym typeface="宋体" panose="02010600030101010101" pitchFamily="2" charset="-122"/>
              </a:rPr>
              <a:t>读作者笔下的</a:t>
            </a:r>
            <a:r>
              <a:rPr lang="zh-CN" altLang="zh-CN" sz="3200" b="1" dirty="0">
                <a:latin typeface="Arial" panose="020B0604020202020204" pitchFamily="34" charset="0"/>
                <a:ea typeface="SimSun-ExtB" panose="02010609060101010101" pitchFamily="49" charset="-122"/>
                <a:sym typeface="宋体" panose="02010600030101010101" pitchFamily="2" charset="-122"/>
              </a:rPr>
              <a:t>“我”</a:t>
            </a:r>
            <a:r>
              <a:rPr lang="zh-CN" altLang="zh-CN" sz="3200" b="1" dirty="0">
                <a:latin typeface="Arial" panose="020B0604020202020204" pitchFamily="34" charset="0"/>
                <a:ea typeface="宋体" panose="02010600030101010101" pitchFamily="2" charset="-122"/>
                <a:sym typeface="宋体" panose="02010600030101010101" pitchFamily="2" charset="-122"/>
              </a:rPr>
              <a:t>。</a:t>
            </a:r>
            <a:endParaRPr lang="zh-CN" altLang="zh-CN" sz="3200" b="1" dirty="0">
              <a:latin typeface="Arial" panose="020B0604020202020204" pitchFamily="34" charset="0"/>
              <a:ea typeface="宋体" panose="02010600030101010101" pitchFamily="2" charset="-122"/>
              <a:sym typeface="宋体" panose="02010600030101010101" pitchFamily="2" charset="-122"/>
            </a:endParaRPr>
          </a:p>
          <a:p>
            <a:r>
              <a:rPr lang="zh-CN" altLang="zh-CN" sz="3200" b="1" dirty="0">
                <a:latin typeface="Arial" panose="020B0604020202020204" pitchFamily="34" charset="0"/>
                <a:ea typeface="SimSun-ExtB" panose="02010609060101010101" pitchFamily="49" charset="-122"/>
                <a:sym typeface="宋体" panose="02010600030101010101" pitchFamily="2" charset="-122"/>
              </a:rPr>
              <a:t>对于第三只猫的死</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altLang="zh-CN" sz="3200" b="1" dirty="0">
                <a:latin typeface="Arial" panose="020B0604020202020204" pitchFamily="34" charset="0"/>
                <a:ea typeface="SimSun-ExtB" panose="02010609060101010101" pitchFamily="49" charset="-122"/>
                <a:sym typeface="宋体" panose="02010600030101010101" pitchFamily="2" charset="-122"/>
              </a:rPr>
              <a:t>作者为什么写“我”最心痛</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altLang="zh-CN" sz="3200" b="1" dirty="0">
                <a:latin typeface="Arial" panose="020B0604020202020204" pitchFamily="34" charset="0"/>
                <a:ea typeface="SimSun-ExtB" panose="02010609060101010101" pitchFamily="49" charset="-122"/>
                <a:sym typeface="宋体" panose="02010600030101010101" pitchFamily="2" charset="-122"/>
              </a:rPr>
              <a:t>而不是妻子、三妹等？让我们一起来了解一下相关作家、作品知识</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altLang="zh-CN" sz="3200" b="1" dirty="0">
                <a:latin typeface="Arial" panose="020B0604020202020204" pitchFamily="34" charset="0"/>
                <a:ea typeface="SimSun-ExtB" panose="02010609060101010101" pitchFamily="49" charset="-122"/>
                <a:sym typeface="宋体" panose="02010600030101010101" pitchFamily="2" charset="-122"/>
              </a:rPr>
              <a:t>说说你的发现。</a:t>
            </a:r>
            <a:endParaRPr lang="zh-CN" altLang="zh-CN" sz="3200" b="1" dirty="0">
              <a:latin typeface="Arial" panose="020B0604020202020204" pitchFamily="34" charset="0"/>
              <a:ea typeface="SimSun-ExtB" panose="02010609060101010101" pitchFamily="49" charset="-122"/>
              <a:sym typeface="宋体" panose="02010600030101010101" pitchFamily="2" charset="-122"/>
            </a:endParaRPr>
          </a:p>
        </p:txBody>
      </p:sp>
      <p:sp>
        <p:nvSpPr>
          <p:cNvPr id="111618" name="Text Box 1027"/>
          <p:cNvSpPr txBox="1"/>
          <p:nvPr/>
        </p:nvSpPr>
        <p:spPr>
          <a:xfrm>
            <a:off x="287338" y="2697163"/>
            <a:ext cx="8569325" cy="584200"/>
          </a:xfrm>
          <a:prstGeom prst="rect">
            <a:avLst/>
          </a:prstGeom>
          <a:noFill/>
          <a:ln w="9525">
            <a:noFill/>
          </a:ln>
        </p:spPr>
        <p:txBody>
          <a:bodyPr anchor="t">
            <a:spAutoFit/>
          </a:bodyPr>
          <a:p>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altLang="zh-CN" sz="3200" b="1" dirty="0">
                <a:latin typeface="宋体" panose="02010600030101010101" pitchFamily="2" charset="-122"/>
                <a:ea typeface="宋体" panose="02010600030101010101" pitchFamily="2" charset="-122"/>
                <a:sym typeface="宋体" panose="02010600030101010101" pitchFamily="2" charset="-122"/>
              </a:rPr>
              <a:t>1)</a:t>
            </a:r>
            <a:r>
              <a:rPr lang="en-US" altLang="zh-CN" sz="3200" b="1" dirty="0">
                <a:latin typeface="Arial" panose="020B0604020202020204" pitchFamily="34" charset="0"/>
                <a:ea typeface="宋体" panose="02010600030101010101" pitchFamily="2" charset="-122"/>
                <a:sym typeface="宋体" panose="02010600030101010101" pitchFamily="2" charset="-122"/>
              </a:rPr>
              <a:t> </a:t>
            </a:r>
            <a:r>
              <a:rPr lang="zh-CN" altLang="en-US" sz="3200" b="1" dirty="0">
                <a:latin typeface="Arial" panose="020B0604020202020204" pitchFamily="34" charset="0"/>
                <a:ea typeface="宋体" panose="02010600030101010101" pitchFamily="2" charset="-122"/>
                <a:sym typeface="宋体" panose="02010600030101010101" pitchFamily="2" charset="-122"/>
              </a:rPr>
              <a:t>出示作家、作品资料。</a:t>
            </a:r>
            <a:endParaRPr lang="zh-CN" altLang="en-US" sz="3200" b="1" dirty="0">
              <a:latin typeface="Arial" panose="020B0604020202020204" pitchFamily="34" charset="0"/>
              <a:ea typeface="宋体" panose="02010600030101010101" pitchFamily="2" charset="-122"/>
              <a:sym typeface="宋体" panose="02010600030101010101" pitchFamily="2" charset="-122"/>
            </a:endParaRPr>
          </a:p>
        </p:txBody>
      </p:sp>
      <p:sp>
        <p:nvSpPr>
          <p:cNvPr id="59397" name="文本框 8204"/>
          <p:cNvSpPr txBox="1"/>
          <p:nvPr/>
        </p:nvSpPr>
        <p:spPr>
          <a:xfrm>
            <a:off x="287338" y="3281363"/>
            <a:ext cx="8569325" cy="2060575"/>
          </a:xfrm>
          <a:prstGeom prst="rect">
            <a:avLst/>
          </a:prstGeom>
          <a:noFill/>
          <a:ln w="9525">
            <a:noFill/>
          </a:ln>
        </p:spPr>
        <p:txBody>
          <a:bodyPr wrap="square" anchor="t">
            <a:spAutoFit/>
          </a:bodyPr>
          <a:p>
            <a:pPr>
              <a:spcBef>
                <a:spcPct val="50000"/>
              </a:spcBef>
            </a:pPr>
            <a:r>
              <a:rPr lang="zh-CN" altLang="en-US" sz="2800" b="1">
                <a:latin typeface="楷体" panose="02010609060101010101" pitchFamily="49" charset="-122"/>
                <a:ea typeface="楷体" panose="02010609060101010101" pitchFamily="49" charset="-122"/>
              </a:rPr>
              <a:t>    </a:t>
            </a:r>
            <a:r>
              <a:rPr lang="zh-CN" altLang="zh-CN" sz="3200" b="1">
                <a:latin typeface="宋体" panose="02010600030101010101" pitchFamily="2" charset="-122"/>
                <a:ea typeface="宋体" panose="02010600030101010101" pitchFamily="2" charset="-122"/>
              </a:rPr>
              <a:t>郑振铎</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altLang="zh-CN" sz="3200" b="1">
                <a:latin typeface="宋体" panose="02010600030101010101" pitchFamily="2" charset="-122"/>
                <a:ea typeface="宋体" panose="02010600030101010101" pitchFamily="2" charset="-122"/>
              </a:rPr>
              <a:t>中国现代作家、翻译家。1921年到上海</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altLang="zh-CN" sz="3200" b="1">
                <a:latin typeface="宋体" panose="02010600030101010101" pitchFamily="2" charset="-122"/>
                <a:ea typeface="宋体" panose="02010600030101010101" pitchFamily="2" charset="-122"/>
              </a:rPr>
              <a:t>主编《文学旬刊》；1923年1月</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altLang="zh-CN" sz="3200" b="1">
                <a:latin typeface="宋体" panose="02010600030101010101" pitchFamily="2" charset="-122"/>
                <a:ea typeface="宋体" panose="02010600030101010101" pitchFamily="2" charset="-122"/>
              </a:rPr>
              <a:t>他接编《小说日报》。在此期间</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altLang="zh-CN" sz="3200" b="1">
                <a:latin typeface="宋体" panose="02010600030101010101" pitchFamily="2" charset="-122"/>
                <a:ea typeface="宋体" panose="02010600030101010101" pitchFamily="2" charset="-122"/>
              </a:rPr>
              <a:t>他发表了大量的文学评论</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altLang="zh-CN" sz="3200" b="1">
                <a:latin typeface="宋体" panose="02010600030101010101" pitchFamily="2" charset="-122"/>
                <a:ea typeface="宋体" panose="02010600030101010101" pitchFamily="2" charset="-122"/>
              </a:rPr>
              <a:t>是</a:t>
            </a:r>
            <a:r>
              <a:rPr lang="zh-CN" altLang="zh-CN" sz="3200" b="1">
                <a:latin typeface="Arial" panose="020B0604020202020204" pitchFamily="34" charset="0"/>
                <a:ea typeface="SimSun-ExtB" panose="02010609060101010101" pitchFamily="49" charset="-122"/>
              </a:rPr>
              <a:t>“为人生而文学”</a:t>
            </a:r>
            <a:r>
              <a:rPr lang="zh-CN" altLang="zh-CN" sz="3200" b="1">
                <a:latin typeface="宋体" panose="02010600030101010101" pitchFamily="2" charset="-122"/>
                <a:ea typeface="宋体" panose="02010600030101010101" pitchFamily="2" charset="-122"/>
              </a:rPr>
              <a:t>的重要倡导者之一</a:t>
            </a:r>
            <a:r>
              <a:rPr lang="zh-CN" altLang="en-US" sz="3200" b="1">
                <a:latin typeface="宋体" panose="02010600030101010101" pitchFamily="2" charset="-122"/>
                <a:ea typeface="宋体" panose="02010600030101010101" pitchFamily="2" charset="-122"/>
              </a:rPr>
              <a:t>。</a:t>
            </a:r>
            <a:endParaRPr lang="zh-CN" altLang="en-US" sz="3200" b="1">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9397"/>
                                        </p:tgtEl>
                                        <p:attrNameLst>
                                          <p:attrName>style.visibility</p:attrName>
                                        </p:attrNameLst>
                                      </p:cBhvr>
                                      <p:to>
                                        <p:strVal val="visible"/>
                                      </p:to>
                                    </p:set>
                                    <p:anim calcmode="lin" valueType="num">
                                      <p:cBhvr additive="base">
                                        <p:cTn id="7" dur="500" fill="hold"/>
                                        <p:tgtEl>
                                          <p:spTgt spid="59397"/>
                                        </p:tgtEl>
                                        <p:attrNameLst>
                                          <p:attrName>ppt_x</p:attrName>
                                        </p:attrNameLst>
                                      </p:cBhvr>
                                      <p:tavLst>
                                        <p:tav tm="0">
                                          <p:val>
                                            <p:strVal val="#ppt_x"/>
                                          </p:val>
                                        </p:tav>
                                        <p:tav tm="100000">
                                          <p:val>
                                            <p:strVal val="#ppt_x"/>
                                          </p:val>
                                        </p:tav>
                                      </p:tavLst>
                                    </p:anim>
                                    <p:anim calcmode="lin" valueType="num">
                                      <p:cBhvr additive="base">
                                        <p:cTn id="8" dur="500" fill="hold"/>
                                        <p:tgtEl>
                                          <p:spTgt spid="5939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7"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94209" name="Rectangle 2"/>
          <p:cNvSpPr>
            <a:spLocks noGrp="1"/>
          </p:cNvSpPr>
          <p:nvPr/>
        </p:nvSpPr>
        <p:spPr>
          <a:xfrm>
            <a:off x="469900" y="457200"/>
            <a:ext cx="8229600" cy="1143000"/>
          </a:xfrm>
          <a:prstGeom prst="rect">
            <a:avLst/>
          </a:prstGeom>
          <a:noFill/>
          <a:ln w="9525">
            <a:noFill/>
          </a:ln>
        </p:spPr>
        <p:txBody>
          <a:bodyPr anchor="ctr"/>
          <a:p>
            <a:pPr algn="ctr">
              <a:buFontTx/>
            </a:pPr>
            <a:r>
              <a:rPr lang="zh-CN" altLang="en-US" sz="4800" b="1" dirty="0">
                <a:latin typeface="楷体" panose="02010609060101010101" pitchFamily="49" charset="-122"/>
                <a:ea typeface="楷体" panose="02010609060101010101" pitchFamily="49" charset="-122"/>
              </a:rPr>
              <a:t>学习目标</a:t>
            </a:r>
            <a:endParaRPr lang="zh-CN" altLang="en-US" sz="4800" b="1" dirty="0">
              <a:latin typeface="楷体" panose="02010609060101010101" pitchFamily="49" charset="-122"/>
              <a:ea typeface="楷体" panose="02010609060101010101" pitchFamily="49" charset="-122"/>
            </a:endParaRPr>
          </a:p>
        </p:txBody>
      </p:sp>
      <p:sp>
        <p:nvSpPr>
          <p:cNvPr id="11267" name="Rectangle 3"/>
          <p:cNvSpPr>
            <a:spLocks noGrp="1"/>
          </p:cNvSpPr>
          <p:nvPr/>
        </p:nvSpPr>
        <p:spPr>
          <a:xfrm>
            <a:off x="325438" y="1600200"/>
            <a:ext cx="8491538" cy="4205288"/>
          </a:xfrm>
          <a:prstGeom prst="rect">
            <a:avLst/>
          </a:prstGeom>
          <a:noFill/>
          <a:ln w="9525">
            <a:noFill/>
          </a:ln>
        </p:spPr>
        <p:txBody>
          <a:bodyPr anchor="t"/>
          <a:p>
            <a:pPr marL="342900" indent="-342900" fontAlgn="base">
              <a:spcBef>
                <a:spcPct val="20000"/>
              </a:spcBef>
            </a:pPr>
            <a:r>
              <a:rPr lang="zh-CN" altLang="zh-CN" sz="3200" b="1" strike="noStrike" noProof="1" dirty="0">
                <a:solidFill>
                  <a:schemeClr val="tx1"/>
                </a:solidFill>
                <a:latin typeface="宋体" panose="02010600030101010101" pitchFamily="2" charset="-122"/>
                <a:ea typeface="宋体" panose="02010600030101010101" pitchFamily="2" charset="-122"/>
                <a:cs typeface="宋体" panose="02010600030101010101" pitchFamily="2" charset="-122"/>
              </a:rPr>
              <a:t>1</a:t>
            </a:r>
            <a:r>
              <a:rPr lang="en-US" altLang="zh-CN" sz="3200" b="1" strike="noStrike" noProof="1" dirty="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3200" b="1" strike="noStrike" noProof="1" dirty="0">
                <a:solidFill>
                  <a:schemeClr val="tx1"/>
                </a:solidFill>
                <a:latin typeface="宋体" panose="02010600030101010101" pitchFamily="2" charset="-122"/>
                <a:ea typeface="宋体" panose="02010600030101010101" pitchFamily="2" charset="-122"/>
                <a:cs typeface="宋体" panose="02010600030101010101" pitchFamily="2" charset="-122"/>
              </a:rPr>
              <a:t>继续学习默读的技巧</a:t>
            </a:r>
            <a:r>
              <a:rPr lang="en-US" altLang="zh-CN" sz="3200" b="1" strike="noStrike" noProof="1">
                <a:uFillTx/>
                <a:latin typeface="Arial" panose="020B0604020202020204" pitchFamily="34" charset="0"/>
                <a:ea typeface="SimSun-ExtB" panose="02010609060101010101" pitchFamily="49" charset="-122"/>
                <a:cs typeface="+mj-cs"/>
                <a:sym typeface="宋体" panose="02010600030101010101" pitchFamily="2" charset="-122"/>
              </a:rPr>
              <a:t>,</a:t>
            </a:r>
            <a:r>
              <a:rPr lang="zh-CN" altLang="en-US" sz="3200" b="1" strike="noStrike" noProof="1">
                <a:uFillTx/>
                <a:latin typeface="Arial" panose="020B0604020202020204" pitchFamily="34" charset="0"/>
                <a:ea typeface="SimSun-ExtB" panose="02010609060101010101" pitchFamily="49" charset="-122"/>
                <a:cs typeface="+mj-cs"/>
                <a:sym typeface="宋体" panose="02010600030101010101" pitchFamily="2" charset="-122"/>
              </a:rPr>
              <a:t>养成圈点勾画和摘录的习惯</a:t>
            </a:r>
            <a:r>
              <a:rPr lang="zh-CN" altLang="en-US" sz="3200" b="1" strike="noStrike" noProof="1" dirty="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3200" b="1" strike="noStrike" noProof="1" dirty="0">
              <a:solidFill>
                <a:schemeClr val="tx1"/>
              </a:solidFill>
              <a:latin typeface="宋体" panose="02010600030101010101" pitchFamily="2" charset="-122"/>
              <a:cs typeface="宋体" panose="02010600030101010101" pitchFamily="2" charset="-122"/>
            </a:endParaRPr>
          </a:p>
          <a:p>
            <a:pPr marL="342900" indent="-342900" fontAlgn="base">
              <a:spcBef>
                <a:spcPct val="20000"/>
              </a:spcBef>
            </a:pPr>
            <a:r>
              <a:rPr lang="zh-CN" altLang="zh-CN" sz="3200" b="1" strike="noStrike" noProof="1" dirty="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en-US" altLang="zh-CN" sz="3200" b="1" strike="noStrike" noProof="1" dirty="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3200" b="1" strike="noStrike" noProof="1" dirty="0">
                <a:solidFill>
                  <a:schemeClr val="tx1"/>
                </a:solidFill>
                <a:latin typeface="宋体" panose="02010600030101010101" pitchFamily="2" charset="-122"/>
                <a:ea typeface="宋体" panose="02010600030101010101" pitchFamily="2" charset="-122"/>
                <a:cs typeface="宋体" panose="02010600030101010101" pitchFamily="2" charset="-122"/>
              </a:rPr>
              <a:t>概括并比较三只猫的不同特点和命运</a:t>
            </a:r>
            <a:r>
              <a:rPr lang="en-US" altLang="zh-CN" sz="3200" b="1" strike="noStrike" noProof="1">
                <a:solidFill>
                  <a:schemeClr val="tx1"/>
                </a:solidFill>
                <a:uFillTx/>
                <a:latin typeface="Arial" panose="020B0604020202020204" pitchFamily="34" charset="0"/>
                <a:ea typeface="SimSun-ExtB" panose="02010609060101010101" pitchFamily="49" charset="-122"/>
                <a:cs typeface="+mj-cs"/>
                <a:sym typeface="宋体" panose="02010600030101010101" pitchFamily="2" charset="-122"/>
              </a:rPr>
              <a:t>,</a:t>
            </a:r>
            <a:r>
              <a:rPr lang="zh-CN" altLang="en-US" sz="3200" b="1" strike="noStrike" noProof="1">
                <a:solidFill>
                  <a:schemeClr val="tx1"/>
                </a:solidFill>
                <a:uFillTx/>
                <a:latin typeface="Arial" panose="020B0604020202020204" pitchFamily="34" charset="0"/>
                <a:ea typeface="SimSun-ExtB" panose="02010609060101010101" pitchFamily="49" charset="-122"/>
                <a:cs typeface="+mj-cs"/>
                <a:sym typeface="宋体" panose="02010600030101010101" pitchFamily="2" charset="-122"/>
              </a:rPr>
              <a:t>揣摩文中生动的细节描写</a:t>
            </a:r>
            <a:r>
              <a:rPr lang="en-US" altLang="zh-CN" sz="3200" b="1" strike="noStrike" noProof="1">
                <a:solidFill>
                  <a:schemeClr val="tx1"/>
                </a:solidFill>
                <a:uFillTx/>
                <a:latin typeface="Arial" panose="020B0604020202020204" pitchFamily="34" charset="0"/>
                <a:ea typeface="SimSun-ExtB" panose="02010609060101010101" pitchFamily="49" charset="-122"/>
                <a:cs typeface="+mj-cs"/>
                <a:sym typeface="宋体" panose="02010600030101010101" pitchFamily="2" charset="-122"/>
              </a:rPr>
              <a:t>,</a:t>
            </a:r>
            <a:r>
              <a:rPr lang="zh-CN" altLang="en-US" sz="3200" b="1" strike="noStrike" noProof="1">
                <a:solidFill>
                  <a:schemeClr val="tx1"/>
                </a:solidFill>
                <a:uFillTx/>
                <a:latin typeface="Arial" panose="020B0604020202020204" pitchFamily="34" charset="0"/>
                <a:ea typeface="SimSun-ExtB" panose="02010609060101010101" pitchFamily="49" charset="-122"/>
                <a:cs typeface="+mj-cs"/>
                <a:sym typeface="宋体" panose="02010600030101010101" pitchFamily="2" charset="-122"/>
              </a:rPr>
              <a:t>感受三只猫的形象特点</a:t>
            </a:r>
            <a:r>
              <a:rPr lang="zh-CN" altLang="en-US" sz="3200" b="1" strike="noStrike" noProof="1" dirty="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3200" b="1" strike="noStrike" noProof="1" dirty="0">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342900" indent="-342900" fontAlgn="base">
              <a:spcBef>
                <a:spcPct val="20000"/>
              </a:spcBef>
            </a:pPr>
            <a:r>
              <a:rPr lang="en-US" altLang="zh-CN" sz="3200" b="1" strike="noStrike" noProof="1">
                <a:uFillTx/>
                <a:latin typeface="宋体" panose="02010600030101010101" pitchFamily="2" charset="-122"/>
                <a:ea typeface="宋体" panose="02010600030101010101" pitchFamily="2" charset="-122"/>
                <a:cs typeface="+mj-cs"/>
                <a:sym typeface="宋体" panose="02010600030101010101" pitchFamily="2" charset="-122"/>
              </a:rPr>
              <a:t>3.</a:t>
            </a:r>
            <a:r>
              <a:rPr lang="zh-CN" altLang="en-US" sz="3200" b="1" strike="noStrike" noProof="1">
                <a:uFillTx/>
                <a:latin typeface="宋体" panose="02010600030101010101" pitchFamily="2" charset="-122"/>
                <a:ea typeface="宋体" panose="02010600030101010101" pitchFamily="2" charset="-122"/>
                <a:cs typeface="+mj-cs"/>
                <a:sym typeface="宋体" panose="02010600030101010101" pitchFamily="2" charset="-122"/>
              </a:rPr>
              <a:t>品味关键词句</a:t>
            </a:r>
            <a:r>
              <a:rPr lang="en-US" altLang="zh-CN" sz="3200" b="1" strike="noStrike" noProof="1">
                <a:uFillTx/>
                <a:latin typeface="Arial" panose="020B0604020202020204" pitchFamily="34" charset="0"/>
                <a:ea typeface="SimSun-ExtB" panose="02010609060101010101" pitchFamily="49" charset="-122"/>
                <a:cs typeface="+mj-cs"/>
                <a:sym typeface="宋体" panose="02010600030101010101" pitchFamily="2" charset="-122"/>
              </a:rPr>
              <a:t>,</a:t>
            </a:r>
            <a:r>
              <a:rPr lang="zh-CN" altLang="en-US" sz="3200" b="1" strike="noStrike" noProof="1">
                <a:uFillTx/>
                <a:latin typeface="Arial" panose="020B0604020202020204" pitchFamily="34" charset="0"/>
                <a:ea typeface="SimSun-ExtB" panose="02010609060101010101" pitchFamily="49" charset="-122"/>
                <a:cs typeface="+mj-cs"/>
                <a:sym typeface="宋体" panose="02010600030101010101" pitchFamily="2" charset="-122"/>
              </a:rPr>
              <a:t>了解文中</a:t>
            </a:r>
            <a:r>
              <a:rPr lang="en-US" altLang="zh-CN" sz="3200" b="1" strike="noStrike" noProof="1">
                <a:uFillTx/>
                <a:latin typeface="Arial" panose="020B0604020202020204" pitchFamily="34" charset="0"/>
                <a:ea typeface="SimSun-ExtB" panose="02010609060101010101" pitchFamily="49" charset="-122"/>
                <a:cs typeface="+mj-cs"/>
                <a:sym typeface="宋体" panose="02010600030101010101" pitchFamily="2" charset="-122"/>
              </a:rPr>
              <a:t>“</a:t>
            </a:r>
            <a:r>
              <a:rPr lang="zh-CN" altLang="en-US" sz="3200" b="1" strike="noStrike" noProof="1">
                <a:uFillTx/>
                <a:latin typeface="Arial" panose="020B0604020202020204" pitchFamily="34" charset="0"/>
                <a:ea typeface="SimSun-ExtB" panose="02010609060101010101" pitchFamily="49" charset="-122"/>
                <a:cs typeface="+mj-cs"/>
                <a:sym typeface="宋体" panose="02010600030101010101" pitchFamily="2" charset="-122"/>
              </a:rPr>
              <a:t>我</a:t>
            </a:r>
            <a:r>
              <a:rPr lang="en-US" altLang="zh-CN" sz="3200" b="1" strike="noStrike" noProof="1">
                <a:uFillTx/>
                <a:latin typeface="Arial" panose="020B0604020202020204" pitchFamily="34" charset="0"/>
                <a:ea typeface="SimSun-ExtB" panose="02010609060101010101" pitchFamily="49" charset="-122"/>
                <a:cs typeface="+mj-cs"/>
                <a:sym typeface="宋体" panose="02010600030101010101" pitchFamily="2" charset="-122"/>
              </a:rPr>
              <a:t>”</a:t>
            </a:r>
            <a:r>
              <a:rPr lang="zh-CN" altLang="en-US" sz="3200" b="1" strike="noStrike" noProof="1">
                <a:uFillTx/>
                <a:latin typeface="Arial" panose="020B0604020202020204" pitchFamily="34" charset="0"/>
                <a:ea typeface="SimSun-ExtB" panose="02010609060101010101" pitchFamily="49" charset="-122"/>
                <a:cs typeface="+mj-cs"/>
                <a:sym typeface="宋体" panose="02010600030101010101" pitchFamily="2" charset="-122"/>
              </a:rPr>
              <a:t>及家人养猫经历中的情感波澜</a:t>
            </a:r>
            <a:r>
              <a:rPr lang="en-US" altLang="zh-CN" sz="3200" b="1" strike="noStrike" noProof="1">
                <a:uFillTx/>
                <a:latin typeface="Arial" panose="020B0604020202020204" pitchFamily="34" charset="0"/>
                <a:ea typeface="SimSun-ExtB" panose="02010609060101010101" pitchFamily="49" charset="-122"/>
                <a:cs typeface="+mj-cs"/>
                <a:sym typeface="宋体" panose="02010600030101010101" pitchFamily="2" charset="-122"/>
              </a:rPr>
              <a:t>,</a:t>
            </a:r>
            <a:r>
              <a:rPr lang="zh-CN" altLang="en-US" sz="3200" b="1" strike="noStrike" noProof="1">
                <a:uFillTx/>
                <a:latin typeface="Arial" panose="020B0604020202020204" pitchFamily="34" charset="0"/>
                <a:ea typeface="SimSun-ExtB" panose="02010609060101010101" pitchFamily="49" charset="-122"/>
                <a:cs typeface="+mj-cs"/>
                <a:sym typeface="宋体" panose="02010600030101010101" pitchFamily="2" charset="-122"/>
              </a:rPr>
              <a:t>理清文章的结构。</a:t>
            </a:r>
            <a:endParaRPr lang="zh-CN" altLang="en-US" sz="3200" b="1" strike="noStrike" noProof="1">
              <a:uFillTx/>
              <a:ea typeface="SimSun-ExtB" panose="02010609060101010101" pitchFamily="49" charset="-122"/>
              <a:cs typeface="+mj-cs"/>
              <a:sym typeface="宋体" panose="02010600030101010101" pitchFamily="2" charset="-122"/>
            </a:endParaRPr>
          </a:p>
          <a:p>
            <a:pPr marL="342900" indent="-342900" fontAlgn="base">
              <a:spcBef>
                <a:spcPct val="20000"/>
              </a:spcBef>
            </a:pPr>
            <a:r>
              <a:rPr lang="en-US" altLang="zh-CN" sz="3200" b="1" strike="noStrike" noProof="1">
                <a:uFillTx/>
                <a:latin typeface="宋体" panose="02010600030101010101" pitchFamily="2" charset="-122"/>
                <a:ea typeface="宋体" panose="02010600030101010101" pitchFamily="2" charset="-122"/>
                <a:cs typeface="+mj-cs"/>
                <a:sym typeface="宋体" panose="02010600030101010101" pitchFamily="2" charset="-122"/>
              </a:rPr>
              <a:t>4.</a:t>
            </a:r>
            <a:r>
              <a:rPr lang="zh-CN" altLang="en-US" sz="3200" b="1" strike="noStrike" noProof="1">
                <a:uFillTx/>
                <a:latin typeface="宋体" panose="02010600030101010101" pitchFamily="2" charset="-122"/>
                <a:ea typeface="宋体" panose="02010600030101010101" pitchFamily="2" charset="-122"/>
                <a:cs typeface="+mj-cs"/>
                <a:sym typeface="宋体" panose="02010600030101010101" pitchFamily="2" charset="-122"/>
              </a:rPr>
              <a:t>体会</a:t>
            </a:r>
            <a:r>
              <a:rPr lang="en-US" altLang="zh-CN" sz="3200" b="1" strike="noStrike" noProof="1">
                <a:solidFill>
                  <a:schemeClr val="tx1"/>
                </a:solidFill>
                <a:uFillTx/>
                <a:latin typeface="Arial" panose="020B0604020202020204" pitchFamily="34" charset="0"/>
                <a:ea typeface="SimSun-ExtB" panose="02010609060101010101" pitchFamily="49" charset="-122"/>
                <a:cs typeface="+mj-cs"/>
                <a:sym typeface="宋体" panose="02010600030101010101" pitchFamily="2" charset="-122"/>
              </a:rPr>
              <a:t>“</a:t>
            </a:r>
            <a:r>
              <a:rPr lang="zh-CN" altLang="en-US" sz="3200" b="1" strike="noStrike" noProof="1">
                <a:solidFill>
                  <a:schemeClr val="tx1"/>
                </a:solidFill>
                <a:uFillTx/>
                <a:latin typeface="Arial" panose="020B0604020202020204" pitchFamily="34" charset="0"/>
                <a:ea typeface="SimSun-ExtB" panose="02010609060101010101" pitchFamily="49" charset="-122"/>
                <a:cs typeface="+mj-cs"/>
                <a:sym typeface="宋体" panose="02010600030101010101" pitchFamily="2" charset="-122"/>
              </a:rPr>
              <a:t>我</a:t>
            </a:r>
            <a:r>
              <a:rPr lang="en-US" altLang="zh-CN" sz="3200" b="1" strike="noStrike" noProof="1">
                <a:solidFill>
                  <a:schemeClr val="tx1"/>
                </a:solidFill>
                <a:uFillTx/>
                <a:latin typeface="Arial" panose="020B0604020202020204" pitchFamily="34" charset="0"/>
                <a:ea typeface="SimSun-ExtB" panose="02010609060101010101" pitchFamily="49" charset="-122"/>
                <a:cs typeface="+mj-cs"/>
                <a:sym typeface="宋体" panose="02010600030101010101" pitchFamily="2" charset="-122"/>
              </a:rPr>
              <a:t>”</a:t>
            </a:r>
            <a:r>
              <a:rPr lang="zh-CN" altLang="en-US" sz="3200" b="1" strike="noStrike" noProof="1">
                <a:solidFill>
                  <a:schemeClr val="tx1"/>
                </a:solidFill>
                <a:uFillTx/>
                <a:latin typeface="Arial" panose="020B0604020202020204" pitchFamily="34" charset="0"/>
                <a:ea typeface="SimSun-ExtB" panose="02010609060101010101" pitchFamily="49" charset="-122"/>
                <a:cs typeface="+mj-cs"/>
                <a:sym typeface="宋体" panose="02010600030101010101" pitchFamily="2" charset="-122"/>
              </a:rPr>
              <a:t>对第三只猫之死的悔恨之情</a:t>
            </a:r>
            <a:r>
              <a:rPr lang="en-US" altLang="zh-CN" sz="3200" b="1" strike="noStrike" noProof="1">
                <a:uFillTx/>
                <a:latin typeface="Arial" panose="020B0604020202020204" pitchFamily="34" charset="0"/>
                <a:ea typeface="SimSun-ExtB" panose="02010609060101010101" pitchFamily="49" charset="-122"/>
                <a:cs typeface="+mj-cs"/>
                <a:sym typeface="宋体" panose="02010600030101010101" pitchFamily="2" charset="-122"/>
              </a:rPr>
              <a:t>,</a:t>
            </a:r>
            <a:r>
              <a:rPr lang="zh-CN" altLang="en-US" sz="3200" b="1" strike="noStrike" noProof="1">
                <a:uFillTx/>
                <a:latin typeface="Arial" panose="020B0604020202020204" pitchFamily="34" charset="0"/>
                <a:ea typeface="SimSun-ExtB" panose="02010609060101010101" pitchFamily="49" charset="-122"/>
                <a:cs typeface="+mj-cs"/>
                <a:sym typeface="宋体" panose="02010600030101010101" pitchFamily="2" charset="-122"/>
              </a:rPr>
              <a:t>思考其中蕴含的人生哲理</a:t>
            </a:r>
            <a:r>
              <a:rPr lang="zh-CN" altLang="en-US" sz="3200" b="1" strike="noStrike" noProof="1" dirty="0">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3200" b="1" strike="noStrike" noProof="1" dirty="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78849" name="文本框 13323"/>
          <p:cNvSpPr txBox="1"/>
          <p:nvPr/>
        </p:nvSpPr>
        <p:spPr>
          <a:xfrm>
            <a:off x="266700" y="981075"/>
            <a:ext cx="8567738" cy="3322638"/>
          </a:xfrm>
          <a:prstGeom prst="rect">
            <a:avLst/>
          </a:prstGeom>
          <a:noFill/>
          <a:ln w="9525">
            <a:noFill/>
          </a:ln>
        </p:spPr>
        <p:txBody>
          <a:bodyPr anchor="t">
            <a:spAutoFit/>
          </a:bodyPr>
          <a:p>
            <a:pPr>
              <a:spcBef>
                <a:spcPct val="50000"/>
              </a:spcBef>
            </a:pPr>
            <a:r>
              <a:rPr lang="zh-CN" altLang="en-US" sz="3000" b="1">
                <a:latin typeface="楷体" panose="02010609060101010101" pitchFamily="49" charset="-122"/>
                <a:ea typeface="楷体" panose="02010609060101010101" pitchFamily="49" charset="-122"/>
              </a:rPr>
              <a:t>   </a:t>
            </a:r>
            <a:r>
              <a:rPr lang="en-US" altLang="zh-CN" sz="3000" b="1">
                <a:latin typeface="Arial" panose="020B0604020202020204" pitchFamily="34" charset="0"/>
                <a:ea typeface="SimSun-ExtB" panose="02010609060101010101" pitchFamily="49" charset="-122"/>
              </a:rPr>
              <a:t>《</a:t>
            </a:r>
            <a:r>
              <a:rPr lang="zh-CN" altLang="en-US" sz="3000" b="1">
                <a:latin typeface="Arial" panose="020B0604020202020204" pitchFamily="34" charset="0"/>
                <a:ea typeface="SimSun-ExtB" panose="02010609060101010101" pitchFamily="49" charset="-122"/>
              </a:rPr>
              <a:t>猫</a:t>
            </a:r>
            <a:r>
              <a:rPr lang="en-US" altLang="zh-CN" sz="3000" b="1">
                <a:latin typeface="Arial" panose="020B0604020202020204" pitchFamily="34" charset="0"/>
                <a:ea typeface="SimSun-ExtB" panose="02010609060101010101" pitchFamily="49" charset="-122"/>
              </a:rPr>
              <a:t>》</a:t>
            </a:r>
            <a:r>
              <a:rPr lang="zh-CN" altLang="en-US" sz="3000" b="1">
                <a:latin typeface="Arial" panose="020B0604020202020204" pitchFamily="34" charset="0"/>
                <a:ea typeface="SimSun-ExtB" panose="02010609060101010101" pitchFamily="49" charset="-122"/>
              </a:rPr>
              <a:t>是郑振铎从事文学创作的早期作品</a:t>
            </a:r>
            <a:r>
              <a:rPr lang="zh-CN" altLang="zh-CN" sz="3000" b="1" dirty="0">
                <a:latin typeface="Arial" panose="020B0604020202020204" pitchFamily="34" charset="0"/>
                <a:ea typeface="SimSun-ExtB" panose="02010609060101010101" pitchFamily="49" charset="-122"/>
                <a:sym typeface="宋体" panose="02010600030101010101" pitchFamily="2" charset="-122"/>
              </a:rPr>
              <a:t>,</a:t>
            </a:r>
            <a:r>
              <a:rPr lang="zh-CN" altLang="en-US" sz="3000" b="1">
                <a:latin typeface="Arial" panose="020B0604020202020204" pitchFamily="34" charset="0"/>
                <a:ea typeface="SimSun-ExtB" panose="02010609060101010101" pitchFamily="49" charset="-122"/>
              </a:rPr>
              <a:t>适逢“五四”青年要求自由平等、个性解放</a:t>
            </a:r>
            <a:r>
              <a:rPr lang="zh-CN" altLang="zh-CN" sz="3000" b="1" dirty="0">
                <a:latin typeface="Arial" panose="020B0604020202020204" pitchFamily="34" charset="0"/>
                <a:ea typeface="SimSun-ExtB" panose="02010609060101010101" pitchFamily="49" charset="-122"/>
                <a:sym typeface="宋体" panose="02010600030101010101" pitchFamily="2" charset="-122"/>
              </a:rPr>
              <a:t>,</a:t>
            </a:r>
            <a:r>
              <a:rPr lang="zh-CN" altLang="zh-CN" sz="3000" b="1">
                <a:latin typeface="Arial" panose="020B0604020202020204" pitchFamily="34" charset="0"/>
                <a:ea typeface="SimSun-ExtB" panose="02010609060101010101" pitchFamily="49" charset="-122"/>
              </a:rPr>
              <a:t>他这一时期的作品表现出新思想、新观念。</a:t>
            </a:r>
            <a:r>
              <a:rPr lang="en-US" altLang="zh-CN" sz="3000" b="1">
                <a:latin typeface="Arial" panose="020B0604020202020204" pitchFamily="34" charset="0"/>
                <a:ea typeface="SimSun-ExtB" panose="02010609060101010101" pitchFamily="49" charset="-122"/>
              </a:rPr>
              <a:t>《</a:t>
            </a:r>
            <a:r>
              <a:rPr lang="zh-CN" altLang="en-US" sz="3000" b="1">
                <a:latin typeface="Arial" panose="020B0604020202020204" pitchFamily="34" charset="0"/>
                <a:ea typeface="SimSun-ExtB" panose="02010609060101010101" pitchFamily="49" charset="-122"/>
              </a:rPr>
              <a:t>猫</a:t>
            </a:r>
            <a:r>
              <a:rPr lang="en-US" altLang="zh-CN" sz="3000" b="1">
                <a:latin typeface="Arial" panose="020B0604020202020204" pitchFamily="34" charset="0"/>
                <a:ea typeface="SimSun-ExtB" panose="02010609060101010101" pitchFamily="49" charset="-122"/>
              </a:rPr>
              <a:t>》</a:t>
            </a:r>
            <a:r>
              <a:rPr lang="zh-CN" altLang="en-US" sz="3000" b="1">
                <a:latin typeface="Arial" panose="020B0604020202020204" pitchFamily="34" charset="0"/>
                <a:ea typeface="SimSun-ExtB" panose="02010609060101010101" pitchFamily="49" charset="-122"/>
              </a:rPr>
              <a:t>是其作品集</a:t>
            </a:r>
            <a:r>
              <a:rPr lang="en-US" altLang="zh-CN" sz="3000" b="1">
                <a:latin typeface="Arial" panose="020B0604020202020204" pitchFamily="34" charset="0"/>
                <a:ea typeface="SimSun-ExtB" panose="02010609060101010101" pitchFamily="49" charset="-122"/>
              </a:rPr>
              <a:t>《</a:t>
            </a:r>
            <a:r>
              <a:rPr lang="zh-CN" altLang="en-US" sz="3000" b="1">
                <a:latin typeface="Arial" panose="020B0604020202020204" pitchFamily="34" charset="0"/>
                <a:ea typeface="SimSun-ExtB" panose="02010609060101010101" pitchFamily="49" charset="-122"/>
              </a:rPr>
              <a:t>家庭的故事</a:t>
            </a:r>
            <a:r>
              <a:rPr lang="en-US" altLang="zh-CN" sz="3000" b="1">
                <a:latin typeface="Arial" panose="020B0604020202020204" pitchFamily="34" charset="0"/>
                <a:ea typeface="SimSun-ExtB" panose="02010609060101010101" pitchFamily="49" charset="-122"/>
              </a:rPr>
              <a:t>》</a:t>
            </a:r>
            <a:r>
              <a:rPr lang="zh-CN" altLang="en-US" sz="3000" b="1">
                <a:latin typeface="Arial" panose="020B0604020202020204" pitchFamily="34" charset="0"/>
                <a:ea typeface="SimSun-ExtB" panose="02010609060101010101" pitchFamily="49" charset="-122"/>
              </a:rPr>
              <a:t>的首篇。如果把这个集子里所描绘的中国旧式家庭在其行将灭亡之际的形形色色的生活比作一出戏剧的话</a:t>
            </a:r>
            <a:r>
              <a:rPr lang="zh-CN" altLang="zh-CN" sz="3000" b="1" dirty="0">
                <a:latin typeface="Arial" panose="020B0604020202020204" pitchFamily="34" charset="0"/>
                <a:ea typeface="SimSun-ExtB" panose="02010609060101010101" pitchFamily="49" charset="-122"/>
                <a:sym typeface="宋体" panose="02010600030101010101" pitchFamily="2" charset="-122"/>
              </a:rPr>
              <a:t>,</a:t>
            </a:r>
            <a:r>
              <a:rPr lang="zh-CN" altLang="en-US" sz="3000" b="1">
                <a:latin typeface="Arial" panose="020B0604020202020204" pitchFamily="34" charset="0"/>
                <a:ea typeface="SimSun-ExtB" panose="02010609060101010101" pitchFamily="49" charset="-122"/>
              </a:rPr>
              <a:t>那么从某种意义上说</a:t>
            </a:r>
            <a:r>
              <a:rPr lang="zh-CN" altLang="zh-CN" sz="3000" b="1" dirty="0">
                <a:latin typeface="Arial" panose="020B0604020202020204" pitchFamily="34" charset="0"/>
                <a:ea typeface="SimSun-ExtB" panose="02010609060101010101" pitchFamily="49" charset="-122"/>
                <a:sym typeface="宋体" panose="02010600030101010101" pitchFamily="2" charset="-122"/>
              </a:rPr>
              <a:t>,</a:t>
            </a:r>
            <a:r>
              <a:rPr lang="en-US" altLang="zh-CN" sz="3000" b="1">
                <a:latin typeface="Arial" panose="020B0604020202020204" pitchFamily="34" charset="0"/>
                <a:ea typeface="SimSun-ExtB" panose="02010609060101010101" pitchFamily="49" charset="-122"/>
              </a:rPr>
              <a:t>《</a:t>
            </a:r>
            <a:r>
              <a:rPr lang="zh-CN" altLang="en-US" sz="3000" b="1">
                <a:latin typeface="Arial" panose="020B0604020202020204" pitchFamily="34" charset="0"/>
                <a:ea typeface="SimSun-ExtB" panose="02010609060101010101" pitchFamily="49" charset="-122"/>
              </a:rPr>
              <a:t>猫</a:t>
            </a:r>
            <a:r>
              <a:rPr lang="en-US" altLang="zh-CN" sz="3000" b="1">
                <a:latin typeface="Arial" panose="020B0604020202020204" pitchFamily="34" charset="0"/>
                <a:ea typeface="SimSun-ExtB" panose="02010609060101010101" pitchFamily="49" charset="-122"/>
              </a:rPr>
              <a:t>》</a:t>
            </a:r>
            <a:r>
              <a:rPr lang="zh-CN" altLang="en-US" sz="3000" b="1">
                <a:latin typeface="Arial" panose="020B0604020202020204" pitchFamily="34" charset="0"/>
                <a:ea typeface="SimSun-ExtB" panose="02010609060101010101" pitchFamily="49" charset="-122"/>
              </a:rPr>
              <a:t>就是这出戏的序幕。</a:t>
            </a:r>
            <a:endParaRPr lang="zh-CN" altLang="en-US" sz="3000" b="1">
              <a:latin typeface="Arial" panose="020B0604020202020204" pitchFamily="34" charset="0"/>
              <a:ea typeface="SimSun-ExtB" panose="02010609060101010101" pitchFamily="49" charset="-122"/>
            </a:endParaRPr>
          </a:p>
        </p:txBody>
      </p:sp>
      <p:sp>
        <p:nvSpPr>
          <p:cNvPr id="78850" name="Text Box 1027"/>
          <p:cNvSpPr txBox="1"/>
          <p:nvPr/>
        </p:nvSpPr>
        <p:spPr>
          <a:xfrm>
            <a:off x="266700" y="4303713"/>
            <a:ext cx="8566150" cy="1568450"/>
          </a:xfrm>
          <a:prstGeom prst="rect">
            <a:avLst/>
          </a:prstGeom>
          <a:noFill/>
          <a:ln w="9525">
            <a:noFill/>
          </a:ln>
        </p:spPr>
        <p:txBody>
          <a:bodyPr anchor="t">
            <a:spAutoFit/>
          </a:bodyPr>
          <a:p>
            <a:r>
              <a:rPr lang="en-US" altLang="zh-CN" sz="3200" b="1" dirty="0">
                <a:latin typeface="Arial" panose="020B0604020202020204" pitchFamily="34" charset="0"/>
                <a:ea typeface="宋体" panose="02010600030101010101" pitchFamily="2" charset="-122"/>
                <a:sym typeface="宋体" panose="02010600030101010101" pitchFamily="2" charset="-122"/>
              </a:rPr>
              <a:t>       </a:t>
            </a:r>
            <a:r>
              <a:rPr lang="zh-CN" altLang="en-US" sz="3200" b="1" dirty="0">
                <a:solidFill>
                  <a:srgbClr val="0000FF"/>
                </a:solidFill>
                <a:latin typeface="Arial" panose="020B0604020202020204" pitchFamily="34" charset="0"/>
                <a:ea typeface="SimSun-ExtB" panose="02010609060101010101" pitchFamily="49" charset="-122"/>
                <a:sym typeface="宋体" panose="02010600030101010101" pitchFamily="2" charset="-122"/>
              </a:rPr>
              <a:t>这篇作品中</a:t>
            </a:r>
            <a:r>
              <a:rPr lang="zh-CN" altLang="zh-CN" sz="3200" b="1" dirty="0">
                <a:solidFill>
                  <a:srgbClr val="0000FF"/>
                </a:solidFill>
                <a:latin typeface="Arial" panose="020B0604020202020204" pitchFamily="34" charset="0"/>
                <a:ea typeface="SimSun-ExtB" panose="02010609060101010101" pitchFamily="49" charset="-122"/>
                <a:sym typeface="宋体" panose="02010600030101010101" pitchFamily="2" charset="-122"/>
              </a:rPr>
              <a:t>,</a:t>
            </a:r>
            <a:r>
              <a:rPr lang="zh-CN" altLang="en-US" sz="3200" b="1" dirty="0">
                <a:solidFill>
                  <a:srgbClr val="0000FF"/>
                </a:solidFill>
                <a:latin typeface="Arial" panose="020B0604020202020204" pitchFamily="34" charset="0"/>
                <a:ea typeface="SimSun-ExtB" panose="02010609060101010101" pitchFamily="49" charset="-122"/>
                <a:sym typeface="宋体" panose="02010600030101010101" pitchFamily="2" charset="-122"/>
              </a:rPr>
              <a:t>“我”的职业、文化背景、思想意识都很贴近作者。作者是以“我”为替身来表达自己的思考。</a:t>
            </a:r>
            <a:endParaRPr lang="zh-CN" altLang="en-US" sz="3200" b="1" dirty="0">
              <a:solidFill>
                <a:srgbClr val="0000FF"/>
              </a:solidFill>
              <a:latin typeface="Arial" panose="020B0604020202020204" pitchFamily="34" charset="0"/>
              <a:ea typeface="SimSun-ExtB" panose="02010609060101010101" pitchFamily="49" charset="-122"/>
              <a:sym typeface="宋体" panose="02010600030101010101" pitchFamily="2"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8849"/>
                                        </p:tgtEl>
                                        <p:attrNameLst>
                                          <p:attrName>style.visibility</p:attrName>
                                        </p:attrNameLst>
                                      </p:cBhvr>
                                      <p:to>
                                        <p:strVal val="visible"/>
                                      </p:to>
                                    </p:set>
                                    <p:anim calcmode="lin" valueType="num">
                                      <p:cBhvr additive="base">
                                        <p:cTn id="7" dur="500" fill="hold"/>
                                        <p:tgtEl>
                                          <p:spTgt spid="78849"/>
                                        </p:tgtEl>
                                        <p:attrNameLst>
                                          <p:attrName>ppt_x</p:attrName>
                                        </p:attrNameLst>
                                      </p:cBhvr>
                                      <p:tavLst>
                                        <p:tav tm="0">
                                          <p:val>
                                            <p:strVal val="#ppt_x"/>
                                          </p:val>
                                        </p:tav>
                                        <p:tav tm="100000">
                                          <p:val>
                                            <p:strVal val="#ppt_x"/>
                                          </p:val>
                                        </p:tav>
                                      </p:tavLst>
                                    </p:anim>
                                    <p:anim calcmode="lin" valueType="num">
                                      <p:cBhvr additive="base">
                                        <p:cTn id="8" dur="500" fill="hold"/>
                                        <p:tgtEl>
                                          <p:spTgt spid="7884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8850"/>
                                        </p:tgtEl>
                                        <p:attrNameLst>
                                          <p:attrName>style.visibility</p:attrName>
                                        </p:attrNameLst>
                                      </p:cBhvr>
                                      <p:to>
                                        <p:strVal val="visible"/>
                                      </p:to>
                                    </p:set>
                                    <p:anim calcmode="lin" valueType="num">
                                      <p:cBhvr additive="base">
                                        <p:cTn id="13" dur="500" fill="hold"/>
                                        <p:tgtEl>
                                          <p:spTgt spid="78850"/>
                                        </p:tgtEl>
                                        <p:attrNameLst>
                                          <p:attrName>ppt_x</p:attrName>
                                        </p:attrNameLst>
                                      </p:cBhvr>
                                      <p:tavLst>
                                        <p:tav tm="0">
                                          <p:val>
                                            <p:strVal val="#ppt_x"/>
                                          </p:val>
                                        </p:tav>
                                        <p:tav tm="100000">
                                          <p:val>
                                            <p:strVal val="#ppt_x"/>
                                          </p:val>
                                        </p:tav>
                                      </p:tavLst>
                                    </p:anim>
                                    <p:anim calcmode="lin" valueType="num">
                                      <p:cBhvr additive="base">
                                        <p:cTn id="14" dur="500" fill="hold"/>
                                        <p:tgtEl>
                                          <p:spTgt spid="788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49" grpId="0"/>
      <p:bldP spid="78850"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87044" name="Rectangle 2"/>
          <p:cNvSpPr>
            <a:spLocks noGrp="1"/>
          </p:cNvSpPr>
          <p:nvPr/>
        </p:nvSpPr>
        <p:spPr>
          <a:xfrm>
            <a:off x="339090" y="1426845"/>
            <a:ext cx="8466138" cy="863600"/>
          </a:xfrm>
          <a:prstGeom prst="rect">
            <a:avLst/>
          </a:prstGeom>
          <a:noFill/>
          <a:ln w="9525">
            <a:noFill/>
          </a:ln>
        </p:spPr>
        <p:txBody>
          <a:bodyPr anchor="ctr"/>
          <a:p>
            <a:pPr fontAlgn="base"/>
            <a:r>
              <a:rPr sz="3200" b="1" strike="noStrike" noProof="1">
                <a:latin typeface="Arial" panose="020B0604020202020204" pitchFamily="34" charset="0"/>
                <a:ea typeface="宋体" panose="02010600030101010101" pitchFamily="2" charset="-122"/>
                <a:cs typeface="+mn-cs"/>
                <a:sym typeface="+mn-ea"/>
              </a:rPr>
              <a:t>（</a:t>
            </a:r>
            <a:r>
              <a:rPr sz="3200" b="1" strike="noStrike" noProof="1">
                <a:uFillTx/>
                <a:latin typeface="宋体" panose="02010600030101010101" pitchFamily="2" charset="-122"/>
                <a:ea typeface="宋体" panose="02010600030101010101" pitchFamily="2" charset="-122"/>
                <a:cs typeface="+mn-cs"/>
                <a:sym typeface="+mn-ea"/>
              </a:rPr>
              <a:t>2)</a:t>
            </a:r>
            <a:r>
              <a:rPr lang="zh-CN" sz="3200" b="1" strike="noStrike" noProof="1" dirty="0">
                <a:latin typeface="Arial" panose="020B0604020202020204" pitchFamily="34" charset="0"/>
                <a:ea typeface="宋体" panose="02010600030101010101" pitchFamily="2" charset="-122"/>
                <a:cs typeface="+mn-cs"/>
              </a:rPr>
              <a:t>你认为作者的写作目的是什么？</a:t>
            </a:r>
            <a:endParaRPr lang="zh-CN" sz="3200" b="1" strike="noStrike" noProof="1" dirty="0"/>
          </a:p>
        </p:txBody>
      </p:sp>
      <p:sp>
        <p:nvSpPr>
          <p:cNvPr id="38915" name="Text Box 1027"/>
          <p:cNvSpPr txBox="1"/>
          <p:nvPr/>
        </p:nvSpPr>
        <p:spPr>
          <a:xfrm>
            <a:off x="460375" y="2187575"/>
            <a:ext cx="8569325" cy="3046413"/>
          </a:xfrm>
          <a:prstGeom prst="rect">
            <a:avLst/>
          </a:prstGeom>
          <a:noFill/>
          <a:ln w="9525">
            <a:noFill/>
          </a:ln>
        </p:spPr>
        <p:txBody>
          <a:bodyPr anchor="t">
            <a:spAutoFit/>
          </a:bodyPr>
          <a:p>
            <a:r>
              <a:rPr lang="en-US" altLang="zh-CN" sz="3200" b="1" dirty="0">
                <a:latin typeface="Arial" panose="020B0604020202020204" pitchFamily="34" charset="0"/>
                <a:ea typeface="SimSun-ExtB" panose="02010609060101010101" pitchFamily="49" charset="-122"/>
                <a:sym typeface="宋体" panose="02010600030101010101" pitchFamily="2" charset="-122"/>
              </a:rPr>
              <a:t>       </a:t>
            </a:r>
            <a:r>
              <a:rPr lang="zh-CN" altLang="zh-CN" sz="3200" b="1" dirty="0">
                <a:latin typeface="Arial" panose="020B0604020202020204" pitchFamily="34" charset="0"/>
                <a:ea typeface="SimSun-ExtB" panose="02010609060101010101" pitchFamily="49" charset="-122"/>
                <a:sym typeface="宋体" panose="02010600030101010101" pitchFamily="2" charset="-122"/>
              </a:rPr>
              <a:t>文中的“我”是一个</a:t>
            </a:r>
            <a:r>
              <a:rPr lang="zh-CN" altLang="zh-CN" sz="3200" b="1" dirty="0">
                <a:solidFill>
                  <a:srgbClr val="FF0000"/>
                </a:solidFill>
                <a:latin typeface="Arial" panose="020B0604020202020204" pitchFamily="34" charset="0"/>
                <a:ea typeface="SimSun-ExtB" panose="02010609060101010101" pitchFamily="49" charset="-122"/>
                <a:sym typeface="宋体" panose="02010600030101010101" pitchFamily="2" charset="-122"/>
              </a:rPr>
              <a:t>善良的、正义的、严于自省的、富有良知的知识分子</a:t>
            </a:r>
            <a:r>
              <a:rPr lang="zh-CN" altLang="zh-CN" sz="3200" b="1" dirty="0">
                <a:latin typeface="Arial" panose="020B0604020202020204" pitchFamily="34" charset="0"/>
                <a:ea typeface="SimSun-ExtB" panose="02010609060101010101" pitchFamily="49" charset="-122"/>
                <a:sym typeface="宋体" panose="02010600030101010101" pitchFamily="2" charset="-122"/>
              </a:rPr>
              <a:t>。作者</a:t>
            </a:r>
            <a:r>
              <a:rPr lang="zh-CN" altLang="zh-CN" sz="3200" b="1" dirty="0">
                <a:solidFill>
                  <a:srgbClr val="FF0000"/>
                </a:solidFill>
                <a:latin typeface="Arial" panose="020B0604020202020204" pitchFamily="34" charset="0"/>
                <a:ea typeface="SimSun-ExtB" panose="02010609060101010101" pitchFamily="49" charset="-122"/>
                <a:sym typeface="宋体" panose="02010600030101010101" pitchFamily="2" charset="-122"/>
              </a:rPr>
              <a:t>借“我”的悔恨</a:t>
            </a:r>
            <a:r>
              <a:rPr lang="zh-CN" altLang="zh-CN" sz="3200" b="1" dirty="0">
                <a:solidFill>
                  <a:srgbClr val="FF0000"/>
                </a:solidFill>
                <a:latin typeface="Arial" panose="020B0604020202020204" pitchFamily="34" charset="0"/>
                <a:ea typeface="宋体" panose="02010600030101010101" pitchFamily="2" charset="-122"/>
                <a:sym typeface="宋体" panose="02010600030101010101" pitchFamily="2" charset="-122"/>
              </a:rPr>
              <a:t>,</a:t>
            </a:r>
            <a:r>
              <a:rPr lang="zh-CN" altLang="zh-CN" sz="3200" b="1" dirty="0">
                <a:solidFill>
                  <a:srgbClr val="FF0000"/>
                </a:solidFill>
                <a:latin typeface="Arial" panose="020B0604020202020204" pitchFamily="34" charset="0"/>
                <a:ea typeface="SimSun-ExtB" panose="02010609060101010101" pitchFamily="49" charset="-122"/>
                <a:sym typeface="宋体" panose="02010600030101010101" pitchFamily="2" charset="-122"/>
              </a:rPr>
              <a:t>呼吁人们</a:t>
            </a:r>
            <a:r>
              <a:rPr lang="zh-CN" altLang="zh-CN" sz="3200" b="1" dirty="0">
                <a:solidFill>
                  <a:srgbClr val="FF0000"/>
                </a:solidFill>
                <a:latin typeface="Arial" panose="020B0604020202020204" pitchFamily="34" charset="0"/>
                <a:ea typeface="宋体" panose="02010600030101010101" pitchFamily="2" charset="-122"/>
                <a:sym typeface="宋体" panose="02010600030101010101" pitchFamily="2" charset="-122"/>
              </a:rPr>
              <a:t>,</a:t>
            </a:r>
            <a:r>
              <a:rPr lang="zh-CN" altLang="zh-CN" sz="3200" b="1" dirty="0">
                <a:solidFill>
                  <a:srgbClr val="FF0000"/>
                </a:solidFill>
                <a:latin typeface="Arial" panose="020B0604020202020204" pitchFamily="34" charset="0"/>
                <a:ea typeface="SimSun-ExtB" panose="02010609060101010101" pitchFamily="49" charset="-122"/>
                <a:sym typeface="宋体" panose="02010600030101010101" pitchFamily="2" charset="-122"/>
              </a:rPr>
              <a:t>不要主观臆断</a:t>
            </a:r>
            <a:r>
              <a:rPr lang="zh-CN" altLang="zh-CN" sz="3200" b="1" dirty="0">
                <a:solidFill>
                  <a:srgbClr val="FF0000"/>
                </a:solidFill>
                <a:latin typeface="Arial" panose="020B0604020202020204" pitchFamily="34" charset="0"/>
                <a:ea typeface="宋体" panose="02010600030101010101" pitchFamily="2" charset="-122"/>
                <a:sym typeface="宋体" panose="02010600030101010101" pitchFamily="2" charset="-122"/>
              </a:rPr>
              <a:t>,</a:t>
            </a:r>
            <a:r>
              <a:rPr lang="zh-CN" altLang="zh-CN" sz="3200" b="1" dirty="0">
                <a:solidFill>
                  <a:srgbClr val="FF0000"/>
                </a:solidFill>
                <a:latin typeface="Arial" panose="020B0604020202020204" pitchFamily="34" charset="0"/>
                <a:ea typeface="SimSun-ExtB" panose="02010609060101010101" pitchFamily="49" charset="-122"/>
                <a:sym typeface="宋体" panose="02010600030101010101" pitchFamily="2" charset="-122"/>
              </a:rPr>
              <a:t>妄下结论</a:t>
            </a:r>
            <a:r>
              <a:rPr lang="zh-CN" altLang="zh-CN" sz="3200" b="1" dirty="0">
                <a:solidFill>
                  <a:srgbClr val="FF0000"/>
                </a:solidFill>
                <a:latin typeface="Arial" panose="020B0604020202020204" pitchFamily="34" charset="0"/>
                <a:ea typeface="宋体" panose="02010600030101010101" pitchFamily="2" charset="-122"/>
                <a:sym typeface="宋体" panose="02010600030101010101" pitchFamily="2" charset="-122"/>
              </a:rPr>
              <a:t>,</a:t>
            </a:r>
            <a:r>
              <a:rPr lang="zh-CN" altLang="zh-CN" sz="3200" b="1" dirty="0">
                <a:solidFill>
                  <a:srgbClr val="FF0000"/>
                </a:solidFill>
                <a:latin typeface="Arial" panose="020B0604020202020204" pitchFamily="34" charset="0"/>
                <a:ea typeface="SimSun-ExtB" panose="02010609060101010101" pitchFamily="49" charset="-122"/>
                <a:sym typeface="宋体" panose="02010600030101010101" pitchFamily="2" charset="-122"/>
              </a:rPr>
              <a:t>要理性客观</a:t>
            </a:r>
            <a:r>
              <a:rPr lang="zh-CN" altLang="zh-CN" sz="3200" b="1" dirty="0">
                <a:solidFill>
                  <a:srgbClr val="FF0000"/>
                </a:solidFill>
                <a:latin typeface="Arial" panose="020B0604020202020204" pitchFamily="34" charset="0"/>
                <a:ea typeface="宋体" panose="02010600030101010101" pitchFamily="2" charset="-122"/>
                <a:sym typeface="宋体" panose="02010600030101010101" pitchFamily="2" charset="-122"/>
              </a:rPr>
              <a:t>,</a:t>
            </a:r>
            <a:r>
              <a:rPr lang="zh-CN" altLang="zh-CN" sz="3200" b="1" dirty="0">
                <a:solidFill>
                  <a:srgbClr val="FF0000"/>
                </a:solidFill>
                <a:latin typeface="Arial" panose="020B0604020202020204" pitchFamily="34" charset="0"/>
                <a:ea typeface="SimSun-ExtB" panose="02010609060101010101" pitchFamily="49" charset="-122"/>
                <a:sym typeface="宋体" panose="02010600030101010101" pitchFamily="2" charset="-122"/>
              </a:rPr>
              <a:t>弄清事实</a:t>
            </a:r>
            <a:r>
              <a:rPr lang="zh-CN" altLang="zh-CN" sz="3200" b="1" dirty="0">
                <a:solidFill>
                  <a:srgbClr val="FF0000"/>
                </a:solidFill>
                <a:latin typeface="Arial" panose="020B0604020202020204" pitchFamily="34" charset="0"/>
                <a:ea typeface="宋体" panose="02010600030101010101" pitchFamily="2" charset="-122"/>
                <a:sym typeface="宋体" panose="02010600030101010101" pitchFamily="2" charset="-122"/>
              </a:rPr>
              <a:t>,</a:t>
            </a:r>
            <a:r>
              <a:rPr lang="zh-CN" altLang="zh-CN" sz="3200" b="1" dirty="0">
                <a:solidFill>
                  <a:srgbClr val="FF0000"/>
                </a:solidFill>
                <a:latin typeface="Arial" panose="020B0604020202020204" pitchFamily="34" charset="0"/>
                <a:ea typeface="SimSun-ExtB" panose="02010609060101010101" pitchFamily="49" charset="-122"/>
                <a:sym typeface="宋体" panose="02010600030101010101" pitchFamily="2" charset="-122"/>
              </a:rPr>
              <a:t>要善待生命</a:t>
            </a:r>
            <a:r>
              <a:rPr lang="zh-CN" altLang="zh-CN" sz="3200" b="1" dirty="0">
                <a:solidFill>
                  <a:srgbClr val="FF0000"/>
                </a:solidFill>
                <a:latin typeface="Arial" panose="020B0604020202020204" pitchFamily="34" charset="0"/>
                <a:ea typeface="宋体" panose="02010600030101010101" pitchFamily="2" charset="-122"/>
                <a:sym typeface="宋体" panose="02010600030101010101" pitchFamily="2" charset="-122"/>
              </a:rPr>
              <a:t>,</a:t>
            </a:r>
            <a:r>
              <a:rPr lang="zh-CN" altLang="zh-CN" sz="3200" b="1" dirty="0">
                <a:solidFill>
                  <a:srgbClr val="FF0000"/>
                </a:solidFill>
                <a:latin typeface="Arial" panose="020B0604020202020204" pitchFamily="34" charset="0"/>
                <a:ea typeface="SimSun-ExtB" panose="02010609060101010101" pitchFamily="49" charset="-122"/>
                <a:sym typeface="宋体" panose="02010600030101010101" pitchFamily="2" charset="-122"/>
              </a:rPr>
              <a:t>关爱弱小者</a:t>
            </a:r>
            <a:r>
              <a:rPr lang="zh-CN" altLang="zh-CN" sz="3200" b="1" dirty="0">
                <a:latin typeface="Arial" panose="020B0604020202020204" pitchFamily="34" charset="0"/>
                <a:ea typeface="SimSun-ExtB" panose="02010609060101010101" pitchFamily="49" charset="-122"/>
                <a:sym typeface="宋体" panose="02010600030101010101" pitchFamily="2" charset="-122"/>
              </a:rPr>
              <a:t>。文章体现了作者勇于自我剖析的精神以及知识分子悲天悯人的宽厚情怀</a:t>
            </a:r>
            <a:r>
              <a:rPr lang="zh-CN" altLang="zh-CN" sz="3200" b="1">
                <a:latin typeface="Arial" panose="020B0604020202020204" pitchFamily="34" charset="0"/>
                <a:ea typeface="SimSun-ExtB" panose="02010609060101010101" pitchFamily="49" charset="-122"/>
              </a:rPr>
              <a:t>。</a:t>
            </a:r>
            <a:endParaRPr lang="zh-CN" altLang="zh-CN" sz="3200" b="1">
              <a:latin typeface="Arial" panose="020B0604020202020204" pitchFamily="34" charset="0"/>
              <a:ea typeface="SimSun-ExtB"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8915"/>
                                        </p:tgtEl>
                                        <p:attrNameLst>
                                          <p:attrName>style.visibility</p:attrName>
                                        </p:attrNameLst>
                                      </p:cBhvr>
                                      <p:to>
                                        <p:strVal val="visible"/>
                                      </p:to>
                                    </p:set>
                                    <p:anim calcmode="lin" valueType="num">
                                      <p:cBhvr additive="base">
                                        <p:cTn id="7" dur="500" fill="hold"/>
                                        <p:tgtEl>
                                          <p:spTgt spid="38915"/>
                                        </p:tgtEl>
                                        <p:attrNameLst>
                                          <p:attrName>ppt_x</p:attrName>
                                        </p:attrNameLst>
                                      </p:cBhvr>
                                      <p:tavLst>
                                        <p:tav tm="0">
                                          <p:val>
                                            <p:strVal val="#ppt_x"/>
                                          </p:val>
                                        </p:tav>
                                        <p:tav tm="100000">
                                          <p:val>
                                            <p:strVal val="#ppt_x"/>
                                          </p:val>
                                        </p:tav>
                                      </p:tavLst>
                                    </p:anim>
                                    <p:anim calcmode="lin" valueType="num">
                                      <p:cBhvr additive="base">
                                        <p:cTn id="8" dur="500" fill="hold"/>
                                        <p:tgtEl>
                                          <p:spTgt spid="389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5"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14689" name="Rectangle 2"/>
          <p:cNvSpPr>
            <a:spLocks noGrp="1"/>
          </p:cNvSpPr>
          <p:nvPr/>
        </p:nvSpPr>
        <p:spPr>
          <a:xfrm>
            <a:off x="338138" y="1903413"/>
            <a:ext cx="8467725" cy="2808287"/>
          </a:xfrm>
          <a:prstGeom prst="rect">
            <a:avLst/>
          </a:prstGeom>
          <a:noFill/>
          <a:ln w="9525">
            <a:noFill/>
          </a:ln>
        </p:spPr>
        <p:txBody>
          <a:bodyPr anchor="ctr"/>
          <a:p>
            <a:pPr>
              <a:lnSpc>
                <a:spcPct val="110000"/>
              </a:lnSpc>
            </a:pPr>
            <a:r>
              <a:rPr lang="zh-CN" altLang="en-US" sz="3200" b="1" dirty="0">
                <a:latin typeface="Calibri" panose="020F0502020204030204" pitchFamily="34" charset="0"/>
                <a:ea typeface="黑体" panose="02010609060101010101" pitchFamily="49" charset="-122"/>
              </a:rPr>
              <a:t>四、课后作业</a:t>
            </a:r>
            <a:endParaRPr lang="zh-CN" altLang="en-US" sz="3200" b="1" dirty="0">
              <a:latin typeface="Arial" panose="020B0604020202020204" pitchFamily="34" charset="0"/>
              <a:ea typeface="黑体" panose="02010609060101010101" pitchFamily="49" charset="-122"/>
            </a:endParaRPr>
          </a:p>
          <a:p>
            <a:pPr>
              <a:lnSpc>
                <a:spcPct val="110000"/>
              </a:lnSpc>
            </a:pPr>
            <a:r>
              <a:rPr lang="zh-CN" altLang="en-US" sz="3200" b="1">
                <a:latin typeface="Arial" panose="020B0604020202020204" pitchFamily="34" charset="0"/>
                <a:ea typeface="宋体" panose="02010600030101010101" pitchFamily="2" charset="-122"/>
              </a:rPr>
              <a:t>小练笔：谁都有可能误会别人</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a:latin typeface="Arial" panose="020B0604020202020204" pitchFamily="34" charset="0"/>
                <a:ea typeface="宋体" panose="02010600030101010101" pitchFamily="2" charset="-122"/>
              </a:rPr>
              <a:t>或者被别人误会。你是否有过类似的经历</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a:latin typeface="Arial" panose="020B0604020202020204" pitchFamily="34" charset="0"/>
                <a:ea typeface="宋体" panose="02010600030101010101" pitchFamily="2" charset="-122"/>
              </a:rPr>
              <a:t>或者关注过相关的新闻事件？请你动笔写一写、评一评</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a:latin typeface="Arial" panose="020B0604020202020204" pitchFamily="34" charset="0"/>
                <a:ea typeface="宋体" panose="02010600030101010101" pitchFamily="2" charset="-122"/>
              </a:rPr>
              <a:t>并和同学们交流你的想法。</a:t>
            </a:r>
            <a:endParaRPr lang="zh-CN" altLang="en-US" sz="3200" b="1">
              <a:latin typeface="Arial" panose="020B0604020202020204" pitchFamily="34" charset="0"/>
              <a:ea typeface="宋体" panose="02010600030101010101" pitchFamily="2"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7" name="Rectangle 2"/>
          <p:cNvSpPr>
            <a:spLocks noGrp="1"/>
          </p:cNvSpPr>
          <p:nvPr/>
        </p:nvSpPr>
        <p:spPr>
          <a:xfrm>
            <a:off x="3348038" y="981075"/>
            <a:ext cx="827087" cy="576263"/>
          </a:xfrm>
          <a:prstGeom prst="rect">
            <a:avLst/>
          </a:prstGeom>
          <a:noFill/>
          <a:ln w="9525">
            <a:noFill/>
          </a:ln>
        </p:spPr>
        <p:txBody>
          <a:bodyPr anchor="t"/>
          <a:p>
            <a:pPr marL="342900" indent="-342900">
              <a:lnSpc>
                <a:spcPct val="80000"/>
              </a:lnSpc>
              <a:spcBef>
                <a:spcPct val="20000"/>
              </a:spcBef>
            </a:pPr>
            <a:r>
              <a:rPr lang="zh-CN" altLang="en-US" sz="4000" b="1">
                <a:latin typeface="Arial Black" panose="020B0A04020102020204" pitchFamily="34" charset="0"/>
                <a:ea typeface="楷体_GB2312" pitchFamily="49" charset="-122"/>
              </a:rPr>
              <a:t>猫</a:t>
            </a:r>
            <a:endParaRPr lang="zh-CN" altLang="en-US" sz="4000" b="1">
              <a:latin typeface="Arial Black" panose="020B0A04020102020204" pitchFamily="34" charset="0"/>
              <a:ea typeface="楷体_GB2312" pitchFamily="49" charset="-122"/>
            </a:endParaRPr>
          </a:p>
          <a:p>
            <a:pPr marL="342900" indent="-342900">
              <a:lnSpc>
                <a:spcPct val="80000"/>
              </a:lnSpc>
              <a:spcBef>
                <a:spcPct val="20000"/>
              </a:spcBef>
            </a:pPr>
            <a:endParaRPr lang="zh-CN" altLang="zh-CN" sz="9200">
              <a:solidFill>
                <a:schemeClr val="tx2"/>
              </a:solidFill>
              <a:latin typeface="Arial Black" panose="020B0A04020102020204" pitchFamily="34" charset="0"/>
              <a:ea typeface="楷体_GB2312" pitchFamily="49" charset="-122"/>
            </a:endParaRPr>
          </a:p>
        </p:txBody>
      </p:sp>
      <p:sp>
        <p:nvSpPr>
          <p:cNvPr id="14341" name="AutoShape 2"/>
          <p:cNvSpPr/>
          <p:nvPr/>
        </p:nvSpPr>
        <p:spPr>
          <a:xfrm>
            <a:off x="293688" y="123825"/>
            <a:ext cx="8229600" cy="1143000"/>
          </a:xfrm>
          <a:prstGeom prst="roundRect">
            <a:avLst>
              <a:gd name="adj" fmla="val 16667"/>
            </a:avLst>
          </a:prstGeom>
          <a:noFill/>
          <a:ln w="9525">
            <a:noFill/>
          </a:ln>
        </p:spPr>
        <p:txBody>
          <a:bodyPr anchor="ctr"/>
          <a:p>
            <a:r>
              <a:rPr lang="zh-CN" altLang="en-US" sz="3200" b="1">
                <a:latin typeface="Calibri" panose="020F0502020204030204" pitchFamily="34" charset="0"/>
                <a:ea typeface="黑体" panose="02010609060101010101" pitchFamily="49" charset="-122"/>
              </a:rPr>
              <a:t>板书设计</a:t>
            </a:r>
            <a:endParaRPr lang="zh-CN" altLang="en-US" sz="3200" b="1">
              <a:latin typeface="Calibri" panose="020F0502020204030204" pitchFamily="34" charset="0"/>
              <a:ea typeface="黑体" panose="02010609060101010101" pitchFamily="49" charset="-122"/>
            </a:endParaRPr>
          </a:p>
        </p:txBody>
      </p:sp>
      <p:sp>
        <p:nvSpPr>
          <p:cNvPr id="2" name="流程图: 联系 1"/>
          <p:cNvSpPr/>
          <p:nvPr/>
        </p:nvSpPr>
        <p:spPr>
          <a:xfrm>
            <a:off x="1475740" y="2400935"/>
            <a:ext cx="1320800" cy="1233170"/>
          </a:xfrm>
          <a:prstGeom prst="flowChartConnector">
            <a:avLst/>
          </a:prstGeom>
          <a:noFill/>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a:solidFill>
                  <a:srgbClr val="000000"/>
                </a:solidFill>
              </a:rPr>
              <a:t>花球</a:t>
            </a:r>
            <a:endParaRPr lang="zh-CN" altLang="en-US" sz="2800" b="1">
              <a:solidFill>
                <a:srgbClr val="000000"/>
              </a:solidFill>
            </a:endParaRPr>
          </a:p>
        </p:txBody>
      </p:sp>
      <p:sp>
        <p:nvSpPr>
          <p:cNvPr id="3" name="流程图: 联系 2"/>
          <p:cNvSpPr/>
          <p:nvPr/>
        </p:nvSpPr>
        <p:spPr>
          <a:xfrm>
            <a:off x="1475740" y="3634105"/>
            <a:ext cx="1320800" cy="1233170"/>
          </a:xfrm>
          <a:prstGeom prst="flowChartConnector">
            <a:avLst/>
          </a:prstGeom>
          <a:noFill/>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a:solidFill>
                  <a:srgbClr val="000000"/>
                </a:solidFill>
              </a:rPr>
              <a:t>皮皮黄</a:t>
            </a:r>
            <a:endParaRPr lang="zh-CN" altLang="en-US" sz="2800" b="1">
              <a:solidFill>
                <a:srgbClr val="000000"/>
              </a:solidFill>
            </a:endParaRPr>
          </a:p>
        </p:txBody>
      </p:sp>
      <p:sp>
        <p:nvSpPr>
          <p:cNvPr id="4" name="流程图: 联系 3"/>
          <p:cNvSpPr/>
          <p:nvPr/>
        </p:nvSpPr>
        <p:spPr>
          <a:xfrm>
            <a:off x="2628900" y="3072130"/>
            <a:ext cx="1320800" cy="1233170"/>
          </a:xfrm>
          <a:prstGeom prst="flowChartConnector">
            <a:avLst/>
          </a:prstGeom>
          <a:noFill/>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a:solidFill>
                  <a:srgbClr val="000000"/>
                </a:solidFill>
              </a:rPr>
              <a:t>小可怜</a:t>
            </a:r>
            <a:endParaRPr lang="zh-CN" altLang="en-US" sz="2800" b="1">
              <a:solidFill>
                <a:srgbClr val="000000"/>
              </a:solidFill>
            </a:endParaRPr>
          </a:p>
        </p:txBody>
      </p:sp>
      <p:cxnSp>
        <p:nvCxnSpPr>
          <p:cNvPr id="5" name="直接连接符 4"/>
          <p:cNvCxnSpPr/>
          <p:nvPr/>
        </p:nvCxnSpPr>
        <p:spPr>
          <a:xfrm flipV="1">
            <a:off x="3851910" y="2276475"/>
            <a:ext cx="1008380" cy="1152525"/>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3968115" y="3058160"/>
            <a:ext cx="880745" cy="575945"/>
          </a:xfrm>
          <a:prstGeom prst="line">
            <a:avLst/>
          </a:prstGeom>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3940175" y="3804285"/>
            <a:ext cx="935990" cy="215900"/>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3869055" y="4020185"/>
            <a:ext cx="991235" cy="560705"/>
          </a:xfrm>
          <a:prstGeom prst="line">
            <a:avLst/>
          </a:prstGeom>
        </p:spPr>
        <p:style>
          <a:lnRef idx="1">
            <a:schemeClr val="accent1"/>
          </a:lnRef>
          <a:fillRef idx="0">
            <a:schemeClr val="accent1"/>
          </a:fillRef>
          <a:effectRef idx="0">
            <a:schemeClr val="accent1"/>
          </a:effectRef>
          <a:fontRef idx="minor">
            <a:schemeClr val="tx1"/>
          </a:fontRef>
        </p:style>
      </p:cxnSp>
      <p:sp>
        <p:nvSpPr>
          <p:cNvPr id="9" name="Text Box 11"/>
          <p:cNvSpPr txBox="1"/>
          <p:nvPr/>
        </p:nvSpPr>
        <p:spPr>
          <a:xfrm>
            <a:off x="4848860" y="1905635"/>
            <a:ext cx="2477770" cy="3046095"/>
          </a:xfrm>
          <a:prstGeom prst="rect">
            <a:avLst/>
          </a:prstGeom>
          <a:noFill/>
          <a:ln w="9525">
            <a:noFill/>
          </a:ln>
        </p:spPr>
        <p:txBody>
          <a:bodyPr wrap="square" anchor="t">
            <a:spAutoFit/>
          </a:bodyPr>
          <a:p>
            <a:pPr>
              <a:lnSpc>
                <a:spcPct val="150000"/>
              </a:lnSpc>
            </a:pPr>
            <a:r>
              <a:rPr lang="zh-CN" altLang="en-US" sz="3200" b="1">
                <a:latin typeface="宋体" panose="02010600030101010101" pitchFamily="2" charset="-122"/>
                <a:ea typeface="宋体" panose="02010600030101010101" pitchFamily="2" charset="-122"/>
              </a:rPr>
              <a:t>可怜的小猫</a:t>
            </a:r>
            <a:endParaRPr lang="zh-CN" altLang="en-US" sz="3200" b="1">
              <a:latin typeface="宋体" panose="02010600030101010101" pitchFamily="2" charset="-122"/>
              <a:ea typeface="宋体" panose="02010600030101010101" pitchFamily="2" charset="-122"/>
            </a:endParaRPr>
          </a:p>
          <a:p>
            <a:pPr>
              <a:lnSpc>
                <a:spcPct val="150000"/>
              </a:lnSpc>
            </a:pPr>
            <a:r>
              <a:rPr lang="zh-CN" altLang="en-US" sz="3200" b="1">
                <a:latin typeface="宋体" panose="02010600030101010101" pitchFamily="2" charset="-122"/>
                <a:ea typeface="宋体" panose="02010600030101010101" pitchFamily="2" charset="-122"/>
              </a:rPr>
              <a:t>难看的懒猫</a:t>
            </a:r>
            <a:endParaRPr lang="zh-CN" altLang="en-US" sz="3200" b="1">
              <a:latin typeface="宋体" panose="02010600030101010101" pitchFamily="2" charset="-122"/>
              <a:ea typeface="宋体" panose="02010600030101010101" pitchFamily="2" charset="-122"/>
            </a:endParaRPr>
          </a:p>
          <a:p>
            <a:pPr>
              <a:lnSpc>
                <a:spcPct val="150000"/>
              </a:lnSpc>
            </a:pPr>
            <a:r>
              <a:rPr lang="zh-CN" altLang="en-US" sz="3200" b="1">
                <a:latin typeface="宋体" panose="02010600030101010101" pitchFamily="2" charset="-122"/>
                <a:ea typeface="宋体" panose="02010600030101010101" pitchFamily="2" charset="-122"/>
              </a:rPr>
              <a:t>可恨的罪犯</a:t>
            </a:r>
            <a:endParaRPr lang="zh-CN" altLang="en-US" sz="3200" b="1">
              <a:latin typeface="宋体" panose="02010600030101010101" pitchFamily="2" charset="-122"/>
              <a:ea typeface="宋体" panose="02010600030101010101" pitchFamily="2" charset="-122"/>
            </a:endParaRPr>
          </a:p>
          <a:p>
            <a:pPr>
              <a:lnSpc>
                <a:spcPct val="150000"/>
              </a:lnSpc>
            </a:pPr>
            <a:r>
              <a:rPr lang="zh-CN" altLang="en-US" sz="3200" b="1">
                <a:latin typeface="宋体" panose="02010600030101010101" pitchFamily="2" charset="-122"/>
                <a:ea typeface="宋体" panose="02010600030101010101" pitchFamily="2" charset="-122"/>
              </a:rPr>
              <a:t>冤死的生命</a:t>
            </a:r>
            <a:endParaRPr lang="zh-CN" altLang="en-US" sz="3200" b="1">
              <a:latin typeface="宋体" panose="02010600030101010101" pitchFamily="2" charset="-122"/>
              <a:ea typeface="宋体" panose="02010600030101010101" pitchFamily="2" charset="-122"/>
            </a:endParaRPr>
          </a:p>
        </p:txBody>
      </p:sp>
      <p:sp>
        <p:nvSpPr>
          <p:cNvPr id="11" name="文本框 10"/>
          <p:cNvSpPr txBox="1"/>
          <p:nvPr/>
        </p:nvSpPr>
        <p:spPr>
          <a:xfrm>
            <a:off x="7218045" y="2313940"/>
            <a:ext cx="658495" cy="2553335"/>
          </a:xfrm>
          <a:prstGeom prst="rect">
            <a:avLst/>
          </a:prstGeom>
          <a:noFill/>
          <a:ln w="9525">
            <a:noFill/>
          </a:ln>
        </p:spPr>
        <p:txBody>
          <a:bodyPr wrap="square" anchor="t">
            <a:spAutoFit/>
          </a:bodyPr>
          <a:p>
            <a:pPr>
              <a:lnSpc>
                <a:spcPct val="100000"/>
              </a:lnSpc>
              <a:spcBef>
                <a:spcPct val="50000"/>
              </a:spcBef>
            </a:pPr>
            <a:r>
              <a:rPr lang="zh-CN" altLang="zh-CN" sz="3200" b="1">
                <a:solidFill>
                  <a:srgbClr val="0000FF"/>
                </a:solidFill>
                <a:uFillTx/>
                <a:latin typeface="楷体" panose="02010609060101010101" pitchFamily="49" charset="-122"/>
                <a:ea typeface="楷体" panose="02010609060101010101" pitchFamily="49" charset="-122"/>
                <a:sym typeface="+mn-ea"/>
              </a:rPr>
              <a:t>无声的挽歌</a:t>
            </a:r>
            <a:endParaRPr lang="zh-CN" altLang="zh-CN" sz="3200" b="1">
              <a:solidFill>
                <a:srgbClr val="0000FF"/>
              </a:solidFill>
              <a:latin typeface="楷体" panose="02010609060101010101" pitchFamily="49" charset="-122"/>
              <a:ea typeface="楷体" panose="02010609060101010101" pitchFamily="49" charset="-122"/>
            </a:endParaRPr>
          </a:p>
        </p:txBody>
      </p:sp>
      <p:sp>
        <p:nvSpPr>
          <p:cNvPr id="12" name="文本框 11"/>
          <p:cNvSpPr txBox="1"/>
          <p:nvPr/>
        </p:nvSpPr>
        <p:spPr>
          <a:xfrm>
            <a:off x="7974965" y="2276475"/>
            <a:ext cx="658495" cy="2553335"/>
          </a:xfrm>
          <a:prstGeom prst="rect">
            <a:avLst/>
          </a:prstGeom>
          <a:noFill/>
          <a:ln w="9525">
            <a:noFill/>
          </a:ln>
        </p:spPr>
        <p:txBody>
          <a:bodyPr wrap="square" anchor="t">
            <a:spAutoFit/>
          </a:bodyPr>
          <a:p>
            <a:pPr>
              <a:lnSpc>
                <a:spcPct val="100000"/>
              </a:lnSpc>
              <a:spcBef>
                <a:spcPct val="50000"/>
              </a:spcBef>
            </a:pPr>
            <a:r>
              <a:rPr lang="zh-CN" altLang="zh-CN" sz="3200" b="1">
                <a:solidFill>
                  <a:srgbClr val="0000FF"/>
                </a:solidFill>
                <a:uFillTx/>
                <a:latin typeface="楷体" panose="02010609060101010101" pitchFamily="49" charset="-122"/>
                <a:ea typeface="楷体" panose="02010609060101010101" pitchFamily="49" charset="-122"/>
                <a:sym typeface="+mn-ea"/>
              </a:rPr>
              <a:t>无言的忏悔</a:t>
            </a:r>
            <a:endParaRPr lang="zh-CN" altLang="zh-CN" sz="3200" b="1">
              <a:solidFill>
                <a:srgbClr val="0000FF"/>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5713" name="Rectangle 3"/>
          <p:cNvSpPr>
            <a:spLocks noGrp="1"/>
          </p:cNvSpPr>
          <p:nvPr>
            <p:ph idx="4294967295"/>
          </p:nvPr>
        </p:nvSpPr>
        <p:spPr>
          <a:xfrm>
            <a:off x="539750" y="2401888"/>
            <a:ext cx="7848600" cy="1536700"/>
          </a:xfrm>
        </p:spPr>
        <p:txBody>
          <a:bodyPr vert="horz" wrap="square" lIns="91440" tIns="45720" rIns="91440" bIns="45720" anchor="t"/>
          <a:p>
            <a:pPr algn="ctr" eaLnBrk="1" hangingPunct="1">
              <a:lnSpc>
                <a:spcPct val="130000"/>
              </a:lnSpc>
              <a:buNone/>
            </a:pPr>
            <a:r>
              <a:rPr lang="zh-CN" altLang="en-US" sz="6700" b="1" dirty="0">
                <a:latin typeface="宋体" panose="02010600030101010101" pitchFamily="2" charset="-122"/>
              </a:rPr>
              <a:t>第二课时</a:t>
            </a:r>
            <a:endParaRPr lang="zh-CN" altLang="en-US" sz="6700" b="1">
              <a:latin typeface="宋体" panose="02010600030101010101" pitchFamily="2" charset="-122"/>
            </a:endParaRPr>
          </a:p>
          <a:p>
            <a:pPr eaLnBrk="1" hangingPunct="1">
              <a:lnSpc>
                <a:spcPct val="130000"/>
              </a:lnSpc>
              <a:buNone/>
            </a:pPr>
            <a:endParaRPr lang="en-US" altLang="zh-CN" sz="4100" b="1">
              <a:latin typeface="宋体" panose="02010600030101010101" pitchFamily="2" charset="-122"/>
            </a:endParaRP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6737" name="Rectangle 2"/>
          <p:cNvSpPr>
            <a:spLocks noGrp="1"/>
          </p:cNvSpPr>
          <p:nvPr/>
        </p:nvSpPr>
        <p:spPr>
          <a:xfrm>
            <a:off x="225425" y="1403350"/>
            <a:ext cx="8693150" cy="1871663"/>
          </a:xfrm>
          <a:prstGeom prst="rect">
            <a:avLst/>
          </a:prstGeom>
          <a:noFill/>
          <a:ln w="9525">
            <a:noFill/>
          </a:ln>
        </p:spPr>
        <p:txBody>
          <a:bodyPr anchor="ctr"/>
          <a:p>
            <a:r>
              <a:rPr lang="zh-CN" altLang="en-US" sz="3200" b="1" dirty="0">
                <a:latin typeface="Calibri" panose="020F0502020204030204" pitchFamily="34" charset="0"/>
                <a:ea typeface="黑体" panose="02010609060101010101" pitchFamily="49" charset="-122"/>
              </a:rPr>
              <a:t>一、导入</a:t>
            </a:r>
            <a:endParaRPr lang="zh-CN" altLang="en-US" sz="3200" b="1" dirty="0">
              <a:latin typeface="Arial" panose="020B0604020202020204" pitchFamily="34" charset="0"/>
              <a:ea typeface="黑体" panose="02010609060101010101" pitchFamily="49" charset="-122"/>
            </a:endParaRPr>
          </a:p>
          <a:p>
            <a:r>
              <a:rPr lang="zh-CN" altLang="zh-CN" sz="3200" b="1">
                <a:latin typeface="Arial" panose="020B0604020202020204" pitchFamily="34" charset="0"/>
                <a:ea typeface="宋体" panose="02010600030101010101" pitchFamily="2" charset="-122"/>
              </a:rPr>
              <a:t>上节课我们发现</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altLang="zh-CN" sz="3200" b="1">
                <a:latin typeface="Arial" panose="020B0604020202020204" pitchFamily="34" charset="0"/>
                <a:ea typeface="宋体" panose="02010600030101010101" pitchFamily="2" charset="-122"/>
              </a:rPr>
              <a:t>作者讲述故事</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altLang="zh-CN" sz="3200" b="1">
                <a:latin typeface="Arial" panose="020B0604020202020204" pitchFamily="34" charset="0"/>
                <a:ea typeface="宋体" panose="02010600030101010101" pitchFamily="2" charset="-122"/>
              </a:rPr>
              <a:t>重点聚集了“我”与第三只猫的矛盾冲突关系。那么</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altLang="zh-CN" sz="3200" b="1">
                <a:latin typeface="Arial" panose="020B0604020202020204" pitchFamily="34" charset="0"/>
                <a:ea typeface="宋体" panose="02010600030101010101" pitchFamily="2" charset="-122"/>
              </a:rPr>
              <a:t>围绕第三只猫</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altLang="zh-CN" sz="3200" b="1">
                <a:latin typeface="Arial" panose="020B0604020202020204" pitchFamily="34" charset="0"/>
                <a:ea typeface="宋体" panose="02010600030101010101" pitchFamily="2" charset="-122"/>
              </a:rPr>
              <a:t>作者还写到了哪些关系？</a:t>
            </a:r>
            <a:endParaRPr lang="zh-CN" altLang="zh-CN" sz="3200" b="1">
              <a:latin typeface="Arial" panose="020B0604020202020204" pitchFamily="34" charset="0"/>
              <a:ea typeface="宋体" panose="02010600030101010101" pitchFamily="2" charset="-122"/>
            </a:endParaRPr>
          </a:p>
        </p:txBody>
      </p:sp>
      <p:sp>
        <p:nvSpPr>
          <p:cNvPr id="4" name="Text Box 1027"/>
          <p:cNvSpPr txBox="1"/>
          <p:nvPr/>
        </p:nvSpPr>
        <p:spPr>
          <a:xfrm>
            <a:off x="225425" y="3529013"/>
            <a:ext cx="8569325" cy="927100"/>
          </a:xfrm>
          <a:prstGeom prst="rect">
            <a:avLst/>
          </a:prstGeom>
          <a:noFill/>
          <a:ln w="9525">
            <a:noFill/>
          </a:ln>
        </p:spPr>
        <p:txBody>
          <a:bodyPr anchor="t">
            <a:spAutoFit/>
          </a:bodyPr>
          <a:p>
            <a:pPr>
              <a:lnSpc>
                <a:spcPct val="85000"/>
              </a:lnSpc>
            </a:pPr>
            <a:r>
              <a:rPr lang="zh-CN" altLang="zh-CN" sz="3200" b="1" dirty="0">
                <a:solidFill>
                  <a:srgbClr val="0000CC"/>
                </a:solidFill>
                <a:latin typeface="Arial" panose="020B0604020202020204" pitchFamily="34" charset="0"/>
                <a:ea typeface="宋体" panose="02010600030101010101" pitchFamily="2" charset="-122"/>
                <a:sym typeface="宋体" panose="02010600030101010101" pitchFamily="2" charset="-122"/>
              </a:rPr>
              <a:t>众人与猫的关系,妻子与张妈的关系,猫与猫的关系等。</a:t>
            </a:r>
            <a:endParaRPr lang="zh-CN" altLang="zh-CN" sz="3200" b="1" dirty="0">
              <a:solidFill>
                <a:srgbClr val="0000CC"/>
              </a:solidFill>
              <a:latin typeface="Arial" panose="020B0604020202020204" pitchFamily="34" charset="0"/>
              <a:ea typeface="宋体" panose="02010600030101010101" pitchFamily="2" charset="-122"/>
              <a:sym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100000">
                                          <p:val>
                                            <p:strVal val="#ppt_x"/>
                                          </p:val>
                                        </p:tav>
                                      </p:tavLst>
                                    </p:anim>
                                    <p:anim calcmode="lin" valueType="num">
                                      <p:cBhvr>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3" name="Rectangle 2"/>
          <p:cNvSpPr>
            <a:spLocks noGrp="1"/>
          </p:cNvSpPr>
          <p:nvPr/>
        </p:nvSpPr>
        <p:spPr>
          <a:xfrm>
            <a:off x="252413" y="333375"/>
            <a:ext cx="8467725" cy="2225675"/>
          </a:xfrm>
          <a:prstGeom prst="rect">
            <a:avLst/>
          </a:prstGeom>
          <a:noFill/>
          <a:ln w="9525">
            <a:noFill/>
          </a:ln>
        </p:spPr>
        <p:txBody>
          <a:bodyPr anchor="ctr"/>
          <a:p>
            <a:pPr fontAlgn="base"/>
            <a:r>
              <a:rPr lang="zh-CN" altLang="en-US" sz="3200" b="1" strike="noStrike" noProof="1" dirty="0">
                <a:latin typeface="Calibri" panose="020F0502020204030204" pitchFamily="34" charset="0"/>
                <a:ea typeface="黑体" panose="02010609060101010101" pitchFamily="49" charset="-122"/>
                <a:cs typeface="+mn-cs"/>
              </a:rPr>
              <a:t>二、梳理人物关系</a:t>
            </a:r>
            <a:r>
              <a:rPr lang="en-US" altLang="zh-CN" sz="3200" b="1" strike="noStrike" noProof="1">
                <a:latin typeface="Calibri" panose="020F0502020204030204" pitchFamily="34" charset="0"/>
                <a:ea typeface="黑体" panose="02010609060101010101" pitchFamily="49" charset="-122"/>
                <a:cs typeface="+mn-cs"/>
              </a:rPr>
              <a:t>,</a:t>
            </a:r>
            <a:r>
              <a:rPr lang="zh-CN" altLang="en-US" sz="3200" b="1" strike="noStrike" noProof="1" dirty="0">
                <a:latin typeface="Arial" panose="020B0604020202020204" pitchFamily="34" charset="0"/>
                <a:ea typeface="黑体" panose="02010609060101010101" pitchFamily="49" charset="-122"/>
                <a:cs typeface="+mn-cs"/>
              </a:rPr>
              <a:t>理解作品主题</a:t>
            </a:r>
            <a:endParaRPr lang="zh-CN" altLang="en-US" sz="3200" b="1" strike="noStrike" noProof="1" dirty="0">
              <a:latin typeface="Arial" panose="020B0604020202020204" pitchFamily="34" charset="0"/>
              <a:ea typeface="黑体" panose="02010609060101010101" pitchFamily="49" charset="-122"/>
            </a:endParaRPr>
          </a:p>
          <a:p>
            <a:pPr fontAlgn="base"/>
            <a:r>
              <a:rPr lang="zh-CN" sz="3200" b="1" strike="noStrike" noProof="1">
                <a:latin typeface="宋体" panose="02010600030101010101" pitchFamily="2" charset="-122"/>
                <a:ea typeface="宋体" panose="02010600030101010101" pitchFamily="2" charset="-122"/>
                <a:cs typeface="+mn-cs"/>
              </a:rPr>
              <a:t>1.</a:t>
            </a:r>
            <a:r>
              <a:rPr lang="zh-CN" sz="3200" b="1" strike="noStrike" noProof="1">
                <a:latin typeface="Arial" panose="020B0604020202020204" pitchFamily="34" charset="0"/>
                <a:ea typeface="宋体" panose="02010600030101010101" pitchFamily="2" charset="-122"/>
                <a:cs typeface="+mn-cs"/>
              </a:rPr>
              <a:t>审视众人和第三只猫的关系。</a:t>
            </a:r>
            <a:r>
              <a:rPr lang="zh-CN" sz="3200" b="1" strike="noStrike" noProof="1">
                <a:solidFill>
                  <a:schemeClr val="tx1"/>
                </a:solidFill>
                <a:uFillTx/>
                <a:latin typeface="Arial" panose="020B0604020202020204" pitchFamily="34" charset="0"/>
                <a:ea typeface="SimSun-ExtB" panose="02010609060101010101" pitchFamily="49" charset="-122"/>
                <a:cs typeface="+mn-cs"/>
              </a:rPr>
              <a:t>为什么行文多处强调“大家都”呢？请找出相关语句并分析。</a:t>
            </a:r>
            <a:endParaRPr lang="zh-CN" sz="3200" b="1" strike="noStrike" noProof="1">
              <a:solidFill>
                <a:schemeClr val="tx1"/>
              </a:solidFill>
              <a:uFillTx/>
              <a:latin typeface="Arial" panose="020B0604020202020204" pitchFamily="34" charset="0"/>
              <a:ea typeface="SimSun-ExtB" panose="02010609060101010101" pitchFamily="49" charset="-122"/>
              <a:cs typeface="+mn-cs"/>
            </a:endParaRPr>
          </a:p>
        </p:txBody>
      </p:sp>
      <p:sp>
        <p:nvSpPr>
          <p:cNvPr id="83970" name="Text Box 1027"/>
          <p:cNvSpPr txBox="1"/>
          <p:nvPr/>
        </p:nvSpPr>
        <p:spPr>
          <a:xfrm>
            <a:off x="252413" y="2236788"/>
            <a:ext cx="8605837" cy="1789430"/>
          </a:xfrm>
          <a:prstGeom prst="rect">
            <a:avLst/>
          </a:prstGeom>
          <a:noFill/>
          <a:ln w="9525">
            <a:noFill/>
          </a:ln>
        </p:spPr>
        <p:txBody>
          <a:bodyPr wrap="square" anchor="t">
            <a:spAutoFit/>
          </a:bodyPr>
          <a:p>
            <a:pPr>
              <a:lnSpc>
                <a:spcPct val="115000"/>
              </a:lnSpc>
              <a:spcBef>
                <a:spcPts val="0"/>
              </a:spcBef>
              <a:spcAft>
                <a:spcPts val="0"/>
              </a:spcAft>
            </a:pPr>
            <a:r>
              <a:rPr lang="zh-CN" altLang="zh-CN" sz="3200" b="1" dirty="0">
                <a:latin typeface="Arial" panose="020B0604020202020204" pitchFamily="34" charset="0"/>
                <a:ea typeface="宋体" panose="02010600030101010101" pitchFamily="2" charset="-122"/>
                <a:sym typeface="宋体" panose="02010600030101010101" pitchFamily="2" charset="-122"/>
              </a:rPr>
              <a:t>例句：①大家都不喜欢它,它不活泼,也不像别的小猫之喜欢玩游。</a:t>
            </a:r>
            <a:endParaRPr lang="zh-CN" altLang="zh-CN" sz="3200" b="1" dirty="0">
              <a:latin typeface="Arial" panose="020B0604020202020204" pitchFamily="34" charset="0"/>
              <a:ea typeface="宋体" panose="02010600030101010101" pitchFamily="2" charset="-122"/>
              <a:sym typeface="宋体" panose="02010600030101010101" pitchFamily="2" charset="-122"/>
            </a:endParaRPr>
          </a:p>
          <a:p>
            <a:pPr>
              <a:lnSpc>
                <a:spcPct val="115000"/>
              </a:lnSpc>
              <a:spcBef>
                <a:spcPts val="0"/>
              </a:spcBef>
              <a:spcAft>
                <a:spcPts val="0"/>
              </a:spcAft>
            </a:pPr>
            <a:r>
              <a:rPr lang="zh-CN" altLang="zh-CN" sz="3200" b="1" dirty="0">
                <a:latin typeface="Arial" panose="020B0604020202020204" pitchFamily="34" charset="0"/>
                <a:ea typeface="宋体" panose="02010600030101010101" pitchFamily="2" charset="-122"/>
                <a:sym typeface="宋体" panose="02010600030101010101" pitchFamily="2" charset="-122"/>
              </a:rPr>
              <a:t>②大家都去找这可厌的猫,想给它以一顿惩戒。</a:t>
            </a:r>
            <a:endParaRPr lang="zh-CN" altLang="zh-CN" sz="3200" b="1" dirty="0">
              <a:latin typeface="Arial" panose="020B0604020202020204" pitchFamily="34" charset="0"/>
              <a:ea typeface="宋体" panose="02010600030101010101" pitchFamily="2" charset="-122"/>
              <a:sym typeface="宋体" panose="02010600030101010101" pitchFamily="2" charset="-122"/>
            </a:endParaRPr>
          </a:p>
        </p:txBody>
      </p:sp>
      <p:sp>
        <p:nvSpPr>
          <p:cNvPr id="5" name="Text Box 1027"/>
          <p:cNvSpPr txBox="1"/>
          <p:nvPr/>
        </p:nvSpPr>
        <p:spPr>
          <a:xfrm>
            <a:off x="158433" y="4144010"/>
            <a:ext cx="8656637" cy="1763713"/>
          </a:xfrm>
          <a:prstGeom prst="rect">
            <a:avLst/>
          </a:prstGeom>
          <a:noFill/>
          <a:ln w="9525">
            <a:noFill/>
          </a:ln>
        </p:spPr>
        <p:txBody>
          <a:bodyPr wrap="square" anchor="t">
            <a:spAutoFit/>
          </a:bodyPr>
          <a:p>
            <a:pPr>
              <a:lnSpc>
                <a:spcPct val="85000"/>
              </a:lnSpc>
            </a:pPr>
            <a:r>
              <a:rPr lang="zh-CN" altLang="zh-CN" sz="3200" b="1" dirty="0">
                <a:solidFill>
                  <a:srgbClr val="0000CC"/>
                </a:solidFill>
                <a:latin typeface="Arial" panose="020B0604020202020204" pitchFamily="34" charset="0"/>
                <a:ea typeface="宋体" panose="02010600030101010101" pitchFamily="2" charset="-122"/>
                <a:sym typeface="宋体" panose="02010600030101010101" pitchFamily="2" charset="-122"/>
              </a:rPr>
              <a:t>分析：</a:t>
            </a:r>
            <a:r>
              <a:rPr lang="zh-CN" altLang="zh-CN" sz="3200" b="1" dirty="0">
                <a:solidFill>
                  <a:srgbClr val="FF0000"/>
                </a:solidFill>
                <a:latin typeface="Arial" panose="020B0604020202020204" pitchFamily="34" charset="0"/>
                <a:ea typeface="宋体" panose="02010600030101010101" pitchFamily="2" charset="-122"/>
                <a:sym typeface="宋体" panose="02010600030101010101" pitchFamily="2" charset="-122"/>
              </a:rPr>
              <a:t>活泼美丽者受偏爱,平凡渺小者被忽视,乃至被淡忘,集体盲从给弱者带来伤害</a:t>
            </a:r>
            <a:r>
              <a:rPr lang="zh-CN" altLang="zh-CN" sz="3200" b="1" dirty="0">
                <a:solidFill>
                  <a:srgbClr val="0000CC"/>
                </a:solidFill>
                <a:latin typeface="Arial" panose="020B0604020202020204" pitchFamily="34" charset="0"/>
                <a:ea typeface="宋体" panose="02010600030101010101" pitchFamily="2" charset="-122"/>
                <a:sym typeface="宋体" panose="02010600030101010101" pitchFamily="2" charset="-122"/>
              </a:rPr>
              <a:t>······这些现象并非个案或特例,而是很普遍地存在于社会和家庭生活的方方面面。</a:t>
            </a:r>
            <a:endParaRPr lang="zh-CN" altLang="zh-CN" sz="3200" b="1" dirty="0">
              <a:solidFill>
                <a:srgbClr val="0000CC"/>
              </a:solidFill>
              <a:latin typeface="Arial" panose="020B0604020202020204" pitchFamily="34" charset="0"/>
              <a:ea typeface="宋体" panose="02010600030101010101" pitchFamily="2" charset="-122"/>
              <a:sym typeface="宋体" panose="02010600030101010101" pitchFamily="2" charset="-122"/>
            </a:endParaRPr>
          </a:p>
        </p:txBody>
      </p:sp>
      <p:sp>
        <p:nvSpPr>
          <p:cNvPr id="19462" name="矩形 22540"/>
          <p:cNvSpPr/>
          <p:nvPr/>
        </p:nvSpPr>
        <p:spPr>
          <a:xfrm>
            <a:off x="1902143" y="2558733"/>
            <a:ext cx="1816100" cy="583565"/>
          </a:xfrm>
          <a:prstGeom prst="rect">
            <a:avLst/>
          </a:prstGeom>
          <a:noFill/>
          <a:ln w="9525">
            <a:noFill/>
          </a:ln>
        </p:spPr>
        <p:txBody>
          <a:bodyPr wrap="none" anchor="t">
            <a:spAutoFit/>
          </a:bodyPr>
          <a:p>
            <a:pPr algn="l"/>
            <a:r>
              <a:rPr lang="en-US" altLang="zh-CN" sz="3200" b="1">
                <a:latin typeface="黑体" panose="02010609060101010101" pitchFamily="49" charset="-122"/>
                <a:ea typeface="黑体" panose="02010609060101010101" pitchFamily="49" charset="-122"/>
              </a:rPr>
              <a:t>﹒</a:t>
            </a:r>
            <a:r>
              <a:rPr lang="en-US" altLang="zh-CN" sz="3200" b="1">
                <a:latin typeface="Arial" panose="020B0604020202020204" pitchFamily="34" charset="0"/>
                <a:ea typeface="黑体" panose="02010609060101010101" pitchFamily="49" charset="-122"/>
              </a:rPr>
              <a:t>﹒</a:t>
            </a:r>
            <a:r>
              <a:rPr lang="en-US" altLang="zh-CN" sz="3200" b="1">
                <a:latin typeface="黑体" panose="02010609060101010101" pitchFamily="49" charset="-122"/>
                <a:ea typeface="黑体" panose="02010609060101010101" pitchFamily="49" charset="-122"/>
                <a:sym typeface="+mn-ea"/>
              </a:rPr>
              <a:t>﹒</a:t>
            </a:r>
            <a:r>
              <a:rPr lang="en-US" altLang="zh-CN" sz="3200" b="1">
                <a:ea typeface="黑体" panose="02010609060101010101" pitchFamily="49" charset="-122"/>
                <a:sym typeface="+mn-ea"/>
              </a:rPr>
              <a:t>﹒</a:t>
            </a:r>
            <a:endParaRPr lang="zh-CN" altLang="en-US" sz="3200" b="1" dirty="0">
              <a:latin typeface="Arial" panose="020B0604020202020204" pitchFamily="34" charset="0"/>
              <a:ea typeface="黑体" panose="02010609060101010101" pitchFamily="49" charset="-122"/>
            </a:endParaRPr>
          </a:p>
        </p:txBody>
      </p:sp>
      <p:sp>
        <p:nvSpPr>
          <p:cNvPr id="2" name="矩形 22540"/>
          <p:cNvSpPr/>
          <p:nvPr/>
        </p:nvSpPr>
        <p:spPr>
          <a:xfrm>
            <a:off x="695643" y="3692208"/>
            <a:ext cx="1816100" cy="583565"/>
          </a:xfrm>
          <a:prstGeom prst="rect">
            <a:avLst/>
          </a:prstGeom>
          <a:noFill/>
          <a:ln w="9525">
            <a:noFill/>
          </a:ln>
        </p:spPr>
        <p:txBody>
          <a:bodyPr wrap="none" anchor="t">
            <a:spAutoFit/>
          </a:bodyPr>
          <a:p>
            <a:pPr algn="l"/>
            <a:r>
              <a:rPr lang="en-US" altLang="zh-CN" sz="3200" b="1">
                <a:latin typeface="黑体" panose="02010609060101010101" pitchFamily="49" charset="-122"/>
                <a:ea typeface="黑体" panose="02010609060101010101" pitchFamily="49" charset="-122"/>
              </a:rPr>
              <a:t>﹒</a:t>
            </a:r>
            <a:r>
              <a:rPr lang="en-US" altLang="zh-CN" sz="3200" b="1">
                <a:latin typeface="Arial" panose="020B0604020202020204" pitchFamily="34" charset="0"/>
                <a:ea typeface="黑体" panose="02010609060101010101" pitchFamily="49" charset="-122"/>
              </a:rPr>
              <a:t>﹒</a:t>
            </a:r>
            <a:r>
              <a:rPr lang="en-US" altLang="zh-CN" sz="3200" b="1">
                <a:latin typeface="黑体" panose="02010609060101010101" pitchFamily="49" charset="-122"/>
                <a:ea typeface="黑体" panose="02010609060101010101" pitchFamily="49" charset="-122"/>
                <a:sym typeface="+mn-ea"/>
              </a:rPr>
              <a:t>﹒</a:t>
            </a:r>
            <a:r>
              <a:rPr lang="en-US" altLang="zh-CN" sz="3200" b="1">
                <a:ea typeface="黑体" panose="02010609060101010101" pitchFamily="49" charset="-122"/>
                <a:sym typeface="+mn-ea"/>
              </a:rPr>
              <a:t>﹒</a:t>
            </a:r>
            <a:endParaRPr lang="zh-CN" altLang="en-US" sz="3200" b="1" dirty="0">
              <a:latin typeface="Arial" panose="020B0604020202020204" pitchFamily="34" charset="0"/>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3970"/>
                                        </p:tgtEl>
                                        <p:attrNameLst>
                                          <p:attrName>style.visibility</p:attrName>
                                        </p:attrNameLst>
                                      </p:cBhvr>
                                      <p:to>
                                        <p:strVal val="visible"/>
                                      </p:to>
                                    </p:set>
                                    <p:anim calcmode="lin" valueType="num">
                                      <p:cBhvr additive="base">
                                        <p:cTn id="7" dur="500" fill="hold"/>
                                        <p:tgtEl>
                                          <p:spTgt spid="83970"/>
                                        </p:tgtEl>
                                        <p:attrNameLst>
                                          <p:attrName>ppt_x</p:attrName>
                                        </p:attrNameLst>
                                      </p:cBhvr>
                                      <p:tavLst>
                                        <p:tav tm="0">
                                          <p:val>
                                            <p:strVal val="#ppt_x"/>
                                          </p:val>
                                        </p:tav>
                                        <p:tav tm="100000">
                                          <p:val>
                                            <p:strVal val="#ppt_x"/>
                                          </p:val>
                                        </p:tav>
                                      </p:tavLst>
                                    </p:anim>
                                    <p:anim calcmode="lin" valueType="num">
                                      <p:cBhvr additive="base">
                                        <p:cTn id="8" dur="500" fill="hold"/>
                                        <p:tgtEl>
                                          <p:spTgt spid="8397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9462"/>
                                        </p:tgtEl>
                                        <p:attrNameLst>
                                          <p:attrName>style.visibility</p:attrName>
                                        </p:attrNameLst>
                                      </p:cBhvr>
                                      <p:to>
                                        <p:strVal val="visible"/>
                                      </p:to>
                                    </p:set>
                                    <p:anim calcmode="lin" valueType="num">
                                      <p:cBhvr additive="base">
                                        <p:cTn id="11" dur="500" fill="hold"/>
                                        <p:tgtEl>
                                          <p:spTgt spid="19462"/>
                                        </p:tgtEl>
                                        <p:attrNameLst>
                                          <p:attrName>ppt_x</p:attrName>
                                        </p:attrNameLst>
                                      </p:cBhvr>
                                      <p:tavLst>
                                        <p:tav tm="0">
                                          <p:val>
                                            <p:strVal val="#ppt_x"/>
                                          </p:val>
                                        </p:tav>
                                        <p:tav tm="100000">
                                          <p:val>
                                            <p:strVal val="#ppt_x"/>
                                          </p:val>
                                        </p:tav>
                                      </p:tavLst>
                                    </p:anim>
                                    <p:anim calcmode="lin" valueType="num">
                                      <p:cBhvr additive="base">
                                        <p:cTn id="12" dur="500" fill="hold"/>
                                        <p:tgtEl>
                                          <p:spTgt spid="19462"/>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ppt_x"/>
                                          </p:val>
                                        </p:tav>
                                        <p:tav tm="100000">
                                          <p:val>
                                            <p:strVal val="#ppt_x"/>
                                          </p:val>
                                        </p:tav>
                                      </p:tavLst>
                                    </p:anim>
                                    <p:anim calcmode="lin" valueType="num">
                                      <p:cBhvr additive="base">
                                        <p:cTn id="1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ppt_x</p:attrName>
                                        </p:attrNameLst>
                                      </p:cBhvr>
                                      <p:tavLst>
                                        <p:tav tm="0">
                                          <p:val>
                                            <p:strVal val="#ppt_x"/>
                                          </p:val>
                                        </p:tav>
                                        <p:tav tm="100000">
                                          <p:val>
                                            <p:strVal val="#ppt_x"/>
                                          </p:val>
                                        </p:tav>
                                      </p:tavLst>
                                    </p:anim>
                                    <p:anim calcmode="lin" valueType="num">
                                      <p:cBhvr>
                                        <p:cTn id="2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3970" grpId="0"/>
      <p:bldP spid="19462" grpId="0"/>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3" name="Rectangle 2"/>
          <p:cNvSpPr>
            <a:spLocks noGrp="1"/>
          </p:cNvSpPr>
          <p:nvPr/>
        </p:nvSpPr>
        <p:spPr>
          <a:xfrm>
            <a:off x="252413" y="333375"/>
            <a:ext cx="8467725" cy="1260475"/>
          </a:xfrm>
          <a:prstGeom prst="rect">
            <a:avLst/>
          </a:prstGeom>
          <a:noFill/>
          <a:ln w="9525">
            <a:noFill/>
          </a:ln>
        </p:spPr>
        <p:txBody>
          <a:bodyPr anchor="ctr"/>
          <a:p>
            <a:pPr fontAlgn="base"/>
            <a:r>
              <a:rPr lang="en-US" sz="3200" b="1" strike="noStrike" noProof="1" dirty="0">
                <a:latin typeface="宋体" panose="02010600030101010101" pitchFamily="2" charset="-122"/>
                <a:ea typeface="宋体" panose="02010600030101010101" pitchFamily="2" charset="-122"/>
                <a:cs typeface="+mn-cs"/>
              </a:rPr>
              <a:t>2</a:t>
            </a:r>
            <a:r>
              <a:rPr lang="zh-CN" sz="3200" b="1" strike="noStrike" noProof="1">
                <a:latin typeface="宋体" panose="02010600030101010101" pitchFamily="2" charset="-122"/>
                <a:ea typeface="宋体" panose="02010600030101010101" pitchFamily="2" charset="-122"/>
                <a:cs typeface="+mn-cs"/>
              </a:rPr>
              <a:t>.</a:t>
            </a:r>
            <a:r>
              <a:rPr lang="zh-CN" sz="3200" b="1" strike="noStrike" noProof="1">
                <a:latin typeface="Arial" panose="020B0604020202020204" pitchFamily="34" charset="0"/>
                <a:ea typeface="宋体" panose="02010600030101010101" pitchFamily="2" charset="-122"/>
                <a:cs typeface="+mn-cs"/>
              </a:rPr>
              <a:t>审视妻子和张妈的关系。想一想作者为什么要安排妻子和张妈的冲突呢？</a:t>
            </a:r>
            <a:endParaRPr lang="zh-CN" sz="3200" b="1" strike="noStrike" noProof="1">
              <a:solidFill>
                <a:schemeClr val="tx1"/>
              </a:solidFill>
              <a:uFillTx/>
              <a:latin typeface="Arial" panose="020B0604020202020204" pitchFamily="34" charset="0"/>
              <a:ea typeface="SimSun-ExtB" panose="02010609060101010101" pitchFamily="49" charset="-122"/>
              <a:cs typeface="+mn-cs"/>
            </a:endParaRPr>
          </a:p>
        </p:txBody>
      </p:sp>
      <p:sp>
        <p:nvSpPr>
          <p:cNvPr id="83970" name="Text Box 1027"/>
          <p:cNvSpPr txBox="1"/>
          <p:nvPr/>
        </p:nvSpPr>
        <p:spPr>
          <a:xfrm>
            <a:off x="114935" y="1403350"/>
            <a:ext cx="8898255" cy="2553335"/>
          </a:xfrm>
          <a:prstGeom prst="rect">
            <a:avLst/>
          </a:prstGeom>
          <a:noFill/>
          <a:ln w="9525">
            <a:noFill/>
          </a:ln>
        </p:spPr>
        <p:txBody>
          <a:bodyPr wrap="square" anchor="t">
            <a:spAutoFit/>
          </a:bodyPr>
          <a:p>
            <a:pPr>
              <a:lnSpc>
                <a:spcPct val="100000"/>
              </a:lnSpc>
            </a:pPr>
            <a:r>
              <a:rPr lang="zh-CN" altLang="zh-CN" sz="3200" b="1" dirty="0">
                <a:latin typeface="Arial" panose="020B0604020202020204" pitchFamily="34" charset="0"/>
                <a:ea typeface="宋体" panose="02010600030101010101" pitchFamily="2" charset="-122"/>
                <a:sym typeface="宋体" panose="02010600030101010101" pitchFamily="2" charset="-122"/>
              </a:rPr>
              <a:t>例句：</a:t>
            </a:r>
            <a:r>
              <a:rPr lang="zh-CN" altLang="zh-CN" sz="3200" b="1" dirty="0">
                <a:solidFill>
                  <a:schemeClr val="tx1"/>
                </a:solidFill>
                <a:uFillTx/>
                <a:latin typeface="Arial" panose="020B0604020202020204" pitchFamily="34" charset="0"/>
                <a:ea typeface="SimSun-ExtB" panose="02010609060101010101" pitchFamily="49" charset="-122"/>
                <a:sym typeface="宋体" panose="02010600030101010101" pitchFamily="2" charset="-122"/>
              </a:rPr>
              <a:t>妻听见了,也匆匆地跑下来,看了死鸟,很难过,便道：“不是这猫咬死的还有谁？它常常对鸟笼望着,我早就叫张妈要小心了。张妈！你为什么不小心？！ ”</a:t>
            </a:r>
            <a:endParaRPr lang="zh-CN" altLang="zh-CN" sz="3200" b="1" dirty="0">
              <a:latin typeface="Arial" panose="020B0604020202020204" pitchFamily="34" charset="0"/>
              <a:ea typeface="宋体" panose="02010600030101010101" pitchFamily="2" charset="-122"/>
              <a:sym typeface="宋体" panose="02010600030101010101" pitchFamily="2" charset="-122"/>
            </a:endParaRPr>
          </a:p>
          <a:p>
            <a:pPr>
              <a:lnSpc>
                <a:spcPct val="100000"/>
              </a:lnSpc>
            </a:pPr>
            <a:r>
              <a:rPr lang="zh-CN" altLang="zh-CN" sz="3200" b="1" dirty="0">
                <a:latin typeface="Arial" panose="020B0604020202020204" pitchFamily="34" charset="0"/>
                <a:ea typeface="宋体" panose="02010600030101010101" pitchFamily="2" charset="-122"/>
                <a:sym typeface="宋体" panose="02010600030101010101" pitchFamily="2" charset="-122"/>
              </a:rPr>
              <a:t>张妈默默无言,不能有什么话来辩护。</a:t>
            </a:r>
            <a:endParaRPr lang="zh-CN" altLang="zh-CN" sz="3200" b="1" dirty="0">
              <a:latin typeface="Arial" panose="020B0604020202020204" pitchFamily="34" charset="0"/>
              <a:ea typeface="宋体" panose="02010600030101010101" pitchFamily="2" charset="-122"/>
              <a:sym typeface="宋体" panose="02010600030101010101" pitchFamily="2" charset="-122"/>
            </a:endParaRPr>
          </a:p>
        </p:txBody>
      </p:sp>
      <p:sp>
        <p:nvSpPr>
          <p:cNvPr id="5" name="Text Box 1027"/>
          <p:cNvSpPr txBox="1"/>
          <p:nvPr/>
        </p:nvSpPr>
        <p:spPr>
          <a:xfrm>
            <a:off x="64135" y="4285615"/>
            <a:ext cx="8949055" cy="1763395"/>
          </a:xfrm>
          <a:prstGeom prst="rect">
            <a:avLst/>
          </a:prstGeom>
          <a:noFill/>
          <a:ln w="9525">
            <a:noFill/>
          </a:ln>
        </p:spPr>
        <p:txBody>
          <a:bodyPr wrap="square" anchor="t">
            <a:spAutoFit/>
          </a:bodyPr>
          <a:p>
            <a:pPr>
              <a:lnSpc>
                <a:spcPct val="85000"/>
              </a:lnSpc>
            </a:pPr>
            <a:r>
              <a:rPr lang="zh-CN" altLang="zh-CN" sz="3200" b="1" dirty="0">
                <a:solidFill>
                  <a:srgbClr val="0000CC"/>
                </a:solidFill>
                <a:latin typeface="Arial" panose="020B0604020202020204" pitchFamily="34" charset="0"/>
                <a:ea typeface="宋体" panose="02010600030101010101" pitchFamily="2" charset="-122"/>
                <a:sym typeface="宋体" panose="02010600030101010101" pitchFamily="2" charset="-122"/>
              </a:rPr>
              <a:t>张妈和妻子是主雇关系,身份地位有高低；面对妻子的责怪,张妈也是</a:t>
            </a:r>
            <a:r>
              <a:rPr lang="zh-CN" altLang="zh-CN" sz="3200" b="1" dirty="0">
                <a:solidFill>
                  <a:srgbClr val="0000CC"/>
                </a:solidFill>
                <a:uFillTx/>
                <a:latin typeface="Arial" panose="020B0604020202020204" pitchFamily="34" charset="0"/>
                <a:ea typeface="SimSun-ExtB" panose="02010609060101010101" pitchFamily="49" charset="-122"/>
                <a:sym typeface="宋体" panose="02010600030101010101" pitchFamily="2" charset="-122"/>
              </a:rPr>
              <a:t>“默默无言”“不能辩护”,</a:t>
            </a:r>
            <a:r>
              <a:rPr lang="zh-CN" altLang="zh-CN" sz="3200" b="1" dirty="0">
                <a:solidFill>
                  <a:srgbClr val="0000CC"/>
                </a:solidFill>
                <a:latin typeface="Arial" panose="020B0604020202020204" pitchFamily="34" charset="0"/>
                <a:ea typeface="宋体" panose="02010600030101010101" pitchFamily="2" charset="-122"/>
                <a:sym typeface="宋体" panose="02010600030101010101" pitchFamily="2" charset="-122"/>
              </a:rPr>
              <a:t>就像不能说话辩护的猫。</a:t>
            </a:r>
            <a:r>
              <a:rPr lang="zh-CN" altLang="zh-CN" sz="3200" b="1" dirty="0">
                <a:solidFill>
                  <a:srgbClr val="FF0000"/>
                </a:solidFill>
                <a:latin typeface="Arial" panose="020B0604020202020204" pitchFamily="34" charset="0"/>
                <a:ea typeface="宋体" panose="02010600030101010101" pitchFamily="2" charset="-122"/>
                <a:sym typeface="宋体" panose="02010600030101010101" pitchFamily="2" charset="-122"/>
              </a:rPr>
              <a:t>猫与人的形象巧妙地形成了勾连,为情节的发展埋下了伏笔</a:t>
            </a:r>
            <a:r>
              <a:rPr lang="zh-CN" altLang="zh-CN" sz="3200" b="1" dirty="0">
                <a:solidFill>
                  <a:srgbClr val="0000CC"/>
                </a:solidFill>
                <a:latin typeface="Arial" panose="020B0604020202020204" pitchFamily="34" charset="0"/>
                <a:ea typeface="宋体" panose="02010600030101010101" pitchFamily="2" charset="-122"/>
                <a:sym typeface="宋体" panose="02010600030101010101" pitchFamily="2" charset="-122"/>
              </a:rPr>
              <a:t>。</a:t>
            </a:r>
            <a:endParaRPr lang="zh-CN" altLang="zh-CN" sz="3200" b="1" dirty="0">
              <a:solidFill>
                <a:srgbClr val="0000CC"/>
              </a:solidFill>
              <a:latin typeface="Arial" panose="020B0604020202020204" pitchFamily="34" charset="0"/>
              <a:ea typeface="宋体" panose="02010600030101010101" pitchFamily="2" charset="-122"/>
              <a:sym typeface="宋体" panose="02010600030101010101" pitchFamily="2" charset="-122"/>
            </a:endParaRPr>
          </a:p>
        </p:txBody>
      </p:sp>
      <p:sp>
        <p:nvSpPr>
          <p:cNvPr id="2" name="矩形 22540"/>
          <p:cNvSpPr/>
          <p:nvPr/>
        </p:nvSpPr>
        <p:spPr>
          <a:xfrm>
            <a:off x="5961063" y="2647633"/>
            <a:ext cx="999490" cy="583565"/>
          </a:xfrm>
          <a:prstGeom prst="rect">
            <a:avLst/>
          </a:prstGeom>
          <a:noFill/>
          <a:ln w="9525">
            <a:noFill/>
          </a:ln>
        </p:spPr>
        <p:txBody>
          <a:bodyPr wrap="none" anchor="t">
            <a:spAutoFit/>
          </a:bodyPr>
          <a:p>
            <a:r>
              <a:rPr lang="en-US" altLang="zh-CN" sz="3200" b="1">
                <a:latin typeface="黑体" panose="02010609060101010101" pitchFamily="49" charset="-122"/>
                <a:ea typeface="黑体" panose="02010609060101010101" pitchFamily="49" charset="-122"/>
              </a:rPr>
              <a:t>﹒</a:t>
            </a:r>
            <a:r>
              <a:rPr lang="en-US" altLang="zh-CN" sz="3200" b="1">
                <a:latin typeface="Arial" panose="020B0604020202020204" pitchFamily="34" charset="0"/>
                <a:ea typeface="黑体" panose="02010609060101010101" pitchFamily="49" charset="-122"/>
              </a:rPr>
              <a:t>﹒</a:t>
            </a:r>
            <a:endParaRPr lang="zh-CN" altLang="en-US" sz="3200" b="1" dirty="0">
              <a:latin typeface="Arial" panose="020B0604020202020204" pitchFamily="34" charset="0"/>
              <a:ea typeface="黑体" panose="02010609060101010101" pitchFamily="49" charset="-122"/>
            </a:endParaRPr>
          </a:p>
        </p:txBody>
      </p:sp>
      <p:sp>
        <p:nvSpPr>
          <p:cNvPr id="3" name="矩形 22540"/>
          <p:cNvSpPr/>
          <p:nvPr/>
        </p:nvSpPr>
        <p:spPr>
          <a:xfrm>
            <a:off x="5487353" y="3613468"/>
            <a:ext cx="999490" cy="583565"/>
          </a:xfrm>
          <a:prstGeom prst="rect">
            <a:avLst/>
          </a:prstGeom>
          <a:noFill/>
          <a:ln w="9525">
            <a:noFill/>
          </a:ln>
        </p:spPr>
        <p:txBody>
          <a:bodyPr wrap="none" anchor="t">
            <a:spAutoFit/>
          </a:bodyPr>
          <a:p>
            <a:r>
              <a:rPr lang="en-US" altLang="zh-CN" sz="3200" b="1">
                <a:latin typeface="黑体" panose="02010609060101010101" pitchFamily="49" charset="-122"/>
                <a:ea typeface="黑体" panose="02010609060101010101" pitchFamily="49" charset="-122"/>
              </a:rPr>
              <a:t>﹒</a:t>
            </a:r>
            <a:r>
              <a:rPr lang="en-US" altLang="zh-CN" sz="3200" b="1">
                <a:latin typeface="Arial" panose="020B0604020202020204" pitchFamily="34" charset="0"/>
                <a:ea typeface="黑体" panose="02010609060101010101" pitchFamily="49" charset="-122"/>
              </a:rPr>
              <a:t>﹒</a:t>
            </a:r>
            <a:endParaRPr lang="zh-CN" altLang="en-US" sz="3200" b="1" dirty="0">
              <a:latin typeface="Arial" panose="020B0604020202020204" pitchFamily="34" charset="0"/>
              <a:ea typeface="黑体" panose="02010609060101010101" pitchFamily="49" charset="-122"/>
            </a:endParaRPr>
          </a:p>
        </p:txBody>
      </p:sp>
      <p:sp>
        <p:nvSpPr>
          <p:cNvPr id="20486" name="矩形 22540"/>
          <p:cNvSpPr/>
          <p:nvPr/>
        </p:nvSpPr>
        <p:spPr>
          <a:xfrm>
            <a:off x="7193915" y="2648585"/>
            <a:ext cx="1819275" cy="582613"/>
          </a:xfrm>
          <a:prstGeom prst="rect">
            <a:avLst/>
          </a:prstGeom>
          <a:noFill/>
          <a:ln w="9525">
            <a:noFill/>
          </a:ln>
        </p:spPr>
        <p:txBody>
          <a:bodyPr wrap="square" anchor="t">
            <a:spAutoFit/>
          </a:bodyPr>
          <a:p>
            <a:r>
              <a:rPr lang="en-US" altLang="zh-CN" sz="3200" b="1">
                <a:latin typeface="黑体" panose="02010609060101010101" pitchFamily="49" charset="-122"/>
                <a:ea typeface="黑体" panose="02010609060101010101" pitchFamily="49" charset="-122"/>
              </a:rPr>
              <a:t>﹒</a:t>
            </a:r>
            <a:r>
              <a:rPr lang="en-US" altLang="zh-CN" sz="3200" b="1">
                <a:latin typeface="Arial" panose="020B0604020202020204" pitchFamily="34" charset="0"/>
                <a:ea typeface="黑体" panose="02010609060101010101" pitchFamily="49" charset="-122"/>
              </a:rPr>
              <a:t>﹒﹒﹒</a:t>
            </a:r>
            <a:endParaRPr lang="en-US" altLang="zh-CN" sz="3200" b="1">
              <a:latin typeface="Arial" panose="020B0604020202020204" pitchFamily="34" charset="0"/>
              <a:ea typeface="黑体" panose="02010609060101010101" pitchFamily="49" charset="-122"/>
            </a:endParaRPr>
          </a:p>
        </p:txBody>
      </p:sp>
      <p:sp>
        <p:nvSpPr>
          <p:cNvPr id="4" name="矩形 22540"/>
          <p:cNvSpPr/>
          <p:nvPr/>
        </p:nvSpPr>
        <p:spPr>
          <a:xfrm>
            <a:off x="114935" y="3137535"/>
            <a:ext cx="1483360" cy="583565"/>
          </a:xfrm>
          <a:prstGeom prst="rect">
            <a:avLst/>
          </a:prstGeom>
          <a:noFill/>
          <a:ln w="9525">
            <a:noFill/>
          </a:ln>
        </p:spPr>
        <p:txBody>
          <a:bodyPr wrap="square" anchor="t">
            <a:spAutoFit/>
          </a:bodyPr>
          <a:p>
            <a:r>
              <a:rPr lang="en-US" altLang="zh-CN" sz="3200" b="1">
                <a:latin typeface="黑体" panose="02010609060101010101" pitchFamily="49" charset="-122"/>
                <a:ea typeface="黑体" panose="02010609060101010101" pitchFamily="49" charset="-122"/>
              </a:rPr>
              <a:t>﹒</a:t>
            </a:r>
            <a:r>
              <a:rPr lang="en-US" altLang="zh-CN" sz="3200" b="1">
                <a:latin typeface="Arial" panose="020B0604020202020204" pitchFamily="34" charset="0"/>
                <a:ea typeface="黑体" panose="02010609060101010101" pitchFamily="49" charset="-122"/>
              </a:rPr>
              <a:t>﹒﹒</a:t>
            </a:r>
            <a:endParaRPr lang="en-US" altLang="zh-CN" sz="3200" b="1">
              <a:latin typeface="Arial" panose="020B0604020202020204" pitchFamily="34" charset="0"/>
              <a:ea typeface="黑体" panose="02010609060101010101" pitchFamily="49" charset="-122"/>
            </a:endParaRPr>
          </a:p>
        </p:txBody>
      </p:sp>
      <p:sp>
        <p:nvSpPr>
          <p:cNvPr id="6" name="矩形 22540"/>
          <p:cNvSpPr/>
          <p:nvPr/>
        </p:nvSpPr>
        <p:spPr>
          <a:xfrm>
            <a:off x="916940" y="3613785"/>
            <a:ext cx="1819275" cy="582613"/>
          </a:xfrm>
          <a:prstGeom prst="rect">
            <a:avLst/>
          </a:prstGeom>
          <a:noFill/>
          <a:ln w="9525">
            <a:noFill/>
          </a:ln>
        </p:spPr>
        <p:txBody>
          <a:bodyPr wrap="square" anchor="t">
            <a:spAutoFit/>
          </a:bodyPr>
          <a:p>
            <a:r>
              <a:rPr lang="en-US" altLang="zh-CN" sz="3200" b="1">
                <a:latin typeface="黑体" panose="02010609060101010101" pitchFamily="49" charset="-122"/>
                <a:ea typeface="黑体" panose="02010609060101010101" pitchFamily="49" charset="-122"/>
              </a:rPr>
              <a:t>﹒</a:t>
            </a:r>
            <a:r>
              <a:rPr lang="en-US" altLang="zh-CN" sz="3200" b="1">
                <a:latin typeface="Arial" panose="020B0604020202020204" pitchFamily="34" charset="0"/>
                <a:ea typeface="黑体" panose="02010609060101010101" pitchFamily="49" charset="-122"/>
              </a:rPr>
              <a:t>﹒﹒﹒</a:t>
            </a:r>
            <a:endParaRPr lang="en-US" altLang="zh-CN" sz="3200" b="1">
              <a:latin typeface="Arial" panose="020B0604020202020204" pitchFamily="34" charset="0"/>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3970"/>
                                        </p:tgtEl>
                                        <p:attrNameLst>
                                          <p:attrName>style.visibility</p:attrName>
                                        </p:attrNameLst>
                                      </p:cBhvr>
                                      <p:to>
                                        <p:strVal val="visible"/>
                                      </p:to>
                                    </p:set>
                                    <p:anim calcmode="lin" valueType="num">
                                      <p:cBhvr>
                                        <p:cTn id="7" dur="500" fill="hold"/>
                                        <p:tgtEl>
                                          <p:spTgt spid="83970"/>
                                        </p:tgtEl>
                                        <p:attrNameLst>
                                          <p:attrName>ppt_x</p:attrName>
                                        </p:attrNameLst>
                                      </p:cBhvr>
                                      <p:tavLst>
                                        <p:tav tm="0">
                                          <p:val>
                                            <p:strVal val="#ppt_x"/>
                                          </p:val>
                                        </p:tav>
                                        <p:tav tm="100000">
                                          <p:val>
                                            <p:strVal val="#ppt_x"/>
                                          </p:val>
                                        </p:tav>
                                      </p:tavLst>
                                    </p:anim>
                                    <p:anim calcmode="lin" valueType="num">
                                      <p:cBhvr>
                                        <p:cTn id="8" dur="500" fill="hold"/>
                                        <p:tgtEl>
                                          <p:spTgt spid="8397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0486"/>
                                        </p:tgtEl>
                                        <p:attrNameLst>
                                          <p:attrName>style.visibility</p:attrName>
                                        </p:attrNameLst>
                                      </p:cBhvr>
                                      <p:to>
                                        <p:strVal val="visible"/>
                                      </p:to>
                                    </p:set>
                                    <p:anim calcmode="lin" valueType="num">
                                      <p:cBhvr additive="base">
                                        <p:cTn id="15" dur="500" fill="hold"/>
                                        <p:tgtEl>
                                          <p:spTgt spid="20486"/>
                                        </p:tgtEl>
                                        <p:attrNameLst>
                                          <p:attrName>ppt_x</p:attrName>
                                        </p:attrNameLst>
                                      </p:cBhvr>
                                      <p:tavLst>
                                        <p:tav tm="0">
                                          <p:val>
                                            <p:strVal val="#ppt_x"/>
                                          </p:val>
                                        </p:tav>
                                        <p:tav tm="100000">
                                          <p:val>
                                            <p:strVal val="#ppt_x"/>
                                          </p:val>
                                        </p:tav>
                                      </p:tavLst>
                                    </p:anim>
                                    <p:anim calcmode="lin" valueType="num">
                                      <p:cBhvr additive="base">
                                        <p:cTn id="16" dur="500" fill="hold"/>
                                        <p:tgtEl>
                                          <p:spTgt spid="20486"/>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ppt_x"/>
                                          </p:val>
                                        </p:tav>
                                        <p:tav tm="100000">
                                          <p:val>
                                            <p:strVal val="#ppt_x"/>
                                          </p:val>
                                        </p:tav>
                                      </p:tavLst>
                                    </p:anim>
                                    <p:anim calcmode="lin" valueType="num">
                                      <p:cBhvr additive="base">
                                        <p:cTn id="24" dur="500" fill="hold"/>
                                        <p:tgtEl>
                                          <p:spTgt spid="6"/>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500" fill="hold"/>
                                        <p:tgtEl>
                                          <p:spTgt spid="3"/>
                                        </p:tgtEl>
                                        <p:attrNameLst>
                                          <p:attrName>ppt_x</p:attrName>
                                        </p:attrNameLst>
                                      </p:cBhvr>
                                      <p:tavLst>
                                        <p:tav tm="0">
                                          <p:val>
                                            <p:strVal val="#ppt_x"/>
                                          </p:val>
                                        </p:tav>
                                        <p:tav tm="100000">
                                          <p:val>
                                            <p:strVal val="#ppt_x"/>
                                          </p:val>
                                        </p:tav>
                                      </p:tavLst>
                                    </p:anim>
                                    <p:anim calcmode="lin" valueType="num">
                                      <p:cBhvr additive="base">
                                        <p:cTn id="2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p:cTn id="33" dur="500" fill="hold"/>
                                        <p:tgtEl>
                                          <p:spTgt spid="5"/>
                                        </p:tgtEl>
                                        <p:attrNameLst>
                                          <p:attrName>ppt_x</p:attrName>
                                        </p:attrNameLst>
                                      </p:cBhvr>
                                      <p:tavLst>
                                        <p:tav tm="0">
                                          <p:val>
                                            <p:strVal val="#ppt_x"/>
                                          </p:val>
                                        </p:tav>
                                        <p:tav tm="100000">
                                          <p:val>
                                            <p:strVal val="#ppt_x"/>
                                          </p:val>
                                        </p:tav>
                                      </p:tavLst>
                                    </p:anim>
                                    <p:anim calcmode="lin" valueType="num">
                                      <p:cBhvr>
                                        <p:cTn id="3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3970" grpId="0"/>
      <p:bldP spid="2" grpId="0"/>
      <p:bldP spid="3" grpId="0"/>
      <p:bldP spid="20486" grpId="0"/>
      <p:bldP spid="4" grpId="0"/>
      <p:bldP spid="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9809" name="Rectangle 2"/>
          <p:cNvSpPr>
            <a:spLocks noGrp="1"/>
          </p:cNvSpPr>
          <p:nvPr/>
        </p:nvSpPr>
        <p:spPr>
          <a:xfrm>
            <a:off x="98425" y="98425"/>
            <a:ext cx="8813800" cy="922338"/>
          </a:xfrm>
          <a:prstGeom prst="rect">
            <a:avLst/>
          </a:prstGeom>
          <a:noFill/>
          <a:ln w="9525">
            <a:noFill/>
          </a:ln>
        </p:spPr>
        <p:txBody>
          <a:bodyPr anchor="ctr"/>
          <a:p>
            <a:pPr>
              <a:lnSpc>
                <a:spcPct val="90000"/>
              </a:lnSpc>
            </a:pPr>
            <a:r>
              <a:rPr lang="en-US" altLang="zh-CN" sz="3200" b="1" dirty="0">
                <a:latin typeface="宋体" panose="02010600030101010101" pitchFamily="2" charset="-122"/>
                <a:ea typeface="宋体" panose="02010600030101010101" pitchFamily="2" charset="-122"/>
              </a:rPr>
              <a:t>3</a:t>
            </a:r>
            <a:r>
              <a:rPr lang="zh-CN" altLang="zh-CN" sz="3200" b="1">
                <a:latin typeface="宋体" panose="02010600030101010101" pitchFamily="2" charset="-122"/>
                <a:ea typeface="宋体" panose="02010600030101010101" pitchFamily="2" charset="-122"/>
              </a:rPr>
              <a:t>.</a:t>
            </a:r>
            <a:r>
              <a:rPr lang="zh-CN" altLang="zh-CN" sz="3200" b="1">
                <a:latin typeface="Arial" panose="020B0604020202020204" pitchFamily="34" charset="0"/>
                <a:ea typeface="宋体" panose="02010600030101010101" pitchFamily="2" charset="-122"/>
              </a:rPr>
              <a:t>审视审视猫与猫之间的关系。三只小猫、三段故事之间有什么联系？</a:t>
            </a:r>
            <a:endParaRPr lang="zh-CN" altLang="zh-CN" sz="3200" b="1">
              <a:latin typeface="Arial" panose="020B0604020202020204" pitchFamily="34" charset="0"/>
              <a:ea typeface="宋体" panose="02010600030101010101" pitchFamily="2" charset="-122"/>
            </a:endParaRPr>
          </a:p>
        </p:txBody>
      </p:sp>
      <p:sp>
        <p:nvSpPr>
          <p:cNvPr id="83970" name="Text Box 1027"/>
          <p:cNvSpPr txBox="1"/>
          <p:nvPr/>
        </p:nvSpPr>
        <p:spPr>
          <a:xfrm>
            <a:off x="98425" y="1020763"/>
            <a:ext cx="8918575" cy="927100"/>
          </a:xfrm>
          <a:prstGeom prst="rect">
            <a:avLst/>
          </a:prstGeom>
          <a:noFill/>
          <a:ln w="9525">
            <a:noFill/>
          </a:ln>
        </p:spPr>
        <p:txBody>
          <a:bodyPr wrap="square" anchor="t">
            <a:spAutoFit/>
          </a:bodyPr>
          <a:p>
            <a:pPr>
              <a:lnSpc>
                <a:spcPct val="85000"/>
              </a:lnSpc>
            </a:pPr>
            <a:r>
              <a:rPr lang="zh-CN" altLang="zh-CN" sz="3200" b="1" dirty="0">
                <a:solidFill>
                  <a:srgbClr val="0000CC"/>
                </a:solidFill>
                <a:latin typeface="Arial" panose="020B0604020202020204" pitchFamily="34" charset="0"/>
                <a:ea typeface="宋体" panose="02010600030101010101" pitchFamily="2" charset="-122"/>
                <a:sym typeface="宋体" panose="02010600030101010101" pitchFamily="2" charset="-122"/>
              </a:rPr>
              <a:t>三只猫、三段故事构成了对比关系,并且有着因果关联。</a:t>
            </a:r>
            <a:endParaRPr lang="zh-CN" altLang="zh-CN" sz="3200" b="1" dirty="0">
              <a:solidFill>
                <a:srgbClr val="0000CC"/>
              </a:solidFill>
              <a:latin typeface="Arial" panose="020B0604020202020204" pitchFamily="34" charset="0"/>
              <a:ea typeface="宋体" panose="02010600030101010101" pitchFamily="2" charset="-122"/>
              <a:sym typeface="宋体" panose="02010600030101010101" pitchFamily="2" charset="-122"/>
            </a:endParaRPr>
          </a:p>
        </p:txBody>
      </p:sp>
      <p:sp>
        <p:nvSpPr>
          <p:cNvPr id="5" name="Text Box 1027"/>
          <p:cNvSpPr txBox="1"/>
          <p:nvPr/>
        </p:nvSpPr>
        <p:spPr>
          <a:xfrm>
            <a:off x="177800" y="1948180"/>
            <a:ext cx="8839200" cy="2599690"/>
          </a:xfrm>
          <a:prstGeom prst="rect">
            <a:avLst/>
          </a:prstGeom>
          <a:noFill/>
          <a:ln w="9525">
            <a:noFill/>
          </a:ln>
        </p:spPr>
        <p:txBody>
          <a:bodyPr wrap="square" anchor="t">
            <a:spAutoFit/>
          </a:bodyPr>
          <a:p>
            <a:pPr>
              <a:lnSpc>
                <a:spcPct val="85000"/>
              </a:lnSpc>
            </a:pPr>
            <a:r>
              <a:rPr lang="zh-CN" altLang="zh-CN" sz="3200" b="1" dirty="0">
                <a:solidFill>
                  <a:srgbClr val="FF0000"/>
                </a:solidFill>
                <a:latin typeface="Arial" panose="020B0604020202020204" pitchFamily="34" charset="0"/>
                <a:ea typeface="宋体" panose="02010600030101010101" pitchFamily="2" charset="-122"/>
                <a:sym typeface="宋体" panose="02010600030101010101" pitchFamily="2" charset="-122"/>
              </a:rPr>
              <a:t>对比关系</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altLang="zh-CN" sz="3200" b="1" dirty="0">
                <a:solidFill>
                  <a:srgbClr val="0000CC"/>
                </a:solidFill>
                <a:uFillTx/>
                <a:latin typeface="Arial" panose="020B0604020202020204" pitchFamily="34" charset="0"/>
                <a:ea typeface="SimSun-ExtB" panose="02010609060101010101" pitchFamily="49" charset="-122"/>
                <a:sym typeface="宋体" panose="02010600030101010101" pitchFamily="2" charset="-122"/>
              </a:rPr>
              <a:t>从三只猫的来历、个性看,构成对比关系,第一只猫是“要”来的,活泼可爱；第二只猫是怂恿去”拿”来的,更加活泼；第三只猫则是张妈“拾”来的,样貌性格都</a:t>
            </a:r>
            <a:r>
              <a:rPr lang="zh-CN" altLang="zh-CN" sz="3200" b="1" dirty="0">
                <a:solidFill>
                  <a:srgbClr val="FF0000"/>
                </a:solidFill>
                <a:latin typeface="Arial" panose="020B0604020202020204" pitchFamily="34" charset="0"/>
                <a:ea typeface="宋体" panose="02010600030101010101" pitchFamily="2" charset="-122"/>
                <a:sym typeface="宋体" panose="02010600030101010101" pitchFamily="2" charset="-122"/>
              </a:rPr>
              <a:t>不讨喜。前两者是殷勤索取,惹人怜爱的宠物,后者则是施舍怜悯却又终被嫌弃的对象,形成了鲜明对比</a:t>
            </a:r>
            <a:r>
              <a:rPr lang="zh-CN" altLang="zh-CN" sz="3200" b="1" dirty="0">
                <a:solidFill>
                  <a:srgbClr val="0000CC"/>
                </a:solidFill>
                <a:latin typeface="Arial" panose="020B0604020202020204" pitchFamily="34" charset="0"/>
                <a:ea typeface="宋体" panose="02010600030101010101" pitchFamily="2" charset="-122"/>
                <a:sym typeface="宋体" panose="02010600030101010101" pitchFamily="2" charset="-122"/>
              </a:rPr>
              <a:t>。</a:t>
            </a:r>
            <a:endParaRPr lang="zh-CN" altLang="zh-CN" sz="3200" b="1" dirty="0">
              <a:solidFill>
                <a:srgbClr val="0000CC"/>
              </a:solidFill>
              <a:latin typeface="Arial" panose="020B0604020202020204" pitchFamily="34" charset="0"/>
              <a:ea typeface="宋体" panose="02010600030101010101" pitchFamily="2" charset="-122"/>
              <a:sym typeface="宋体" panose="02010600030101010101" pitchFamily="2" charset="-122"/>
            </a:endParaRPr>
          </a:p>
        </p:txBody>
      </p:sp>
      <p:sp>
        <p:nvSpPr>
          <p:cNvPr id="2" name="Text Box 1027"/>
          <p:cNvSpPr txBox="1"/>
          <p:nvPr/>
        </p:nvSpPr>
        <p:spPr>
          <a:xfrm>
            <a:off x="177800" y="4546600"/>
            <a:ext cx="8655050" cy="2181225"/>
          </a:xfrm>
          <a:prstGeom prst="rect">
            <a:avLst/>
          </a:prstGeom>
          <a:noFill/>
          <a:ln w="9525">
            <a:noFill/>
          </a:ln>
        </p:spPr>
        <p:txBody>
          <a:bodyPr wrap="square" anchor="t">
            <a:spAutoFit/>
          </a:bodyPr>
          <a:p>
            <a:pPr>
              <a:lnSpc>
                <a:spcPct val="85000"/>
              </a:lnSpc>
            </a:pPr>
            <a:r>
              <a:rPr lang="zh-CN" altLang="zh-CN" sz="3200" b="1" dirty="0">
                <a:solidFill>
                  <a:srgbClr val="FF0000"/>
                </a:solidFill>
                <a:latin typeface="Arial" panose="020B0604020202020204" pitchFamily="34" charset="0"/>
                <a:ea typeface="宋体" panose="02010600030101010101" pitchFamily="2" charset="-122"/>
                <a:sym typeface="宋体" panose="02010600030101010101" pitchFamily="2" charset="-122"/>
              </a:rPr>
              <a:t>因果关联</a:t>
            </a:r>
            <a:r>
              <a:rPr lang="zh-CN" altLang="zh-CN" sz="3200" b="1" dirty="0">
                <a:solidFill>
                  <a:srgbClr val="0000CC"/>
                </a:solidFill>
                <a:latin typeface="Arial" panose="020B0604020202020204" pitchFamily="34" charset="0"/>
                <a:ea typeface="宋体" panose="02010600030101010101" pitchFamily="2" charset="-122"/>
                <a:sym typeface="宋体" panose="02010600030101010101" pitchFamily="2" charset="-122"/>
              </a:rPr>
              <a:t>：三个故事的先后,也成了一定的因果关联。</a:t>
            </a:r>
            <a:r>
              <a:rPr lang="zh-CN" altLang="zh-CN" sz="3200" b="1" dirty="0">
                <a:solidFill>
                  <a:srgbClr val="FF0000"/>
                </a:solidFill>
                <a:latin typeface="Arial" panose="020B0604020202020204" pitchFamily="34" charset="0"/>
                <a:ea typeface="宋体" panose="02010600030101010101" pitchFamily="2" charset="-122"/>
                <a:sym typeface="宋体" panose="02010600030101010101" pitchFamily="2" charset="-122"/>
              </a:rPr>
              <a:t>前两只猫活泼可爱,惹人怜爱,第三只猫相形见绌,显得丑陋、懒惰、不讨喜,使得人的偏私偏见最大化,为众人的臆断和其悲剧的命运埋下了伏笔</a:t>
            </a:r>
            <a:r>
              <a:rPr lang="zh-CN" altLang="zh-CN" sz="3200" b="1" dirty="0">
                <a:solidFill>
                  <a:srgbClr val="0000CC"/>
                </a:solidFill>
                <a:latin typeface="Arial" panose="020B0604020202020204" pitchFamily="34" charset="0"/>
                <a:ea typeface="宋体" panose="02010600030101010101" pitchFamily="2" charset="-122"/>
                <a:sym typeface="宋体" panose="02010600030101010101" pitchFamily="2" charset="-122"/>
              </a:rPr>
              <a:t>。</a:t>
            </a:r>
            <a:endParaRPr lang="zh-CN" altLang="zh-CN" sz="3200" b="1" dirty="0">
              <a:solidFill>
                <a:srgbClr val="0000CC"/>
              </a:solidFill>
              <a:latin typeface="Arial" panose="020B0604020202020204" pitchFamily="34" charset="0"/>
              <a:ea typeface="宋体" panose="02010600030101010101" pitchFamily="2" charset="-122"/>
              <a:sym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3970"/>
                                        </p:tgtEl>
                                        <p:attrNameLst>
                                          <p:attrName>style.visibility</p:attrName>
                                        </p:attrNameLst>
                                      </p:cBhvr>
                                      <p:to>
                                        <p:strVal val="visible"/>
                                      </p:to>
                                    </p:set>
                                    <p:anim calcmode="lin" valueType="num">
                                      <p:cBhvr>
                                        <p:cTn id="7" dur="500" fill="hold"/>
                                        <p:tgtEl>
                                          <p:spTgt spid="83970"/>
                                        </p:tgtEl>
                                        <p:attrNameLst>
                                          <p:attrName>ppt_x</p:attrName>
                                        </p:attrNameLst>
                                      </p:cBhvr>
                                      <p:tavLst>
                                        <p:tav tm="0">
                                          <p:val>
                                            <p:strVal val="#ppt_x"/>
                                          </p:val>
                                        </p:tav>
                                        <p:tav tm="100000">
                                          <p:val>
                                            <p:strVal val="#ppt_x"/>
                                          </p:val>
                                        </p:tav>
                                      </p:tavLst>
                                    </p:anim>
                                    <p:anim calcmode="lin" valueType="num">
                                      <p:cBhvr>
                                        <p:cTn id="8" dur="500" fill="hold"/>
                                        <p:tgtEl>
                                          <p:spTgt spid="8397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ppt_x</p:attrName>
                                        </p:attrNameLst>
                                      </p:cBhvr>
                                      <p:tavLst>
                                        <p:tav tm="0">
                                          <p:val>
                                            <p:strVal val="#ppt_x"/>
                                          </p:val>
                                        </p:tav>
                                        <p:tav tm="100000">
                                          <p:val>
                                            <p:strVal val="#ppt_x"/>
                                          </p:val>
                                        </p:tav>
                                      </p:tavLst>
                                    </p:anim>
                                    <p:anim calcmode="lin" valueType="num">
                                      <p:cBhvr>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500" fill="hold"/>
                                        <p:tgtEl>
                                          <p:spTgt spid="2"/>
                                        </p:tgtEl>
                                        <p:attrNameLst>
                                          <p:attrName>ppt_x</p:attrName>
                                        </p:attrNameLst>
                                      </p:cBhvr>
                                      <p:tavLst>
                                        <p:tav tm="0">
                                          <p:val>
                                            <p:strVal val="#ppt_x"/>
                                          </p:val>
                                        </p:tav>
                                        <p:tav tm="100000">
                                          <p:val>
                                            <p:strVal val="#ppt_x"/>
                                          </p:val>
                                        </p:tav>
                                      </p:tavLst>
                                    </p:anim>
                                    <p:anim calcmode="lin" valueType="num">
                                      <p:cBhvr>
                                        <p:cTn id="2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3970" grpId="0"/>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Text Box 1027"/>
          <p:cNvSpPr txBox="1"/>
          <p:nvPr/>
        </p:nvSpPr>
        <p:spPr>
          <a:xfrm>
            <a:off x="177800" y="1947863"/>
            <a:ext cx="8655050" cy="2553335"/>
          </a:xfrm>
          <a:prstGeom prst="rect">
            <a:avLst/>
          </a:prstGeom>
          <a:noFill/>
          <a:ln w="9525">
            <a:noFill/>
          </a:ln>
        </p:spPr>
        <p:txBody>
          <a:bodyPr wrap="square" anchor="t">
            <a:spAutoFit/>
          </a:bodyPr>
          <a:p>
            <a:pPr>
              <a:lnSpc>
                <a:spcPct val="100000"/>
              </a:lnSpc>
            </a:pPr>
            <a:r>
              <a:rPr lang="zh-CN" altLang="zh-CN" sz="3200" b="1" noProof="1" dirty="0">
                <a:solidFill>
                  <a:srgbClr val="0000FF"/>
                </a:solidFill>
                <a:latin typeface="Arial" panose="020B0604020202020204" pitchFamily="34" charset="0"/>
                <a:ea typeface="SimSun-ExtB" panose="02010609060101010101" pitchFamily="49" charset="-122"/>
                <a:cs typeface="+mn-cs"/>
                <a:sym typeface="宋体" panose="02010600030101010101" pitchFamily="2" charset="-122"/>
              </a:rPr>
              <a:t>第三只猫“拾来”的背后也有留白</a:t>
            </a:r>
            <a:r>
              <a:rPr lang="zh-CN" altLang="zh-CN" sz="3200" b="1" noProof="1" dirty="0">
                <a:solidFill>
                  <a:srgbClr val="0000CC"/>
                </a:solidFill>
                <a:latin typeface="Arial" panose="020B0604020202020204" pitchFamily="34" charset="0"/>
                <a:ea typeface="宋体" panose="02010600030101010101" pitchFamily="2" charset="-122"/>
                <a:cs typeface="+mn-cs"/>
                <a:sym typeface="宋体" panose="02010600030101010101" pitchFamily="2" charset="-122"/>
              </a:rPr>
              <a:t>,</a:t>
            </a:r>
            <a:r>
              <a:rPr lang="zh-CN" altLang="zh-CN" sz="3200" b="1" noProof="1" dirty="0">
                <a:solidFill>
                  <a:srgbClr val="0000FF"/>
                </a:solidFill>
                <a:latin typeface="Arial" panose="020B0604020202020204" pitchFamily="34" charset="0"/>
                <a:ea typeface="SimSun-ExtB" panose="02010609060101010101" pitchFamily="49" charset="-122"/>
                <a:cs typeface="+mn-cs"/>
                <a:sym typeface="宋体" panose="02010600030101010101" pitchFamily="2" charset="-122"/>
              </a:rPr>
              <a:t>文中说“好像是具着天生的忧郁性似的”</a:t>
            </a:r>
            <a:r>
              <a:rPr lang="zh-CN" altLang="zh-CN" sz="3200" b="1" noProof="1" dirty="0">
                <a:solidFill>
                  <a:srgbClr val="0000CC"/>
                </a:solidFill>
                <a:latin typeface="Arial" panose="020B0604020202020204" pitchFamily="34" charset="0"/>
                <a:ea typeface="宋体" panose="02010600030101010101" pitchFamily="2" charset="-122"/>
                <a:cs typeface="+mn-cs"/>
                <a:sym typeface="宋体" panose="02010600030101010101" pitchFamily="2" charset="-122"/>
              </a:rPr>
              <a:t>,</a:t>
            </a:r>
            <a:r>
              <a:rPr lang="zh-CN" altLang="zh-CN" sz="3200" b="1" noProof="1" dirty="0">
                <a:solidFill>
                  <a:srgbClr val="FF0000"/>
                </a:solidFill>
                <a:latin typeface="Arial" panose="020B0604020202020204" pitchFamily="34" charset="0"/>
                <a:ea typeface="SimSun-ExtB" panose="02010609060101010101" pitchFamily="49" charset="-122"/>
                <a:cs typeface="+mn-cs"/>
                <a:sym typeface="宋体" panose="02010600030101010101" pitchFamily="2" charset="-122"/>
              </a:rPr>
              <a:t>“好像”一词似乎暗示着在流浪的日子里</a:t>
            </a:r>
            <a:r>
              <a:rPr lang="zh-CN" altLang="zh-CN" sz="3200" b="1" noProof="1" dirty="0">
                <a:solidFill>
                  <a:srgbClr val="FF0000"/>
                </a:solidFill>
                <a:latin typeface="Arial" panose="020B0604020202020204" pitchFamily="34" charset="0"/>
                <a:ea typeface="宋体" panose="02010600030101010101" pitchFamily="2" charset="-122"/>
                <a:cs typeface="+mn-cs"/>
                <a:sym typeface="宋体" panose="02010600030101010101" pitchFamily="2" charset="-122"/>
              </a:rPr>
              <a:t>,</a:t>
            </a:r>
            <a:r>
              <a:rPr lang="zh-CN" altLang="zh-CN" sz="3200" b="1" noProof="1" dirty="0">
                <a:solidFill>
                  <a:srgbClr val="FF0000"/>
                </a:solidFill>
                <a:latin typeface="Arial" panose="020B0604020202020204" pitchFamily="34" charset="0"/>
                <a:ea typeface="SimSun-ExtB" panose="02010609060101010101" pitchFamily="49" charset="-122"/>
                <a:cs typeface="+mn-cs"/>
                <a:sym typeface="宋体" panose="02010600030101010101" pitchFamily="2" charset="-122"/>
              </a:rPr>
              <a:t>它也许早已遍尝冷暖悲戚</a:t>
            </a:r>
            <a:r>
              <a:rPr lang="zh-CN" altLang="zh-CN" sz="3200" b="1" noProof="1" dirty="0">
                <a:solidFill>
                  <a:srgbClr val="FF0000"/>
                </a:solidFill>
                <a:latin typeface="Arial" panose="020B0604020202020204" pitchFamily="34" charset="0"/>
                <a:ea typeface="宋体" panose="02010600030101010101" pitchFamily="2" charset="-122"/>
                <a:cs typeface="+mn-cs"/>
                <a:sym typeface="宋体" panose="02010600030101010101" pitchFamily="2" charset="-122"/>
              </a:rPr>
              <a:t>,</a:t>
            </a:r>
            <a:r>
              <a:rPr lang="zh-CN" altLang="zh-CN" sz="3200" b="1" noProof="1" dirty="0">
                <a:solidFill>
                  <a:srgbClr val="FF0000"/>
                </a:solidFill>
                <a:latin typeface="Arial" panose="020B0604020202020204" pitchFamily="34" charset="0"/>
                <a:ea typeface="SimSun-ExtB" panose="02010609060101010101" pitchFamily="49" charset="-122"/>
                <a:cs typeface="+mn-cs"/>
                <a:sym typeface="宋体" panose="02010600030101010101" pitchFamily="2" charset="-122"/>
              </a:rPr>
              <a:t>这为第三只猫性格和行为的特点做了铺垫</a:t>
            </a:r>
            <a:r>
              <a:rPr lang="zh-CN" altLang="zh-CN" sz="3200" b="1" noProof="1" dirty="0">
                <a:solidFill>
                  <a:srgbClr val="0000CC"/>
                </a:solidFill>
                <a:latin typeface="Arial" panose="020B0604020202020204" pitchFamily="34" charset="0"/>
                <a:ea typeface="宋体" panose="02010600030101010101" pitchFamily="2" charset="-122"/>
                <a:cs typeface="+mn-cs"/>
                <a:sym typeface="宋体" panose="02010600030101010101" pitchFamily="2" charset="-122"/>
              </a:rPr>
              <a:t>,</a:t>
            </a:r>
            <a:r>
              <a:rPr lang="zh-CN" altLang="zh-CN" sz="3200" b="1" noProof="1" dirty="0">
                <a:solidFill>
                  <a:srgbClr val="0000FF"/>
                </a:solidFill>
                <a:latin typeface="Arial" panose="020B0604020202020204" pitchFamily="34" charset="0"/>
                <a:ea typeface="SimSun-ExtB" panose="02010609060101010101" pitchFamily="49" charset="-122"/>
                <a:cs typeface="+mn-cs"/>
                <a:sym typeface="宋体" panose="02010600030101010101" pitchFamily="2" charset="-122"/>
              </a:rPr>
              <a:t>这潜藏的因果关联也让人唏嘘不已</a:t>
            </a:r>
            <a:r>
              <a:rPr lang="zh-CN" altLang="zh-CN" sz="3200" b="1" noProof="1" dirty="0">
                <a:solidFill>
                  <a:srgbClr val="0000CC"/>
                </a:solidFill>
                <a:latin typeface="Arial" panose="020B0604020202020204" pitchFamily="34" charset="0"/>
                <a:ea typeface="宋体" panose="02010600030101010101" pitchFamily="2" charset="-122"/>
                <a:cs typeface="+mn-cs"/>
                <a:sym typeface="宋体" panose="02010600030101010101" pitchFamily="2" charset="-122"/>
              </a:rPr>
              <a:t>,</a:t>
            </a:r>
            <a:r>
              <a:rPr lang="zh-CN" altLang="zh-CN" sz="3200" b="1" noProof="1" dirty="0">
                <a:solidFill>
                  <a:srgbClr val="0000FF"/>
                </a:solidFill>
                <a:latin typeface="Arial" panose="020B0604020202020204" pitchFamily="34" charset="0"/>
                <a:ea typeface="SimSun-ExtB" panose="02010609060101010101" pitchFamily="49" charset="-122"/>
                <a:cs typeface="+mn-cs"/>
                <a:sym typeface="宋体" panose="02010600030101010101" pitchFamily="2" charset="-122"/>
              </a:rPr>
              <a:t>平添许多深思。</a:t>
            </a:r>
            <a:endParaRPr lang="zh-CN" altLang="zh-CN" sz="3200" b="1" noProof="1" dirty="0">
              <a:solidFill>
                <a:srgbClr val="0000FF"/>
              </a:solidFill>
              <a:latin typeface="Arial" panose="020B0604020202020204" pitchFamily="34" charset="0"/>
              <a:ea typeface="SimSun-ExtB" panose="02010609060101010101" pitchFamily="49" charset="-122"/>
              <a:sym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
                                          </p:val>
                                        </p:tav>
                                        <p:tav tm="100000">
                                          <p:val>
                                            <p:strVal val="#ppt_x"/>
                                          </p:val>
                                        </p:tav>
                                      </p:tavLst>
                                    </p:anim>
                                    <p:anim calcmode="lin" valueType="num">
                                      <p:cBhvr>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95233" name="Rectangle 3"/>
          <p:cNvSpPr>
            <a:spLocks noGrp="1"/>
          </p:cNvSpPr>
          <p:nvPr>
            <p:ph idx="4294967295"/>
          </p:nvPr>
        </p:nvSpPr>
        <p:spPr>
          <a:xfrm>
            <a:off x="539750" y="2401888"/>
            <a:ext cx="7848600" cy="1536700"/>
          </a:xfrm>
        </p:spPr>
        <p:txBody>
          <a:bodyPr vert="horz" wrap="square" lIns="91440" tIns="45720" rIns="91440" bIns="45720" anchor="t"/>
          <a:p>
            <a:pPr algn="ctr" eaLnBrk="1" hangingPunct="1">
              <a:lnSpc>
                <a:spcPct val="130000"/>
              </a:lnSpc>
              <a:buNone/>
            </a:pPr>
            <a:r>
              <a:rPr lang="zh-CN" altLang="en-US" sz="6700" b="1" dirty="0">
                <a:latin typeface="宋体" panose="02010600030101010101" pitchFamily="2" charset="-122"/>
              </a:rPr>
              <a:t>第一课时</a:t>
            </a:r>
            <a:endParaRPr lang="zh-CN" altLang="en-US" sz="6700" b="1">
              <a:latin typeface="宋体" panose="02010600030101010101" pitchFamily="2" charset="-122"/>
            </a:endParaRPr>
          </a:p>
          <a:p>
            <a:pPr eaLnBrk="1" hangingPunct="1">
              <a:lnSpc>
                <a:spcPct val="130000"/>
              </a:lnSpc>
              <a:buNone/>
            </a:pPr>
            <a:endParaRPr lang="en-US" altLang="zh-CN" sz="4100" b="1">
              <a:latin typeface="宋体" panose="02010600030101010101" pitchFamily="2" charset="-122"/>
            </a:endParaRP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1857" name="Rectangle 2"/>
          <p:cNvSpPr>
            <a:spLocks noGrp="1"/>
          </p:cNvSpPr>
          <p:nvPr/>
        </p:nvSpPr>
        <p:spPr>
          <a:xfrm>
            <a:off x="227013" y="876300"/>
            <a:ext cx="8467725" cy="717550"/>
          </a:xfrm>
          <a:prstGeom prst="rect">
            <a:avLst/>
          </a:prstGeom>
          <a:noFill/>
          <a:ln w="9525">
            <a:noFill/>
          </a:ln>
        </p:spPr>
        <p:txBody>
          <a:bodyPr anchor="ctr"/>
          <a:p>
            <a:r>
              <a:rPr lang="en-US" altLang="zh-CN" sz="3200" b="1" dirty="0">
                <a:latin typeface="宋体" panose="02010600030101010101" pitchFamily="2" charset="-122"/>
                <a:ea typeface="宋体" panose="02010600030101010101" pitchFamily="2" charset="-122"/>
              </a:rPr>
              <a:t>4</a:t>
            </a:r>
            <a:r>
              <a:rPr lang="zh-CN" altLang="zh-CN" sz="3200" b="1">
                <a:latin typeface="宋体" panose="02010600030101010101" pitchFamily="2" charset="-122"/>
                <a:ea typeface="宋体" panose="02010600030101010101" pitchFamily="2" charset="-122"/>
              </a:rPr>
              <a:t>.</a:t>
            </a:r>
            <a:r>
              <a:rPr lang="zh-CN" altLang="zh-CN" sz="3200" b="1">
                <a:latin typeface="Arial" panose="020B0604020202020204" pitchFamily="34" charset="0"/>
                <a:ea typeface="宋体" panose="02010600030101010101" pitchFamily="2" charset="-122"/>
              </a:rPr>
              <a:t>故事结尾</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altLang="zh-CN" sz="3200" b="1">
                <a:latin typeface="Arial" panose="020B0604020202020204" pitchFamily="34" charset="0"/>
                <a:ea typeface="宋体" panose="02010600030101010101" pitchFamily="2" charset="-122"/>
              </a:rPr>
              <a:t>作者为什么要安排黑猫的出现？</a:t>
            </a:r>
            <a:endParaRPr lang="zh-CN" altLang="zh-CN" sz="3200" b="1">
              <a:latin typeface="Arial" panose="020B0604020202020204" pitchFamily="34" charset="0"/>
              <a:ea typeface="宋体" panose="02010600030101010101" pitchFamily="2" charset="-122"/>
            </a:endParaRPr>
          </a:p>
        </p:txBody>
      </p:sp>
      <p:sp>
        <p:nvSpPr>
          <p:cNvPr id="83970" name="Text Box 1027"/>
          <p:cNvSpPr txBox="1"/>
          <p:nvPr/>
        </p:nvSpPr>
        <p:spPr>
          <a:xfrm>
            <a:off x="227013" y="1593850"/>
            <a:ext cx="8605838" cy="1568450"/>
          </a:xfrm>
          <a:prstGeom prst="rect">
            <a:avLst/>
          </a:prstGeom>
          <a:noFill/>
          <a:ln w="9525">
            <a:noFill/>
          </a:ln>
        </p:spPr>
        <p:txBody>
          <a:bodyPr wrap="square" anchor="t">
            <a:spAutoFit/>
          </a:bodyPr>
          <a:p>
            <a:pPr>
              <a:lnSpc>
                <a:spcPct val="100000"/>
              </a:lnSpc>
            </a:pPr>
            <a:r>
              <a:rPr lang="zh-CN" altLang="zh-CN" sz="3200" b="1" noProof="1" dirty="0">
                <a:latin typeface="Arial" panose="020B0604020202020204" pitchFamily="34" charset="0"/>
                <a:ea typeface="宋体" panose="02010600030101010101" pitchFamily="2" charset="-122"/>
                <a:cs typeface="+mn-cs"/>
                <a:sym typeface="宋体" panose="02010600030101010101" pitchFamily="2" charset="-122"/>
              </a:rPr>
              <a:t>隔了几天,李妈在楼下叫道：</a:t>
            </a:r>
            <a:r>
              <a:rPr lang="zh-CN" altLang="zh-CN" sz="3200" b="1" noProof="1" dirty="0">
                <a:latin typeface="Arial" panose="020B0604020202020204" pitchFamily="34" charset="0"/>
                <a:ea typeface="SimSun-ExtB" panose="02010609060101010101" pitchFamily="49" charset="-122"/>
                <a:cs typeface="+mn-cs"/>
                <a:sym typeface="宋体" panose="02010600030101010101" pitchFamily="2" charset="-122"/>
              </a:rPr>
              <a:t>“猫,猫！又来吃鸟了。”</a:t>
            </a:r>
            <a:r>
              <a:rPr lang="zh-CN" altLang="zh-CN" sz="3200" b="1" noProof="1" dirty="0">
                <a:latin typeface="Arial" panose="020B0604020202020204" pitchFamily="34" charset="0"/>
                <a:ea typeface="宋体" panose="02010600030101010101" pitchFamily="2" charset="-122"/>
                <a:cs typeface="+mn-cs"/>
                <a:sym typeface="宋体" panose="02010600030101010101" pitchFamily="2" charset="-122"/>
              </a:rPr>
              <a:t>同时我看见一只黑猫飞快地逃过露台,嘴里衔着一只黄鸟。我开始觉得我是错了！</a:t>
            </a:r>
            <a:endParaRPr lang="zh-CN" altLang="zh-CN" sz="3200" b="1" noProof="1" dirty="0">
              <a:latin typeface="Arial" panose="020B0604020202020204" pitchFamily="34" charset="0"/>
              <a:ea typeface="宋体" panose="02010600030101010101" pitchFamily="2" charset="-122"/>
              <a:sym typeface="宋体" panose="02010600030101010101" pitchFamily="2" charset="-122"/>
            </a:endParaRPr>
          </a:p>
        </p:txBody>
      </p:sp>
      <p:sp>
        <p:nvSpPr>
          <p:cNvPr id="5" name="Text Box 1027"/>
          <p:cNvSpPr txBox="1"/>
          <p:nvPr/>
        </p:nvSpPr>
        <p:spPr>
          <a:xfrm>
            <a:off x="132398" y="3161983"/>
            <a:ext cx="8656638" cy="2553335"/>
          </a:xfrm>
          <a:prstGeom prst="rect">
            <a:avLst/>
          </a:prstGeom>
          <a:noFill/>
          <a:ln w="9525">
            <a:noFill/>
          </a:ln>
        </p:spPr>
        <p:txBody>
          <a:bodyPr wrap="square" anchor="t">
            <a:spAutoFit/>
          </a:bodyPr>
          <a:p>
            <a:pPr>
              <a:lnSpc>
                <a:spcPct val="100000"/>
              </a:lnSpc>
            </a:pPr>
            <a:r>
              <a:rPr lang="zh-CN" altLang="zh-CN" sz="3200" b="1" noProof="1" dirty="0">
                <a:solidFill>
                  <a:srgbClr val="FF0000"/>
                </a:solidFill>
                <a:latin typeface="Arial" panose="020B0604020202020204" pitchFamily="34" charset="0"/>
                <a:ea typeface="宋体" panose="02010600030101010101" pitchFamily="2" charset="-122"/>
                <a:cs typeface="+mn-cs"/>
                <a:sym typeface="宋体" panose="02010600030101010101" pitchFamily="2" charset="-122"/>
              </a:rPr>
              <a:t>黑猫闪现</a:t>
            </a:r>
            <a:r>
              <a:rPr lang="zh-CN" altLang="zh-CN" sz="3200" b="1" noProof="1" dirty="0">
                <a:solidFill>
                  <a:srgbClr val="0000CC"/>
                </a:solidFill>
                <a:latin typeface="Arial" panose="020B0604020202020204" pitchFamily="34" charset="0"/>
                <a:ea typeface="宋体" panose="02010600030101010101" pitchFamily="2" charset="-122"/>
                <a:cs typeface="+mn-cs"/>
                <a:sym typeface="宋体" panose="02010600030101010101" pitchFamily="2" charset="-122"/>
              </a:rPr>
              <a:t>是作者的匠心安排,</a:t>
            </a:r>
            <a:r>
              <a:rPr lang="zh-CN" altLang="zh-CN" sz="3200" b="1" noProof="1" dirty="0">
                <a:solidFill>
                  <a:srgbClr val="FF0000"/>
                </a:solidFill>
                <a:latin typeface="Arial" panose="020B0604020202020204" pitchFamily="34" charset="0"/>
                <a:ea typeface="宋体" panose="02010600030101010101" pitchFamily="2" charset="-122"/>
                <a:cs typeface="+mn-cs"/>
                <a:sym typeface="宋体" panose="02010600030101010101" pitchFamily="2" charset="-122"/>
              </a:rPr>
              <a:t>使得情节陡然急转,交代了凶手,洗刷了第三只猫的罪名,也为</a:t>
            </a:r>
            <a:r>
              <a:rPr lang="zh-CN" altLang="zh-CN" sz="3200" b="1" noProof="1" dirty="0">
                <a:solidFill>
                  <a:srgbClr val="FF0000"/>
                </a:solidFill>
                <a:latin typeface="Arial" panose="020B0604020202020204" pitchFamily="34" charset="0"/>
                <a:ea typeface="SimSun-ExtB" panose="02010609060101010101" pitchFamily="49" charset="-122"/>
                <a:cs typeface="+mn-cs"/>
                <a:sym typeface="宋体" panose="02010600030101010101" pitchFamily="2" charset="-122"/>
              </a:rPr>
              <a:t>“我”</a:t>
            </a:r>
            <a:r>
              <a:rPr lang="zh-CN" altLang="zh-CN" sz="3200" b="1" noProof="1" dirty="0">
                <a:solidFill>
                  <a:srgbClr val="FF0000"/>
                </a:solidFill>
                <a:latin typeface="Arial" panose="020B0604020202020204" pitchFamily="34" charset="0"/>
                <a:ea typeface="宋体" panose="02010600030101010101" pitchFamily="2" charset="-122"/>
                <a:cs typeface="+mn-cs"/>
                <a:sym typeface="宋体" panose="02010600030101010101" pitchFamily="2" charset="-122"/>
              </a:rPr>
              <a:t>后面的反思和忏悔做了铺垫</a:t>
            </a:r>
            <a:r>
              <a:rPr lang="zh-CN" altLang="zh-CN" sz="3200" b="1" noProof="1" dirty="0">
                <a:solidFill>
                  <a:srgbClr val="0000CC"/>
                </a:solidFill>
                <a:latin typeface="Arial" panose="020B0604020202020204" pitchFamily="34" charset="0"/>
                <a:ea typeface="宋体" panose="02010600030101010101" pitchFamily="2" charset="-122"/>
                <a:cs typeface="+mn-cs"/>
                <a:sym typeface="宋体" panose="02010600030101010101" pitchFamily="2" charset="-122"/>
              </a:rPr>
              <a:t>。黑猫的黑色鲜明区别于前面几只猫儿的色泽,让人本能地联想到了凶残和邪恶。</a:t>
            </a:r>
            <a:endParaRPr lang="zh-CN" altLang="zh-CN" sz="3200" b="1" noProof="1" dirty="0">
              <a:solidFill>
                <a:srgbClr val="0000CC"/>
              </a:solidFill>
              <a:latin typeface="Arial" panose="020B0604020202020204" pitchFamily="34" charset="0"/>
              <a:ea typeface="宋体" panose="02010600030101010101" pitchFamily="2" charset="-122"/>
              <a:sym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3970"/>
                                        </p:tgtEl>
                                        <p:attrNameLst>
                                          <p:attrName>style.visibility</p:attrName>
                                        </p:attrNameLst>
                                      </p:cBhvr>
                                      <p:to>
                                        <p:strVal val="visible"/>
                                      </p:to>
                                    </p:set>
                                    <p:anim calcmode="lin" valueType="num">
                                      <p:cBhvr>
                                        <p:cTn id="7" dur="500" fill="hold"/>
                                        <p:tgtEl>
                                          <p:spTgt spid="83970"/>
                                        </p:tgtEl>
                                        <p:attrNameLst>
                                          <p:attrName>ppt_x</p:attrName>
                                        </p:attrNameLst>
                                      </p:cBhvr>
                                      <p:tavLst>
                                        <p:tav tm="0">
                                          <p:val>
                                            <p:strVal val="#ppt_x"/>
                                          </p:val>
                                        </p:tav>
                                        <p:tav tm="100000">
                                          <p:val>
                                            <p:strVal val="#ppt_x"/>
                                          </p:val>
                                        </p:tav>
                                      </p:tavLst>
                                    </p:anim>
                                    <p:anim calcmode="lin" valueType="num">
                                      <p:cBhvr>
                                        <p:cTn id="8" dur="500" fill="hold"/>
                                        <p:tgtEl>
                                          <p:spTgt spid="8397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ppt_x</p:attrName>
                                        </p:attrNameLst>
                                      </p:cBhvr>
                                      <p:tavLst>
                                        <p:tav tm="0">
                                          <p:val>
                                            <p:strVal val="#ppt_x"/>
                                          </p:val>
                                        </p:tav>
                                        <p:tav tm="100000">
                                          <p:val>
                                            <p:strVal val="#ppt_x"/>
                                          </p:val>
                                        </p:tav>
                                      </p:tavLst>
                                    </p:anim>
                                    <p:anim calcmode="lin" valueType="num">
                                      <p:cBhvr>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3970"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25957" name="文本框 1"/>
          <p:cNvSpPr txBox="1"/>
          <p:nvPr/>
        </p:nvSpPr>
        <p:spPr>
          <a:xfrm>
            <a:off x="179388" y="1455738"/>
            <a:ext cx="8783637" cy="3322955"/>
          </a:xfrm>
          <a:prstGeom prst="rect">
            <a:avLst/>
          </a:prstGeom>
          <a:noFill/>
          <a:ln w="9525">
            <a:noFill/>
          </a:ln>
        </p:spPr>
        <p:txBody>
          <a:bodyPr anchor="t">
            <a:spAutoFit/>
          </a:bodyPr>
          <a:p>
            <a:pPr>
              <a:lnSpc>
                <a:spcPct val="150000"/>
              </a:lnSpc>
            </a:pPr>
            <a:r>
              <a:rPr lang="en-US" altLang="zh-CN" sz="2800" b="1">
                <a:latin typeface="宋体" panose="02010600030101010101" pitchFamily="2" charset="-122"/>
                <a:ea typeface="宋体" panose="02010600030101010101" pitchFamily="2" charset="-122"/>
              </a:rPr>
              <a:t>1.【</a:t>
            </a:r>
            <a:r>
              <a:rPr lang="zh-CN" altLang="en-US" sz="2800" b="1">
                <a:latin typeface="宋体" panose="02010600030101010101" pitchFamily="2" charset="-122"/>
                <a:ea typeface="宋体" panose="02010600030101010101" pitchFamily="2" charset="-122"/>
              </a:rPr>
              <a:t>小说的笔法</a:t>
            </a:r>
            <a:r>
              <a:rPr lang="en-US" altLang="zh-CN" sz="2800" b="1">
                <a:latin typeface="宋体" panose="02010600030101010101" pitchFamily="2" charset="-122"/>
                <a:ea typeface="宋体" panose="02010600030101010101" pitchFamily="2" charset="-122"/>
              </a:rPr>
              <a:t>】</a:t>
            </a:r>
            <a:r>
              <a:rPr lang="zh-CN" altLang="en-US" sz="2800" b="1">
                <a:latin typeface="宋体" panose="02010600030101010101" pitchFamily="2" charset="-122"/>
                <a:ea typeface="宋体" panose="02010600030101010101" pitchFamily="2" charset="-122"/>
              </a:rPr>
              <a:t>本</a:t>
            </a:r>
            <a:r>
              <a:rPr lang="zh-CN" altLang="en-US" sz="2800" b="1" dirty="0">
                <a:latin typeface="宋体" panose="02010600030101010101" pitchFamily="2" charset="-122"/>
                <a:ea typeface="宋体" panose="02010600030101010101" pitchFamily="2" charset="-122"/>
              </a:rPr>
              <a:t>文构思巧妙</a:t>
            </a:r>
            <a:r>
              <a:rPr lang="zh-CN" altLang="zh-CN" sz="2800" b="1">
                <a:latin typeface="Arial" panose="020B0604020202020204" pitchFamily="34" charset="0"/>
                <a:ea typeface="宋体" panose="02010600030101010101" pitchFamily="2" charset="-122"/>
                <a:sym typeface="宋体" panose="02010600030101010101" pitchFamily="2" charset="-122"/>
              </a:rPr>
              <a:t>,作者善于设置伏笔,如</a:t>
            </a:r>
            <a:r>
              <a:rPr lang="zh-CN" altLang="en-US" sz="2800" b="1">
                <a:latin typeface="宋体" panose="02010600030101010101" pitchFamily="2" charset="-122"/>
                <a:ea typeface="宋体" panose="02010600030101010101" pitchFamily="2" charset="-122"/>
              </a:rPr>
              <a:t>写第一只猫忽然消瘦</a:t>
            </a:r>
            <a:r>
              <a:rPr lang="zh-CN" altLang="zh-CN" sz="2800" b="1">
                <a:latin typeface="Arial" panose="020B0604020202020204" pitchFamily="34" charset="0"/>
                <a:ea typeface="宋体" panose="02010600030101010101" pitchFamily="2" charset="-122"/>
                <a:sym typeface="宋体" panose="02010600030101010101" pitchFamily="2" charset="-122"/>
              </a:rPr>
              <a:t>,</a:t>
            </a:r>
            <a:r>
              <a:rPr lang="zh-CN" altLang="en-US" sz="2800" b="1">
                <a:latin typeface="宋体" panose="02010600030101010101" pitchFamily="2" charset="-122"/>
                <a:ea typeface="宋体" panose="02010600030101010101" pitchFamily="2" charset="-122"/>
              </a:rPr>
              <a:t>预示着其生病和死亡</a:t>
            </a:r>
            <a:r>
              <a:rPr lang="en-US" altLang="zh-CN" sz="2800" b="1">
                <a:latin typeface="Times New Roman" panose="02020603050405020304" pitchFamily="18" charset="0"/>
                <a:ea typeface="宋体" panose="02010600030101010101" pitchFamily="2" charset="-122"/>
                <a:sym typeface="黑体" panose="02010609060101010101" pitchFamily="49" charset="-122"/>
              </a:rPr>
              <a:t>;</a:t>
            </a:r>
            <a:r>
              <a:rPr lang="zh-CN" altLang="en-US" sz="2800" b="1">
                <a:latin typeface="宋体" panose="02010600030101010101" pitchFamily="2" charset="-122"/>
                <a:ea typeface="宋体" panose="02010600030101010101" pitchFamily="2" charset="-122"/>
              </a:rPr>
              <a:t>写第二只猫（                                          ）</a:t>
            </a:r>
            <a:r>
              <a:rPr lang="zh-CN" altLang="zh-CN" sz="2800" b="1">
                <a:latin typeface="Arial" panose="020B0604020202020204" pitchFamily="34" charset="0"/>
                <a:ea typeface="宋体" panose="02010600030101010101" pitchFamily="2" charset="-122"/>
                <a:sym typeface="宋体" panose="02010600030101010101" pitchFamily="2" charset="-122"/>
              </a:rPr>
              <a:t>,</a:t>
            </a:r>
            <a:r>
              <a:rPr lang="zh-CN" altLang="en-US" sz="2800" b="1">
                <a:latin typeface="宋体" panose="02010600030101010101" pitchFamily="2" charset="-122"/>
                <a:ea typeface="宋体" panose="02010600030101010101" pitchFamily="2" charset="-122"/>
              </a:rPr>
              <a:t>预示其被路人捉走的命运</a:t>
            </a:r>
            <a:r>
              <a:rPr lang="en-US" altLang="zh-CN" sz="2800" b="1">
                <a:latin typeface="Times New Roman" panose="02020603050405020304" pitchFamily="18" charset="0"/>
                <a:ea typeface="宋体" panose="02010600030101010101" pitchFamily="2" charset="-122"/>
                <a:sym typeface="黑体" panose="02010609060101010101" pitchFamily="49" charset="-122"/>
              </a:rPr>
              <a:t>;</a:t>
            </a:r>
            <a:r>
              <a:rPr lang="zh-CN" altLang="en-US" sz="2800" b="1">
                <a:latin typeface="宋体" panose="02010600030101010101" pitchFamily="2" charset="-122"/>
                <a:ea typeface="宋体" panose="02010600030101010101" pitchFamily="2" charset="-122"/>
              </a:rPr>
              <a:t>写第三只猫（      </a:t>
            </a:r>
            <a:r>
              <a:rPr lang="zh-CN" altLang="en-US" sz="2800" b="1" dirty="0">
                <a:latin typeface="宋体" panose="02010600030101010101" pitchFamily="2" charset="-122"/>
                <a:ea typeface="宋体" panose="02010600030101010101" pitchFamily="2" charset="-122"/>
              </a:rPr>
              <a:t> </a:t>
            </a:r>
            <a:r>
              <a:rPr lang="zh-CN" altLang="en-US" sz="2800" b="1">
                <a:latin typeface="宋体" panose="02010600030101010101" pitchFamily="2" charset="-122"/>
                <a:ea typeface="宋体" panose="02010600030101010101" pitchFamily="2" charset="-122"/>
              </a:rPr>
              <a:t>    </a:t>
            </a:r>
            <a:r>
              <a:rPr lang="zh-CN" altLang="en-US" sz="2800" b="1" dirty="0">
                <a:latin typeface="宋体" panose="02010600030101010101" pitchFamily="2" charset="-122"/>
                <a:ea typeface="宋体" panose="02010600030101010101" pitchFamily="2" charset="-122"/>
              </a:rPr>
              <a:t>）</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lang="zh-CN" altLang="en-US" sz="2800" b="1" dirty="0">
                <a:latin typeface="宋体" panose="02010600030101010101" pitchFamily="2" charset="-122"/>
                <a:ea typeface="宋体" panose="02010600030101010101" pitchFamily="2" charset="-122"/>
              </a:rPr>
              <a:t>为后来被冤死埋下伏笔。</a:t>
            </a:r>
            <a:endParaRPr lang="zh-CN" altLang="en-US" sz="2800" b="1">
              <a:latin typeface="宋体" panose="02010600030101010101" pitchFamily="2" charset="-122"/>
              <a:ea typeface="宋体" panose="02010600030101010101" pitchFamily="2" charset="-122"/>
            </a:endParaRPr>
          </a:p>
        </p:txBody>
      </p:sp>
      <p:sp>
        <p:nvSpPr>
          <p:cNvPr id="30726" name="文本框 1"/>
          <p:cNvSpPr txBox="1"/>
          <p:nvPr/>
        </p:nvSpPr>
        <p:spPr>
          <a:xfrm>
            <a:off x="539750" y="2852738"/>
            <a:ext cx="7759700" cy="568325"/>
          </a:xfrm>
          <a:prstGeom prst="rect">
            <a:avLst/>
          </a:prstGeom>
          <a:noFill/>
          <a:ln w="9525">
            <a:noFill/>
          </a:ln>
        </p:spPr>
        <p:txBody>
          <a:bodyPr wrap="none" anchor="t">
            <a:spAutoFit/>
          </a:bodyPr>
          <a:p>
            <a:pPr>
              <a:lnSpc>
                <a:spcPct val="120000"/>
              </a:lnSpc>
              <a:spcBef>
                <a:spcPct val="50000"/>
              </a:spcBef>
            </a:pPr>
            <a:r>
              <a:rPr lang="zh-CN" altLang="en-US" sz="2600" b="1">
                <a:solidFill>
                  <a:srgbClr val="0000CC"/>
                </a:solidFill>
                <a:latin typeface="宋体" panose="02010600030101010101" pitchFamily="2" charset="-122"/>
                <a:ea typeface="宋体" panose="02010600030101010101" pitchFamily="2" charset="-122"/>
              </a:rPr>
              <a:t>太活泼好动</a:t>
            </a:r>
            <a:r>
              <a:rPr lang="zh-CN" altLang="zh-CN" sz="2600" b="1">
                <a:solidFill>
                  <a:srgbClr val="0000CC"/>
                </a:solidFill>
                <a:latin typeface="Arial" panose="020B0604020202020204" pitchFamily="34" charset="0"/>
                <a:ea typeface="宋体" panose="02010600030101010101" pitchFamily="2" charset="-122"/>
                <a:sym typeface="宋体" panose="02010600030101010101" pitchFamily="2" charset="-122"/>
              </a:rPr>
              <a:t>,不怕生人,</a:t>
            </a:r>
            <a:r>
              <a:rPr lang="zh-CN" altLang="en-US" sz="2600" b="1">
                <a:solidFill>
                  <a:srgbClr val="0000CC"/>
                </a:solidFill>
                <a:latin typeface="宋体" panose="02010600030101010101" pitchFamily="2" charset="-122"/>
                <a:ea typeface="宋体" panose="02010600030101010101" pitchFamily="2" charset="-122"/>
              </a:rPr>
              <a:t>跑到街上</a:t>
            </a:r>
            <a:r>
              <a:rPr lang="zh-CN" altLang="zh-CN" sz="2600" b="1">
                <a:solidFill>
                  <a:srgbClr val="0000CC"/>
                </a:solidFill>
                <a:latin typeface="Arial" panose="020B0604020202020204" pitchFamily="34" charset="0"/>
                <a:ea typeface="宋体" panose="02010600030101010101" pitchFamily="2" charset="-122"/>
                <a:sym typeface="宋体" panose="02010600030101010101" pitchFamily="2" charset="-122"/>
              </a:rPr>
              <a:t>,我们都为它提心吊胆</a:t>
            </a:r>
            <a:endParaRPr lang="zh-CN" altLang="zh-CN" sz="2600" b="1">
              <a:solidFill>
                <a:srgbClr val="0000CC"/>
              </a:solidFill>
              <a:latin typeface="楷体" panose="02010609060101010101" pitchFamily="49" charset="-122"/>
              <a:ea typeface="楷体" panose="02010609060101010101" pitchFamily="49" charset="-122"/>
              <a:sym typeface="宋体" panose="02010600030101010101" pitchFamily="2" charset="-122"/>
            </a:endParaRPr>
          </a:p>
        </p:txBody>
      </p:sp>
      <p:sp>
        <p:nvSpPr>
          <p:cNvPr id="30727" name="文本框 3"/>
          <p:cNvSpPr txBox="1"/>
          <p:nvPr/>
        </p:nvSpPr>
        <p:spPr>
          <a:xfrm>
            <a:off x="6372225" y="3500438"/>
            <a:ext cx="2338388" cy="977900"/>
          </a:xfrm>
          <a:prstGeom prst="rect">
            <a:avLst/>
          </a:prstGeom>
          <a:noFill/>
          <a:ln w="9525">
            <a:noFill/>
          </a:ln>
        </p:spPr>
        <p:txBody>
          <a:bodyPr anchor="t">
            <a:spAutoFit/>
          </a:bodyPr>
          <a:p>
            <a:pPr>
              <a:lnSpc>
                <a:spcPct val="120000"/>
              </a:lnSpc>
              <a:spcBef>
                <a:spcPct val="50000"/>
              </a:spcBef>
            </a:pPr>
            <a:r>
              <a:rPr lang="zh-CN" altLang="en-US" sz="2400" b="1">
                <a:solidFill>
                  <a:srgbClr val="0000CC"/>
                </a:solidFill>
                <a:latin typeface="宋体" panose="02010600030101010101" pitchFamily="2" charset="-122"/>
                <a:ea typeface="宋体" panose="02010600030101010101" pitchFamily="2" charset="-122"/>
              </a:rPr>
              <a:t>不讨人喜</a:t>
            </a:r>
            <a:r>
              <a:rPr lang="zh-CN" altLang="zh-CN" sz="2400" b="1">
                <a:solidFill>
                  <a:srgbClr val="0000CC"/>
                </a:solidFill>
                <a:latin typeface="Arial" panose="020B0604020202020204" pitchFamily="34" charset="0"/>
                <a:ea typeface="宋体" panose="02010600030101010101" pitchFamily="2" charset="-122"/>
                <a:sym typeface="宋体" panose="02010600030101010101" pitchFamily="2" charset="-122"/>
              </a:rPr>
              <a:t>,总是喜欢</a:t>
            </a:r>
            <a:r>
              <a:rPr lang="zh-CN" altLang="en-US" sz="2400" b="1">
                <a:solidFill>
                  <a:srgbClr val="0000CC"/>
                </a:solidFill>
                <a:latin typeface="宋体" panose="02010600030101010101" pitchFamily="2" charset="-122"/>
                <a:ea typeface="宋体" panose="02010600030101010101" pitchFamily="2" charset="-122"/>
              </a:rPr>
              <a:t>凝望鸟笼</a:t>
            </a:r>
            <a:endParaRPr lang="zh-CN" altLang="en-US" sz="2400" b="1">
              <a:solidFill>
                <a:srgbClr val="0000CC"/>
              </a:solidFill>
              <a:latin typeface="宋体" panose="02010600030101010101" pitchFamily="2" charset="-122"/>
              <a:ea typeface="楷体" panose="02010609060101010101" pitchFamily="49" charset="-122"/>
            </a:endParaRPr>
          </a:p>
        </p:txBody>
      </p:sp>
      <p:sp>
        <p:nvSpPr>
          <p:cNvPr id="96282" name="Rectangle 2"/>
          <p:cNvSpPr>
            <a:spLocks noGrp="1"/>
          </p:cNvSpPr>
          <p:nvPr/>
        </p:nvSpPr>
        <p:spPr>
          <a:xfrm>
            <a:off x="179388" y="803593"/>
            <a:ext cx="8229600" cy="765175"/>
          </a:xfrm>
          <a:prstGeom prst="rect">
            <a:avLst/>
          </a:prstGeom>
          <a:noFill/>
          <a:ln w="9525">
            <a:noFill/>
          </a:ln>
        </p:spPr>
        <p:txBody>
          <a:bodyPr anchor="ctr"/>
          <a:p>
            <a:r>
              <a:rPr lang="zh-CN" altLang="en-US" sz="3200" b="1" dirty="0">
                <a:latin typeface="Calibri" panose="020F0502020204030204" pitchFamily="34" charset="0"/>
                <a:ea typeface="黑体" panose="02010609060101010101" pitchFamily="49" charset="-122"/>
              </a:rPr>
              <a:t>三、解读散文化的小说</a:t>
            </a:r>
            <a:endParaRPr lang="zh-CN" altLang="en-US" sz="3200" b="1">
              <a:latin typeface="Calibri" panose="020F0502020204030204" pitchFamily="34" charset="0"/>
              <a:ea typeface="黑体" panose="02010609060101010101" pitchFamily="49"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0726"/>
                                        </p:tgtEl>
                                        <p:attrNameLst>
                                          <p:attrName>style.visibility</p:attrName>
                                        </p:attrNameLst>
                                      </p:cBhvr>
                                      <p:to>
                                        <p:strVal val="visible"/>
                                      </p:to>
                                    </p:set>
                                    <p:animEffect transition="in" filter="blinds(horizontal)">
                                      <p:cBhvr>
                                        <p:cTn id="7" dur="500"/>
                                        <p:tgtEl>
                                          <p:spTgt spid="3072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0727">
                                            <p:txEl>
                                              <p:charRg st="0" end="14"/>
                                            </p:txEl>
                                          </p:spTgt>
                                        </p:tgtEl>
                                        <p:attrNameLst>
                                          <p:attrName>style.visibility</p:attrName>
                                        </p:attrNameLst>
                                      </p:cBhvr>
                                      <p:to>
                                        <p:strVal val="visible"/>
                                      </p:to>
                                    </p:set>
                                    <p:animEffect transition="in" filter="blinds(horizontal)">
                                      <p:cBhvr>
                                        <p:cTn id="12" dur="500"/>
                                        <p:tgtEl>
                                          <p:spTgt spid="30727">
                                            <p:txEl>
                                              <p:charRg st="0" end="1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6"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28005" name="文本框 1"/>
          <p:cNvSpPr txBox="1"/>
          <p:nvPr/>
        </p:nvSpPr>
        <p:spPr>
          <a:xfrm>
            <a:off x="179388" y="1455738"/>
            <a:ext cx="8783637" cy="1641475"/>
          </a:xfrm>
          <a:prstGeom prst="rect">
            <a:avLst/>
          </a:prstGeom>
          <a:noFill/>
          <a:ln w="9525">
            <a:noFill/>
          </a:ln>
        </p:spPr>
        <p:txBody>
          <a:bodyPr anchor="t">
            <a:spAutoFit/>
          </a:bodyPr>
          <a:p>
            <a:pPr>
              <a:lnSpc>
                <a:spcPct val="120000"/>
              </a:lnSpc>
            </a:pPr>
            <a:r>
              <a:rPr lang="en-US" altLang="zh-CN" sz="2800" b="1">
                <a:latin typeface="宋体" panose="02010600030101010101" pitchFamily="2" charset="-122"/>
                <a:ea typeface="宋体" panose="02010600030101010101" pitchFamily="2" charset="-122"/>
              </a:rPr>
              <a:t>2.【</a:t>
            </a:r>
            <a:r>
              <a:rPr lang="zh-CN" altLang="en-US" sz="2800" b="1">
                <a:latin typeface="宋体" panose="02010600030101010101" pitchFamily="2" charset="-122"/>
                <a:ea typeface="宋体" panose="02010600030101010101" pitchFamily="2" charset="-122"/>
              </a:rPr>
              <a:t>散文化抒情</a:t>
            </a:r>
            <a:r>
              <a:rPr lang="en-US" altLang="zh-CN" sz="2800" b="1">
                <a:latin typeface="宋体" panose="02010600030101010101" pitchFamily="2" charset="-122"/>
                <a:ea typeface="宋体" panose="02010600030101010101" pitchFamily="2" charset="-122"/>
              </a:rPr>
              <a:t>】</a:t>
            </a:r>
            <a:r>
              <a:rPr lang="zh-CN" altLang="zh-CN" sz="2800" b="1">
                <a:latin typeface="Arial" panose="020B0604020202020204" pitchFamily="34" charset="0"/>
                <a:ea typeface="宋体" panose="02010600030101010101" pitchFamily="2" charset="-122"/>
                <a:sym typeface="宋体" panose="02010600030101010101" pitchFamily="2" charset="-122"/>
              </a:rPr>
              <a:t>作者用第一人称叙述,</a:t>
            </a:r>
            <a:r>
              <a:rPr lang="en-US" altLang="en-US" sz="2800" b="1">
                <a:latin typeface="Arial" panose="020B0604020202020204" pitchFamily="34" charset="0"/>
                <a:ea typeface="宋体" panose="02010600030101010101" pitchFamily="2" charset="-122"/>
              </a:rPr>
              <a:t>“</a:t>
            </a:r>
            <a:r>
              <a:rPr lang="zh-CN" altLang="en-US" sz="2800" b="1" dirty="0">
                <a:latin typeface="Arial" panose="020B0604020202020204" pitchFamily="34" charset="0"/>
                <a:ea typeface="宋体" panose="02010600030101010101" pitchFamily="2" charset="-122"/>
                <a:sym typeface="黑体" panose="02010609060101010101" pitchFamily="49" charset="-122"/>
              </a:rPr>
              <a:t>我</a:t>
            </a:r>
            <a:r>
              <a:rPr lang="en-US" altLang="en-US" sz="2800" b="1">
                <a:latin typeface="Arial" panose="020B0604020202020204" pitchFamily="34" charset="0"/>
                <a:ea typeface="宋体" panose="02010600030101010101" pitchFamily="2" charset="-122"/>
              </a:rPr>
              <a:t>”</a:t>
            </a:r>
            <a:r>
              <a:rPr lang="zh-CN" altLang="en-US" sz="2800" b="1">
                <a:latin typeface="Arial" panose="020B0604020202020204" pitchFamily="34" charset="0"/>
                <a:ea typeface="宋体" panose="02010600030101010101" pitchFamily="2" charset="-122"/>
              </a:rPr>
              <a:t>虽然不是作者本人</a:t>
            </a:r>
            <a:r>
              <a:rPr lang="zh-CN" altLang="zh-CN" sz="2800" b="1">
                <a:latin typeface="Arial" panose="020B0604020202020204" pitchFamily="34" charset="0"/>
                <a:ea typeface="宋体" panose="02010600030101010101" pitchFamily="2" charset="-122"/>
                <a:sym typeface="宋体" panose="02010600030101010101" pitchFamily="2" charset="-122"/>
              </a:rPr>
              <a:t>,</a:t>
            </a:r>
            <a:r>
              <a:rPr lang="zh-CN" altLang="en-US" sz="2800" b="1">
                <a:latin typeface="宋体" panose="02010600030101010101" pitchFamily="2" charset="-122"/>
                <a:ea typeface="宋体" panose="02010600030101010101" pitchFamily="2" charset="-122"/>
              </a:rPr>
              <a:t>但其强烈的情感流露在朴实的语言中</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lang="zh-CN" altLang="en-US" sz="2800" b="1" dirty="0">
                <a:latin typeface="宋体" panose="02010600030101010101" pitchFamily="2" charset="-122"/>
                <a:ea typeface="宋体" panose="02010600030101010101" pitchFamily="2" charset="-122"/>
              </a:rPr>
              <a:t>为极具感染力。</a:t>
            </a:r>
            <a:endParaRPr lang="zh-CN" altLang="en-US" sz="2800" b="1">
              <a:latin typeface="宋体" panose="02010600030101010101" pitchFamily="2" charset="-122"/>
              <a:ea typeface="宋体" panose="02010600030101010101" pitchFamily="2" charset="-122"/>
            </a:endParaRPr>
          </a:p>
        </p:txBody>
      </p:sp>
      <p:sp>
        <p:nvSpPr>
          <p:cNvPr id="3" name="文本框 2"/>
          <p:cNvSpPr txBox="1"/>
          <p:nvPr/>
        </p:nvSpPr>
        <p:spPr>
          <a:xfrm>
            <a:off x="234950" y="3190875"/>
            <a:ext cx="8674100" cy="952500"/>
          </a:xfrm>
          <a:prstGeom prst="rect">
            <a:avLst/>
          </a:prstGeom>
          <a:noFill/>
          <a:ln w="9525">
            <a:noFill/>
          </a:ln>
        </p:spPr>
        <p:txBody>
          <a:bodyPr anchor="t">
            <a:spAutoFit/>
          </a:bodyPr>
          <a:p>
            <a:r>
              <a:rPr lang="zh-CN" altLang="zh-CN" sz="2800" b="1">
                <a:latin typeface="楷体" panose="02010609060101010101" pitchFamily="49" charset="-122"/>
                <a:ea typeface="楷体" panose="02010609060101010101" pitchFamily="49" charset="-122"/>
              </a:rPr>
              <a:t>（</a:t>
            </a:r>
            <a:r>
              <a:rPr lang="en-US" altLang="zh-CN" sz="2800" b="1">
                <a:latin typeface="楷体" panose="02010609060101010101" pitchFamily="49" charset="-122"/>
                <a:ea typeface="楷体" panose="02010609060101010101" pitchFamily="49" charset="-122"/>
              </a:rPr>
              <a:t>1</a:t>
            </a:r>
            <a:r>
              <a:rPr lang="zh-CN" altLang="zh-CN" sz="2800" b="1">
                <a:latin typeface="楷体" panose="02010609060101010101" pitchFamily="49" charset="-122"/>
                <a:ea typeface="楷体" panose="02010609060101010101" pitchFamily="49" charset="-122"/>
              </a:rPr>
              <a:t>）（猫）花白</a:t>
            </a:r>
            <a:r>
              <a:rPr lang="zh-CN" altLang="zh-CN" sz="2800" b="1" dirty="0">
                <a:latin typeface="楷体" panose="02010609060101010101" pitchFamily="49" charset="-122"/>
                <a:ea typeface="楷体" panose="02010609060101010101" pitchFamily="49" charset="-122"/>
              </a:rPr>
              <a:t>的毛</a:t>
            </a:r>
            <a:r>
              <a:rPr lang="en-US" altLang="zh-CN" sz="2800" b="1">
                <a:latin typeface="Arial" panose="020B0604020202020204" pitchFamily="34" charset="0"/>
                <a:ea typeface="宋体" panose="02010600030101010101" pitchFamily="2" charset="-122"/>
              </a:rPr>
              <a:t>,</a:t>
            </a:r>
            <a:r>
              <a:rPr lang="zh-CN" altLang="zh-CN" sz="2800" b="1" dirty="0">
                <a:latin typeface="楷体" panose="02010609060101010101" pitchFamily="49" charset="-122"/>
                <a:ea typeface="楷体" panose="02010609060101010101" pitchFamily="49" charset="-122"/>
              </a:rPr>
              <a:t>很活泼</a:t>
            </a:r>
            <a:r>
              <a:rPr lang="en-US" altLang="zh-CN" sz="2800" b="1">
                <a:latin typeface="Arial" panose="020B0604020202020204" pitchFamily="34" charset="0"/>
                <a:ea typeface="宋体" panose="02010600030101010101" pitchFamily="2" charset="-122"/>
              </a:rPr>
              <a:t>,</a:t>
            </a:r>
            <a:r>
              <a:rPr lang="zh-CN" altLang="en-US" sz="2800" b="1" dirty="0">
                <a:latin typeface="楷体" panose="02010609060101010101" pitchFamily="49" charset="-122"/>
                <a:ea typeface="楷体" panose="02010609060101010101" pitchFamily="49" charset="-122"/>
              </a:rPr>
              <a:t>常</a:t>
            </a:r>
            <a:r>
              <a:rPr lang="zh-CN" altLang="zh-CN" sz="2800" b="1">
                <a:latin typeface="楷体" panose="02010609060101010101" pitchFamily="49" charset="-122"/>
                <a:ea typeface="楷体" panose="02010609060101010101" pitchFamily="49" charset="-122"/>
              </a:rPr>
              <a:t>如带着泥土的白雪球</a:t>
            </a:r>
            <a:r>
              <a:rPr lang="zh-CN" altLang="zh-CN" sz="2800" b="1" dirty="0">
                <a:latin typeface="楷体" panose="02010609060101010101" pitchFamily="49" charset="-122"/>
                <a:ea typeface="楷体" panose="02010609060101010101" pitchFamily="49" charset="-122"/>
              </a:rPr>
              <a:t>似的</a:t>
            </a:r>
            <a:r>
              <a:rPr lang="en-US" altLang="zh-CN" sz="2800" b="1">
                <a:latin typeface="Arial" panose="020B0604020202020204" pitchFamily="34" charset="0"/>
                <a:ea typeface="宋体" panose="02010600030101010101" pitchFamily="2" charset="-122"/>
              </a:rPr>
              <a:t>,</a:t>
            </a:r>
            <a:r>
              <a:rPr lang="zh-CN" altLang="zh-CN" sz="2800" b="1" dirty="0">
                <a:latin typeface="楷体" panose="02010609060101010101" pitchFamily="49" charset="-122"/>
                <a:ea typeface="楷体" panose="02010609060101010101" pitchFamily="49" charset="-122"/>
              </a:rPr>
              <a:t>在</a:t>
            </a:r>
            <a:r>
              <a:rPr lang="zh-CN" altLang="zh-CN" sz="2800" b="1">
                <a:latin typeface="楷体" panose="02010609060101010101" pitchFamily="49" charset="-122"/>
                <a:ea typeface="楷体" panose="02010609060101010101" pitchFamily="49" charset="-122"/>
              </a:rPr>
              <a:t>廊前太阳光里滚来滚去。</a:t>
            </a:r>
            <a:endParaRPr lang="zh-CN" altLang="zh-CN" sz="2800" b="1">
              <a:latin typeface="楷体" panose="02010609060101010101" pitchFamily="49" charset="-122"/>
              <a:ea typeface="楷体" panose="02010609060101010101" pitchFamily="49" charset="-122"/>
            </a:endParaRPr>
          </a:p>
        </p:txBody>
      </p:sp>
      <p:sp>
        <p:nvSpPr>
          <p:cNvPr id="23559" name="文本框 6"/>
          <p:cNvSpPr txBox="1"/>
          <p:nvPr/>
        </p:nvSpPr>
        <p:spPr>
          <a:xfrm>
            <a:off x="234950" y="4143375"/>
            <a:ext cx="8397875" cy="1814513"/>
          </a:xfrm>
          <a:prstGeom prst="rect">
            <a:avLst/>
          </a:prstGeom>
          <a:noFill/>
          <a:ln w="9525">
            <a:noFill/>
          </a:ln>
        </p:spPr>
        <p:txBody>
          <a:bodyPr anchor="t">
            <a:spAutoFit/>
          </a:bodyPr>
          <a:p>
            <a:r>
              <a:rPr lang="en-US" altLang="zh-CN" sz="2400">
                <a:solidFill>
                  <a:srgbClr val="FF0000"/>
                </a:solidFill>
                <a:latin typeface="楷体" panose="02010609060101010101" pitchFamily="49" charset="-122"/>
                <a:ea typeface="楷体" panose="02010609060101010101" pitchFamily="49" charset="-122"/>
              </a:rPr>
              <a:t>    </a:t>
            </a:r>
            <a:r>
              <a:rPr lang="zh-CN" altLang="en-US" sz="2800" b="1">
                <a:latin typeface="楷体" panose="02010609060101010101" pitchFamily="49" charset="-122"/>
                <a:ea typeface="楷体" panose="02010609060101010101" pitchFamily="49" charset="-122"/>
              </a:rPr>
              <a:t>运用</a:t>
            </a:r>
            <a:r>
              <a:rPr lang="zh-CN" altLang="en-US" sz="2800" b="1">
                <a:solidFill>
                  <a:srgbClr val="FF0000"/>
                </a:solidFill>
                <a:latin typeface="楷体" panose="02010609060101010101" pitchFamily="49" charset="-122"/>
                <a:ea typeface="楷体" panose="02010609060101010101" pitchFamily="49" charset="-122"/>
              </a:rPr>
              <a:t>比喻</a:t>
            </a:r>
            <a:r>
              <a:rPr lang="en-US" altLang="zh-CN" sz="2800" b="1">
                <a:latin typeface="Arial" panose="020B0604020202020204" pitchFamily="34" charset="0"/>
                <a:ea typeface="宋体" panose="02010600030101010101" pitchFamily="2" charset="-122"/>
                <a:sym typeface="黑体" panose="02010609060101010101" pitchFamily="49" charset="-122"/>
              </a:rPr>
              <a:t>,</a:t>
            </a:r>
            <a:r>
              <a:rPr lang="zh-CN" altLang="en-US" sz="2800" b="1" dirty="0">
                <a:latin typeface="楷体" panose="02010609060101010101" pitchFamily="49" charset="-122"/>
                <a:ea typeface="楷体" panose="02010609060101010101" pitchFamily="49" charset="-122"/>
              </a:rPr>
              <a:t>把</a:t>
            </a:r>
            <a:r>
              <a:rPr lang="zh-CN" altLang="en-US" sz="2800" b="1">
                <a:latin typeface="楷体" panose="02010609060101010101" pitchFamily="49" charset="-122"/>
                <a:ea typeface="楷体" panose="02010609060101010101" pitchFamily="49" charset="-122"/>
              </a:rPr>
              <a:t>小猫</a:t>
            </a:r>
            <a:r>
              <a:rPr lang="zh-CN" altLang="en-US" sz="2800" b="1" dirty="0">
                <a:latin typeface="楷体" panose="02010609060101010101" pitchFamily="49" charset="-122"/>
                <a:ea typeface="楷体" panose="02010609060101010101" pitchFamily="49" charset="-122"/>
              </a:rPr>
              <a:t>比作</a:t>
            </a:r>
            <a:r>
              <a:rPr lang="en-US" altLang="en-US" sz="2800" b="1">
                <a:latin typeface="Arial" panose="020B0604020202020204" pitchFamily="34" charset="0"/>
                <a:ea typeface="宋体" panose="02010600030101010101" pitchFamily="2" charset="-122"/>
              </a:rPr>
              <a:t>“</a:t>
            </a:r>
            <a:r>
              <a:rPr lang="zh-CN" altLang="en-US" sz="2800" b="1" dirty="0">
                <a:latin typeface="楷体" panose="02010609060101010101" pitchFamily="49" charset="-122"/>
                <a:ea typeface="楷体" panose="02010609060101010101" pitchFamily="49" charset="-122"/>
              </a:rPr>
              <a:t>带</a:t>
            </a:r>
            <a:r>
              <a:rPr lang="zh-CN" altLang="en-US" sz="2800" b="1">
                <a:latin typeface="楷体" panose="02010609060101010101" pitchFamily="49" charset="-122"/>
                <a:ea typeface="楷体" panose="02010609060101010101" pitchFamily="49" charset="-122"/>
              </a:rPr>
              <a:t>着泥土的白</a:t>
            </a:r>
            <a:r>
              <a:rPr lang="zh-CN" altLang="en-US" sz="2800" b="1" dirty="0">
                <a:latin typeface="楷体" panose="02010609060101010101" pitchFamily="49" charset="-122"/>
                <a:ea typeface="楷体" panose="02010609060101010101" pitchFamily="49" charset="-122"/>
              </a:rPr>
              <a:t>雪球</a:t>
            </a:r>
            <a:r>
              <a:rPr lang="en-US" altLang="en-US" sz="2800" b="1">
                <a:latin typeface="Arial" panose="020B0604020202020204" pitchFamily="34" charset="0"/>
                <a:ea typeface="宋体" panose="02010600030101010101" pitchFamily="2" charset="-122"/>
              </a:rPr>
              <a:t>”</a:t>
            </a:r>
            <a:r>
              <a:rPr lang="en-US" altLang="zh-CN" sz="2800" b="1">
                <a:latin typeface="Arial" panose="020B0604020202020204" pitchFamily="34" charset="0"/>
                <a:ea typeface="宋体" panose="02010600030101010101" pitchFamily="2" charset="-122"/>
                <a:sym typeface="黑体" panose="02010609060101010101" pitchFamily="49" charset="-122"/>
              </a:rPr>
              <a:t>,</a:t>
            </a:r>
            <a:r>
              <a:rPr lang="zh-CN" altLang="en-US" sz="2800" b="1">
                <a:latin typeface="楷体" panose="02010609060101010101" pitchFamily="49" charset="-122"/>
                <a:ea typeface="楷体" panose="02010609060101010101" pitchFamily="49" charset="-122"/>
              </a:rPr>
              <a:t>生动形象地写出了小猫</a:t>
            </a:r>
            <a:r>
              <a:rPr lang="zh-CN" altLang="en-US" sz="2800" b="1">
                <a:solidFill>
                  <a:srgbClr val="FF0000"/>
                </a:solidFill>
                <a:latin typeface="楷体" panose="02010609060101010101" pitchFamily="49" charset="-122"/>
                <a:ea typeface="楷体" panose="02010609060101010101" pitchFamily="49" charset="-122"/>
              </a:rPr>
              <a:t>讨人喜欢的样</a:t>
            </a:r>
            <a:r>
              <a:rPr lang="zh-CN" altLang="en-US" sz="2800" b="1" dirty="0">
                <a:solidFill>
                  <a:srgbClr val="FF0000"/>
                </a:solidFill>
                <a:latin typeface="楷体" panose="02010609060101010101" pitchFamily="49" charset="-122"/>
                <a:ea typeface="楷体" panose="02010609060101010101" pitchFamily="49" charset="-122"/>
              </a:rPr>
              <a:t>子</a:t>
            </a:r>
            <a:r>
              <a:rPr lang="zh-CN" altLang="en-US" sz="2800" b="1" dirty="0">
                <a:latin typeface="楷体" panose="02010609060101010101" pitchFamily="49" charset="-122"/>
                <a:ea typeface="楷体" panose="02010609060101010101" pitchFamily="49" charset="-122"/>
              </a:rPr>
              <a:t>。</a:t>
            </a:r>
            <a:r>
              <a:rPr lang="en-US" altLang="en-US" sz="2800" b="1">
                <a:latin typeface="Arial" panose="020B0604020202020204" pitchFamily="34" charset="0"/>
                <a:ea typeface="宋体" panose="02010600030101010101" pitchFamily="2" charset="-122"/>
              </a:rPr>
              <a:t>“</a:t>
            </a:r>
            <a:r>
              <a:rPr lang="zh-CN" altLang="en-US" sz="2800" b="1" dirty="0">
                <a:latin typeface="楷体" panose="02010609060101010101" pitchFamily="49" charset="-122"/>
                <a:ea typeface="楷体" panose="02010609060101010101" pitchFamily="49" charset="-122"/>
              </a:rPr>
              <a:t>滚来滚去</a:t>
            </a:r>
            <a:r>
              <a:rPr lang="en-US" altLang="en-US" sz="2800" b="1">
                <a:latin typeface="Arial" panose="020B0604020202020204" pitchFamily="34" charset="0"/>
                <a:ea typeface="宋体" panose="02010600030101010101" pitchFamily="2" charset="-122"/>
              </a:rPr>
              <a:t>”</a:t>
            </a:r>
            <a:r>
              <a:rPr lang="zh-CN" altLang="en-US" sz="2800" b="1" dirty="0">
                <a:latin typeface="楷体" panose="02010609060101010101" pitchFamily="49" charset="-122"/>
                <a:ea typeface="楷体" panose="02010609060101010101" pitchFamily="49" charset="-122"/>
              </a:rPr>
              <a:t>与</a:t>
            </a:r>
            <a:r>
              <a:rPr lang="en-US" altLang="en-US" sz="2800" b="1">
                <a:latin typeface="Arial" panose="020B0604020202020204" pitchFamily="34" charset="0"/>
                <a:ea typeface="宋体" panose="02010600030101010101" pitchFamily="2" charset="-122"/>
              </a:rPr>
              <a:t>“</a:t>
            </a:r>
            <a:r>
              <a:rPr lang="zh-CN" altLang="en-US" sz="2800" b="1" dirty="0">
                <a:latin typeface="楷体" panose="02010609060101010101" pitchFamily="49" charset="-122"/>
                <a:ea typeface="楷体" panose="02010609060101010101" pitchFamily="49" charset="-122"/>
              </a:rPr>
              <a:t>白雪球</a:t>
            </a:r>
            <a:r>
              <a:rPr lang="en-US" altLang="en-US" sz="2800" b="1">
                <a:latin typeface="Arial" panose="020B0604020202020204" pitchFamily="34" charset="0"/>
                <a:ea typeface="宋体" panose="02010600030101010101" pitchFamily="2" charset="-122"/>
              </a:rPr>
              <a:t>”</a:t>
            </a:r>
            <a:r>
              <a:rPr lang="zh-CN" altLang="en-US" sz="2800" b="1" dirty="0">
                <a:latin typeface="楷体" panose="02010609060101010101" pitchFamily="49" charset="-122"/>
                <a:ea typeface="楷体" panose="02010609060101010101" pitchFamily="49" charset="-122"/>
              </a:rPr>
              <a:t>相照应</a:t>
            </a:r>
            <a:r>
              <a:rPr lang="en-US" altLang="zh-CN" sz="2800" b="1">
                <a:latin typeface="Arial" panose="020B0604020202020204" pitchFamily="34" charset="0"/>
                <a:ea typeface="宋体" panose="02010600030101010101" pitchFamily="2" charset="-122"/>
              </a:rPr>
              <a:t>,</a:t>
            </a:r>
            <a:r>
              <a:rPr lang="zh-CN" altLang="en-US" sz="2800" b="1">
                <a:latin typeface="楷体" panose="02010609060101010101" pitchFamily="49" charset="-122"/>
                <a:ea typeface="楷体" panose="02010609060101010101" pitchFamily="49" charset="-122"/>
              </a:rPr>
              <a:t>突出小猫的</a:t>
            </a:r>
            <a:r>
              <a:rPr lang="zh-CN" altLang="en-US" sz="2800" b="1">
                <a:solidFill>
                  <a:srgbClr val="FF0000"/>
                </a:solidFill>
                <a:latin typeface="楷体" panose="02010609060101010101" pitchFamily="49" charset="-122"/>
                <a:ea typeface="楷体" panose="02010609060101010101" pitchFamily="49" charset="-122"/>
              </a:rPr>
              <a:t>活泼可</a:t>
            </a:r>
            <a:r>
              <a:rPr lang="zh-CN" altLang="en-US" sz="2800" b="1" dirty="0">
                <a:solidFill>
                  <a:srgbClr val="FF0000"/>
                </a:solidFill>
                <a:latin typeface="楷体" panose="02010609060101010101" pitchFamily="49" charset="-122"/>
                <a:ea typeface="楷体" panose="02010609060101010101" pitchFamily="49" charset="-122"/>
              </a:rPr>
              <a:t>爱</a:t>
            </a:r>
            <a:r>
              <a:rPr lang="zh-CN" altLang="en-US" sz="2800" b="1" dirty="0">
                <a:latin typeface="楷体" panose="02010609060101010101" pitchFamily="49" charset="-122"/>
                <a:ea typeface="楷体" panose="02010609060101010101" pitchFamily="49" charset="-122"/>
              </a:rPr>
              <a:t>和</a:t>
            </a:r>
            <a:r>
              <a:rPr lang="en-US" altLang="en-US" sz="2800" b="1">
                <a:latin typeface="Arial" panose="020B0604020202020204" pitchFamily="34" charset="0"/>
                <a:ea typeface="宋体" panose="02010600030101010101" pitchFamily="2" charset="-122"/>
              </a:rPr>
              <a:t>“</a:t>
            </a:r>
            <a:r>
              <a:rPr lang="zh-CN" altLang="en-US" sz="2800" b="1" dirty="0">
                <a:latin typeface="楷体" panose="02010609060101010101" pitchFamily="49" charset="-122"/>
                <a:ea typeface="楷体" panose="02010609060101010101" pitchFamily="49" charset="-122"/>
                <a:sym typeface="黑体" panose="02010609060101010101" pitchFamily="49" charset="-122"/>
              </a:rPr>
              <a:t>我</a:t>
            </a:r>
            <a:r>
              <a:rPr lang="en-US" altLang="en-US" sz="2800" b="1">
                <a:latin typeface="Arial" panose="020B0604020202020204" pitchFamily="34" charset="0"/>
                <a:ea typeface="宋体" panose="02010600030101010101" pitchFamily="2" charset="-122"/>
              </a:rPr>
              <a:t>”</a:t>
            </a:r>
            <a:r>
              <a:rPr lang="zh-CN" altLang="en-US" sz="2800" b="1" dirty="0">
                <a:latin typeface="楷体" panose="02010609060101010101" pitchFamily="49" charset="-122"/>
                <a:ea typeface="楷体" panose="02010609060101010101" pitchFamily="49" charset="-122"/>
              </a:rPr>
              <a:t>对猫的无限</a:t>
            </a:r>
            <a:r>
              <a:rPr lang="zh-CN" altLang="en-US" sz="2800" b="1" dirty="0">
                <a:solidFill>
                  <a:srgbClr val="FF0000"/>
                </a:solidFill>
                <a:latin typeface="楷体" panose="02010609060101010101" pitchFamily="49" charset="-122"/>
                <a:ea typeface="楷体" panose="02010609060101010101" pitchFamily="49" charset="-122"/>
              </a:rPr>
              <a:t>喜爱</a:t>
            </a:r>
            <a:r>
              <a:rPr lang="zh-CN" altLang="en-US" sz="2800" b="1" dirty="0">
                <a:latin typeface="楷体" panose="02010609060101010101" pitchFamily="49" charset="-122"/>
                <a:ea typeface="楷体" panose="02010609060101010101" pitchFamily="49" charset="-122"/>
              </a:rPr>
              <a:t>之情。</a:t>
            </a:r>
            <a:endParaRPr lang="zh-CN" altLang="en-US" sz="2800" b="1">
              <a:latin typeface="楷体" panose="02010609060101010101" pitchFamily="49" charset="-122"/>
              <a:ea typeface="楷体" panose="02010609060101010101" pitchFamily="49"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3559"/>
                                        </p:tgtEl>
                                        <p:attrNameLst>
                                          <p:attrName>style.visibility</p:attrName>
                                        </p:attrNameLst>
                                      </p:cBhvr>
                                      <p:to>
                                        <p:strVal val="visible"/>
                                      </p:to>
                                    </p:set>
                                    <p:animEffect transition="in" filter="blinds(horizontal)">
                                      <p:cBhvr>
                                        <p:cTn id="11" dur="500"/>
                                        <p:tgtEl>
                                          <p:spTgt spid="235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3559"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 name="文本框 2"/>
          <p:cNvSpPr txBox="1"/>
          <p:nvPr/>
        </p:nvSpPr>
        <p:spPr>
          <a:xfrm>
            <a:off x="342900" y="1209675"/>
            <a:ext cx="8277225" cy="533400"/>
          </a:xfrm>
          <a:prstGeom prst="rect">
            <a:avLst/>
          </a:prstGeom>
          <a:noFill/>
          <a:ln w="9525">
            <a:noFill/>
          </a:ln>
        </p:spPr>
        <p:txBody>
          <a:bodyPr anchor="t">
            <a:spAutoFit/>
          </a:bodyPr>
          <a:p>
            <a:pPr>
              <a:lnSpc>
                <a:spcPct val="120000"/>
              </a:lnSpc>
            </a:pPr>
            <a:r>
              <a:rPr lang="zh-CN" altLang="zh-CN" sz="2400" b="1">
                <a:latin typeface="楷体" panose="02010609060101010101" pitchFamily="49" charset="-122"/>
                <a:ea typeface="楷体" panose="02010609060101010101" pitchFamily="49" charset="-122"/>
                <a:sym typeface="微软雅黑" panose="020B0503020204020204" pitchFamily="34" charset="-122"/>
              </a:rPr>
              <a:t>（</a:t>
            </a:r>
            <a:r>
              <a:rPr lang="en-US" altLang="zh-CN" sz="2400" b="1">
                <a:latin typeface="楷体" panose="02010609060101010101" pitchFamily="49" charset="-122"/>
                <a:ea typeface="楷体" panose="02010609060101010101" pitchFamily="49" charset="-122"/>
                <a:sym typeface="微软雅黑" panose="020B0503020204020204" pitchFamily="34" charset="-122"/>
              </a:rPr>
              <a:t>2</a:t>
            </a:r>
            <a:r>
              <a:rPr lang="zh-CN" altLang="zh-CN" sz="2400" b="1">
                <a:latin typeface="楷体" panose="02010609060101010101" pitchFamily="49" charset="-122"/>
                <a:ea typeface="楷体" panose="02010609060101010101" pitchFamily="49" charset="-122"/>
                <a:sym typeface="微软雅黑" panose="020B0503020204020204" pitchFamily="34" charset="-122"/>
              </a:rPr>
              <a:t>）</a:t>
            </a:r>
            <a:r>
              <a:rPr lang="zh-CN" altLang="zh-CN" sz="2400" b="1">
                <a:latin typeface="楷体" panose="02010609060101010101" pitchFamily="49" charset="-122"/>
                <a:ea typeface="楷体" panose="02010609060101010101" pitchFamily="49" charset="-122"/>
              </a:rPr>
              <a:t>大家都不高兴</a:t>
            </a:r>
            <a:r>
              <a:rPr lang="en-US" altLang="zh-CN" sz="2400" b="1">
                <a:latin typeface="Arial" panose="020B0604020202020204" pitchFamily="34" charset="0"/>
                <a:ea typeface="宋体" panose="02010600030101010101" pitchFamily="2" charset="-122"/>
                <a:sym typeface="黑体" panose="02010609060101010101" pitchFamily="49" charset="-122"/>
              </a:rPr>
              <a:t>,</a:t>
            </a:r>
            <a:r>
              <a:rPr lang="zh-CN" altLang="zh-CN" sz="2400" b="1">
                <a:latin typeface="楷体" panose="02010609060101010101" pitchFamily="49" charset="-122"/>
                <a:ea typeface="楷体" panose="02010609060101010101" pitchFamily="49" charset="-122"/>
              </a:rPr>
              <a:t>好像亡失了一个亲爱的同伴。</a:t>
            </a:r>
            <a:endParaRPr lang="zh-CN" altLang="zh-CN" sz="2400" b="1">
              <a:latin typeface="楷体" panose="02010609060101010101" pitchFamily="49" charset="-122"/>
              <a:ea typeface="楷体" panose="02010609060101010101" pitchFamily="49" charset="-122"/>
            </a:endParaRPr>
          </a:p>
        </p:txBody>
      </p:sp>
      <p:sp>
        <p:nvSpPr>
          <p:cNvPr id="6" name="文本框 5"/>
          <p:cNvSpPr txBox="1"/>
          <p:nvPr/>
        </p:nvSpPr>
        <p:spPr>
          <a:xfrm>
            <a:off x="520700" y="1651000"/>
            <a:ext cx="8102600" cy="977900"/>
          </a:xfrm>
          <a:prstGeom prst="rect">
            <a:avLst/>
          </a:prstGeom>
          <a:noFill/>
          <a:ln w="9525">
            <a:noFill/>
          </a:ln>
        </p:spPr>
        <p:txBody>
          <a:bodyPr anchor="t">
            <a:spAutoFit/>
          </a:bodyPr>
          <a:p>
            <a:pPr>
              <a:lnSpc>
                <a:spcPct val="120000"/>
              </a:lnSpc>
              <a:spcBef>
                <a:spcPct val="50000"/>
              </a:spcBef>
            </a:pPr>
            <a:r>
              <a:rPr lang="en-US" altLang="zh-CN" sz="2400" b="1">
                <a:latin typeface="楷体" panose="02010609060101010101" pitchFamily="49" charset="-122"/>
                <a:ea typeface="楷体" panose="02010609060101010101" pitchFamily="49" charset="-122"/>
                <a:sym typeface="微软雅黑" panose="020B0503020204020204" pitchFamily="34" charset="-122"/>
              </a:rPr>
              <a:t>    </a:t>
            </a:r>
            <a:r>
              <a:rPr lang="zh-CN" altLang="en-US" sz="2400" b="1">
                <a:latin typeface="楷体" panose="02010609060101010101" pitchFamily="49" charset="-122"/>
                <a:ea typeface="楷体" panose="02010609060101010101" pitchFamily="49" charset="-122"/>
                <a:sym typeface="微软雅黑" panose="020B0503020204020204" pitchFamily="34" charset="-122"/>
              </a:rPr>
              <a:t>运用</a:t>
            </a:r>
            <a:r>
              <a:rPr lang="zh-CN" altLang="en-US" sz="2400" b="1">
                <a:solidFill>
                  <a:srgbClr val="FF0000"/>
                </a:solidFill>
                <a:latin typeface="楷体" panose="02010609060101010101" pitchFamily="49" charset="-122"/>
                <a:ea typeface="楷体" panose="02010609060101010101" pitchFamily="49" charset="-122"/>
                <a:sym typeface="微软雅黑" panose="020B0503020204020204" pitchFamily="34" charset="-122"/>
              </a:rPr>
              <a:t>比喻</a:t>
            </a:r>
            <a:r>
              <a:rPr lang="en-US" altLang="zh-CN" sz="2400" b="1">
                <a:latin typeface="Arial" panose="020B0604020202020204" pitchFamily="34" charset="0"/>
                <a:ea typeface="宋体" panose="02010600030101010101" pitchFamily="2" charset="-122"/>
              </a:rPr>
              <a:t>,</a:t>
            </a:r>
            <a:r>
              <a:rPr lang="en-US" altLang="zh-CN" sz="2400" b="1">
                <a:latin typeface="楷体" panose="02010609060101010101" pitchFamily="49" charset="-122"/>
                <a:ea typeface="楷体" panose="02010609060101010101" pitchFamily="49" charset="-122"/>
              </a:rPr>
              <a:t>把小猫比作</a:t>
            </a:r>
            <a:r>
              <a:rPr lang="en-US" altLang="zh-CN" sz="2400" b="1">
                <a:latin typeface="Arial" panose="020B0604020202020204" pitchFamily="34" charset="0"/>
                <a:ea typeface="宋体" panose="02010600030101010101" pitchFamily="2" charset="-122"/>
              </a:rPr>
              <a:t>“</a:t>
            </a:r>
            <a:r>
              <a:rPr lang="en-US" altLang="zh-CN" sz="2400" b="1">
                <a:latin typeface="楷体" panose="02010609060101010101" pitchFamily="49" charset="-122"/>
                <a:ea typeface="楷体" panose="02010609060101010101" pitchFamily="49" charset="-122"/>
              </a:rPr>
              <a:t>亲爱的同伴</a:t>
            </a:r>
            <a:r>
              <a:rPr lang="en-US" altLang="zh-CN" sz="2400" b="1">
                <a:latin typeface="Arial" panose="020B0604020202020204" pitchFamily="34" charset="0"/>
                <a:ea typeface="宋体" panose="02010600030101010101" pitchFamily="2" charset="-122"/>
              </a:rPr>
              <a:t>”,</a:t>
            </a:r>
            <a:r>
              <a:rPr lang="zh-CN" altLang="en-US" sz="2400" b="1" dirty="0">
                <a:latin typeface="楷体" panose="02010609060101010101" pitchFamily="49" charset="-122"/>
                <a:ea typeface="楷体" panose="02010609060101010101" pitchFamily="49" charset="-122"/>
                <a:sym typeface="微软雅黑" panose="020B0503020204020204" pitchFamily="34" charset="-122"/>
              </a:rPr>
              <a:t>强调</a:t>
            </a:r>
            <a:r>
              <a:rPr lang="en-US" altLang="en-US" sz="2400" b="1">
                <a:latin typeface="Arial" panose="020B0604020202020204" pitchFamily="34" charset="0"/>
                <a:ea typeface="宋体" panose="02010600030101010101" pitchFamily="2" charset="-122"/>
              </a:rPr>
              <a:t>“</a:t>
            </a:r>
            <a:r>
              <a:rPr lang="zh-CN" altLang="en-US" sz="2400" b="1" dirty="0">
                <a:latin typeface="楷体" panose="02010609060101010101" pitchFamily="49" charset="-122"/>
                <a:ea typeface="楷体" panose="02010609060101010101" pitchFamily="49" charset="-122"/>
                <a:sym typeface="黑体" panose="02010609060101010101" pitchFamily="49" charset="-122"/>
              </a:rPr>
              <a:t>我们</a:t>
            </a:r>
            <a:r>
              <a:rPr lang="en-US" altLang="en-US" sz="2400" b="1">
                <a:latin typeface="Arial" panose="020B0604020202020204" pitchFamily="34" charset="0"/>
                <a:ea typeface="宋体" panose="02010600030101010101" pitchFamily="2" charset="-122"/>
              </a:rPr>
              <a:t>”</a:t>
            </a:r>
            <a:r>
              <a:rPr lang="zh-CN" altLang="en-US" sz="2400" b="1">
                <a:latin typeface="楷体" panose="02010609060101010101" pitchFamily="49" charset="-122"/>
                <a:ea typeface="楷体" panose="02010609060101010101" pitchFamily="49" charset="-122"/>
                <a:sym typeface="微软雅黑" panose="020B0503020204020204" pitchFamily="34" charset="-122"/>
              </a:rPr>
              <a:t>全家对这只小猫的</a:t>
            </a:r>
            <a:r>
              <a:rPr lang="zh-CN" altLang="en-US" sz="2400" b="1">
                <a:solidFill>
                  <a:srgbClr val="FF0000"/>
                </a:solidFill>
                <a:latin typeface="楷体" panose="02010609060101010101" pitchFamily="49" charset="-122"/>
                <a:ea typeface="楷体" panose="02010609060101010101" pitchFamily="49" charset="-122"/>
                <a:sym typeface="微软雅黑" panose="020B0503020204020204" pitchFamily="34" charset="-122"/>
              </a:rPr>
              <a:t>深厚</a:t>
            </a:r>
            <a:r>
              <a:rPr lang="zh-CN" altLang="en-US" sz="2400" b="1">
                <a:latin typeface="楷体" panose="02010609060101010101" pitchFamily="49" charset="-122"/>
                <a:ea typeface="楷体" panose="02010609060101010101" pitchFamily="49" charset="-122"/>
                <a:sym typeface="微软雅黑" panose="020B0503020204020204" pitchFamily="34" charset="-122"/>
              </a:rPr>
              <a:t>感情。</a:t>
            </a:r>
            <a:endParaRPr lang="zh-CN" altLang="en-US" sz="2400" b="1">
              <a:latin typeface="楷体" panose="02010609060101010101" pitchFamily="49" charset="-122"/>
              <a:ea typeface="楷体" panose="02010609060101010101" pitchFamily="49" charset="-122"/>
              <a:sym typeface="微软雅黑" panose="020B0503020204020204" pitchFamily="34" charset="-122"/>
            </a:endParaRPr>
          </a:p>
        </p:txBody>
      </p:sp>
      <p:sp>
        <p:nvSpPr>
          <p:cNvPr id="2" name="文本框 1"/>
          <p:cNvSpPr txBox="1"/>
          <p:nvPr/>
        </p:nvSpPr>
        <p:spPr>
          <a:xfrm>
            <a:off x="346075" y="2806700"/>
            <a:ext cx="8277225" cy="533400"/>
          </a:xfrm>
          <a:prstGeom prst="rect">
            <a:avLst/>
          </a:prstGeom>
          <a:noFill/>
          <a:ln w="9525">
            <a:noFill/>
          </a:ln>
        </p:spPr>
        <p:txBody>
          <a:bodyPr anchor="t">
            <a:spAutoFit/>
          </a:bodyPr>
          <a:p>
            <a:pPr>
              <a:lnSpc>
                <a:spcPct val="120000"/>
              </a:lnSpc>
            </a:pPr>
            <a:r>
              <a:rPr lang="zh-CN" altLang="zh-CN" sz="2400" b="1">
                <a:latin typeface="楷体" panose="02010609060101010101" pitchFamily="49" charset="-122"/>
                <a:ea typeface="楷体" panose="02010609060101010101" pitchFamily="49" charset="-122"/>
                <a:sym typeface="微软雅黑" panose="020B0503020204020204" pitchFamily="34" charset="-122"/>
              </a:rPr>
              <a:t>（</a:t>
            </a:r>
            <a:r>
              <a:rPr lang="en-US" altLang="zh-CN" sz="2400" b="1">
                <a:latin typeface="楷体" panose="02010609060101010101" pitchFamily="49" charset="-122"/>
                <a:ea typeface="楷体" panose="02010609060101010101" pitchFamily="49" charset="-122"/>
                <a:sym typeface="微软雅黑" panose="020B0503020204020204" pitchFamily="34" charset="-122"/>
              </a:rPr>
              <a:t>3</a:t>
            </a:r>
            <a:r>
              <a:rPr lang="zh-CN" altLang="zh-CN" sz="2400" b="1">
                <a:latin typeface="楷体" panose="02010609060101010101" pitchFamily="49" charset="-122"/>
                <a:ea typeface="楷体" panose="02010609060101010101" pitchFamily="49" charset="-122"/>
                <a:sym typeface="微软雅黑" panose="020B0503020204020204" pitchFamily="34" charset="-122"/>
              </a:rPr>
              <a:t>）</a:t>
            </a:r>
            <a:r>
              <a:rPr lang="zh-CN" altLang="zh-CN" sz="2400" b="1">
                <a:latin typeface="楷体" panose="02010609060101010101" pitchFamily="49" charset="-122"/>
                <a:ea typeface="楷体" panose="02010609060101010101" pitchFamily="49" charset="-122"/>
                <a:sym typeface="黑体" panose="02010609060101010101" pitchFamily="49" charset="-122"/>
              </a:rPr>
              <a:t>真是</a:t>
            </a:r>
            <a:r>
              <a:rPr lang="en-US" altLang="en-US" sz="2400" b="1">
                <a:latin typeface="Arial" panose="020B0604020202020204" pitchFamily="34" charset="0"/>
                <a:ea typeface="宋体" panose="02010600030101010101" pitchFamily="2" charset="-122"/>
              </a:rPr>
              <a:t>“</a:t>
            </a:r>
            <a:r>
              <a:rPr lang="zh-CN" altLang="zh-CN" sz="2400" b="1">
                <a:latin typeface="楷体" panose="02010609060101010101" pitchFamily="49" charset="-122"/>
                <a:ea typeface="楷体" panose="02010609060101010101" pitchFamily="49" charset="-122"/>
                <a:sym typeface="黑体" panose="02010609060101010101" pitchFamily="49" charset="-122"/>
              </a:rPr>
              <a:t>畏罪潜逃</a:t>
            </a:r>
            <a:r>
              <a:rPr lang="en-US" altLang="en-US" sz="2400" b="1">
                <a:latin typeface="Arial" panose="020B0604020202020204" pitchFamily="34" charset="0"/>
                <a:ea typeface="宋体" panose="02010600030101010101" pitchFamily="2" charset="-122"/>
              </a:rPr>
              <a:t>”</a:t>
            </a:r>
            <a:r>
              <a:rPr lang="zh-CN" altLang="zh-CN" sz="2400" b="1">
                <a:latin typeface="楷体" panose="02010609060101010101" pitchFamily="49" charset="-122"/>
                <a:ea typeface="楷体" panose="02010609060101010101" pitchFamily="49" charset="-122"/>
                <a:sym typeface="黑体" panose="02010609060101010101" pitchFamily="49" charset="-122"/>
              </a:rPr>
              <a:t>了</a:t>
            </a:r>
            <a:r>
              <a:rPr lang="en-US" altLang="zh-CN" sz="2400" b="1">
                <a:latin typeface="Arial" panose="020B0604020202020204" pitchFamily="34" charset="0"/>
                <a:ea typeface="宋体" panose="02010600030101010101" pitchFamily="2" charset="-122"/>
              </a:rPr>
              <a:t>,</a:t>
            </a:r>
            <a:r>
              <a:rPr lang="zh-CN" altLang="zh-CN" sz="2400" b="1">
                <a:latin typeface="楷体" panose="02010609060101010101" pitchFamily="49" charset="-122"/>
                <a:ea typeface="楷体" panose="02010609060101010101" pitchFamily="49" charset="-122"/>
                <a:sym typeface="黑体" panose="02010609060101010101" pitchFamily="49" charset="-122"/>
              </a:rPr>
              <a:t>我以为</a:t>
            </a:r>
            <a:r>
              <a:rPr lang="zh-CN" altLang="zh-CN" sz="2400" b="1">
                <a:latin typeface="楷体" panose="02010609060101010101" pitchFamily="49" charset="-122"/>
                <a:ea typeface="楷体" panose="02010609060101010101" pitchFamily="49" charset="-122"/>
              </a:rPr>
              <a:t>。</a:t>
            </a:r>
            <a:endParaRPr lang="zh-CN" altLang="zh-CN" sz="2400" b="1">
              <a:latin typeface="楷体" panose="02010609060101010101" pitchFamily="49" charset="-122"/>
              <a:ea typeface="楷体" panose="02010609060101010101" pitchFamily="49" charset="-122"/>
            </a:endParaRPr>
          </a:p>
        </p:txBody>
      </p:sp>
      <p:sp>
        <p:nvSpPr>
          <p:cNvPr id="5" name="文本框 4"/>
          <p:cNvSpPr txBox="1"/>
          <p:nvPr/>
        </p:nvSpPr>
        <p:spPr>
          <a:xfrm>
            <a:off x="430213" y="3251200"/>
            <a:ext cx="8102600" cy="977900"/>
          </a:xfrm>
          <a:prstGeom prst="rect">
            <a:avLst/>
          </a:prstGeom>
          <a:noFill/>
          <a:ln w="9525">
            <a:noFill/>
          </a:ln>
        </p:spPr>
        <p:txBody>
          <a:bodyPr anchor="t">
            <a:spAutoFit/>
          </a:bodyPr>
          <a:p>
            <a:pPr>
              <a:lnSpc>
                <a:spcPct val="120000"/>
              </a:lnSpc>
              <a:spcBef>
                <a:spcPts val="50"/>
              </a:spcBef>
            </a:pPr>
            <a:r>
              <a:rPr lang="en-US" altLang="zh-CN" sz="2400" b="1">
                <a:latin typeface="楷体" panose="02010609060101010101" pitchFamily="49" charset="-122"/>
                <a:ea typeface="楷体" panose="02010609060101010101" pitchFamily="49" charset="-122"/>
                <a:sym typeface="微软雅黑" panose="020B0503020204020204" pitchFamily="34" charset="-122"/>
              </a:rPr>
              <a:t>    </a:t>
            </a:r>
            <a:r>
              <a:rPr lang="zh-CN" altLang="en-US" sz="2400" b="1">
                <a:latin typeface="楷体" panose="02010609060101010101" pitchFamily="49" charset="-122"/>
                <a:ea typeface="楷体" panose="02010609060101010101" pitchFamily="49" charset="-122"/>
                <a:sym typeface="微软雅黑" panose="020B0503020204020204" pitchFamily="34" charset="-122"/>
              </a:rPr>
              <a:t>运用</a:t>
            </a:r>
            <a:r>
              <a:rPr lang="zh-CN" altLang="en-US" sz="2400" b="1">
                <a:solidFill>
                  <a:srgbClr val="FF0000"/>
                </a:solidFill>
                <a:latin typeface="楷体" panose="02010609060101010101" pitchFamily="49" charset="-122"/>
                <a:ea typeface="楷体" panose="02010609060101010101" pitchFamily="49" charset="-122"/>
                <a:sym typeface="微软雅黑" panose="020B0503020204020204" pitchFamily="34" charset="-122"/>
              </a:rPr>
              <a:t>拟人</a:t>
            </a:r>
            <a:r>
              <a:rPr lang="zh-CN" altLang="en-US" sz="2400" b="1" dirty="0">
                <a:latin typeface="楷体" panose="02010609060101010101" pitchFamily="49" charset="-122"/>
                <a:ea typeface="楷体" panose="02010609060101010101" pitchFamily="49" charset="-122"/>
                <a:sym typeface="黑体" panose="02010609060101010101" pitchFamily="49" charset="-122"/>
              </a:rPr>
              <a:t>手法</a:t>
            </a:r>
            <a:r>
              <a:rPr lang="en-US" altLang="zh-CN" sz="2400" b="1">
                <a:latin typeface="Arial" panose="020B0604020202020204" pitchFamily="34" charset="0"/>
                <a:ea typeface="宋体" panose="02010600030101010101" pitchFamily="2" charset="-122"/>
              </a:rPr>
              <a:t>,</a:t>
            </a:r>
            <a:r>
              <a:rPr lang="en-US" altLang="zh-CN" sz="2400" b="1">
                <a:latin typeface="楷体" panose="02010609060101010101" pitchFamily="49" charset="-122"/>
                <a:ea typeface="楷体" panose="02010609060101010101" pitchFamily="49" charset="-122"/>
              </a:rPr>
              <a:t>把</a:t>
            </a:r>
            <a:r>
              <a:rPr lang="zh-CN" altLang="en-US" sz="2400" b="1">
                <a:latin typeface="楷体" panose="02010609060101010101" pitchFamily="49" charset="-122"/>
                <a:ea typeface="楷体" panose="02010609060101010101" pitchFamily="49" charset="-122"/>
              </a:rPr>
              <a:t>用于人身上的词语用在猫身上</a:t>
            </a:r>
            <a:r>
              <a:rPr lang="en-US" altLang="zh-CN" sz="2400" b="1">
                <a:latin typeface="Arial" panose="020B0604020202020204" pitchFamily="34" charset="0"/>
                <a:ea typeface="宋体" panose="02010600030101010101" pitchFamily="2" charset="-122"/>
              </a:rPr>
              <a:t>,</a:t>
            </a:r>
            <a:r>
              <a:rPr lang="zh-CN" altLang="en-US" sz="2400" b="1">
                <a:solidFill>
                  <a:srgbClr val="FF0000"/>
                </a:solidFill>
                <a:latin typeface="楷体" panose="02010609060101010101" pitchFamily="49" charset="-122"/>
                <a:ea typeface="楷体" panose="02010609060101010101" pitchFamily="49" charset="-122"/>
                <a:sym typeface="微软雅黑" panose="020B0503020204020204" pitchFamily="34" charset="-122"/>
              </a:rPr>
              <a:t>形象生动</a:t>
            </a:r>
            <a:r>
              <a:rPr lang="en-US" altLang="zh-CN" sz="2400" b="1">
                <a:latin typeface="Arial" panose="020B0604020202020204" pitchFamily="34" charset="0"/>
                <a:ea typeface="宋体" panose="02010600030101010101" pitchFamily="2" charset="-122"/>
              </a:rPr>
              <a:t>,“</a:t>
            </a:r>
            <a:r>
              <a:rPr lang="zh-CN" altLang="en-US" sz="2400" b="1">
                <a:latin typeface="楷体" panose="02010609060101010101" pitchFamily="49" charset="-122"/>
                <a:ea typeface="楷体" panose="02010609060101010101" pitchFamily="49" charset="-122"/>
              </a:rPr>
              <a:t>我</a:t>
            </a:r>
            <a:r>
              <a:rPr lang="en-US" altLang="zh-CN" sz="2400" b="1">
                <a:latin typeface="Arial" panose="020B0604020202020204" pitchFamily="34" charset="0"/>
                <a:ea typeface="宋体" panose="02010600030101010101" pitchFamily="2" charset="-122"/>
              </a:rPr>
              <a:t>”</a:t>
            </a:r>
            <a:r>
              <a:rPr lang="zh-CN" altLang="en-US" sz="2400" b="1">
                <a:latin typeface="楷体" panose="02010609060101010101" pitchFamily="49" charset="-122"/>
                <a:ea typeface="楷体" panose="02010609060101010101" pitchFamily="49" charset="-122"/>
              </a:rPr>
              <a:t>主观上认为凶手就是猫</a:t>
            </a:r>
            <a:r>
              <a:rPr lang="en-US" altLang="zh-CN" sz="2400" b="1">
                <a:latin typeface="Arial" panose="020B0604020202020204" pitchFamily="34" charset="0"/>
                <a:ea typeface="宋体" panose="02010600030101010101" pitchFamily="2" charset="-122"/>
              </a:rPr>
              <a:t>,</a:t>
            </a:r>
            <a:r>
              <a:rPr lang="zh-CN" altLang="en-US" sz="2400" b="1">
                <a:latin typeface="楷体" panose="02010609060101010101" pitchFamily="49" charset="-122"/>
                <a:ea typeface="楷体" panose="02010609060101010101" pitchFamily="49" charset="-122"/>
                <a:sym typeface="微软雅黑" panose="020B0503020204020204" pitchFamily="34" charset="-122"/>
              </a:rPr>
              <a:t>表达对猫的</a:t>
            </a:r>
            <a:r>
              <a:rPr lang="zh-CN" altLang="en-US" sz="2400" b="1">
                <a:solidFill>
                  <a:srgbClr val="FF0000"/>
                </a:solidFill>
                <a:latin typeface="楷体" panose="02010609060101010101" pitchFamily="49" charset="-122"/>
                <a:ea typeface="楷体" panose="02010609060101010101" pitchFamily="49" charset="-122"/>
                <a:sym typeface="微软雅黑" panose="020B0503020204020204" pitchFamily="34" charset="-122"/>
              </a:rPr>
              <a:t>愤怒之情</a:t>
            </a:r>
            <a:r>
              <a:rPr lang="zh-CN" altLang="en-US" sz="2400" b="1">
                <a:latin typeface="楷体" panose="02010609060101010101" pitchFamily="49" charset="-122"/>
                <a:ea typeface="楷体" panose="02010609060101010101" pitchFamily="49" charset="-122"/>
                <a:sym typeface="微软雅黑" panose="020B0503020204020204" pitchFamily="34" charset="-122"/>
              </a:rPr>
              <a:t>。</a:t>
            </a:r>
            <a:endParaRPr lang="zh-CN" altLang="en-US" sz="2400" b="1">
              <a:latin typeface="楷体" panose="02010609060101010101" pitchFamily="49" charset="-122"/>
              <a:ea typeface="楷体" panose="02010609060101010101" pitchFamily="49" charset="-122"/>
              <a:sym typeface="微软雅黑" panose="020B0503020204020204" pitchFamily="34" charset="-122"/>
            </a:endParaRPr>
          </a:p>
        </p:txBody>
      </p:sp>
      <p:sp>
        <p:nvSpPr>
          <p:cNvPr id="7" name="文本框 6"/>
          <p:cNvSpPr txBox="1"/>
          <p:nvPr/>
        </p:nvSpPr>
        <p:spPr>
          <a:xfrm>
            <a:off x="390525" y="4494213"/>
            <a:ext cx="8277225" cy="976312"/>
          </a:xfrm>
          <a:prstGeom prst="rect">
            <a:avLst/>
          </a:prstGeom>
          <a:noFill/>
          <a:ln w="9525">
            <a:noFill/>
          </a:ln>
        </p:spPr>
        <p:txBody>
          <a:bodyPr anchor="t">
            <a:spAutoFit/>
          </a:bodyPr>
          <a:p>
            <a:pPr>
              <a:lnSpc>
                <a:spcPct val="120000"/>
              </a:lnSpc>
            </a:pPr>
            <a:r>
              <a:rPr lang="zh-CN" altLang="zh-CN" sz="2400" b="1">
                <a:latin typeface="楷体" panose="02010609060101010101" pitchFamily="49" charset="-122"/>
                <a:ea typeface="楷体" panose="02010609060101010101" pitchFamily="49" charset="-122"/>
                <a:sym typeface="微软雅黑" panose="020B0503020204020204" pitchFamily="34" charset="-122"/>
              </a:rPr>
              <a:t>（</a:t>
            </a:r>
            <a:r>
              <a:rPr lang="en-US" altLang="zh-CN" sz="2400" b="1">
                <a:latin typeface="楷体" panose="02010609060101010101" pitchFamily="49" charset="-122"/>
                <a:ea typeface="楷体" panose="02010609060101010101" pitchFamily="49" charset="-122"/>
                <a:sym typeface="微软雅黑" panose="020B0503020204020204" pitchFamily="34" charset="-122"/>
              </a:rPr>
              <a:t>4</a:t>
            </a:r>
            <a:r>
              <a:rPr lang="zh-CN" altLang="zh-CN" sz="2400" b="1">
                <a:latin typeface="楷体" panose="02010609060101010101" pitchFamily="49" charset="-122"/>
                <a:ea typeface="楷体" panose="02010609060101010101" pitchFamily="49" charset="-122"/>
                <a:sym typeface="微软雅黑" panose="020B0503020204020204" pitchFamily="34" charset="-122"/>
              </a:rPr>
              <a:t>）</a:t>
            </a:r>
            <a:r>
              <a:rPr lang="zh-CN" altLang="zh-CN" sz="2400" b="1">
                <a:latin typeface="楷体" panose="02010609060101010101" pitchFamily="49" charset="-122"/>
                <a:ea typeface="楷体" panose="02010609060101010101" pitchFamily="49" charset="-122"/>
              </a:rPr>
              <a:t>想到它的无抵抗的逃避</a:t>
            </a:r>
            <a:r>
              <a:rPr lang="en-US" altLang="zh-CN" sz="2400" b="1">
                <a:latin typeface="Arial" panose="020B0604020202020204" pitchFamily="34" charset="0"/>
                <a:ea typeface="宋体" panose="02010600030101010101" pitchFamily="2" charset="-122"/>
                <a:sym typeface="黑体" panose="02010609060101010101" pitchFamily="49" charset="-122"/>
              </a:rPr>
              <a:t>,</a:t>
            </a:r>
            <a:r>
              <a:rPr lang="zh-CN" altLang="zh-CN" sz="2400" b="1">
                <a:latin typeface="楷体" panose="02010609060101010101" pitchFamily="49" charset="-122"/>
                <a:ea typeface="楷体" panose="02010609060101010101" pitchFamily="49" charset="-122"/>
              </a:rPr>
              <a:t>益使我感到我的暴怒、我的虐待</a:t>
            </a:r>
            <a:r>
              <a:rPr lang="en-US" altLang="zh-CN" sz="2400" b="1">
                <a:latin typeface="Arial" panose="020B0604020202020204" pitchFamily="34" charset="0"/>
                <a:ea typeface="宋体" panose="02010600030101010101" pitchFamily="2" charset="-122"/>
                <a:sym typeface="黑体" panose="02010609060101010101" pitchFamily="49" charset="-122"/>
              </a:rPr>
              <a:t>,</a:t>
            </a:r>
            <a:r>
              <a:rPr lang="zh-CN" altLang="zh-CN" sz="2400" b="1">
                <a:latin typeface="楷体" panose="02010609060101010101" pitchFamily="49" charset="-122"/>
                <a:ea typeface="楷体" panose="02010609060101010101" pitchFamily="49" charset="-122"/>
              </a:rPr>
              <a:t>都是针</a:t>
            </a:r>
            <a:r>
              <a:rPr lang="en-US" altLang="zh-CN" sz="2400" b="1">
                <a:latin typeface="Arial" panose="020B0604020202020204" pitchFamily="34" charset="0"/>
                <a:ea typeface="宋体" panose="02010600030101010101" pitchFamily="2" charset="-122"/>
                <a:sym typeface="黑体" panose="02010609060101010101" pitchFamily="49" charset="-122"/>
              </a:rPr>
              <a:t>,</a:t>
            </a:r>
            <a:r>
              <a:rPr lang="zh-CN" altLang="zh-CN" sz="2400" b="1">
                <a:latin typeface="楷体" panose="02010609060101010101" pitchFamily="49" charset="-122"/>
                <a:ea typeface="楷体" panose="02010609060101010101" pitchFamily="49" charset="-122"/>
              </a:rPr>
              <a:t>刺我良心的针！</a:t>
            </a:r>
            <a:endParaRPr lang="zh-CN" altLang="zh-CN" sz="2400" b="1">
              <a:latin typeface="楷体" panose="02010609060101010101" pitchFamily="49" charset="-122"/>
              <a:ea typeface="楷体" panose="02010609060101010101" pitchFamily="49" charset="-122"/>
            </a:endParaRPr>
          </a:p>
        </p:txBody>
      </p:sp>
      <p:sp>
        <p:nvSpPr>
          <p:cNvPr id="8" name="文本框 7"/>
          <p:cNvSpPr txBox="1"/>
          <p:nvPr/>
        </p:nvSpPr>
        <p:spPr>
          <a:xfrm>
            <a:off x="520700" y="5470525"/>
            <a:ext cx="8102600" cy="977900"/>
          </a:xfrm>
          <a:prstGeom prst="rect">
            <a:avLst/>
          </a:prstGeom>
          <a:noFill/>
          <a:ln w="9525">
            <a:noFill/>
          </a:ln>
        </p:spPr>
        <p:txBody>
          <a:bodyPr anchor="t">
            <a:spAutoFit/>
          </a:bodyPr>
          <a:p>
            <a:pPr>
              <a:lnSpc>
                <a:spcPct val="120000"/>
              </a:lnSpc>
              <a:spcBef>
                <a:spcPct val="50000"/>
              </a:spcBef>
            </a:pPr>
            <a:r>
              <a:rPr lang="en-US" altLang="zh-CN" sz="2400" b="1">
                <a:latin typeface="楷体" panose="02010609060101010101" pitchFamily="49" charset="-122"/>
                <a:ea typeface="楷体" panose="02010609060101010101" pitchFamily="49" charset="-122"/>
                <a:sym typeface="微软雅黑" panose="020B0503020204020204" pitchFamily="34" charset="-122"/>
              </a:rPr>
              <a:t>    </a:t>
            </a:r>
            <a:r>
              <a:rPr lang="zh-CN" altLang="en-US" sz="2400" b="1">
                <a:latin typeface="楷体" panose="02010609060101010101" pitchFamily="49" charset="-122"/>
                <a:ea typeface="楷体" panose="02010609060101010101" pitchFamily="49" charset="-122"/>
                <a:sym typeface="微软雅黑" panose="020B0503020204020204" pitchFamily="34" charset="-122"/>
              </a:rPr>
              <a:t>运用</a:t>
            </a:r>
            <a:r>
              <a:rPr lang="zh-CN" altLang="en-US" sz="2400" b="1">
                <a:solidFill>
                  <a:srgbClr val="FF0000"/>
                </a:solidFill>
                <a:latin typeface="楷体" panose="02010609060101010101" pitchFamily="49" charset="-122"/>
                <a:ea typeface="楷体" panose="02010609060101010101" pitchFamily="49" charset="-122"/>
                <a:sym typeface="微软雅黑" panose="020B0503020204020204" pitchFamily="34" charset="-122"/>
              </a:rPr>
              <a:t>比喻</a:t>
            </a:r>
            <a:r>
              <a:rPr lang="en-US" altLang="zh-CN" sz="2400" b="1">
                <a:latin typeface="Arial" panose="020B0604020202020204" pitchFamily="34" charset="0"/>
                <a:ea typeface="宋体" panose="02010600030101010101" pitchFamily="2" charset="-122"/>
              </a:rPr>
              <a:t>,</a:t>
            </a:r>
            <a:r>
              <a:rPr lang="en-US" altLang="zh-CN" sz="2400" b="1">
                <a:latin typeface="楷体" panose="02010609060101010101" pitchFamily="49" charset="-122"/>
                <a:ea typeface="楷体" panose="02010609060101010101" pitchFamily="49" charset="-122"/>
              </a:rPr>
              <a:t>把</a:t>
            </a:r>
            <a:r>
              <a:rPr lang="en-US" altLang="zh-CN" sz="2400" b="1">
                <a:latin typeface="Arial" panose="020B0604020202020204" pitchFamily="34" charset="0"/>
                <a:ea typeface="宋体" panose="02010600030101010101" pitchFamily="2" charset="-122"/>
                <a:sym typeface="黑体" panose="02010609060101010101" pitchFamily="49" charset="-122"/>
              </a:rPr>
              <a:t>“</a:t>
            </a:r>
            <a:r>
              <a:rPr lang="zh-CN" altLang="en-US" sz="2400" b="1">
                <a:latin typeface="楷体" panose="02010609060101010101" pitchFamily="49" charset="-122"/>
                <a:ea typeface="楷体" panose="02010609060101010101" pitchFamily="49" charset="-122"/>
                <a:sym typeface="黑体" panose="02010609060101010101" pitchFamily="49" charset="-122"/>
              </a:rPr>
              <a:t>我</a:t>
            </a:r>
            <a:r>
              <a:rPr lang="en-US" altLang="zh-CN" sz="2400" b="1">
                <a:latin typeface="Arial" panose="020B0604020202020204" pitchFamily="34" charset="0"/>
                <a:ea typeface="宋体" panose="02010600030101010101" pitchFamily="2" charset="-122"/>
                <a:sym typeface="黑体" panose="02010609060101010101" pitchFamily="49" charset="-122"/>
              </a:rPr>
              <a:t>”</a:t>
            </a:r>
            <a:r>
              <a:rPr lang="zh-CN" altLang="en-US" sz="2400" b="1">
                <a:latin typeface="楷体" panose="02010609060101010101" pitchFamily="49" charset="-122"/>
                <a:ea typeface="楷体" panose="02010609060101010101" pitchFamily="49" charset="-122"/>
                <a:sym typeface="黑体" panose="02010609060101010101" pitchFamily="49" charset="-122"/>
              </a:rPr>
              <a:t>当时对猫的态度</a:t>
            </a:r>
            <a:r>
              <a:rPr lang="en-US" altLang="zh-CN" sz="2400" b="1">
                <a:latin typeface="楷体" panose="02010609060101010101" pitchFamily="49" charset="-122"/>
                <a:ea typeface="楷体" panose="02010609060101010101" pitchFamily="49" charset="-122"/>
              </a:rPr>
              <a:t>比</a:t>
            </a:r>
            <a:r>
              <a:rPr lang="zh-CN" altLang="en-US" sz="2400" b="1">
                <a:latin typeface="楷体" panose="02010609060101010101" pitchFamily="49" charset="-122"/>
                <a:ea typeface="楷体" panose="02010609060101010101" pitchFamily="49" charset="-122"/>
              </a:rPr>
              <a:t>作</a:t>
            </a:r>
            <a:r>
              <a:rPr lang="en-US" altLang="zh-CN" sz="2400" b="1">
                <a:latin typeface="Arial" panose="020B0604020202020204" pitchFamily="34" charset="0"/>
                <a:ea typeface="宋体" panose="02010600030101010101" pitchFamily="2" charset="-122"/>
                <a:sym typeface="黑体" panose="02010609060101010101" pitchFamily="49" charset="-122"/>
              </a:rPr>
              <a:t>“</a:t>
            </a:r>
            <a:r>
              <a:rPr lang="zh-CN" altLang="zh-CN" sz="2400" b="1">
                <a:latin typeface="楷体" panose="02010609060101010101" pitchFamily="49" charset="-122"/>
                <a:ea typeface="楷体" panose="02010609060101010101" pitchFamily="49" charset="-122"/>
              </a:rPr>
              <a:t>针</a:t>
            </a:r>
            <a:r>
              <a:rPr lang="en-US" altLang="zh-CN" sz="2400" b="1">
                <a:latin typeface="Arial" panose="020B0604020202020204" pitchFamily="34" charset="0"/>
                <a:ea typeface="宋体" panose="02010600030101010101" pitchFamily="2" charset="-122"/>
              </a:rPr>
              <a:t>”,</a:t>
            </a:r>
            <a:r>
              <a:rPr lang="zh-CN" altLang="en-US" sz="2400" b="1">
                <a:latin typeface="楷体" panose="02010609060101010101" pitchFamily="49" charset="-122"/>
                <a:ea typeface="楷体" panose="02010609060101010101" pitchFamily="49" charset="-122"/>
                <a:sym typeface="微软雅黑" panose="020B0503020204020204" pitchFamily="34" charset="-122"/>
              </a:rPr>
              <a:t>强调</a:t>
            </a:r>
            <a:r>
              <a:rPr lang="en-US" altLang="zh-CN" sz="2400" b="1">
                <a:latin typeface="Arial" panose="020B0604020202020204" pitchFamily="34" charset="0"/>
                <a:ea typeface="宋体" panose="02010600030101010101" pitchFamily="2" charset="-122"/>
                <a:sym typeface="黑体" panose="02010609060101010101" pitchFamily="49" charset="-122"/>
              </a:rPr>
              <a:t>“</a:t>
            </a:r>
            <a:r>
              <a:rPr lang="zh-CN" altLang="en-US" sz="2400" b="1">
                <a:latin typeface="楷体" panose="02010609060101010101" pitchFamily="49" charset="-122"/>
                <a:ea typeface="楷体" panose="02010609060101010101" pitchFamily="49" charset="-122"/>
                <a:sym typeface="黑体" panose="02010609060101010101" pitchFamily="49" charset="-122"/>
              </a:rPr>
              <a:t>我</a:t>
            </a:r>
            <a:r>
              <a:rPr lang="en-US" altLang="zh-CN" sz="2400" b="1">
                <a:latin typeface="Arial" panose="020B0604020202020204" pitchFamily="34" charset="0"/>
                <a:ea typeface="宋体" panose="02010600030101010101" pitchFamily="2" charset="-122"/>
                <a:sym typeface="黑体" panose="02010609060101010101" pitchFamily="49" charset="-122"/>
              </a:rPr>
              <a:t>”</a:t>
            </a:r>
            <a:r>
              <a:rPr lang="zh-CN" altLang="en-US" sz="2400" b="1">
                <a:latin typeface="楷体" panose="02010609060101010101" pitchFamily="49" charset="-122"/>
                <a:ea typeface="楷体" panose="02010609060101010101" pitchFamily="49" charset="-122"/>
                <a:sym typeface="黑体" panose="02010609060101010101" pitchFamily="49" charset="-122"/>
              </a:rPr>
              <a:t>的</a:t>
            </a:r>
            <a:r>
              <a:rPr lang="zh-CN" altLang="en-US" sz="2400" b="1">
                <a:solidFill>
                  <a:srgbClr val="FF0000"/>
                </a:solidFill>
                <a:latin typeface="楷体" panose="02010609060101010101" pitchFamily="49" charset="-122"/>
                <a:ea typeface="楷体" panose="02010609060101010101" pitchFamily="49" charset="-122"/>
                <a:sym typeface="黑体" panose="02010609060101010101" pitchFamily="49" charset="-122"/>
              </a:rPr>
              <a:t>悔恨和</a:t>
            </a:r>
            <a:r>
              <a:rPr lang="zh-CN" altLang="en-US" sz="2400" b="1">
                <a:solidFill>
                  <a:srgbClr val="FF0000"/>
                </a:solidFill>
                <a:latin typeface="楷体" panose="02010609060101010101" pitchFamily="49" charset="-122"/>
                <a:ea typeface="楷体" panose="02010609060101010101" pitchFamily="49" charset="-122"/>
                <a:sym typeface="微软雅黑" panose="020B0503020204020204" pitchFamily="34" charset="-122"/>
              </a:rPr>
              <a:t>遗憾程度之深</a:t>
            </a:r>
            <a:r>
              <a:rPr lang="en-US" altLang="zh-CN" sz="2400" b="1">
                <a:latin typeface="Arial" panose="020B0604020202020204" pitchFamily="34" charset="0"/>
                <a:ea typeface="宋体" panose="02010600030101010101" pitchFamily="2" charset="-122"/>
                <a:sym typeface="黑体" panose="02010609060101010101" pitchFamily="49" charset="-122"/>
              </a:rPr>
              <a:t>,</a:t>
            </a:r>
            <a:r>
              <a:rPr lang="zh-CN" altLang="en-US" sz="2400" b="1">
                <a:solidFill>
                  <a:srgbClr val="FF0000"/>
                </a:solidFill>
                <a:latin typeface="楷体" panose="02010609060101010101" pitchFamily="49" charset="-122"/>
                <a:ea typeface="楷体" panose="02010609060101010101" pitchFamily="49" charset="-122"/>
                <a:sym typeface="微软雅黑" panose="020B0503020204020204" pitchFamily="34" charset="-122"/>
              </a:rPr>
              <a:t>生动形象</a:t>
            </a:r>
            <a:r>
              <a:rPr lang="zh-CN" altLang="en-US" sz="2400" b="1">
                <a:latin typeface="楷体" panose="02010609060101010101" pitchFamily="49" charset="-122"/>
                <a:ea typeface="楷体" panose="02010609060101010101" pitchFamily="49" charset="-122"/>
                <a:sym typeface="微软雅黑" panose="020B0503020204020204" pitchFamily="34" charset="-122"/>
              </a:rPr>
              <a:t>。</a:t>
            </a:r>
            <a:endParaRPr lang="zh-CN" altLang="en-US" sz="2400" b="1">
              <a:latin typeface="楷体" panose="02010609060101010101" pitchFamily="49" charset="-122"/>
              <a:ea typeface="楷体" panose="02010609060101010101" pitchFamily="49" charset="-122"/>
              <a:sym typeface="微软雅黑" panose="020B0503020204020204" pitchFamily="34"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
                                            <p:txEl>
                                              <p:charRg st="0" end="18"/>
                                            </p:txEl>
                                          </p:spTgt>
                                        </p:tgtEl>
                                        <p:attrNameLst>
                                          <p:attrName>style.visibility</p:attrName>
                                        </p:attrNameLst>
                                      </p:cBhvr>
                                      <p:to>
                                        <p:strVal val="visible"/>
                                      </p:to>
                                    </p:set>
                                    <p:animEffect transition="in" filter="blinds(horizontal)">
                                      <p:cBhvr>
                                        <p:cTn id="17" dur="500"/>
                                        <p:tgtEl>
                                          <p:spTgt spid="2">
                                            <p:txEl>
                                              <p:charRg st="0" end="18"/>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linds(horizontal)">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blinds(horizontal)">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5" grpId="0"/>
      <p:bldP spid="7" grpId="0"/>
      <p:bldP spid="8"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18117" name="Text Box 5"/>
          <p:cNvSpPr txBox="1"/>
          <p:nvPr/>
        </p:nvSpPr>
        <p:spPr>
          <a:xfrm>
            <a:off x="324801" y="1052494"/>
            <a:ext cx="8491220" cy="953135"/>
          </a:xfrm>
          <a:prstGeom prst="rect">
            <a:avLst/>
          </a:prstGeom>
          <a:noFill/>
          <a:ln w="9525">
            <a:noFill/>
          </a:ln>
        </p:spPr>
        <p:txBody>
          <a:bodyPr>
            <a:spAutoFit/>
            <a:scene3d>
              <a:camera prst="orthographicFront"/>
              <a:lightRig rig="threePt" dir="t"/>
            </a:scene3d>
          </a:bodyPr>
          <a:lstStyle/>
          <a:p>
            <a:pPr>
              <a:spcBef>
                <a:spcPts val="0"/>
              </a:spcBef>
              <a:defRPr/>
            </a:pPr>
            <a:r>
              <a:rPr lang="en-US" altLang="zh-CN" sz="2800" b="1" noProof="1">
                <a:latin typeface="宋体" panose="02010600030101010101" pitchFamily="2" charset="-122"/>
                <a:ea typeface="宋体" panose="02010600030101010101" pitchFamily="2" charset="-122"/>
                <a:cs typeface="宋体" panose="02010600030101010101" pitchFamily="2" charset="-122"/>
                <a:sym typeface="+mn-ea"/>
              </a:rPr>
              <a:t>1.</a:t>
            </a:r>
            <a:r>
              <a:rPr lang="zh-CN" altLang="en-US" sz="2800" b="1" kern="0" noProof="1" dirty="0">
                <a:latin typeface="宋体" panose="02010600030101010101" pitchFamily="2" charset="-122"/>
                <a:ea typeface="宋体" panose="02010600030101010101" pitchFamily="2" charset="-122"/>
                <a:cs typeface="宋体" panose="02010600030101010101" pitchFamily="2" charset="-122"/>
                <a:sym typeface="+mn-ea"/>
              </a:rPr>
              <a:t>为什么</a:t>
            </a:r>
            <a:r>
              <a:rPr lang="en-US" altLang="zh-CN" sz="2800" b="1" noProof="1">
                <a:latin typeface="Arial" panose="020B0604020202020204" pitchFamily="34" charset="0"/>
                <a:ea typeface="宋体" panose="02010600030101010101" pitchFamily="2" charset="-122"/>
                <a:cs typeface="+mn-cs"/>
                <a:sym typeface="黑体" panose="02010609060101010101" pitchFamily="49" charset="-122"/>
              </a:rPr>
              <a:t>“</a:t>
            </a:r>
            <a:r>
              <a:rPr lang="zh-CN" altLang="en-US" sz="2800" b="1" noProof="1">
                <a:latin typeface="宋体" panose="02010600030101010101" pitchFamily="2" charset="-122"/>
                <a:ea typeface="宋体" panose="02010600030101010101" pitchFamily="2" charset="-122"/>
                <a:cs typeface="+mn-cs"/>
                <a:sym typeface="黑体" panose="02010609060101010101" pitchFamily="49" charset="-122"/>
              </a:rPr>
              <a:t>我</a:t>
            </a:r>
            <a:r>
              <a:rPr lang="en-US" altLang="zh-CN" sz="2800" b="1" noProof="1">
                <a:latin typeface="Arial" panose="020B0604020202020204" pitchFamily="34" charset="0"/>
                <a:ea typeface="宋体" panose="02010600030101010101" pitchFamily="2" charset="-122"/>
                <a:cs typeface="+mn-cs"/>
                <a:sym typeface="黑体" panose="02010609060101010101" pitchFamily="49" charset="-122"/>
              </a:rPr>
              <a:t>”</a:t>
            </a:r>
            <a:r>
              <a:rPr lang="zh-CN" altLang="en-US" sz="2800" b="1" kern="0" noProof="1" dirty="0">
                <a:latin typeface="宋体" panose="02010600030101010101" pitchFamily="2" charset="-122"/>
                <a:ea typeface="宋体" panose="02010600030101010101" pitchFamily="2" charset="-122"/>
                <a:cs typeface="宋体" panose="02010600030101010101" pitchFamily="2" charset="-122"/>
                <a:sym typeface="+mn-ea"/>
              </a:rPr>
              <a:t>对第三只猫的死亡比前两只猫的亡失更</a:t>
            </a:r>
            <a:r>
              <a:rPr lang="en-US" altLang="zh-CN" sz="2800" b="1" noProof="1">
                <a:latin typeface="Arial" panose="020B0604020202020204" pitchFamily="34" charset="0"/>
                <a:ea typeface="宋体" panose="02010600030101010101" pitchFamily="2" charset="-122"/>
                <a:cs typeface="+mn-cs"/>
                <a:sym typeface="黑体" panose="02010609060101010101" pitchFamily="49" charset="-122"/>
              </a:rPr>
              <a:t>“</a:t>
            </a:r>
            <a:r>
              <a:rPr lang="zh-CN" altLang="en-US" sz="2800" b="1" kern="0" noProof="1" dirty="0">
                <a:latin typeface="宋体" panose="02010600030101010101" pitchFamily="2" charset="-122"/>
                <a:ea typeface="宋体" panose="02010600030101010101" pitchFamily="2" charset="-122"/>
                <a:cs typeface="宋体" panose="02010600030101010101" pitchFamily="2" charset="-122"/>
                <a:sym typeface="+mn-ea"/>
              </a:rPr>
              <a:t>难过得多</a:t>
            </a:r>
            <a:r>
              <a:rPr lang="en-US" altLang="zh-CN" sz="2800" b="1" noProof="1">
                <a:latin typeface="Arial" panose="020B0604020202020204" pitchFamily="34" charset="0"/>
                <a:ea typeface="宋体" panose="02010600030101010101" pitchFamily="2" charset="-122"/>
                <a:cs typeface="+mn-cs"/>
                <a:sym typeface="黑体" panose="02010609060101010101" pitchFamily="49" charset="-122"/>
              </a:rPr>
              <a:t>”</a:t>
            </a:r>
            <a:r>
              <a:rPr lang="zh-CN" altLang="en-US" sz="2800" b="1" kern="0" noProof="1" dirty="0">
                <a:latin typeface="宋体" panose="02010600030101010101" pitchFamily="2" charset="-122"/>
                <a:ea typeface="宋体" panose="02010600030101010101" pitchFamily="2" charset="-122"/>
                <a:cs typeface="宋体" panose="02010600030101010101" pitchFamily="2" charset="-122"/>
                <a:sym typeface="+mn-ea"/>
              </a:rPr>
              <a:t>？仅仅是因为</a:t>
            </a:r>
            <a:r>
              <a:rPr lang="en-US" altLang="zh-CN" sz="2800" b="1" noProof="1">
                <a:latin typeface="Arial" panose="020B0604020202020204" pitchFamily="34" charset="0"/>
                <a:ea typeface="宋体" panose="02010600030101010101" pitchFamily="2" charset="-122"/>
                <a:cs typeface="+mn-cs"/>
                <a:sym typeface="黑体" panose="02010609060101010101" pitchFamily="49" charset="-122"/>
              </a:rPr>
              <a:t>“</a:t>
            </a:r>
            <a:r>
              <a:rPr lang="zh-CN" altLang="en-US" sz="2800" b="1" noProof="1">
                <a:latin typeface="宋体" panose="02010600030101010101" pitchFamily="2" charset="-122"/>
                <a:ea typeface="宋体" panose="02010600030101010101" pitchFamily="2" charset="-122"/>
                <a:cs typeface="+mn-cs"/>
                <a:sym typeface="黑体" panose="02010609060101010101" pitchFamily="49" charset="-122"/>
              </a:rPr>
              <a:t>我</a:t>
            </a:r>
            <a:r>
              <a:rPr lang="en-US" altLang="zh-CN" sz="2800" b="1" noProof="1">
                <a:latin typeface="Arial" panose="020B0604020202020204" pitchFamily="34" charset="0"/>
                <a:ea typeface="宋体" panose="02010600030101010101" pitchFamily="2" charset="-122"/>
                <a:cs typeface="+mn-cs"/>
                <a:sym typeface="黑体" panose="02010609060101010101" pitchFamily="49" charset="-122"/>
              </a:rPr>
              <a:t>”</a:t>
            </a:r>
            <a:r>
              <a:rPr lang="zh-CN" altLang="en-US" sz="2800" b="1" noProof="1">
                <a:latin typeface="Arial" panose="020B0604020202020204" pitchFamily="34" charset="0"/>
                <a:ea typeface="宋体" panose="02010600030101010101" pitchFamily="2" charset="-122"/>
                <a:cs typeface="+mn-cs"/>
                <a:sym typeface="黑体" panose="02010609060101010101" pitchFamily="49" charset="-122"/>
              </a:rPr>
              <a:t>冤枉了它吗？</a:t>
            </a:r>
            <a:endParaRPr lang="zh-CN" altLang="en-US" sz="2800" b="1" kern="0" noProof="1" dirty="0">
              <a:latin typeface="宋体" panose="02010600030101010101" pitchFamily="2" charset="-122"/>
              <a:ea typeface="宋体" panose="02010600030101010101" pitchFamily="2" charset="-122"/>
              <a:cs typeface="宋体" panose="02010600030101010101" pitchFamily="2" charset="-122"/>
              <a:sym typeface="黑体" panose="02010609060101010101" pitchFamily="49" charset="-122"/>
            </a:endParaRPr>
          </a:p>
        </p:txBody>
      </p:sp>
      <p:sp>
        <p:nvSpPr>
          <p:cNvPr id="9" name="文本框 8"/>
          <p:cNvSpPr txBox="1"/>
          <p:nvPr/>
        </p:nvSpPr>
        <p:spPr>
          <a:xfrm>
            <a:off x="326389" y="1991360"/>
            <a:ext cx="8262620" cy="1814830"/>
          </a:xfrm>
          <a:prstGeom prst="rect">
            <a:avLst/>
          </a:prstGeom>
          <a:noFill/>
        </p:spPr>
        <p:txBody>
          <a:bodyPr>
            <a:spAutoFit/>
            <a:scene3d>
              <a:camera prst="orthographicFront"/>
              <a:lightRig rig="threePt" dir="t"/>
            </a:scene3d>
          </a:bodyPr>
          <a:lstStyle/>
          <a:p>
            <a:pPr>
              <a:spcBef>
                <a:spcPts val="0"/>
              </a:spcBef>
              <a:spcAft>
                <a:spcPts val="0"/>
              </a:spcAft>
              <a:buClr>
                <a:schemeClr val="hlink"/>
              </a:buClr>
              <a:buFont typeface="Wingdings" panose="05000000000000000000" pitchFamily="2" charset="2"/>
              <a:defRPr/>
            </a:pPr>
            <a:r>
              <a:rPr lang="en-US" altLang="zh-CN" sz="2400" kern="0" noProof="1" dirty="0">
                <a:latin typeface="楷体" panose="02010609060101010101" pitchFamily="49" charset="-122"/>
                <a:ea typeface="楷体" panose="02010609060101010101" pitchFamily="49" charset="-122"/>
                <a:cs typeface="+mn-cs"/>
                <a:sym typeface="+mn-ea"/>
              </a:rPr>
              <a:t>   </a:t>
            </a:r>
            <a:r>
              <a:rPr lang="en-US" altLang="zh-CN" sz="2400" b="1" kern="0" noProof="1" dirty="0">
                <a:latin typeface="楷体" panose="02010609060101010101" pitchFamily="49" charset="-122"/>
                <a:ea typeface="楷体" panose="02010609060101010101" pitchFamily="49" charset="-122"/>
                <a:cs typeface="+mn-cs"/>
                <a:sym typeface="+mn-ea"/>
              </a:rPr>
              <a:t> </a:t>
            </a:r>
            <a:r>
              <a:rPr lang="zh-CN" altLang="en-US" sz="2800" b="1" kern="0" noProof="1" dirty="0">
                <a:solidFill>
                  <a:srgbClr val="0000FF"/>
                </a:solidFill>
                <a:latin typeface="楷体" panose="02010609060101010101" pitchFamily="49" charset="-122"/>
                <a:ea typeface="楷体" panose="02010609060101010101" pitchFamily="49" charset="-122"/>
                <a:cs typeface="+mn-cs"/>
                <a:sym typeface="+mn-ea"/>
              </a:rPr>
              <a:t>因为第三只猫的死</a:t>
            </a:r>
            <a:r>
              <a:rPr lang="en-US" altLang="zh-CN" sz="2800" b="1" noProof="1">
                <a:solidFill>
                  <a:srgbClr val="0000CC"/>
                </a:solidFill>
                <a:latin typeface="Arial" panose="020B0604020202020204" pitchFamily="34" charset="0"/>
                <a:ea typeface="宋体" panose="02010600030101010101" pitchFamily="2" charset="-122"/>
                <a:cs typeface="+mn-cs"/>
                <a:sym typeface="+mn-ea"/>
              </a:rPr>
              <a:t>,</a:t>
            </a:r>
            <a:r>
              <a:rPr lang="zh-CN" altLang="en-US" sz="2800" b="1" kern="0" noProof="1" dirty="0">
                <a:solidFill>
                  <a:srgbClr val="0000FF"/>
                </a:solidFill>
                <a:latin typeface="楷体" panose="02010609060101010101" pitchFamily="49" charset="-122"/>
                <a:ea typeface="楷体" panose="02010609060101010101" pitchFamily="49" charset="-122"/>
                <a:cs typeface="+mn-cs"/>
                <a:sym typeface="+mn-ea"/>
              </a:rPr>
              <a:t>责任在</a:t>
            </a:r>
            <a:r>
              <a:rPr lang="en-US" altLang="zh-CN" sz="2800" b="1" noProof="1">
                <a:solidFill>
                  <a:srgbClr val="0000CC"/>
                </a:solidFill>
                <a:latin typeface="Arial" panose="020B0604020202020204" pitchFamily="34" charset="0"/>
                <a:ea typeface="宋体" panose="02010600030101010101" pitchFamily="2" charset="-122"/>
                <a:cs typeface="+mn-cs"/>
                <a:sym typeface="黑体" panose="02010609060101010101" pitchFamily="49" charset="-122"/>
              </a:rPr>
              <a:t>“</a:t>
            </a:r>
            <a:r>
              <a:rPr lang="zh-CN" altLang="en-US" sz="2800" b="1" noProof="1">
                <a:solidFill>
                  <a:srgbClr val="0000CC"/>
                </a:solidFill>
                <a:latin typeface="楷体" panose="02010609060101010101" pitchFamily="49" charset="-122"/>
                <a:ea typeface="楷体" panose="02010609060101010101" pitchFamily="49" charset="-122"/>
                <a:cs typeface="+mn-cs"/>
                <a:sym typeface="黑体" panose="02010609060101010101" pitchFamily="49" charset="-122"/>
              </a:rPr>
              <a:t>我</a:t>
            </a:r>
            <a:r>
              <a:rPr lang="en-US" altLang="zh-CN" sz="2800" b="1" noProof="1">
                <a:solidFill>
                  <a:srgbClr val="0000CC"/>
                </a:solidFill>
                <a:latin typeface="Arial" panose="020B0604020202020204" pitchFamily="34" charset="0"/>
                <a:ea typeface="宋体" panose="02010600030101010101" pitchFamily="2" charset="-122"/>
                <a:cs typeface="+mn-cs"/>
                <a:sym typeface="黑体" panose="02010609060101010101" pitchFamily="49" charset="-122"/>
              </a:rPr>
              <a:t>”</a:t>
            </a:r>
            <a:r>
              <a:rPr lang="en-US" altLang="zh-CN" sz="2800" b="1" noProof="1">
                <a:solidFill>
                  <a:srgbClr val="0000CC"/>
                </a:solidFill>
                <a:latin typeface="Arial" panose="020B0604020202020204" pitchFamily="34" charset="0"/>
                <a:ea typeface="宋体" panose="02010600030101010101" pitchFamily="2" charset="-122"/>
                <a:cs typeface="+mn-cs"/>
                <a:sym typeface="+mn-ea"/>
              </a:rPr>
              <a:t>,</a:t>
            </a:r>
            <a:r>
              <a:rPr lang="en-US" altLang="zh-CN" sz="2800" b="1" noProof="1">
                <a:solidFill>
                  <a:srgbClr val="0000CC"/>
                </a:solidFill>
                <a:latin typeface="Arial" panose="020B0604020202020204" pitchFamily="34" charset="0"/>
                <a:ea typeface="宋体" panose="02010600030101010101" pitchFamily="2" charset="-122"/>
                <a:cs typeface="+mn-cs"/>
                <a:sym typeface="黑体" panose="02010609060101010101" pitchFamily="49" charset="-122"/>
              </a:rPr>
              <a:t>“</a:t>
            </a:r>
            <a:r>
              <a:rPr lang="zh-CN" altLang="en-US" sz="2800" b="1" noProof="1">
                <a:solidFill>
                  <a:srgbClr val="0000CC"/>
                </a:solidFill>
                <a:latin typeface="楷体" panose="02010609060101010101" pitchFamily="49" charset="-122"/>
                <a:ea typeface="楷体" panose="02010609060101010101" pitchFamily="49" charset="-122"/>
                <a:cs typeface="+mn-cs"/>
                <a:sym typeface="黑体" panose="02010609060101010101" pitchFamily="49" charset="-122"/>
              </a:rPr>
              <a:t>我</a:t>
            </a:r>
            <a:r>
              <a:rPr lang="en-US" altLang="zh-CN" sz="2800" b="1" noProof="1">
                <a:solidFill>
                  <a:srgbClr val="0000CC"/>
                </a:solidFill>
                <a:latin typeface="Arial" panose="020B0604020202020204" pitchFamily="34" charset="0"/>
                <a:ea typeface="宋体" panose="02010600030101010101" pitchFamily="2" charset="-122"/>
                <a:cs typeface="+mn-cs"/>
                <a:sym typeface="黑体" panose="02010609060101010101" pitchFamily="49" charset="-122"/>
              </a:rPr>
              <a:t>”</a:t>
            </a:r>
            <a:r>
              <a:rPr lang="zh-CN" altLang="en-US" sz="2800" b="1" kern="0" noProof="1" dirty="0">
                <a:solidFill>
                  <a:srgbClr val="FF0000"/>
                </a:solidFill>
                <a:latin typeface="楷体" panose="02010609060101010101" pitchFamily="49" charset="-122"/>
                <a:ea typeface="楷体" panose="02010609060101010101" pitchFamily="49" charset="-122"/>
                <a:cs typeface="+mn-cs"/>
                <a:sym typeface="+mn-ea"/>
              </a:rPr>
              <a:t>主观臆断</a:t>
            </a:r>
            <a:r>
              <a:rPr lang="en-US" altLang="zh-CN" sz="2800" b="1" noProof="1">
                <a:solidFill>
                  <a:srgbClr val="0000CC"/>
                </a:solidFill>
                <a:latin typeface="Arial" panose="020B0604020202020204" pitchFamily="34" charset="0"/>
                <a:ea typeface="宋体" panose="02010600030101010101" pitchFamily="2" charset="-122"/>
                <a:cs typeface="+mn-cs"/>
                <a:sym typeface="+mn-ea"/>
              </a:rPr>
              <a:t>,</a:t>
            </a:r>
            <a:r>
              <a:rPr lang="zh-CN" altLang="en-US" sz="2800" b="1" kern="0" noProof="1" dirty="0">
                <a:solidFill>
                  <a:srgbClr val="0000FF"/>
                </a:solidFill>
                <a:latin typeface="楷体" panose="02010609060101010101" pitchFamily="49" charset="-122"/>
                <a:ea typeface="楷体" panose="02010609060101010101" pitchFamily="49" charset="-122"/>
                <a:cs typeface="+mn-cs"/>
                <a:sym typeface="+mn-ea"/>
              </a:rPr>
              <a:t>认定鸟是它咬死的</a:t>
            </a:r>
            <a:r>
              <a:rPr lang="en-US" altLang="zh-CN" sz="2800" b="1" noProof="1">
                <a:solidFill>
                  <a:srgbClr val="0000CC"/>
                </a:solidFill>
                <a:latin typeface="Arial" panose="020B0604020202020204" pitchFamily="34" charset="0"/>
                <a:ea typeface="宋体" panose="02010600030101010101" pitchFamily="2" charset="-122"/>
                <a:cs typeface="+mn-cs"/>
                <a:sym typeface="+mn-ea"/>
              </a:rPr>
              <a:t>,</a:t>
            </a:r>
            <a:r>
              <a:rPr lang="zh-CN" altLang="en-US" sz="2800" b="1" kern="0" noProof="1" dirty="0">
                <a:solidFill>
                  <a:srgbClr val="0000FF"/>
                </a:solidFill>
                <a:latin typeface="楷体" panose="02010609060101010101" pitchFamily="49" charset="-122"/>
                <a:ea typeface="楷体" panose="02010609060101010101" pitchFamily="49" charset="-122"/>
                <a:cs typeface="+mn-cs"/>
                <a:sym typeface="+mn-ea"/>
              </a:rPr>
              <a:t>暴怒之下用木棒打它</a:t>
            </a:r>
            <a:r>
              <a:rPr lang="en-US" altLang="zh-CN" sz="2800" b="1" noProof="1">
                <a:solidFill>
                  <a:srgbClr val="0000CC"/>
                </a:solidFill>
                <a:latin typeface="Arial" panose="020B0604020202020204" pitchFamily="34" charset="0"/>
                <a:ea typeface="宋体" panose="02010600030101010101" pitchFamily="2" charset="-122"/>
                <a:cs typeface="+mn-cs"/>
                <a:sym typeface="+mn-ea"/>
              </a:rPr>
              <a:t>,</a:t>
            </a:r>
            <a:r>
              <a:rPr lang="zh-CN" altLang="en-US" sz="2800" b="1" kern="0" noProof="1" dirty="0">
                <a:solidFill>
                  <a:srgbClr val="FF0000"/>
                </a:solidFill>
                <a:latin typeface="楷体" panose="02010609060101010101" pitchFamily="49" charset="-122"/>
                <a:ea typeface="楷体" panose="02010609060101010101" pitchFamily="49" charset="-122"/>
                <a:cs typeface="+mn-cs"/>
                <a:sym typeface="+mn-ea"/>
              </a:rPr>
              <a:t>它受到冤苦却无处辩诉</a:t>
            </a:r>
            <a:r>
              <a:rPr lang="en-US" altLang="zh-CN" sz="2800" b="1" noProof="1">
                <a:solidFill>
                  <a:srgbClr val="0000CC"/>
                </a:solidFill>
                <a:latin typeface="Arial" panose="020B0604020202020204" pitchFamily="34" charset="0"/>
                <a:ea typeface="宋体" panose="02010600030101010101" pitchFamily="2" charset="-122"/>
                <a:cs typeface="+mn-cs"/>
                <a:sym typeface="+mn-ea"/>
              </a:rPr>
              <a:t>,</a:t>
            </a:r>
            <a:r>
              <a:rPr lang="zh-CN" altLang="en-US" sz="2800" b="1" kern="0" noProof="1" dirty="0">
                <a:solidFill>
                  <a:srgbClr val="0000FF"/>
                </a:solidFill>
                <a:latin typeface="楷体" panose="02010609060101010101" pitchFamily="49" charset="-122"/>
                <a:ea typeface="楷体" panose="02010609060101010101" pitchFamily="49" charset="-122"/>
                <a:cs typeface="+mn-cs"/>
                <a:sym typeface="+mn-ea"/>
              </a:rPr>
              <a:t>最后死在邻家屋檐上。</a:t>
            </a:r>
            <a:r>
              <a:rPr lang="en-US" altLang="zh-CN" sz="2800" b="1" noProof="1">
                <a:solidFill>
                  <a:srgbClr val="0000CC"/>
                </a:solidFill>
                <a:latin typeface="Arial" panose="020B0604020202020204" pitchFamily="34" charset="0"/>
                <a:ea typeface="宋体" panose="02010600030101010101" pitchFamily="2" charset="-122"/>
                <a:cs typeface="+mn-cs"/>
                <a:sym typeface="黑体" panose="02010609060101010101" pitchFamily="49" charset="-122"/>
              </a:rPr>
              <a:t>“</a:t>
            </a:r>
            <a:r>
              <a:rPr lang="zh-CN" altLang="en-US" sz="2800" b="1" noProof="1">
                <a:solidFill>
                  <a:srgbClr val="0000CC"/>
                </a:solidFill>
                <a:latin typeface="楷体" panose="02010609060101010101" pitchFamily="49" charset="-122"/>
                <a:ea typeface="楷体" panose="02010609060101010101" pitchFamily="49" charset="-122"/>
                <a:cs typeface="+mn-cs"/>
                <a:sym typeface="黑体" panose="02010609060101010101" pitchFamily="49" charset="-122"/>
              </a:rPr>
              <a:t>我</a:t>
            </a:r>
            <a:r>
              <a:rPr lang="en-US" altLang="zh-CN" sz="2800" b="1" noProof="1">
                <a:solidFill>
                  <a:srgbClr val="0000CC"/>
                </a:solidFill>
                <a:latin typeface="Arial" panose="020B0604020202020204" pitchFamily="34" charset="0"/>
                <a:ea typeface="宋体" panose="02010600030101010101" pitchFamily="2" charset="-122"/>
                <a:cs typeface="+mn-cs"/>
                <a:sym typeface="黑体" panose="02010609060101010101" pitchFamily="49" charset="-122"/>
              </a:rPr>
              <a:t>”</a:t>
            </a:r>
            <a:r>
              <a:rPr lang="zh-CN" altLang="en-US" sz="2800" b="1" kern="0" noProof="1" dirty="0">
                <a:solidFill>
                  <a:srgbClr val="0000FF"/>
                </a:solidFill>
                <a:latin typeface="楷体" panose="02010609060101010101" pitchFamily="49" charset="-122"/>
                <a:ea typeface="楷体" panose="02010609060101010101" pitchFamily="49" charset="-122"/>
                <a:cs typeface="+mn-cs"/>
                <a:sym typeface="+mn-ea"/>
              </a:rPr>
              <a:t>认为是</a:t>
            </a:r>
            <a:r>
              <a:rPr lang="en-US" altLang="zh-CN" sz="2800" b="1" noProof="1">
                <a:solidFill>
                  <a:srgbClr val="0000CC"/>
                </a:solidFill>
                <a:latin typeface="Arial" panose="020B0604020202020204" pitchFamily="34" charset="0"/>
                <a:ea typeface="宋体" panose="02010600030101010101" pitchFamily="2" charset="-122"/>
                <a:cs typeface="+mn-cs"/>
                <a:sym typeface="黑体" panose="02010609060101010101" pitchFamily="49" charset="-122"/>
              </a:rPr>
              <a:t>“</a:t>
            </a:r>
            <a:r>
              <a:rPr lang="zh-CN" altLang="en-US" sz="2800" b="1" noProof="1">
                <a:solidFill>
                  <a:srgbClr val="0000CC"/>
                </a:solidFill>
                <a:latin typeface="楷体" panose="02010609060101010101" pitchFamily="49" charset="-122"/>
                <a:ea typeface="楷体" panose="02010609060101010101" pitchFamily="49" charset="-122"/>
                <a:cs typeface="+mn-cs"/>
                <a:sym typeface="黑体" panose="02010609060101010101" pitchFamily="49" charset="-122"/>
              </a:rPr>
              <a:t>我</a:t>
            </a:r>
            <a:r>
              <a:rPr lang="en-US" altLang="zh-CN" sz="2800" b="1" noProof="1">
                <a:solidFill>
                  <a:srgbClr val="0000CC"/>
                </a:solidFill>
                <a:latin typeface="Arial" panose="020B0604020202020204" pitchFamily="34" charset="0"/>
                <a:ea typeface="宋体" panose="02010600030101010101" pitchFamily="2" charset="-122"/>
                <a:cs typeface="+mn-cs"/>
                <a:sym typeface="黑体" panose="02010609060101010101" pitchFamily="49" charset="-122"/>
              </a:rPr>
              <a:t>”</a:t>
            </a:r>
            <a:r>
              <a:rPr lang="zh-CN" altLang="en-US" sz="2800" b="1" kern="0" noProof="1" dirty="0">
                <a:solidFill>
                  <a:srgbClr val="0000FF"/>
                </a:solidFill>
                <a:latin typeface="楷体" panose="02010609060101010101" pitchFamily="49" charset="-122"/>
                <a:ea typeface="楷体" panose="02010609060101010101" pitchFamily="49" charset="-122"/>
                <a:cs typeface="+mn-cs"/>
                <a:sym typeface="+mn-ea"/>
              </a:rPr>
              <a:t>把它害死的</a:t>
            </a:r>
            <a:r>
              <a:rPr lang="en-US" altLang="zh-CN" sz="2800" b="1" noProof="1">
                <a:solidFill>
                  <a:srgbClr val="0000CC"/>
                </a:solidFill>
                <a:latin typeface="Arial" panose="020B0604020202020204" pitchFamily="34" charset="0"/>
                <a:ea typeface="宋体" panose="02010600030101010101" pitchFamily="2" charset="-122"/>
                <a:cs typeface="+mn-cs"/>
                <a:sym typeface="+mn-ea"/>
              </a:rPr>
              <a:t>,</a:t>
            </a:r>
            <a:r>
              <a:rPr lang="zh-CN" altLang="en-US" sz="2800" b="1" kern="0" noProof="1" dirty="0">
                <a:solidFill>
                  <a:srgbClr val="0000FF"/>
                </a:solidFill>
                <a:latin typeface="楷体" panose="02010609060101010101" pitchFamily="49" charset="-122"/>
                <a:ea typeface="楷体" panose="02010609060101010101" pitchFamily="49" charset="-122"/>
                <a:cs typeface="+mn-cs"/>
                <a:sym typeface="+mn-ea"/>
              </a:rPr>
              <a:t>而且</a:t>
            </a:r>
            <a:r>
              <a:rPr lang="zh-CN" altLang="en-US" sz="2800" b="1" kern="0" noProof="1" dirty="0">
                <a:solidFill>
                  <a:srgbClr val="FF0000"/>
                </a:solidFill>
                <a:latin typeface="楷体" panose="02010609060101010101" pitchFamily="49" charset="-122"/>
                <a:ea typeface="楷体" panose="02010609060101010101" pitchFamily="49" charset="-122"/>
                <a:cs typeface="+mn-cs"/>
                <a:sym typeface="+mn-ea"/>
              </a:rPr>
              <a:t>这个过失</a:t>
            </a:r>
            <a:r>
              <a:rPr lang="zh-CN" altLang="en-US" sz="2800" b="1" kern="0" noProof="1" dirty="0">
                <a:solidFill>
                  <a:srgbClr val="0000FF"/>
                </a:solidFill>
                <a:latin typeface="楷体" panose="02010609060101010101" pitchFamily="49" charset="-122"/>
                <a:ea typeface="楷体" panose="02010609060101010101" pitchFamily="49" charset="-122"/>
                <a:cs typeface="+mn-cs"/>
                <a:sym typeface="+mn-ea"/>
              </a:rPr>
              <a:t>是</a:t>
            </a:r>
            <a:r>
              <a:rPr lang="zh-CN" altLang="en-US" sz="2800" b="1" kern="0" noProof="1" dirty="0">
                <a:solidFill>
                  <a:srgbClr val="FF0000"/>
                </a:solidFill>
                <a:latin typeface="楷体" panose="02010609060101010101" pitchFamily="49" charset="-122"/>
                <a:ea typeface="楷体" panose="02010609060101010101" pitchFamily="49" charset="-122"/>
                <a:cs typeface="+mn-cs"/>
                <a:sym typeface="+mn-ea"/>
              </a:rPr>
              <a:t>无法补救</a:t>
            </a:r>
            <a:r>
              <a:rPr lang="zh-CN" altLang="en-US" sz="2800" b="1" kern="0" noProof="1" dirty="0">
                <a:solidFill>
                  <a:srgbClr val="0000FF"/>
                </a:solidFill>
                <a:latin typeface="楷体" panose="02010609060101010101" pitchFamily="49" charset="-122"/>
                <a:ea typeface="楷体" panose="02010609060101010101" pitchFamily="49" charset="-122"/>
                <a:cs typeface="+mn-cs"/>
                <a:sym typeface="+mn-ea"/>
              </a:rPr>
              <a:t>的。</a:t>
            </a:r>
            <a:endParaRPr lang="zh-CN" altLang="en-US" sz="2800" b="1" kern="0" noProof="1" dirty="0">
              <a:solidFill>
                <a:srgbClr val="0000FF"/>
              </a:solidFill>
              <a:latin typeface="楷体" panose="02010609060101010101" pitchFamily="49" charset="-122"/>
              <a:ea typeface="楷体" panose="02010609060101010101" pitchFamily="49" charset="-122"/>
              <a:sym typeface="+mn-ea"/>
            </a:endParaRPr>
          </a:p>
        </p:txBody>
      </p:sp>
      <p:sp>
        <p:nvSpPr>
          <p:cNvPr id="2" name="文本框 1"/>
          <p:cNvSpPr txBox="1"/>
          <p:nvPr/>
        </p:nvSpPr>
        <p:spPr>
          <a:xfrm>
            <a:off x="326389" y="3806190"/>
            <a:ext cx="8262620" cy="2676525"/>
          </a:xfrm>
          <a:prstGeom prst="rect">
            <a:avLst/>
          </a:prstGeom>
          <a:noFill/>
        </p:spPr>
        <p:txBody>
          <a:bodyPr>
            <a:spAutoFit/>
            <a:scene3d>
              <a:camera prst="orthographicFront"/>
              <a:lightRig rig="threePt" dir="t"/>
            </a:scene3d>
          </a:bodyPr>
          <a:p>
            <a:pPr>
              <a:spcBef>
                <a:spcPts val="0"/>
              </a:spcBef>
              <a:spcAft>
                <a:spcPts val="0"/>
              </a:spcAft>
              <a:buClr>
                <a:schemeClr val="hlink"/>
              </a:buClr>
              <a:buFont typeface="Wingdings" panose="05000000000000000000" pitchFamily="2" charset="2"/>
              <a:defRPr/>
            </a:pPr>
            <a:r>
              <a:rPr lang="en-US" altLang="zh-CN" sz="2400" kern="0" noProof="1" dirty="0">
                <a:latin typeface="楷体" panose="02010609060101010101" pitchFamily="49" charset="-122"/>
                <a:ea typeface="楷体" panose="02010609060101010101" pitchFamily="49" charset="-122"/>
                <a:cs typeface="+mn-cs"/>
                <a:sym typeface="+mn-ea"/>
              </a:rPr>
              <a:t>   </a:t>
            </a:r>
            <a:r>
              <a:rPr lang="en-US" altLang="zh-CN" sz="2400" b="1" kern="0" noProof="1" dirty="0">
                <a:latin typeface="楷体" panose="02010609060101010101" pitchFamily="49" charset="-122"/>
                <a:ea typeface="楷体" panose="02010609060101010101" pitchFamily="49" charset="-122"/>
                <a:cs typeface="+mn-cs"/>
                <a:sym typeface="+mn-ea"/>
              </a:rPr>
              <a:t> </a:t>
            </a:r>
            <a:r>
              <a:rPr lang="zh-CN" altLang="en-US" sz="2800" b="1" kern="0" noProof="1" dirty="0">
                <a:solidFill>
                  <a:srgbClr val="0000FF"/>
                </a:solidFill>
                <a:latin typeface="楷体" panose="02010609060101010101" pitchFamily="49" charset="-122"/>
                <a:ea typeface="楷体" panose="02010609060101010101" pitchFamily="49" charset="-122"/>
                <a:cs typeface="+mn-cs"/>
                <a:sym typeface="+mn-ea"/>
              </a:rPr>
              <a:t>从这件事中</a:t>
            </a:r>
            <a:r>
              <a:rPr lang="en-US" altLang="zh-CN" sz="2800" b="1" noProof="1">
                <a:solidFill>
                  <a:srgbClr val="0000CC"/>
                </a:solidFill>
                <a:latin typeface="Arial" panose="020B0604020202020204" pitchFamily="34" charset="0"/>
                <a:ea typeface="宋体" panose="02010600030101010101" pitchFamily="2" charset="-122"/>
                <a:cs typeface="+mn-cs"/>
                <a:sym typeface="+mn-ea"/>
              </a:rPr>
              <a:t>,</a:t>
            </a:r>
            <a:r>
              <a:rPr lang="en-US" altLang="zh-CN" sz="2800" b="1" noProof="1">
                <a:solidFill>
                  <a:srgbClr val="0000CC"/>
                </a:solidFill>
                <a:latin typeface="Arial" panose="020B0604020202020204" pitchFamily="34" charset="0"/>
                <a:ea typeface="宋体" panose="02010600030101010101" pitchFamily="2" charset="-122"/>
                <a:cs typeface="+mn-cs"/>
                <a:sym typeface="黑体" panose="02010609060101010101" pitchFamily="49" charset="-122"/>
              </a:rPr>
              <a:t>“</a:t>
            </a:r>
            <a:r>
              <a:rPr lang="zh-CN" altLang="en-US" sz="2800" b="1" noProof="1">
                <a:solidFill>
                  <a:srgbClr val="0000CC"/>
                </a:solidFill>
                <a:latin typeface="楷体" panose="02010609060101010101" pitchFamily="49" charset="-122"/>
                <a:ea typeface="楷体" panose="02010609060101010101" pitchFamily="49" charset="-122"/>
                <a:cs typeface="+mn-cs"/>
                <a:sym typeface="黑体" panose="02010609060101010101" pitchFamily="49" charset="-122"/>
              </a:rPr>
              <a:t>我</a:t>
            </a:r>
            <a:r>
              <a:rPr lang="en-US" altLang="zh-CN" sz="2800" b="1" noProof="1">
                <a:solidFill>
                  <a:srgbClr val="0000CC"/>
                </a:solidFill>
                <a:latin typeface="Arial" panose="020B0604020202020204" pitchFamily="34" charset="0"/>
                <a:ea typeface="宋体" panose="02010600030101010101" pitchFamily="2" charset="-122"/>
                <a:cs typeface="+mn-cs"/>
                <a:sym typeface="黑体" panose="02010609060101010101" pitchFamily="49" charset="-122"/>
              </a:rPr>
              <a:t>”</a:t>
            </a:r>
            <a:r>
              <a:rPr lang="zh-CN" altLang="en-US" sz="2800" b="1" noProof="1">
                <a:solidFill>
                  <a:srgbClr val="0000CC"/>
                </a:solidFill>
                <a:latin typeface="楷体" panose="02010609060101010101" pitchFamily="49" charset="-122"/>
                <a:ea typeface="楷体" panose="02010609060101010101" pitchFamily="49" charset="-122"/>
                <a:cs typeface="+mn-cs"/>
                <a:sym typeface="黑体" panose="02010609060101010101" pitchFamily="49" charset="-122"/>
              </a:rPr>
              <a:t>意识到凭个人的好恶</a:t>
            </a:r>
            <a:r>
              <a:rPr lang="en-US" altLang="zh-CN" sz="2800" b="1" noProof="1">
                <a:solidFill>
                  <a:srgbClr val="0000CC"/>
                </a:solidFill>
                <a:latin typeface="Arial" panose="020B0604020202020204" pitchFamily="34" charset="0"/>
                <a:ea typeface="宋体" panose="02010600030101010101" pitchFamily="2" charset="-122"/>
                <a:cs typeface="+mn-cs"/>
                <a:sym typeface="+mn-ea"/>
              </a:rPr>
              <a:t>,</a:t>
            </a:r>
            <a:r>
              <a:rPr lang="zh-CN" altLang="en-US" sz="2800" b="1" noProof="1">
                <a:solidFill>
                  <a:srgbClr val="0000CC"/>
                </a:solidFill>
                <a:latin typeface="楷体" panose="02010609060101010101" pitchFamily="49" charset="-122"/>
                <a:ea typeface="楷体" panose="02010609060101010101" pitchFamily="49" charset="-122"/>
                <a:cs typeface="+mn-cs"/>
                <a:sym typeface="黑体" panose="02010609060101010101" pitchFamily="49" charset="-122"/>
              </a:rPr>
              <a:t>带着偏见去对待第三只猫是多么的不公平</a:t>
            </a:r>
            <a:r>
              <a:rPr lang="en-US" altLang="zh-CN" sz="2800" b="1" noProof="1">
                <a:solidFill>
                  <a:srgbClr val="0000CC"/>
                </a:solidFill>
                <a:latin typeface="Arial" panose="020B0604020202020204" pitchFamily="34" charset="0"/>
                <a:ea typeface="宋体" panose="02010600030101010101" pitchFamily="2" charset="-122"/>
                <a:cs typeface="+mn-cs"/>
                <a:sym typeface="+mn-ea"/>
              </a:rPr>
              <a:t>,</a:t>
            </a:r>
            <a:r>
              <a:rPr lang="zh-CN" altLang="en-US" sz="2800" b="1" kern="0" noProof="1" dirty="0">
                <a:solidFill>
                  <a:srgbClr val="0000FF"/>
                </a:solidFill>
                <a:latin typeface="楷体" panose="02010609060101010101" pitchFamily="49" charset="-122"/>
                <a:ea typeface="楷体" panose="02010609060101010101" pitchFamily="49" charset="-122"/>
                <a:cs typeface="+mn-cs"/>
                <a:sym typeface="+mn-ea"/>
              </a:rPr>
              <a:t>因而良心受到谴责</a:t>
            </a:r>
            <a:r>
              <a:rPr lang="en-US" altLang="zh-CN" sz="2800" b="1" noProof="1">
                <a:solidFill>
                  <a:srgbClr val="0000CC"/>
                </a:solidFill>
                <a:latin typeface="Arial" panose="020B0604020202020204" pitchFamily="34" charset="0"/>
                <a:ea typeface="宋体" panose="02010600030101010101" pitchFamily="2" charset="-122"/>
                <a:cs typeface="+mn-cs"/>
                <a:sym typeface="+mn-ea"/>
              </a:rPr>
              <a:t>,</a:t>
            </a:r>
            <a:r>
              <a:rPr lang="zh-CN" altLang="en-US" sz="2800" b="1" kern="0" noProof="1" dirty="0">
                <a:solidFill>
                  <a:srgbClr val="0000FF"/>
                </a:solidFill>
                <a:latin typeface="楷体" panose="02010609060101010101" pitchFamily="49" charset="-122"/>
                <a:ea typeface="楷体" panose="02010609060101010101" pitchFamily="49" charset="-122"/>
                <a:cs typeface="+mn-cs"/>
                <a:sym typeface="+mn-ea"/>
              </a:rPr>
              <a:t>后悔莫及。作者并不仅仅局限于猫本身</a:t>
            </a:r>
            <a:r>
              <a:rPr lang="en-US" altLang="zh-CN" sz="2800" b="1" noProof="1">
                <a:solidFill>
                  <a:srgbClr val="0000CC"/>
                </a:solidFill>
                <a:latin typeface="Arial" panose="020B0604020202020204" pitchFamily="34" charset="0"/>
                <a:ea typeface="宋体" panose="02010600030101010101" pitchFamily="2" charset="-122"/>
                <a:cs typeface="+mn-cs"/>
                <a:sym typeface="+mn-ea"/>
              </a:rPr>
              <a:t>,</a:t>
            </a:r>
            <a:r>
              <a:rPr lang="zh-CN" altLang="en-US" sz="2800" b="1" noProof="1">
                <a:solidFill>
                  <a:srgbClr val="0000CC"/>
                </a:solidFill>
                <a:latin typeface="楷体" panose="02010609060101010101" pitchFamily="49" charset="-122"/>
                <a:ea typeface="楷体" panose="02010609060101010101" pitchFamily="49" charset="-122"/>
                <a:cs typeface="+mn-cs"/>
                <a:sym typeface="+mn-ea"/>
              </a:rPr>
              <a:t>而是</a:t>
            </a:r>
            <a:r>
              <a:rPr lang="zh-CN" altLang="en-US" sz="2800" b="1" noProof="1">
                <a:solidFill>
                  <a:srgbClr val="FF0000"/>
                </a:solidFill>
                <a:latin typeface="楷体" panose="02010609060101010101" pitchFamily="49" charset="-122"/>
                <a:ea typeface="楷体" panose="02010609060101010101" pitchFamily="49" charset="-122"/>
                <a:cs typeface="+mn-cs"/>
                <a:sym typeface="+mn-ea"/>
              </a:rPr>
              <a:t>借此阐发了人生哲理</a:t>
            </a:r>
            <a:r>
              <a:rPr lang="en-US" altLang="zh-CN" sz="2800" b="1" noProof="1">
                <a:solidFill>
                  <a:srgbClr val="FF0000"/>
                </a:solidFill>
                <a:latin typeface="Arial" panose="020B0604020202020204" pitchFamily="34" charset="0"/>
                <a:ea typeface="宋体" panose="02010600030101010101" pitchFamily="2" charset="-122"/>
                <a:cs typeface="+mn-cs"/>
                <a:sym typeface="+mn-ea"/>
              </a:rPr>
              <a:t>,</a:t>
            </a:r>
            <a:r>
              <a:rPr lang="zh-CN" altLang="en-US" sz="2800" b="1" noProof="1">
                <a:solidFill>
                  <a:srgbClr val="FF0000"/>
                </a:solidFill>
                <a:latin typeface="楷体" panose="02010609060101010101" pitchFamily="49" charset="-122"/>
                <a:ea typeface="楷体" panose="02010609060101010101" pitchFamily="49" charset="-122"/>
                <a:cs typeface="+mn-cs"/>
                <a:sym typeface="+mn-ea"/>
              </a:rPr>
              <a:t>揭示了关爱动物、爱护弱小、反思人类自身弱点的主题</a:t>
            </a:r>
            <a:r>
              <a:rPr lang="en-US" altLang="zh-CN" sz="2800" b="1" noProof="1">
                <a:solidFill>
                  <a:srgbClr val="FF0000"/>
                </a:solidFill>
                <a:latin typeface="Arial" panose="020B0604020202020204" pitchFamily="34" charset="0"/>
                <a:ea typeface="宋体" panose="02010600030101010101" pitchFamily="2" charset="-122"/>
                <a:cs typeface="+mn-cs"/>
                <a:sym typeface="+mn-ea"/>
              </a:rPr>
              <a:t>,</a:t>
            </a:r>
            <a:r>
              <a:rPr lang="zh-CN" altLang="en-US" sz="2800" b="1" noProof="1">
                <a:solidFill>
                  <a:srgbClr val="FF0000"/>
                </a:solidFill>
                <a:latin typeface="楷体" panose="02010609060101010101" pitchFamily="49" charset="-122"/>
                <a:ea typeface="楷体" panose="02010609060101010101" pitchFamily="49" charset="-122"/>
                <a:cs typeface="+mn-cs"/>
                <a:sym typeface="+mn-ea"/>
              </a:rPr>
              <a:t>也体现了作者勇于自我反思的反省意识</a:t>
            </a:r>
            <a:r>
              <a:rPr lang="en-US" altLang="zh-CN" sz="2800" b="1" noProof="1">
                <a:solidFill>
                  <a:srgbClr val="0000FF"/>
                </a:solidFill>
                <a:latin typeface="Arial" panose="020B0604020202020204" pitchFamily="34" charset="0"/>
                <a:ea typeface="宋体" panose="02010600030101010101" pitchFamily="2" charset="-122"/>
                <a:cs typeface="+mn-cs"/>
                <a:sym typeface="+mn-ea"/>
              </a:rPr>
              <a:t>,</a:t>
            </a:r>
            <a:r>
              <a:rPr lang="zh-CN" altLang="en-US" sz="2800" b="1" noProof="1">
                <a:solidFill>
                  <a:srgbClr val="0000FF"/>
                </a:solidFill>
                <a:latin typeface="楷体" panose="02010609060101010101" pitchFamily="49" charset="-122"/>
                <a:ea typeface="楷体" panose="02010609060101010101" pitchFamily="49" charset="-122"/>
                <a:cs typeface="+mn-cs"/>
                <a:sym typeface="+mn-ea"/>
              </a:rPr>
              <a:t>以及知识分子悲天悯人的宽厚情怀。</a:t>
            </a:r>
            <a:endParaRPr lang="zh-CN" altLang="en-US" sz="2800" b="1" kern="0" noProof="1" dirty="0">
              <a:solidFill>
                <a:srgbClr val="0000FF"/>
              </a:solidFill>
              <a:latin typeface="楷体" panose="02010609060101010101" pitchFamily="49" charset="-122"/>
              <a:ea typeface="楷体" panose="02010609060101010101" pitchFamily="49" charset="-122"/>
              <a:cs typeface="+mn-cs"/>
              <a:sym typeface="+mn-ea"/>
            </a:endParaRPr>
          </a:p>
        </p:txBody>
      </p:sp>
      <p:sp>
        <p:nvSpPr>
          <p:cNvPr id="96282" name="Rectangle 2"/>
          <p:cNvSpPr>
            <a:spLocks noGrp="1"/>
          </p:cNvSpPr>
          <p:nvPr/>
        </p:nvSpPr>
        <p:spPr>
          <a:xfrm>
            <a:off x="150178" y="286703"/>
            <a:ext cx="8229600" cy="765175"/>
          </a:xfrm>
          <a:prstGeom prst="rect">
            <a:avLst/>
          </a:prstGeom>
          <a:noFill/>
          <a:ln w="9525">
            <a:noFill/>
          </a:ln>
        </p:spPr>
        <p:txBody>
          <a:bodyPr anchor="ctr"/>
          <a:p>
            <a:r>
              <a:rPr lang="zh-CN" altLang="en-US" sz="3200" b="1" dirty="0">
                <a:latin typeface="Calibri" panose="020F0502020204030204" pitchFamily="34" charset="0"/>
                <a:ea typeface="黑体" panose="02010609060101010101" pitchFamily="49" charset="-122"/>
              </a:rPr>
              <a:t>四、主题探究</a:t>
            </a:r>
            <a:endParaRPr lang="zh-CN" altLang="en-US" sz="3200" b="1">
              <a:latin typeface="Calibri" panose="020F0502020204030204" pitchFamily="34" charset="0"/>
              <a:ea typeface="黑体" panose="02010609060101010101" pitchFamily="49" charset="-122"/>
            </a:endParaRPr>
          </a:p>
        </p:txBody>
      </p:sp>
    </p:spTree>
  </p:cSld>
  <p:clrMapOvr>
    <a:masterClrMapping/>
  </p:clrMapOvr>
  <p:transition spd="slow">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33121" name="文本框 3"/>
          <p:cNvSpPr txBox="1"/>
          <p:nvPr/>
        </p:nvSpPr>
        <p:spPr>
          <a:xfrm>
            <a:off x="361950" y="444183"/>
            <a:ext cx="8170863" cy="650875"/>
          </a:xfrm>
          <a:prstGeom prst="rect">
            <a:avLst/>
          </a:prstGeom>
          <a:noFill/>
          <a:ln w="9525">
            <a:noFill/>
          </a:ln>
        </p:spPr>
        <p:txBody>
          <a:bodyPr anchor="t">
            <a:spAutoFit/>
          </a:bodyPr>
          <a:p>
            <a:pPr>
              <a:lnSpc>
                <a:spcPct val="130000"/>
              </a:lnSpc>
            </a:pPr>
            <a:r>
              <a:rPr lang="en-US" altLang="zh-CN" sz="2800" b="1">
                <a:latin typeface="宋体" panose="02010600030101010101" pitchFamily="2" charset="-122"/>
                <a:ea typeface="宋体" panose="02010600030101010101" pitchFamily="2" charset="-122"/>
                <a:sym typeface="宋体" panose="02010600030101010101" pitchFamily="2" charset="-122"/>
              </a:rPr>
              <a:t>2.</a:t>
            </a:r>
            <a:r>
              <a:rPr lang="zh-CN" altLang="en-US" sz="2800" b="1">
                <a:latin typeface="宋体" panose="02010600030101010101" pitchFamily="2" charset="-122"/>
                <a:ea typeface="宋体" panose="02010600030101010101" pitchFamily="2" charset="-122"/>
                <a:sym typeface="宋体" panose="02010600030101010101" pitchFamily="2" charset="-122"/>
              </a:rPr>
              <a:t>描写第一、二只猫的文字是不是可以删去吗？</a:t>
            </a:r>
            <a:endParaRPr lang="zh-CN" altLang="en-US" sz="2800" b="1">
              <a:latin typeface="宋体" panose="02010600030101010101" pitchFamily="2" charset="-122"/>
              <a:ea typeface="宋体" panose="02010600030101010101" pitchFamily="2" charset="-122"/>
              <a:sym typeface="微软雅黑" panose="020B0503020204020204" pitchFamily="34" charset="-122"/>
            </a:endParaRPr>
          </a:p>
        </p:txBody>
      </p:sp>
      <p:sp>
        <p:nvSpPr>
          <p:cNvPr id="2" name="文本框 1"/>
          <p:cNvSpPr txBox="1"/>
          <p:nvPr/>
        </p:nvSpPr>
        <p:spPr>
          <a:xfrm>
            <a:off x="449580" y="1095375"/>
            <a:ext cx="7988300" cy="2351405"/>
          </a:xfrm>
          <a:prstGeom prst="rect">
            <a:avLst/>
          </a:prstGeom>
          <a:noFill/>
          <a:ln w="9525">
            <a:noFill/>
          </a:ln>
        </p:spPr>
        <p:txBody>
          <a:bodyPr wrap="square" anchor="t">
            <a:spAutoFit/>
          </a:bodyPr>
          <a:p>
            <a:pPr>
              <a:lnSpc>
                <a:spcPct val="105000"/>
              </a:lnSpc>
            </a:pPr>
            <a:r>
              <a:rPr lang="en-US" altLang="zh-CN" sz="2400" b="1">
                <a:solidFill>
                  <a:srgbClr val="C00000"/>
                </a:solidFill>
                <a:latin typeface="楷体" panose="02010609060101010101" pitchFamily="49" charset="-122"/>
                <a:ea typeface="楷体" panose="02010609060101010101" pitchFamily="49" charset="-122"/>
                <a:sym typeface="宋体" panose="02010600030101010101" pitchFamily="2" charset="-122"/>
              </a:rPr>
              <a:t>     </a:t>
            </a:r>
            <a:r>
              <a:rPr lang="zh-CN" altLang="en-US" sz="2800" b="1">
                <a:solidFill>
                  <a:srgbClr val="0000FF"/>
                </a:solidFill>
                <a:latin typeface="楷体" panose="02010609060101010101" pitchFamily="49" charset="-122"/>
                <a:ea typeface="楷体" panose="02010609060101010101" pitchFamily="49" charset="-122"/>
              </a:rPr>
              <a:t>①</a:t>
            </a:r>
            <a:r>
              <a:rPr lang="zh-CN" altLang="en-US" sz="2800" b="1">
                <a:solidFill>
                  <a:srgbClr val="0000FF"/>
                </a:solidFill>
                <a:latin typeface="楷体" panose="02010609060101010101" pitchFamily="49" charset="-122"/>
                <a:ea typeface="楷体" panose="02010609060101010101" pitchFamily="49" charset="-122"/>
                <a:sym typeface="宋体" panose="02010600030101010101" pitchFamily="2" charset="-122"/>
              </a:rPr>
              <a:t>不能删去</a:t>
            </a:r>
            <a:r>
              <a:rPr lang="en-US" altLang="zh-CN" sz="2800" b="1">
                <a:solidFill>
                  <a:srgbClr val="0000CC"/>
                </a:solidFill>
                <a:latin typeface="Arial" panose="020B0604020202020204" pitchFamily="34" charset="0"/>
                <a:ea typeface="宋体" panose="02010600030101010101" pitchFamily="2" charset="-122"/>
              </a:rPr>
              <a:t>,</a:t>
            </a:r>
            <a:r>
              <a:rPr lang="zh-CN" altLang="en-US" sz="2800" b="1">
                <a:solidFill>
                  <a:srgbClr val="0000CC"/>
                </a:solidFill>
                <a:latin typeface="楷体" panose="02010609060101010101" pitchFamily="49" charset="-122"/>
                <a:ea typeface="楷体" panose="02010609060101010101" pitchFamily="49" charset="-122"/>
              </a:rPr>
              <a:t>因为</a:t>
            </a:r>
            <a:r>
              <a:rPr lang="zh-CN" altLang="en-US" sz="2800" b="1">
                <a:solidFill>
                  <a:srgbClr val="0000CC"/>
                </a:solidFill>
                <a:latin typeface="楷体" panose="02010609060101010101" pitchFamily="49" charset="-122"/>
                <a:ea typeface="楷体" panose="02010609060101010101" pitchFamily="49" charset="-122"/>
                <a:sym typeface="黑体" panose="02010609060101010101" pitchFamily="49" charset="-122"/>
              </a:rPr>
              <a:t>前两</a:t>
            </a:r>
            <a:r>
              <a:rPr lang="zh-CN" altLang="en-US" sz="2800" b="1">
                <a:solidFill>
                  <a:srgbClr val="0000CC"/>
                </a:solidFill>
                <a:latin typeface="楷体" panose="02010609060101010101" pitchFamily="49" charset="-122"/>
                <a:ea typeface="楷体" panose="02010609060101010101" pitchFamily="49" charset="-122"/>
              </a:rPr>
              <a:t>只猫都很活泼可爱</a:t>
            </a:r>
            <a:r>
              <a:rPr lang="en-US" altLang="zh-CN" sz="2800" b="1">
                <a:solidFill>
                  <a:srgbClr val="0000CC"/>
                </a:solidFill>
                <a:latin typeface="Arial" panose="020B0604020202020204" pitchFamily="34" charset="0"/>
                <a:ea typeface="宋体" panose="02010600030101010101" pitchFamily="2" charset="-122"/>
                <a:sym typeface="黑体" panose="02010609060101010101" pitchFamily="49" charset="-122"/>
              </a:rPr>
              <a:t>,</a:t>
            </a:r>
            <a:r>
              <a:rPr lang="zh-CN" altLang="en-US" sz="2800" b="1">
                <a:solidFill>
                  <a:srgbClr val="0000CC"/>
                </a:solidFill>
                <a:latin typeface="楷体" panose="02010609060101010101" pitchFamily="49" charset="-122"/>
                <a:ea typeface="楷体" panose="02010609060101010101" pitchFamily="49" charset="-122"/>
                <a:sym typeface="黑体" panose="02010609060101010101" pitchFamily="49" charset="-122"/>
              </a:rPr>
              <a:t>与第三只猫的外形和性情</a:t>
            </a:r>
            <a:r>
              <a:rPr lang="zh-CN" altLang="en-US" sz="2800" b="1">
                <a:solidFill>
                  <a:srgbClr val="FF0000"/>
                </a:solidFill>
                <a:latin typeface="楷体" panose="02010609060101010101" pitchFamily="49" charset="-122"/>
                <a:ea typeface="楷体" panose="02010609060101010101" pitchFamily="49" charset="-122"/>
                <a:sym typeface="黑体" panose="02010609060101010101" pitchFamily="49" charset="-122"/>
              </a:rPr>
              <a:t>形成鲜明的对比</a:t>
            </a:r>
            <a:r>
              <a:rPr lang="zh-CN" altLang="en-US" sz="2800" b="1">
                <a:solidFill>
                  <a:srgbClr val="0000CC"/>
                </a:solidFill>
                <a:latin typeface="楷体" panose="02010609060101010101" pitchFamily="49" charset="-122"/>
                <a:ea typeface="楷体" panose="02010609060101010101" pitchFamily="49" charset="-122"/>
                <a:sym typeface="黑体" panose="02010609060101010101" pitchFamily="49" charset="-122"/>
              </a:rPr>
              <a:t>。作者层层铺垫</a:t>
            </a:r>
            <a:r>
              <a:rPr lang="en-US" altLang="zh-CN" sz="2800" b="1">
                <a:solidFill>
                  <a:srgbClr val="0000CC"/>
                </a:solidFill>
                <a:latin typeface="Arial" panose="020B0604020202020204" pitchFamily="34" charset="0"/>
                <a:ea typeface="宋体" panose="02010600030101010101" pitchFamily="2" charset="-122"/>
                <a:sym typeface="黑体" panose="02010609060101010101" pitchFamily="49" charset="-122"/>
              </a:rPr>
              <a:t>,</a:t>
            </a:r>
            <a:r>
              <a:rPr lang="zh-CN" altLang="en-US" sz="2800" b="1">
                <a:solidFill>
                  <a:srgbClr val="FF0000"/>
                </a:solidFill>
                <a:latin typeface="楷体" panose="02010609060101010101" pitchFamily="49" charset="-122"/>
                <a:ea typeface="楷体" panose="02010609060101010101" pitchFamily="49" charset="-122"/>
                <a:sym typeface="黑体" panose="02010609060101010101" pitchFamily="49" charset="-122"/>
              </a:rPr>
              <a:t>衬托</a:t>
            </a:r>
            <a:r>
              <a:rPr lang="en-US" altLang="zh-CN" sz="2800" b="1">
                <a:solidFill>
                  <a:srgbClr val="FF0000"/>
                </a:solidFill>
                <a:latin typeface="Arial" panose="020B0604020202020204" pitchFamily="34" charset="0"/>
                <a:ea typeface="宋体" panose="02010600030101010101" pitchFamily="2" charset="-122"/>
                <a:sym typeface="黑体" panose="02010609060101010101" pitchFamily="49" charset="-122"/>
              </a:rPr>
              <a:t>“</a:t>
            </a:r>
            <a:r>
              <a:rPr lang="zh-CN" altLang="en-US" sz="2800" b="1">
                <a:solidFill>
                  <a:srgbClr val="FF0000"/>
                </a:solidFill>
                <a:latin typeface="楷体" panose="02010609060101010101" pitchFamily="49" charset="-122"/>
                <a:ea typeface="楷体" panose="02010609060101010101" pitchFamily="49" charset="-122"/>
                <a:sym typeface="黑体" panose="02010609060101010101" pitchFamily="49" charset="-122"/>
              </a:rPr>
              <a:t>猫</a:t>
            </a:r>
            <a:r>
              <a:rPr lang="en-US" altLang="zh-CN" sz="2800" b="1">
                <a:solidFill>
                  <a:srgbClr val="FF0000"/>
                </a:solidFill>
                <a:latin typeface="Arial" panose="020B0604020202020204" pitchFamily="34" charset="0"/>
                <a:ea typeface="宋体" panose="02010600030101010101" pitchFamily="2" charset="-122"/>
                <a:sym typeface="黑体" panose="02010609060101010101" pitchFamily="49" charset="-122"/>
              </a:rPr>
              <a:t>”</a:t>
            </a:r>
            <a:r>
              <a:rPr lang="zh-CN" altLang="en-US" sz="2800" b="1">
                <a:solidFill>
                  <a:srgbClr val="FF0000"/>
                </a:solidFill>
                <a:latin typeface="楷体" panose="02010609060101010101" pitchFamily="49" charset="-122"/>
                <a:ea typeface="楷体" panose="02010609060101010101" pitchFamily="49" charset="-122"/>
                <a:sym typeface="黑体" panose="02010609060101010101" pitchFamily="49" charset="-122"/>
              </a:rPr>
              <a:t>悲剧命运产生的悲剧色彩对比中给读者留下强烈的震撼和冲击</a:t>
            </a:r>
            <a:r>
              <a:rPr lang="en-US" altLang="zh-CN" sz="2800" b="1">
                <a:solidFill>
                  <a:srgbClr val="0000CC"/>
                </a:solidFill>
                <a:latin typeface="Arial" panose="020B0604020202020204" pitchFamily="34" charset="0"/>
                <a:ea typeface="宋体" panose="02010600030101010101" pitchFamily="2" charset="-122"/>
                <a:sym typeface="黑体" panose="02010609060101010101" pitchFamily="49" charset="-122"/>
              </a:rPr>
              <a:t>,</a:t>
            </a:r>
            <a:r>
              <a:rPr lang="zh-CN" altLang="en-US" sz="2800" b="1">
                <a:solidFill>
                  <a:srgbClr val="FF0000"/>
                </a:solidFill>
                <a:latin typeface="楷体" panose="02010609060101010101" pitchFamily="49" charset="-122"/>
                <a:ea typeface="楷体" panose="02010609060101010101" pitchFamily="49" charset="-122"/>
                <a:sym typeface="黑体" panose="02010609060101010101" pitchFamily="49" charset="-122"/>
              </a:rPr>
              <a:t>突出</a:t>
            </a:r>
            <a:r>
              <a:rPr lang="en-US" altLang="zh-CN" sz="2800" b="1">
                <a:solidFill>
                  <a:srgbClr val="FF0000"/>
                </a:solidFill>
                <a:latin typeface="Arial" panose="020B0604020202020204" pitchFamily="34" charset="0"/>
                <a:ea typeface="宋体" panose="02010600030101010101" pitchFamily="2" charset="-122"/>
                <a:sym typeface="黑体" panose="02010609060101010101" pitchFamily="49" charset="-122"/>
              </a:rPr>
              <a:t>“</a:t>
            </a:r>
            <a:r>
              <a:rPr lang="zh-CN" altLang="en-US" sz="2800" b="1">
                <a:solidFill>
                  <a:srgbClr val="FF0000"/>
                </a:solidFill>
                <a:latin typeface="楷体" panose="02010609060101010101" pitchFamily="49" charset="-122"/>
                <a:ea typeface="楷体" panose="02010609060101010101" pitchFamily="49" charset="-122"/>
                <a:sym typeface="黑体" panose="02010609060101010101" pitchFamily="49" charset="-122"/>
              </a:rPr>
              <a:t>我</a:t>
            </a:r>
            <a:r>
              <a:rPr lang="en-US" altLang="zh-CN" sz="2800" b="1">
                <a:solidFill>
                  <a:srgbClr val="FF0000"/>
                </a:solidFill>
                <a:latin typeface="Arial" panose="020B0604020202020204" pitchFamily="34" charset="0"/>
                <a:ea typeface="宋体" panose="02010600030101010101" pitchFamily="2" charset="-122"/>
                <a:sym typeface="黑体" panose="02010609060101010101" pitchFamily="49" charset="-122"/>
              </a:rPr>
              <a:t>”</a:t>
            </a:r>
            <a:r>
              <a:rPr lang="zh-CN" altLang="en-US" sz="2800" b="1">
                <a:solidFill>
                  <a:srgbClr val="FF0000"/>
                </a:solidFill>
                <a:latin typeface="楷体" panose="02010609060101010101" pitchFamily="49" charset="-122"/>
                <a:ea typeface="楷体" panose="02010609060101010101" pitchFamily="49" charset="-122"/>
                <a:sym typeface="黑体" panose="02010609060101010101" pitchFamily="49" charset="-122"/>
              </a:rPr>
              <a:t>的过失之大和内心的痛悔之深（突出主旨）</a:t>
            </a:r>
            <a:r>
              <a:rPr lang="zh-CN" altLang="en-US" sz="2800" b="1">
                <a:solidFill>
                  <a:srgbClr val="0000FF"/>
                </a:solidFill>
                <a:latin typeface="楷体" panose="02010609060101010101" pitchFamily="49" charset="-122"/>
                <a:ea typeface="楷体" panose="02010609060101010101" pitchFamily="49" charset="-122"/>
                <a:sym typeface="宋体" panose="02010600030101010101" pitchFamily="2" charset="-122"/>
              </a:rPr>
              <a:t>。</a:t>
            </a:r>
            <a:endParaRPr lang="zh-CN" altLang="en-US" sz="2800" b="1">
              <a:solidFill>
                <a:srgbClr val="0000FF"/>
              </a:solidFill>
              <a:latin typeface="楷体" panose="02010609060101010101" pitchFamily="49" charset="-122"/>
              <a:ea typeface="楷体" panose="02010609060101010101" pitchFamily="49" charset="-122"/>
            </a:endParaRPr>
          </a:p>
        </p:txBody>
      </p:sp>
      <p:sp>
        <p:nvSpPr>
          <p:cNvPr id="3" name="文本框 2"/>
          <p:cNvSpPr txBox="1"/>
          <p:nvPr/>
        </p:nvSpPr>
        <p:spPr>
          <a:xfrm>
            <a:off x="449580" y="3562668"/>
            <a:ext cx="7612063" cy="2244725"/>
          </a:xfrm>
          <a:prstGeom prst="rect">
            <a:avLst/>
          </a:prstGeom>
          <a:noFill/>
          <a:ln w="9525">
            <a:noFill/>
          </a:ln>
        </p:spPr>
        <p:txBody>
          <a:bodyPr anchor="t">
            <a:spAutoFit/>
          </a:bodyPr>
          <a:p>
            <a:pPr>
              <a:lnSpc>
                <a:spcPct val="125000"/>
              </a:lnSpc>
            </a:pPr>
            <a:r>
              <a:rPr lang="en-US" altLang="zh-CN" sz="2400" b="1">
                <a:solidFill>
                  <a:srgbClr val="C00000"/>
                </a:solidFill>
                <a:latin typeface="楷体" panose="02010609060101010101" pitchFamily="49" charset="-122"/>
                <a:ea typeface="楷体" panose="02010609060101010101" pitchFamily="49" charset="-122"/>
                <a:sym typeface="宋体" panose="02010600030101010101" pitchFamily="2" charset="-122"/>
              </a:rPr>
              <a:t>     </a:t>
            </a:r>
            <a:r>
              <a:rPr lang="zh-CN" altLang="en-US" sz="2800" b="1">
                <a:solidFill>
                  <a:srgbClr val="0000FF"/>
                </a:solidFill>
                <a:latin typeface="楷体" panose="02010609060101010101" pitchFamily="49" charset="-122"/>
                <a:ea typeface="楷体" panose="02010609060101010101" pitchFamily="49" charset="-122"/>
                <a:sym typeface="黑体" panose="02010609060101010101" pitchFamily="49" charset="-122"/>
              </a:rPr>
              <a:t>②</a:t>
            </a:r>
            <a:r>
              <a:rPr lang="zh-CN" altLang="en-US" sz="2800" b="1">
                <a:solidFill>
                  <a:srgbClr val="0000FF"/>
                </a:solidFill>
                <a:latin typeface="楷体" panose="02010609060101010101" pitchFamily="49" charset="-122"/>
                <a:ea typeface="楷体" panose="02010609060101010101" pitchFamily="49" charset="-122"/>
                <a:sym typeface="宋体" panose="02010600030101010101" pitchFamily="2" charset="-122"/>
              </a:rPr>
              <a:t>不能删去</a:t>
            </a:r>
            <a:r>
              <a:rPr lang="en-US" altLang="zh-CN" sz="2800" b="1">
                <a:solidFill>
                  <a:srgbClr val="0000CC"/>
                </a:solidFill>
                <a:latin typeface="Arial" panose="020B0604020202020204" pitchFamily="34" charset="0"/>
                <a:ea typeface="宋体" panose="02010600030101010101" pitchFamily="2" charset="-122"/>
              </a:rPr>
              <a:t>,</a:t>
            </a:r>
            <a:r>
              <a:rPr lang="zh-CN" altLang="en-US" sz="2800" b="1">
                <a:solidFill>
                  <a:srgbClr val="0000FF"/>
                </a:solidFill>
                <a:latin typeface="楷体" panose="02010609060101010101" pitchFamily="49" charset="-122"/>
                <a:ea typeface="楷体" panose="02010609060101010101" pitchFamily="49" charset="-122"/>
                <a:sym typeface="宋体" panose="02010600030101010101" pitchFamily="2" charset="-122"/>
              </a:rPr>
              <a:t>从猫的命运</a:t>
            </a:r>
            <a:r>
              <a:rPr lang="en-US" altLang="zh-CN" sz="2800" b="1">
                <a:solidFill>
                  <a:srgbClr val="0000CC"/>
                </a:solidFill>
                <a:latin typeface="Arial" panose="020B0604020202020204" pitchFamily="34" charset="0"/>
                <a:ea typeface="宋体" panose="02010600030101010101" pitchFamily="2" charset="-122"/>
                <a:sym typeface="黑体" panose="02010609060101010101" pitchFamily="49" charset="-122"/>
              </a:rPr>
              <a:t>,</a:t>
            </a:r>
            <a:r>
              <a:rPr lang="zh-CN" altLang="en-US" sz="2800" b="1">
                <a:solidFill>
                  <a:srgbClr val="0000CC"/>
                </a:solidFill>
                <a:latin typeface="楷体" panose="02010609060101010101" pitchFamily="49" charset="-122"/>
                <a:ea typeface="楷体" panose="02010609060101010101" pitchFamily="49" charset="-122"/>
                <a:sym typeface="黑体" panose="02010609060101010101" pitchFamily="49" charset="-122"/>
              </a:rPr>
              <a:t>揭示不幸的原因。因为</a:t>
            </a:r>
            <a:r>
              <a:rPr lang="zh-CN" altLang="en-US" sz="2800" b="1">
                <a:solidFill>
                  <a:srgbClr val="FF0000"/>
                </a:solidFill>
                <a:latin typeface="楷体" panose="02010609060101010101" pitchFamily="49" charset="-122"/>
                <a:ea typeface="楷体" panose="02010609060101010101" pitchFamily="49" charset="-122"/>
                <a:sym typeface="黑体" panose="02010609060101010101" pitchFamily="49" charset="-122"/>
              </a:rPr>
              <a:t>第三只猫长相丑陋</a:t>
            </a:r>
            <a:r>
              <a:rPr lang="en-US" altLang="zh-CN" sz="2800" b="1">
                <a:solidFill>
                  <a:srgbClr val="FF0000"/>
                </a:solidFill>
                <a:latin typeface="Arial" panose="020B0604020202020204" pitchFamily="34" charset="0"/>
                <a:ea typeface="宋体" panose="02010600030101010101" pitchFamily="2" charset="-122"/>
                <a:sym typeface="黑体" panose="02010609060101010101" pitchFamily="49" charset="-122"/>
              </a:rPr>
              <a:t>,</a:t>
            </a:r>
            <a:r>
              <a:rPr lang="zh-CN" altLang="en-US" sz="2800" b="1">
                <a:solidFill>
                  <a:srgbClr val="FF0000"/>
                </a:solidFill>
                <a:latin typeface="楷体" panose="02010609060101010101" pitchFamily="49" charset="-122"/>
                <a:ea typeface="楷体" panose="02010609060101010101" pitchFamily="49" charset="-122"/>
                <a:sym typeface="黑体" panose="02010609060101010101" pitchFamily="49" charset="-122"/>
              </a:rPr>
              <a:t>又天生忧郁</a:t>
            </a:r>
            <a:r>
              <a:rPr lang="en-US" altLang="zh-CN" sz="2800" b="1">
                <a:solidFill>
                  <a:srgbClr val="FF0000"/>
                </a:solidFill>
                <a:latin typeface="Arial" panose="020B0604020202020204" pitchFamily="34" charset="0"/>
                <a:ea typeface="宋体" panose="02010600030101010101" pitchFamily="2" charset="-122"/>
                <a:sym typeface="黑体" panose="02010609060101010101" pitchFamily="49" charset="-122"/>
              </a:rPr>
              <a:t>,</a:t>
            </a:r>
            <a:r>
              <a:rPr lang="zh-CN" altLang="en-US" sz="2800" b="1">
                <a:solidFill>
                  <a:srgbClr val="FF0000"/>
                </a:solidFill>
                <a:latin typeface="楷体" panose="02010609060101010101" pitchFamily="49" charset="-122"/>
                <a:ea typeface="楷体" panose="02010609060101010101" pitchFamily="49" charset="-122"/>
                <a:sym typeface="黑体" panose="02010609060101010101" pitchFamily="49" charset="-122"/>
              </a:rPr>
              <a:t>不讨人喜</a:t>
            </a:r>
            <a:r>
              <a:rPr lang="en-US" altLang="zh-CN" sz="2800" b="1">
                <a:solidFill>
                  <a:srgbClr val="0000CC"/>
                </a:solidFill>
                <a:latin typeface="Arial" panose="020B0604020202020204" pitchFamily="34" charset="0"/>
                <a:ea typeface="宋体" panose="02010600030101010101" pitchFamily="2" charset="-122"/>
                <a:sym typeface="黑体" panose="02010609060101010101" pitchFamily="49" charset="-122"/>
              </a:rPr>
              <a:t>,</a:t>
            </a:r>
            <a:r>
              <a:rPr lang="zh-CN" altLang="en-US" sz="2800" b="1">
                <a:solidFill>
                  <a:srgbClr val="0000FF"/>
                </a:solidFill>
                <a:latin typeface="楷体" panose="02010609060101010101" pitchFamily="49" charset="-122"/>
                <a:ea typeface="楷体" panose="02010609060101010101" pitchFamily="49" charset="-122"/>
                <a:sym typeface="黑体" panose="02010609060101010101" pitchFamily="49" charset="-122"/>
              </a:rPr>
              <a:t>这是悲剧的源头</a:t>
            </a:r>
            <a:r>
              <a:rPr lang="en-US" altLang="zh-CN" sz="2800" b="1">
                <a:solidFill>
                  <a:srgbClr val="0000CC"/>
                </a:solidFill>
                <a:latin typeface="Arial" panose="020B0604020202020204" pitchFamily="34" charset="0"/>
                <a:ea typeface="宋体" panose="02010600030101010101" pitchFamily="2" charset="-122"/>
                <a:sym typeface="黑体" panose="02010609060101010101" pitchFamily="49" charset="-122"/>
              </a:rPr>
              <a:t>,</a:t>
            </a:r>
            <a:r>
              <a:rPr lang="zh-CN" altLang="en-US" sz="2800" b="1">
                <a:solidFill>
                  <a:srgbClr val="FF0000"/>
                </a:solidFill>
                <a:latin typeface="楷体" panose="02010609060101010101" pitchFamily="49" charset="-122"/>
                <a:ea typeface="楷体" panose="02010609060101010101" pitchFamily="49" charset="-122"/>
                <a:sym typeface="黑体" panose="02010609060101010101" pitchFamily="49" charset="-122"/>
              </a:rPr>
              <a:t>导致了</a:t>
            </a:r>
            <a:r>
              <a:rPr lang="en-US" altLang="zh-CN" sz="2800" b="1">
                <a:solidFill>
                  <a:srgbClr val="FF0000"/>
                </a:solidFill>
                <a:latin typeface="Arial" panose="020B0604020202020204" pitchFamily="34" charset="0"/>
                <a:ea typeface="宋体" panose="02010600030101010101" pitchFamily="2" charset="-122"/>
                <a:sym typeface="黑体" panose="02010609060101010101" pitchFamily="49" charset="-122"/>
              </a:rPr>
              <a:t>“</a:t>
            </a:r>
            <a:r>
              <a:rPr lang="zh-CN" altLang="en-US" sz="2800" b="1">
                <a:solidFill>
                  <a:srgbClr val="FF0000"/>
                </a:solidFill>
                <a:latin typeface="楷体" panose="02010609060101010101" pitchFamily="49" charset="-122"/>
                <a:ea typeface="楷体" panose="02010609060101010101" pitchFamily="49" charset="-122"/>
                <a:sym typeface="黑体" panose="02010609060101010101" pitchFamily="49" charset="-122"/>
              </a:rPr>
              <a:t>我们</a:t>
            </a:r>
            <a:r>
              <a:rPr lang="en-US" altLang="zh-CN" sz="2800" b="1">
                <a:solidFill>
                  <a:srgbClr val="FF0000"/>
                </a:solidFill>
                <a:latin typeface="Arial" panose="020B0604020202020204" pitchFamily="34" charset="0"/>
                <a:ea typeface="宋体" panose="02010600030101010101" pitchFamily="2" charset="-122"/>
                <a:sym typeface="黑体" panose="02010609060101010101" pitchFamily="49" charset="-122"/>
              </a:rPr>
              <a:t>”</a:t>
            </a:r>
            <a:r>
              <a:rPr lang="zh-CN" altLang="en-US" sz="2800" b="1">
                <a:solidFill>
                  <a:srgbClr val="FF0000"/>
                </a:solidFill>
                <a:latin typeface="楷体" panose="02010609060101010101" pitchFamily="49" charset="-122"/>
                <a:ea typeface="楷体" panose="02010609060101010101" pitchFamily="49" charset="-122"/>
                <a:sym typeface="黑体" panose="02010609060101010101" pitchFamily="49" charset="-122"/>
              </a:rPr>
              <a:t>主观臆断</a:t>
            </a:r>
            <a:r>
              <a:rPr lang="en-US" altLang="zh-CN" sz="2800" b="1">
                <a:solidFill>
                  <a:srgbClr val="FF0000"/>
                </a:solidFill>
                <a:latin typeface="Arial" panose="020B0604020202020204" pitchFamily="34" charset="0"/>
                <a:ea typeface="宋体" panose="02010600030101010101" pitchFamily="2" charset="-122"/>
                <a:sym typeface="黑体" panose="02010609060101010101" pitchFamily="49" charset="-122"/>
              </a:rPr>
              <a:t>,</a:t>
            </a:r>
            <a:r>
              <a:rPr lang="zh-CN" altLang="en-US" sz="2800" b="1">
                <a:solidFill>
                  <a:srgbClr val="FF0000"/>
                </a:solidFill>
                <a:latin typeface="楷体" panose="02010609060101010101" pitchFamily="49" charset="-122"/>
                <a:ea typeface="楷体" panose="02010609060101010101" pitchFamily="49" charset="-122"/>
                <a:sym typeface="黑体" panose="02010609060101010101" pitchFamily="49" charset="-122"/>
              </a:rPr>
              <a:t>凭个人的好恶和偏见加以判定</a:t>
            </a:r>
            <a:r>
              <a:rPr lang="en-US" altLang="zh-CN" sz="2800" b="1">
                <a:solidFill>
                  <a:srgbClr val="0000CC"/>
                </a:solidFill>
                <a:latin typeface="Arial" panose="020B0604020202020204" pitchFamily="34" charset="0"/>
                <a:ea typeface="宋体" panose="02010600030101010101" pitchFamily="2" charset="-122"/>
                <a:sym typeface="黑体" panose="02010609060101010101" pitchFamily="49" charset="-122"/>
              </a:rPr>
              <a:t>,</a:t>
            </a:r>
            <a:r>
              <a:rPr lang="zh-CN" altLang="en-US" sz="2800" b="1">
                <a:solidFill>
                  <a:srgbClr val="0000CC"/>
                </a:solidFill>
                <a:latin typeface="楷体" panose="02010609060101010101" pitchFamily="49" charset="-122"/>
                <a:ea typeface="楷体" panose="02010609060101010101" pitchFamily="49" charset="-122"/>
                <a:sym typeface="黑体" panose="02010609060101010101" pitchFamily="49" charset="-122"/>
              </a:rPr>
              <a:t>以致造成冤案</a:t>
            </a:r>
            <a:r>
              <a:rPr lang="zh-CN" altLang="en-US" sz="2800" b="1">
                <a:solidFill>
                  <a:srgbClr val="0000FF"/>
                </a:solidFill>
                <a:latin typeface="楷体" panose="02010609060101010101" pitchFamily="49" charset="-122"/>
                <a:ea typeface="楷体" panose="02010609060101010101" pitchFamily="49" charset="-122"/>
                <a:sym typeface="宋体" panose="02010600030101010101" pitchFamily="2" charset="-122"/>
              </a:rPr>
              <a:t>。</a:t>
            </a:r>
            <a:endParaRPr lang="zh-CN" altLang="en-US" sz="2800" b="1">
              <a:solidFill>
                <a:srgbClr val="0000FF"/>
              </a:solidFill>
              <a:latin typeface="楷体" panose="02010609060101010101" pitchFamily="49" charset="-122"/>
              <a:ea typeface="楷体" panose="02010609060101010101" pitchFamily="49"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36197" name="文本框 1"/>
          <p:cNvSpPr txBox="1"/>
          <p:nvPr/>
        </p:nvSpPr>
        <p:spPr>
          <a:xfrm>
            <a:off x="779463" y="3159125"/>
            <a:ext cx="709612" cy="644525"/>
          </a:xfrm>
          <a:prstGeom prst="rect">
            <a:avLst/>
          </a:prstGeom>
          <a:noFill/>
          <a:ln w="9525">
            <a:noFill/>
          </a:ln>
        </p:spPr>
        <p:txBody>
          <a:bodyPr anchor="t">
            <a:spAutoFit/>
          </a:bodyPr>
          <a:p>
            <a:r>
              <a:rPr lang="zh-CN" altLang="en-US" sz="3600" b="1">
                <a:solidFill>
                  <a:srgbClr val="0000FF"/>
                </a:solidFill>
                <a:latin typeface="楷体" panose="02010609060101010101" pitchFamily="49" charset="-122"/>
                <a:ea typeface="楷体" panose="02010609060101010101" pitchFamily="49" charset="-122"/>
              </a:rPr>
              <a:t>猫</a:t>
            </a:r>
            <a:endParaRPr lang="zh-CN" altLang="en-US" sz="3600" b="1">
              <a:solidFill>
                <a:srgbClr val="0000FF"/>
              </a:solidFill>
              <a:latin typeface="楷体" panose="02010609060101010101" pitchFamily="49" charset="-122"/>
              <a:ea typeface="楷体" panose="02010609060101010101" pitchFamily="49" charset="-122"/>
            </a:endParaRPr>
          </a:p>
        </p:txBody>
      </p:sp>
      <p:sp>
        <p:nvSpPr>
          <p:cNvPr id="136198" name="左大括号 21"/>
          <p:cNvSpPr/>
          <p:nvPr/>
        </p:nvSpPr>
        <p:spPr>
          <a:xfrm>
            <a:off x="1490663" y="2460625"/>
            <a:ext cx="322262" cy="1951038"/>
          </a:xfrm>
          <a:prstGeom prst="leftBrace">
            <a:avLst>
              <a:gd name="adj1" fmla="val 30859"/>
              <a:gd name="adj2" fmla="val 50000"/>
            </a:avLst>
          </a:prstGeom>
          <a:noFill/>
          <a:ln w="31750" cap="flat" cmpd="sng">
            <a:solidFill>
              <a:srgbClr val="000000"/>
            </a:solidFill>
            <a:prstDash val="solid"/>
            <a:round/>
            <a:headEnd type="none" w="med" len="med"/>
            <a:tailEnd type="none" w="med" len="med"/>
          </a:ln>
        </p:spPr>
        <p:txBody>
          <a:bodyPr anchor="ctr"/>
          <a:p>
            <a:pPr algn="ctr"/>
            <a:endParaRPr lang="zh-CN" altLang="en-US" sz="3200" b="1" dirty="0">
              <a:solidFill>
                <a:srgbClr val="000000"/>
              </a:solidFill>
              <a:latin typeface="楷体" panose="02010609060101010101" pitchFamily="49" charset="-122"/>
              <a:ea typeface="楷体" panose="02010609060101010101" pitchFamily="49" charset="-122"/>
            </a:endParaRPr>
          </a:p>
        </p:txBody>
      </p:sp>
      <p:sp>
        <p:nvSpPr>
          <p:cNvPr id="136199" name="文本框 2"/>
          <p:cNvSpPr txBox="1"/>
          <p:nvPr/>
        </p:nvSpPr>
        <p:spPr>
          <a:xfrm>
            <a:off x="1812925" y="2233613"/>
            <a:ext cx="1514475" cy="460375"/>
          </a:xfrm>
          <a:prstGeom prst="rect">
            <a:avLst/>
          </a:prstGeom>
          <a:noFill/>
          <a:ln w="9525">
            <a:noFill/>
          </a:ln>
        </p:spPr>
        <p:txBody>
          <a:bodyPr anchor="t">
            <a:spAutoFit/>
          </a:bodyPr>
          <a:p>
            <a:r>
              <a:rPr lang="zh-CN" altLang="en-US" sz="2400" b="1">
                <a:latin typeface="楷体" panose="02010609060101010101" pitchFamily="49" charset="-122"/>
                <a:ea typeface="楷体" panose="02010609060101010101" pitchFamily="49" charset="-122"/>
              </a:rPr>
              <a:t>第一只猫</a:t>
            </a:r>
            <a:endParaRPr lang="zh-CN" altLang="en-US" sz="2400" b="1">
              <a:latin typeface="楷体" panose="02010609060101010101" pitchFamily="49" charset="-122"/>
              <a:ea typeface="楷体" panose="02010609060101010101" pitchFamily="49" charset="-122"/>
            </a:endParaRPr>
          </a:p>
        </p:txBody>
      </p:sp>
      <p:sp>
        <p:nvSpPr>
          <p:cNvPr id="136200" name="左大括号 3"/>
          <p:cNvSpPr/>
          <p:nvPr/>
        </p:nvSpPr>
        <p:spPr>
          <a:xfrm>
            <a:off x="3175000" y="2100263"/>
            <a:ext cx="220663" cy="727075"/>
          </a:xfrm>
          <a:prstGeom prst="leftBrace">
            <a:avLst>
              <a:gd name="adj1" fmla="val 31286"/>
              <a:gd name="adj2" fmla="val 50000"/>
            </a:avLst>
          </a:prstGeom>
          <a:noFill/>
          <a:ln w="25400" cap="flat" cmpd="sng">
            <a:solidFill>
              <a:srgbClr val="000000"/>
            </a:solidFill>
            <a:prstDash val="solid"/>
            <a:round/>
            <a:headEnd type="none" w="med" len="med"/>
            <a:tailEnd type="none" w="med" len="med"/>
          </a:ln>
        </p:spPr>
        <p:txBody>
          <a:bodyPr anchor="ctr"/>
          <a:p>
            <a:pPr algn="ctr"/>
            <a:endParaRPr lang="zh-CN" altLang="en-US" sz="3200" b="1" dirty="0">
              <a:solidFill>
                <a:srgbClr val="000000"/>
              </a:solidFill>
              <a:latin typeface="楷体" panose="02010609060101010101" pitchFamily="49" charset="-122"/>
              <a:ea typeface="楷体" panose="02010609060101010101" pitchFamily="49" charset="-122"/>
            </a:endParaRPr>
          </a:p>
        </p:txBody>
      </p:sp>
      <p:sp>
        <p:nvSpPr>
          <p:cNvPr id="136201" name="文本框 4"/>
          <p:cNvSpPr txBox="1"/>
          <p:nvPr/>
        </p:nvSpPr>
        <p:spPr>
          <a:xfrm>
            <a:off x="3276600" y="1916113"/>
            <a:ext cx="4421188" cy="457200"/>
          </a:xfrm>
          <a:prstGeom prst="rect">
            <a:avLst/>
          </a:prstGeom>
          <a:noFill/>
          <a:ln w="9525">
            <a:noFill/>
          </a:ln>
        </p:spPr>
        <p:txBody>
          <a:bodyPr anchor="t">
            <a:spAutoFit/>
          </a:bodyPr>
          <a:p>
            <a:r>
              <a:rPr lang="zh-CN" altLang="en-US" sz="2400" b="1" dirty="0">
                <a:latin typeface="楷体" panose="02010609060101010101" pitchFamily="49" charset="-122"/>
                <a:ea typeface="楷体" panose="02010609060101010101" pitchFamily="49" charset="-122"/>
              </a:rPr>
              <a:t>活泼可爱因</a:t>
            </a:r>
            <a:r>
              <a:rPr lang="zh-CN" altLang="en-US" sz="2400" b="1">
                <a:latin typeface="楷体" panose="02010609060101010101" pitchFamily="49" charset="-122"/>
                <a:ea typeface="楷体" panose="02010609060101010101" pitchFamily="49" charset="-122"/>
              </a:rPr>
              <a:t>病亡</a:t>
            </a:r>
            <a:endParaRPr lang="zh-CN" altLang="en-US" sz="2400" b="1">
              <a:latin typeface="楷体" panose="02010609060101010101" pitchFamily="49" charset="-122"/>
              <a:ea typeface="楷体" panose="02010609060101010101" pitchFamily="49" charset="-122"/>
            </a:endParaRPr>
          </a:p>
        </p:txBody>
      </p:sp>
      <p:sp>
        <p:nvSpPr>
          <p:cNvPr id="136202" name="文本框 5"/>
          <p:cNvSpPr txBox="1"/>
          <p:nvPr/>
        </p:nvSpPr>
        <p:spPr>
          <a:xfrm>
            <a:off x="3313113" y="2527300"/>
            <a:ext cx="4421187" cy="460375"/>
          </a:xfrm>
          <a:prstGeom prst="rect">
            <a:avLst/>
          </a:prstGeom>
          <a:noFill/>
          <a:ln w="9525">
            <a:noFill/>
          </a:ln>
        </p:spPr>
        <p:txBody>
          <a:bodyPr anchor="t">
            <a:spAutoFit/>
          </a:bodyPr>
          <a:p>
            <a:r>
              <a:rPr lang="zh-CN" altLang="en-US" sz="2400" b="1">
                <a:latin typeface="楷体" panose="02010609060101010101" pitchFamily="49" charset="-122"/>
                <a:ea typeface="楷体" panose="02010609060101010101" pitchFamily="49" charset="-122"/>
              </a:rPr>
              <a:t>难过酸辛首次养</a:t>
            </a:r>
            <a:endParaRPr lang="zh-CN" altLang="en-US" sz="2400" b="1">
              <a:latin typeface="楷体" panose="02010609060101010101" pitchFamily="49" charset="-122"/>
              <a:ea typeface="楷体" panose="02010609060101010101" pitchFamily="49" charset="-122"/>
            </a:endParaRPr>
          </a:p>
        </p:txBody>
      </p:sp>
      <p:sp>
        <p:nvSpPr>
          <p:cNvPr id="136203" name="文本框 6"/>
          <p:cNvSpPr txBox="1"/>
          <p:nvPr/>
        </p:nvSpPr>
        <p:spPr>
          <a:xfrm>
            <a:off x="1812925" y="3251200"/>
            <a:ext cx="1582738" cy="460375"/>
          </a:xfrm>
          <a:prstGeom prst="rect">
            <a:avLst/>
          </a:prstGeom>
          <a:noFill/>
          <a:ln w="9525">
            <a:noFill/>
          </a:ln>
        </p:spPr>
        <p:txBody>
          <a:bodyPr anchor="t">
            <a:spAutoFit/>
          </a:bodyPr>
          <a:p>
            <a:r>
              <a:rPr lang="zh-CN" altLang="en-US" sz="2400" b="1">
                <a:latin typeface="楷体" panose="02010609060101010101" pitchFamily="49" charset="-122"/>
                <a:ea typeface="楷体" panose="02010609060101010101" pitchFamily="49" charset="-122"/>
              </a:rPr>
              <a:t>第二只猫</a:t>
            </a:r>
            <a:endParaRPr lang="zh-CN" altLang="en-US" sz="2400" b="1">
              <a:latin typeface="楷体" panose="02010609060101010101" pitchFamily="49" charset="-122"/>
              <a:ea typeface="楷体" panose="02010609060101010101" pitchFamily="49" charset="-122"/>
            </a:endParaRPr>
          </a:p>
        </p:txBody>
      </p:sp>
      <p:sp>
        <p:nvSpPr>
          <p:cNvPr id="136204" name="左大括号 7"/>
          <p:cNvSpPr/>
          <p:nvPr/>
        </p:nvSpPr>
        <p:spPr>
          <a:xfrm>
            <a:off x="3175000" y="3251200"/>
            <a:ext cx="220663" cy="581025"/>
          </a:xfrm>
          <a:prstGeom prst="leftBrace">
            <a:avLst>
              <a:gd name="adj1" fmla="val 31377"/>
              <a:gd name="adj2" fmla="val 50000"/>
            </a:avLst>
          </a:prstGeom>
          <a:noFill/>
          <a:ln w="25400" cap="flat" cmpd="sng">
            <a:solidFill>
              <a:srgbClr val="000000"/>
            </a:solidFill>
            <a:prstDash val="solid"/>
            <a:round/>
            <a:headEnd type="none" w="med" len="med"/>
            <a:tailEnd type="none" w="med" len="med"/>
          </a:ln>
        </p:spPr>
        <p:txBody>
          <a:bodyPr anchor="ctr"/>
          <a:p>
            <a:pPr algn="ctr"/>
            <a:endParaRPr lang="zh-CN" altLang="en-US" sz="3200" b="1" dirty="0">
              <a:solidFill>
                <a:srgbClr val="000000"/>
              </a:solidFill>
              <a:latin typeface="楷体" panose="02010609060101010101" pitchFamily="49" charset="-122"/>
              <a:ea typeface="楷体" panose="02010609060101010101" pitchFamily="49" charset="-122"/>
            </a:endParaRPr>
          </a:p>
        </p:txBody>
      </p:sp>
      <p:sp>
        <p:nvSpPr>
          <p:cNvPr id="136205" name="文本框 8"/>
          <p:cNvSpPr txBox="1"/>
          <p:nvPr/>
        </p:nvSpPr>
        <p:spPr>
          <a:xfrm>
            <a:off x="3325813" y="3054350"/>
            <a:ext cx="4421187" cy="460375"/>
          </a:xfrm>
          <a:prstGeom prst="rect">
            <a:avLst/>
          </a:prstGeom>
          <a:noFill/>
          <a:ln w="9525">
            <a:noFill/>
          </a:ln>
        </p:spPr>
        <p:txBody>
          <a:bodyPr anchor="t">
            <a:spAutoFit/>
          </a:bodyPr>
          <a:p>
            <a:r>
              <a:rPr lang="zh-CN" altLang="en-US" sz="2400" b="1">
                <a:latin typeface="楷体" panose="02010609060101010101" pitchFamily="49" charset="-122"/>
                <a:ea typeface="楷体" panose="02010609060101010101" pitchFamily="49" charset="-122"/>
              </a:rPr>
              <a:t>活泼有趣却亡失</a:t>
            </a:r>
            <a:endParaRPr lang="zh-CN" altLang="en-US" sz="2400" b="1">
              <a:latin typeface="楷体" panose="02010609060101010101" pitchFamily="49" charset="-122"/>
              <a:ea typeface="楷体" panose="02010609060101010101" pitchFamily="49" charset="-122"/>
            </a:endParaRPr>
          </a:p>
        </p:txBody>
      </p:sp>
      <p:sp>
        <p:nvSpPr>
          <p:cNvPr id="136206" name="文本框 10"/>
          <p:cNvSpPr txBox="1"/>
          <p:nvPr/>
        </p:nvSpPr>
        <p:spPr>
          <a:xfrm>
            <a:off x="3325813" y="3514725"/>
            <a:ext cx="4421187" cy="460375"/>
          </a:xfrm>
          <a:prstGeom prst="rect">
            <a:avLst/>
          </a:prstGeom>
          <a:noFill/>
          <a:ln w="9525">
            <a:noFill/>
          </a:ln>
        </p:spPr>
        <p:txBody>
          <a:bodyPr anchor="t">
            <a:spAutoFit/>
          </a:bodyPr>
          <a:p>
            <a:r>
              <a:rPr lang="zh-CN" altLang="en-US" sz="2400" b="1">
                <a:latin typeface="楷体" panose="02010609060101010101" pitchFamily="49" charset="-122"/>
                <a:ea typeface="楷体" panose="02010609060101010101" pitchFamily="49" charset="-122"/>
              </a:rPr>
              <a:t>怅然愤恨久不养</a:t>
            </a:r>
            <a:endParaRPr lang="zh-CN" altLang="en-US" sz="2400" b="1">
              <a:latin typeface="楷体" panose="02010609060101010101" pitchFamily="49" charset="-122"/>
              <a:ea typeface="楷体" panose="02010609060101010101" pitchFamily="49" charset="-122"/>
            </a:endParaRPr>
          </a:p>
        </p:txBody>
      </p:sp>
      <p:sp>
        <p:nvSpPr>
          <p:cNvPr id="136207" name="文本框 11"/>
          <p:cNvSpPr txBox="1"/>
          <p:nvPr/>
        </p:nvSpPr>
        <p:spPr>
          <a:xfrm>
            <a:off x="1812925" y="4311650"/>
            <a:ext cx="1500188" cy="460375"/>
          </a:xfrm>
          <a:prstGeom prst="rect">
            <a:avLst/>
          </a:prstGeom>
          <a:noFill/>
          <a:ln w="9525">
            <a:noFill/>
          </a:ln>
        </p:spPr>
        <p:txBody>
          <a:bodyPr anchor="t">
            <a:spAutoFit/>
          </a:bodyPr>
          <a:p>
            <a:r>
              <a:rPr lang="zh-CN" altLang="en-US" sz="2400" b="1">
                <a:latin typeface="楷体" panose="02010609060101010101" pitchFamily="49" charset="-122"/>
                <a:ea typeface="楷体" panose="02010609060101010101" pitchFamily="49" charset="-122"/>
              </a:rPr>
              <a:t>第三只猫</a:t>
            </a:r>
            <a:endParaRPr lang="zh-CN" altLang="en-US" sz="2400" b="1">
              <a:latin typeface="楷体" panose="02010609060101010101" pitchFamily="49" charset="-122"/>
              <a:ea typeface="楷体" panose="02010609060101010101" pitchFamily="49" charset="-122"/>
            </a:endParaRPr>
          </a:p>
        </p:txBody>
      </p:sp>
      <p:sp>
        <p:nvSpPr>
          <p:cNvPr id="136208" name="左大括号 12"/>
          <p:cNvSpPr/>
          <p:nvPr/>
        </p:nvSpPr>
        <p:spPr>
          <a:xfrm>
            <a:off x="3175000" y="4251325"/>
            <a:ext cx="220663" cy="579438"/>
          </a:xfrm>
          <a:prstGeom prst="leftBrace">
            <a:avLst>
              <a:gd name="adj1" fmla="val 31389"/>
              <a:gd name="adj2" fmla="val 50000"/>
            </a:avLst>
          </a:prstGeom>
          <a:noFill/>
          <a:ln w="25400" cap="flat" cmpd="sng">
            <a:solidFill>
              <a:srgbClr val="000000"/>
            </a:solidFill>
            <a:prstDash val="solid"/>
            <a:round/>
            <a:headEnd type="none" w="med" len="med"/>
            <a:tailEnd type="none" w="med" len="med"/>
          </a:ln>
        </p:spPr>
        <p:txBody>
          <a:bodyPr anchor="ctr"/>
          <a:p>
            <a:pPr algn="ctr"/>
            <a:endParaRPr lang="zh-CN" altLang="en-US" sz="3200" b="1" dirty="0">
              <a:solidFill>
                <a:srgbClr val="000000"/>
              </a:solidFill>
              <a:latin typeface="楷体" panose="02010609060101010101" pitchFamily="49" charset="-122"/>
              <a:ea typeface="楷体" panose="02010609060101010101" pitchFamily="49" charset="-122"/>
            </a:endParaRPr>
          </a:p>
        </p:txBody>
      </p:sp>
      <p:sp>
        <p:nvSpPr>
          <p:cNvPr id="136209" name="文本框 13"/>
          <p:cNvSpPr txBox="1"/>
          <p:nvPr/>
        </p:nvSpPr>
        <p:spPr>
          <a:xfrm>
            <a:off x="3313113" y="4081463"/>
            <a:ext cx="4421187" cy="460375"/>
          </a:xfrm>
          <a:prstGeom prst="rect">
            <a:avLst/>
          </a:prstGeom>
          <a:noFill/>
          <a:ln w="9525">
            <a:noFill/>
          </a:ln>
        </p:spPr>
        <p:txBody>
          <a:bodyPr anchor="t">
            <a:spAutoFit/>
          </a:bodyPr>
          <a:p>
            <a:r>
              <a:rPr lang="zh-CN" altLang="en-US" sz="2400" b="1">
                <a:latin typeface="楷体" panose="02010609060101010101" pitchFamily="49" charset="-122"/>
                <a:ea typeface="楷体" panose="02010609060101010101" pitchFamily="49" charset="-122"/>
              </a:rPr>
              <a:t>平白无故蒙冤死</a:t>
            </a:r>
            <a:endParaRPr lang="zh-CN" altLang="en-US" sz="2400" b="1">
              <a:latin typeface="楷体" panose="02010609060101010101" pitchFamily="49" charset="-122"/>
              <a:ea typeface="楷体" panose="02010609060101010101" pitchFamily="49" charset="-122"/>
            </a:endParaRPr>
          </a:p>
        </p:txBody>
      </p:sp>
      <p:sp>
        <p:nvSpPr>
          <p:cNvPr id="136210" name="文本框 14"/>
          <p:cNvSpPr txBox="1"/>
          <p:nvPr/>
        </p:nvSpPr>
        <p:spPr>
          <a:xfrm>
            <a:off x="3325813" y="4541838"/>
            <a:ext cx="4421187" cy="460375"/>
          </a:xfrm>
          <a:prstGeom prst="rect">
            <a:avLst/>
          </a:prstGeom>
          <a:noFill/>
          <a:ln w="9525">
            <a:noFill/>
          </a:ln>
        </p:spPr>
        <p:txBody>
          <a:bodyPr anchor="t">
            <a:spAutoFit/>
          </a:bodyPr>
          <a:p>
            <a:r>
              <a:rPr lang="zh-CN" altLang="en-US" sz="2400" b="1">
                <a:latin typeface="楷体" panose="02010609060101010101" pitchFamily="49" charset="-122"/>
                <a:ea typeface="楷体" panose="02010609060101010101" pitchFamily="49" charset="-122"/>
              </a:rPr>
              <a:t>自责内疚永不养</a:t>
            </a:r>
            <a:endParaRPr lang="zh-CN" altLang="en-US" sz="2400" b="1">
              <a:latin typeface="楷体" panose="02010609060101010101" pitchFamily="49" charset="-122"/>
              <a:ea typeface="楷体" panose="02010609060101010101" pitchFamily="49" charset="-122"/>
            </a:endParaRPr>
          </a:p>
        </p:txBody>
      </p:sp>
      <p:sp>
        <p:nvSpPr>
          <p:cNvPr id="136211" name="左大括号 15"/>
          <p:cNvSpPr/>
          <p:nvPr/>
        </p:nvSpPr>
        <p:spPr>
          <a:xfrm flipH="1">
            <a:off x="5749925" y="2209800"/>
            <a:ext cx="374650" cy="2438400"/>
          </a:xfrm>
          <a:prstGeom prst="leftBrace">
            <a:avLst>
              <a:gd name="adj1" fmla="val 30794"/>
              <a:gd name="adj2" fmla="val 50000"/>
            </a:avLst>
          </a:prstGeom>
          <a:noFill/>
          <a:ln w="34925" cap="flat" cmpd="sng">
            <a:solidFill>
              <a:srgbClr val="000000"/>
            </a:solidFill>
            <a:prstDash val="solid"/>
            <a:round/>
            <a:headEnd type="none" w="med" len="med"/>
            <a:tailEnd type="none" w="med" len="med"/>
          </a:ln>
        </p:spPr>
        <p:txBody>
          <a:bodyPr anchor="ctr"/>
          <a:p>
            <a:pPr algn="ctr"/>
            <a:endParaRPr lang="zh-CN" altLang="en-US" sz="3200" b="1" dirty="0">
              <a:solidFill>
                <a:srgbClr val="000000"/>
              </a:solidFill>
              <a:latin typeface="楷体" panose="02010609060101010101" pitchFamily="49" charset="-122"/>
              <a:ea typeface="楷体" panose="02010609060101010101" pitchFamily="49" charset="-122"/>
            </a:endParaRPr>
          </a:p>
        </p:txBody>
      </p:sp>
      <p:sp>
        <p:nvSpPr>
          <p:cNvPr id="136212" name="文本框 16"/>
          <p:cNvSpPr txBox="1"/>
          <p:nvPr/>
        </p:nvSpPr>
        <p:spPr>
          <a:xfrm>
            <a:off x="6124575" y="2952750"/>
            <a:ext cx="3019425" cy="885825"/>
          </a:xfrm>
          <a:prstGeom prst="rect">
            <a:avLst/>
          </a:prstGeom>
          <a:noFill/>
          <a:ln w="9525">
            <a:noFill/>
          </a:ln>
        </p:spPr>
        <p:txBody>
          <a:bodyPr anchor="t">
            <a:spAutoFit/>
          </a:bodyPr>
          <a:p>
            <a:r>
              <a:rPr lang="zh-CN" altLang="en-US" sz="2600" b="1" dirty="0">
                <a:solidFill>
                  <a:srgbClr val="0000CC"/>
                </a:solidFill>
                <a:latin typeface="楷体" panose="02010609060101010101" pitchFamily="49" charset="-122"/>
                <a:ea typeface="楷体" panose="02010609060101010101" pitchFamily="49" charset="-122"/>
              </a:rPr>
              <a:t>弄清事实</a:t>
            </a:r>
            <a:r>
              <a:rPr lang="en-US" altLang="zh-CN" sz="2600" b="1">
                <a:solidFill>
                  <a:srgbClr val="0000CC"/>
                </a:solidFill>
                <a:latin typeface="Arial" panose="020B0604020202020204" pitchFamily="34" charset="0"/>
                <a:ea typeface="宋体" panose="02010600030101010101" pitchFamily="2" charset="-122"/>
              </a:rPr>
              <a:t>,</a:t>
            </a:r>
            <a:r>
              <a:rPr lang="zh-CN" altLang="en-US" sz="2600" b="1" dirty="0">
                <a:solidFill>
                  <a:srgbClr val="0000CC"/>
                </a:solidFill>
                <a:latin typeface="楷体" panose="02010609060101010101" pitchFamily="49" charset="-122"/>
                <a:ea typeface="楷体" panose="02010609060101010101" pitchFamily="49" charset="-122"/>
              </a:rPr>
              <a:t>不存偏见同</a:t>
            </a:r>
            <a:r>
              <a:rPr lang="zh-CN" altLang="en-US" sz="2600" b="1">
                <a:solidFill>
                  <a:srgbClr val="0000CC"/>
                </a:solidFill>
                <a:latin typeface="楷体" panose="02010609060101010101" pitchFamily="49" charset="-122"/>
                <a:ea typeface="楷体" panose="02010609060101010101" pitchFamily="49" charset="-122"/>
              </a:rPr>
              <a:t>情</a:t>
            </a:r>
            <a:r>
              <a:rPr lang="zh-CN" altLang="en-US" sz="2600" b="1" dirty="0">
                <a:solidFill>
                  <a:srgbClr val="0000CC"/>
                </a:solidFill>
                <a:latin typeface="楷体" panose="02010609060101010101" pitchFamily="49" charset="-122"/>
                <a:ea typeface="楷体" panose="02010609060101010101" pitchFamily="49" charset="-122"/>
              </a:rPr>
              <a:t>弱小</a:t>
            </a:r>
            <a:r>
              <a:rPr lang="en-US" altLang="zh-CN" sz="2600" b="1">
                <a:solidFill>
                  <a:srgbClr val="0000CC"/>
                </a:solidFill>
                <a:latin typeface="Arial" panose="020B0604020202020204" pitchFamily="34" charset="0"/>
                <a:ea typeface="宋体" panose="02010600030101010101" pitchFamily="2" charset="-122"/>
              </a:rPr>
              <a:t>,</a:t>
            </a:r>
            <a:r>
              <a:rPr lang="zh-CN" altLang="en-US" sz="2600" b="1" dirty="0">
                <a:solidFill>
                  <a:srgbClr val="0000CC"/>
                </a:solidFill>
                <a:latin typeface="楷体" panose="02010609060101010101" pitchFamily="49" charset="-122"/>
                <a:ea typeface="楷体" panose="02010609060101010101" pitchFamily="49" charset="-122"/>
              </a:rPr>
              <a:t>善</a:t>
            </a:r>
            <a:r>
              <a:rPr lang="zh-CN" altLang="en-US" sz="2600" b="1">
                <a:solidFill>
                  <a:srgbClr val="0000CC"/>
                </a:solidFill>
                <a:latin typeface="楷体" panose="02010609060101010101" pitchFamily="49" charset="-122"/>
                <a:ea typeface="楷体" panose="02010609060101010101" pitchFamily="49" charset="-122"/>
              </a:rPr>
              <a:t>待生命</a:t>
            </a:r>
            <a:endParaRPr lang="zh-CN" altLang="en-US" sz="2600" b="1">
              <a:solidFill>
                <a:srgbClr val="0000CC"/>
              </a:solidFill>
              <a:latin typeface="楷体" panose="02010609060101010101" pitchFamily="49" charset="-122"/>
              <a:ea typeface="楷体" panose="02010609060101010101" pitchFamily="49" charset="-122"/>
            </a:endParaRPr>
          </a:p>
        </p:txBody>
      </p:sp>
      <p:sp>
        <p:nvSpPr>
          <p:cNvPr id="14341" name="AutoShape 2"/>
          <p:cNvSpPr/>
          <p:nvPr/>
        </p:nvSpPr>
        <p:spPr>
          <a:xfrm>
            <a:off x="293688" y="123825"/>
            <a:ext cx="8229600" cy="1143000"/>
          </a:xfrm>
          <a:prstGeom prst="roundRect">
            <a:avLst>
              <a:gd name="adj" fmla="val 16667"/>
            </a:avLst>
          </a:prstGeom>
          <a:noFill/>
          <a:ln w="9525">
            <a:noFill/>
          </a:ln>
        </p:spPr>
        <p:txBody>
          <a:bodyPr anchor="ctr"/>
          <a:p>
            <a:r>
              <a:rPr lang="zh-CN" altLang="en-US" sz="3200" b="1">
                <a:latin typeface="Calibri" panose="020F0502020204030204" pitchFamily="34" charset="0"/>
                <a:ea typeface="黑体" panose="02010609060101010101" pitchFamily="49" charset="-122"/>
              </a:rPr>
              <a:t>板书设计</a:t>
            </a:r>
            <a:endParaRPr lang="zh-CN" altLang="en-US" sz="3200" b="1">
              <a:latin typeface="Calibri" panose="020F0502020204030204" pitchFamily="34" charset="0"/>
              <a:ea typeface="黑体" panose="02010609060101010101" pitchFamily="49" charset="-122"/>
            </a:endParaRPr>
          </a:p>
        </p:txBody>
      </p:sp>
    </p:spTree>
  </p:cSld>
  <p:clrMapOvr>
    <a:masterClrMapping/>
  </p:clrMapOvr>
  <p:transition spd="slow">
    <p:random/>
  </p:transition>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39269" name="文本框 1"/>
          <p:cNvSpPr txBox="1"/>
          <p:nvPr/>
        </p:nvSpPr>
        <p:spPr>
          <a:xfrm>
            <a:off x="252413" y="1412875"/>
            <a:ext cx="8302625" cy="519113"/>
          </a:xfrm>
          <a:prstGeom prst="rect">
            <a:avLst/>
          </a:prstGeom>
          <a:noFill/>
          <a:ln w="9525">
            <a:noFill/>
          </a:ln>
        </p:spPr>
        <p:txBody>
          <a:bodyPr anchor="t">
            <a:spAutoFit/>
          </a:bodyPr>
          <a:p>
            <a:r>
              <a:rPr lang="en-US" altLang="zh-CN" sz="2400" b="1">
                <a:latin typeface="宋体" panose="02010600030101010101" pitchFamily="2" charset="-122"/>
                <a:ea typeface="宋体" panose="02010600030101010101" pitchFamily="2" charset="-122"/>
              </a:rPr>
              <a:t>   </a:t>
            </a:r>
            <a:r>
              <a:rPr lang="zh-CN" altLang="en-US" sz="2800" b="1" dirty="0">
                <a:latin typeface="宋体" panose="02010600030101010101" pitchFamily="2" charset="-122"/>
                <a:ea typeface="宋体" panose="02010600030101010101" pitchFamily="2" charset="-122"/>
              </a:rPr>
              <a:t>阅读作业本语段</a:t>
            </a:r>
            <a:r>
              <a:rPr lang="zh-CN" altLang="en-US" sz="2800" b="1" dirty="0">
                <a:latin typeface="Arial" panose="020B0604020202020204" pitchFamily="34" charset="0"/>
                <a:ea typeface="宋体" panose="02010600030101010101" pitchFamily="2" charset="-122"/>
              </a:rPr>
              <a:t>［甲</a:t>
            </a:r>
            <a:r>
              <a:rPr lang="en-US" altLang="en-US" sz="2800" b="1">
                <a:latin typeface="Arial" panose="020B0604020202020204" pitchFamily="34" charset="0"/>
                <a:ea typeface="宋体" panose="02010600030101010101" pitchFamily="2" charset="-122"/>
              </a:rPr>
              <a:t>］</a:t>
            </a:r>
            <a:r>
              <a:rPr lang="zh-CN" altLang="en-US" sz="2800" b="1" dirty="0">
                <a:latin typeface="Arial" panose="020B0604020202020204" pitchFamily="34" charset="0"/>
                <a:ea typeface="宋体" panose="02010600030101010101" pitchFamily="2" charset="-122"/>
              </a:rPr>
              <a:t>［乙</a:t>
            </a:r>
            <a:r>
              <a:rPr lang="en-US" altLang="en-US" sz="2800" b="1">
                <a:latin typeface="Arial" panose="020B0604020202020204" pitchFamily="34" charset="0"/>
                <a:ea typeface="宋体" panose="02010600030101010101" pitchFamily="2" charset="-122"/>
              </a:rPr>
              <a:t>］</a:t>
            </a:r>
            <a:r>
              <a:rPr lang="zh-CN" altLang="en-US" sz="2800" b="1" dirty="0">
                <a:latin typeface="Arial" panose="020B0604020202020204" pitchFamily="34" charset="0"/>
                <a:ea typeface="宋体" panose="02010600030101010101" pitchFamily="2" charset="-122"/>
              </a:rPr>
              <a:t>［丙</a:t>
            </a:r>
            <a:r>
              <a:rPr lang="en-US" altLang="en-US" sz="2800" b="1">
                <a:latin typeface="Arial" panose="020B0604020202020204" pitchFamily="34" charset="0"/>
                <a:ea typeface="宋体" panose="02010600030101010101" pitchFamily="2" charset="-122"/>
              </a:rPr>
              <a:t>］</a:t>
            </a:r>
            <a:r>
              <a:rPr lang="en-US" altLang="en-US">
                <a:latin typeface="Arial" panose="020B0604020202020204" pitchFamily="34" charset="0"/>
                <a:ea typeface="宋体" panose="02010600030101010101" pitchFamily="2" charset="-122"/>
              </a:rPr>
              <a:t> </a:t>
            </a:r>
            <a:r>
              <a:rPr lang="zh-CN" altLang="en-US" sz="2800" b="1" dirty="0">
                <a:latin typeface="宋体" panose="02010600030101010101" pitchFamily="2" charset="-122"/>
                <a:ea typeface="宋体" panose="02010600030101010101" pitchFamily="2" charset="-122"/>
              </a:rPr>
              <a:t>，</a:t>
            </a:r>
            <a:r>
              <a:rPr lang="zh-CN" altLang="en-US" sz="2800" b="1" dirty="0">
                <a:latin typeface="Arial" panose="020B0604020202020204" pitchFamily="34" charset="0"/>
                <a:ea typeface="宋体" panose="02010600030101010101" pitchFamily="2" charset="-122"/>
              </a:rPr>
              <a:t>填写下表。</a:t>
            </a:r>
            <a:endParaRPr lang="zh-CN" altLang="en-US" sz="2800" b="1">
              <a:latin typeface="Arial" panose="020B0604020202020204" pitchFamily="34" charset="0"/>
              <a:ea typeface="宋体" panose="02010600030101010101" pitchFamily="2" charset="-122"/>
            </a:endParaRPr>
          </a:p>
        </p:txBody>
      </p:sp>
      <p:graphicFrame>
        <p:nvGraphicFramePr>
          <p:cNvPr id="64548" name="表格 64547"/>
          <p:cNvGraphicFramePr/>
          <p:nvPr>
            <p:custDataLst>
              <p:tags r:id="rId1"/>
            </p:custDataLst>
          </p:nvPr>
        </p:nvGraphicFramePr>
        <p:xfrm>
          <a:off x="755650" y="2133600"/>
          <a:ext cx="7345363" cy="4195763"/>
        </p:xfrm>
        <a:graphic>
          <a:graphicData uri="http://schemas.openxmlformats.org/drawingml/2006/table">
            <a:tbl>
              <a:tblPr/>
              <a:tblGrid>
                <a:gridCol w="2447925"/>
                <a:gridCol w="2449513"/>
                <a:gridCol w="2447925"/>
              </a:tblGrid>
              <a:tr h="944563">
                <a:tc>
                  <a:txBody>
                    <a:bodyPr/>
                    <a:lstStyle>
                      <a:lvl1pPr marL="342900" lvl="0" indent="-342900" algn="l" rtl="0" eaLnBrk="0" fontAlgn="base" hangingPunct="0">
                        <a:spcBef>
                          <a:spcPct val="20000"/>
                        </a:spcBef>
                        <a:spcAft>
                          <a:spcPct val="0"/>
                        </a:spcAft>
                        <a:buClr>
                          <a:schemeClr val="tx2"/>
                        </a:buClr>
                        <a:buSzPct val="50000"/>
                        <a:buFont typeface="Wingdings 2" pitchFamily="18" charset="2"/>
                        <a:buChar char="ß"/>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tx2"/>
                        </a:buClr>
                        <a:buSzPct val="50000"/>
                        <a:buFont typeface="Wingdings 2" pitchFamily="18" charset="2"/>
                        <a:buChar char="Þ"/>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2"/>
                        </a:buClr>
                        <a:buSzPct val="50000"/>
                        <a:buFont typeface="Wingdings 2" pitchFamily="18" charset="2"/>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2"/>
                        </a:buClr>
                        <a:buSzPct val="50000"/>
                        <a:buFont typeface="Wingdings 2" pitchFamily="18" charset="2"/>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
                          <a:schemeClr val="tx2"/>
                        </a:buClr>
                        <a:buSzPct val="50000"/>
                        <a:buFont typeface="Wingdings 2" pitchFamily="18" charset="2"/>
                        <a:buChar char=""/>
                        <a:defRPr sz="1800" kern="1200">
                          <a:solidFill>
                            <a:schemeClr val="tx1"/>
                          </a:solidFill>
                          <a:latin typeface="+mn-lt"/>
                          <a:ea typeface="+mn-ea"/>
                          <a:cs typeface="+mn-cs"/>
                        </a:defRPr>
                      </a:lvl5pPr>
                    </a:lstStyle>
                    <a:p>
                      <a:pPr marL="0" lvl="0" indent="0" algn="ctr">
                        <a:buNone/>
                      </a:pPr>
                      <a:r>
                        <a:rPr lang="zh-CN" altLang="en-US" dirty="0"/>
                        <a:t>作家作品</a:t>
                      </a:r>
                      <a:endParaRPr lang="zh-CN" altLang="en-US" dirty="0"/>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
                          <a:schemeClr val="tx2"/>
                        </a:buClr>
                        <a:buSzPct val="50000"/>
                        <a:buFont typeface="Wingdings 2" pitchFamily="18" charset="2"/>
                        <a:buChar char="ß"/>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tx2"/>
                        </a:buClr>
                        <a:buSzPct val="50000"/>
                        <a:buFont typeface="Wingdings 2" pitchFamily="18" charset="2"/>
                        <a:buChar char="Þ"/>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2"/>
                        </a:buClr>
                        <a:buSzPct val="50000"/>
                        <a:buFont typeface="Wingdings 2" pitchFamily="18" charset="2"/>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2"/>
                        </a:buClr>
                        <a:buSzPct val="50000"/>
                        <a:buFont typeface="Wingdings 2" pitchFamily="18" charset="2"/>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
                          <a:schemeClr val="tx2"/>
                        </a:buClr>
                        <a:buSzPct val="50000"/>
                        <a:buFont typeface="Wingdings 2" pitchFamily="18" charset="2"/>
                        <a:buChar char=""/>
                        <a:defRPr sz="1800" kern="1200">
                          <a:solidFill>
                            <a:schemeClr val="tx1"/>
                          </a:solidFill>
                          <a:latin typeface="+mn-lt"/>
                          <a:ea typeface="+mn-ea"/>
                          <a:cs typeface="+mn-cs"/>
                        </a:defRPr>
                      </a:lvl5pPr>
                    </a:lstStyle>
                    <a:p>
                      <a:pPr marL="0" lvl="0" indent="0" algn="ctr">
                        <a:buNone/>
                      </a:pPr>
                      <a:r>
                        <a:rPr lang="zh-CN" altLang="en-US" dirty="0"/>
                        <a:t>猫的性情</a:t>
                      </a:r>
                      <a:endParaRPr lang="zh-CN" altLang="en-US" dirty="0"/>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
                          <a:schemeClr val="tx2"/>
                        </a:buClr>
                        <a:buSzPct val="50000"/>
                        <a:buFont typeface="Wingdings 2" pitchFamily="18" charset="2"/>
                        <a:buChar char="ß"/>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tx2"/>
                        </a:buClr>
                        <a:buSzPct val="50000"/>
                        <a:buFont typeface="Wingdings 2" pitchFamily="18" charset="2"/>
                        <a:buChar char="Þ"/>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2"/>
                        </a:buClr>
                        <a:buSzPct val="50000"/>
                        <a:buFont typeface="Wingdings 2" pitchFamily="18" charset="2"/>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2"/>
                        </a:buClr>
                        <a:buSzPct val="50000"/>
                        <a:buFont typeface="Wingdings 2" pitchFamily="18" charset="2"/>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
                          <a:schemeClr val="tx2"/>
                        </a:buClr>
                        <a:buSzPct val="50000"/>
                        <a:buFont typeface="Wingdings 2" pitchFamily="18" charset="2"/>
                        <a:buChar char=""/>
                        <a:defRPr sz="1800" kern="1200">
                          <a:solidFill>
                            <a:schemeClr val="tx1"/>
                          </a:solidFill>
                          <a:latin typeface="+mn-lt"/>
                          <a:ea typeface="+mn-ea"/>
                          <a:cs typeface="+mn-cs"/>
                        </a:defRPr>
                      </a:lvl5pPr>
                    </a:lstStyle>
                    <a:p>
                      <a:pPr marL="0" lvl="0" indent="0" algn="ctr">
                        <a:buNone/>
                      </a:pPr>
                      <a:r>
                        <a:rPr lang="zh-CN" altLang="en-US" dirty="0"/>
                        <a:t>人对猫的态度</a:t>
                      </a:r>
                      <a:endParaRPr lang="zh-CN" altLang="en-US" dirty="0"/>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812800">
                <a:tc>
                  <a:txBody>
                    <a:bodyPr/>
                    <a:lstStyle>
                      <a:lvl1pPr marL="342900" lvl="0" indent="-342900" algn="l" rtl="0" eaLnBrk="0" fontAlgn="base" hangingPunct="0">
                        <a:spcBef>
                          <a:spcPct val="20000"/>
                        </a:spcBef>
                        <a:spcAft>
                          <a:spcPct val="0"/>
                        </a:spcAft>
                        <a:buClr>
                          <a:schemeClr val="tx2"/>
                        </a:buClr>
                        <a:buSzPct val="50000"/>
                        <a:buFont typeface="Wingdings 2" pitchFamily="18" charset="2"/>
                        <a:buChar char="ß"/>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tx2"/>
                        </a:buClr>
                        <a:buSzPct val="50000"/>
                        <a:buFont typeface="Wingdings 2" pitchFamily="18" charset="2"/>
                        <a:buChar char="Þ"/>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2"/>
                        </a:buClr>
                        <a:buSzPct val="50000"/>
                        <a:buFont typeface="Wingdings 2" pitchFamily="18" charset="2"/>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2"/>
                        </a:buClr>
                        <a:buSzPct val="50000"/>
                        <a:buFont typeface="Wingdings 2" pitchFamily="18" charset="2"/>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
                          <a:schemeClr val="tx2"/>
                        </a:buClr>
                        <a:buSzPct val="50000"/>
                        <a:buFont typeface="Wingdings 2" pitchFamily="18" charset="2"/>
                        <a:buChar char=""/>
                        <a:defRPr sz="1800" kern="1200">
                          <a:solidFill>
                            <a:schemeClr val="tx1"/>
                          </a:solidFill>
                          <a:latin typeface="+mn-lt"/>
                          <a:ea typeface="+mn-ea"/>
                          <a:cs typeface="+mn-cs"/>
                        </a:defRPr>
                      </a:lvl5pPr>
                    </a:lstStyle>
                    <a:p>
                      <a:pPr marL="0" lvl="0" indent="0">
                        <a:buNone/>
                      </a:pPr>
                      <a:r>
                        <a:rPr lang="zh-CN" altLang="en-US" dirty="0"/>
                        <a:t>郑振铎</a:t>
                      </a:r>
                      <a:r>
                        <a:rPr lang="en-US" altLang="zh-CN"/>
                        <a:t>《</a:t>
                      </a:r>
                      <a:r>
                        <a:rPr lang="zh-CN" altLang="en-US" dirty="0"/>
                        <a:t>猫</a:t>
                      </a:r>
                      <a:r>
                        <a:rPr lang="en-US" altLang="zh-CN"/>
                        <a:t>》</a:t>
                      </a:r>
                      <a:endParaRPr lang="en-US" altLang="zh-CN"/>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
                          <a:schemeClr val="tx2"/>
                        </a:buClr>
                        <a:buSzPct val="50000"/>
                        <a:buFont typeface="Wingdings 2" pitchFamily="18" charset="2"/>
                        <a:buChar char="ß"/>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tx2"/>
                        </a:buClr>
                        <a:buSzPct val="50000"/>
                        <a:buFont typeface="Wingdings 2" pitchFamily="18" charset="2"/>
                        <a:buChar char="Þ"/>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2"/>
                        </a:buClr>
                        <a:buSzPct val="50000"/>
                        <a:buFont typeface="Wingdings 2" pitchFamily="18" charset="2"/>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2"/>
                        </a:buClr>
                        <a:buSzPct val="50000"/>
                        <a:buFont typeface="Wingdings 2" pitchFamily="18" charset="2"/>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
                          <a:schemeClr val="tx2"/>
                        </a:buClr>
                        <a:buSzPct val="50000"/>
                        <a:buFont typeface="Wingdings 2" pitchFamily="18" charset="2"/>
                        <a:buChar char=""/>
                        <a:defRPr sz="1800" kern="1200">
                          <a:solidFill>
                            <a:schemeClr val="tx1"/>
                          </a:solidFill>
                          <a:latin typeface="+mn-lt"/>
                          <a:ea typeface="+mn-ea"/>
                          <a:cs typeface="+mn-cs"/>
                        </a:defRPr>
                      </a:lvl5pPr>
                    </a:lstStyle>
                    <a:p>
                      <a:pPr marL="0" lvl="0" indent="0" algn="ctr">
                        <a:buNone/>
                      </a:pPr>
                      <a:r>
                        <a:rPr lang="zh-CN" altLang="en-US" dirty="0"/>
                        <a:t>活泼、有趣</a:t>
                      </a:r>
                      <a:endParaRPr lang="zh-CN" altLang="en-US" dirty="0"/>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
                          <a:schemeClr val="tx2"/>
                        </a:buClr>
                        <a:buSzPct val="50000"/>
                        <a:buFont typeface="Wingdings 2" pitchFamily="18" charset="2"/>
                        <a:buChar char="ß"/>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tx2"/>
                        </a:buClr>
                        <a:buSzPct val="50000"/>
                        <a:buFont typeface="Wingdings 2" pitchFamily="18" charset="2"/>
                        <a:buChar char="Þ"/>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2"/>
                        </a:buClr>
                        <a:buSzPct val="50000"/>
                        <a:buFont typeface="Wingdings 2" pitchFamily="18" charset="2"/>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2"/>
                        </a:buClr>
                        <a:buSzPct val="50000"/>
                        <a:buFont typeface="Wingdings 2" pitchFamily="18" charset="2"/>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
                          <a:schemeClr val="tx2"/>
                        </a:buClr>
                        <a:buSzPct val="50000"/>
                        <a:buFont typeface="Wingdings 2" pitchFamily="18" charset="2"/>
                        <a:buChar char=""/>
                        <a:defRPr sz="1800" kern="1200">
                          <a:solidFill>
                            <a:schemeClr val="tx1"/>
                          </a:solidFill>
                          <a:latin typeface="+mn-lt"/>
                          <a:ea typeface="+mn-ea"/>
                          <a:cs typeface="+mn-cs"/>
                        </a:defRPr>
                      </a:lvl5pPr>
                    </a:lstStyle>
                    <a:p>
                      <a:pPr marL="0" lvl="0" indent="0" algn="ctr">
                        <a:buNone/>
                      </a:pPr>
                      <a:r>
                        <a:rPr lang="zh-CN" altLang="en-US" dirty="0"/>
                        <a:t>喜爱</a:t>
                      </a:r>
                      <a:endParaRPr lang="zh-CN" altLang="en-US" dirty="0"/>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812800">
                <a:tc>
                  <a:txBody>
                    <a:bodyPr/>
                    <a:lstStyle>
                      <a:lvl1pPr marL="342900" lvl="0" indent="-342900" algn="l" rtl="0" eaLnBrk="0" fontAlgn="base" hangingPunct="0">
                        <a:spcBef>
                          <a:spcPct val="20000"/>
                        </a:spcBef>
                        <a:spcAft>
                          <a:spcPct val="0"/>
                        </a:spcAft>
                        <a:buClr>
                          <a:schemeClr val="tx2"/>
                        </a:buClr>
                        <a:buSzPct val="50000"/>
                        <a:buFont typeface="Wingdings 2" pitchFamily="18" charset="2"/>
                        <a:buChar char="ß"/>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tx2"/>
                        </a:buClr>
                        <a:buSzPct val="50000"/>
                        <a:buFont typeface="Wingdings 2" pitchFamily="18" charset="2"/>
                        <a:buChar char="Þ"/>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2"/>
                        </a:buClr>
                        <a:buSzPct val="50000"/>
                        <a:buFont typeface="Wingdings 2" pitchFamily="18" charset="2"/>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2"/>
                        </a:buClr>
                        <a:buSzPct val="50000"/>
                        <a:buFont typeface="Wingdings 2" pitchFamily="18" charset="2"/>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
                          <a:schemeClr val="tx2"/>
                        </a:buClr>
                        <a:buSzPct val="50000"/>
                        <a:buFont typeface="Wingdings 2" pitchFamily="18" charset="2"/>
                        <a:buChar char=""/>
                        <a:defRPr sz="1800" kern="1200">
                          <a:solidFill>
                            <a:schemeClr val="tx1"/>
                          </a:solidFill>
                          <a:latin typeface="+mn-lt"/>
                          <a:ea typeface="+mn-ea"/>
                          <a:cs typeface="+mn-cs"/>
                        </a:defRPr>
                      </a:lvl5pPr>
                    </a:lstStyle>
                    <a:p>
                      <a:pPr marL="0" lvl="0" indent="0">
                        <a:buNone/>
                      </a:pPr>
                      <a:r>
                        <a:rPr lang="zh-CN" altLang="en-US" dirty="0"/>
                        <a:t>靳以</a:t>
                      </a:r>
                      <a:r>
                        <a:rPr lang="en-US" altLang="zh-CN"/>
                        <a:t>《</a:t>
                      </a:r>
                      <a:r>
                        <a:rPr lang="zh-CN" altLang="en-US" dirty="0"/>
                        <a:t>猫</a:t>
                      </a:r>
                      <a:r>
                        <a:rPr lang="en-US" altLang="zh-CN"/>
                        <a:t>》</a:t>
                      </a:r>
                      <a:endParaRPr lang="zh-CN" altLang="en-US" dirty="0"/>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
                          <a:schemeClr val="tx2"/>
                        </a:buClr>
                        <a:buSzPct val="50000"/>
                        <a:buFont typeface="Wingdings 2" pitchFamily="18" charset="2"/>
                        <a:buChar char="ß"/>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tx2"/>
                        </a:buClr>
                        <a:buSzPct val="50000"/>
                        <a:buFont typeface="Wingdings 2" pitchFamily="18" charset="2"/>
                        <a:buChar char="Þ"/>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2"/>
                        </a:buClr>
                        <a:buSzPct val="50000"/>
                        <a:buFont typeface="Wingdings 2" pitchFamily="18" charset="2"/>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2"/>
                        </a:buClr>
                        <a:buSzPct val="50000"/>
                        <a:buFont typeface="Wingdings 2" pitchFamily="18" charset="2"/>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
                          <a:schemeClr val="tx2"/>
                        </a:buClr>
                        <a:buSzPct val="50000"/>
                        <a:buFont typeface="Wingdings 2" pitchFamily="18" charset="2"/>
                        <a:buChar char=""/>
                        <a:defRPr sz="1800" kern="1200">
                          <a:solidFill>
                            <a:schemeClr val="tx1"/>
                          </a:solidFill>
                          <a:latin typeface="+mn-lt"/>
                          <a:ea typeface="+mn-ea"/>
                          <a:cs typeface="+mn-cs"/>
                        </a:defRPr>
                      </a:lvl5pPr>
                    </a:lstStyle>
                    <a:p>
                      <a:pPr marL="0" lvl="0" indent="0">
                        <a:buNone/>
                      </a:pPr>
                      <a:endParaRPr lang="zh-CN" altLang="en-US" dirty="0"/>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
                          <a:schemeClr val="tx2"/>
                        </a:buClr>
                        <a:buSzPct val="50000"/>
                        <a:buFont typeface="Wingdings 2" pitchFamily="18" charset="2"/>
                        <a:buChar char="ß"/>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tx2"/>
                        </a:buClr>
                        <a:buSzPct val="50000"/>
                        <a:buFont typeface="Wingdings 2" pitchFamily="18" charset="2"/>
                        <a:buChar char="Þ"/>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2"/>
                        </a:buClr>
                        <a:buSzPct val="50000"/>
                        <a:buFont typeface="Wingdings 2" pitchFamily="18" charset="2"/>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2"/>
                        </a:buClr>
                        <a:buSzPct val="50000"/>
                        <a:buFont typeface="Wingdings 2" pitchFamily="18" charset="2"/>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
                          <a:schemeClr val="tx2"/>
                        </a:buClr>
                        <a:buSzPct val="50000"/>
                        <a:buFont typeface="Wingdings 2" pitchFamily="18" charset="2"/>
                        <a:buChar char=""/>
                        <a:defRPr sz="1800" kern="1200">
                          <a:solidFill>
                            <a:schemeClr val="tx1"/>
                          </a:solidFill>
                          <a:latin typeface="+mn-lt"/>
                          <a:ea typeface="+mn-ea"/>
                          <a:cs typeface="+mn-cs"/>
                        </a:defRPr>
                      </a:lvl5pPr>
                    </a:lstStyle>
                    <a:p>
                      <a:pPr marL="0" lvl="0" indent="0">
                        <a:buNone/>
                      </a:pPr>
                      <a:endParaRPr lang="zh-CN" altLang="en-US" dirty="0"/>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812800">
                <a:tc>
                  <a:txBody>
                    <a:bodyPr/>
                    <a:lstStyle>
                      <a:lvl1pPr marL="342900" lvl="0" indent="-342900" algn="l" rtl="0" eaLnBrk="0" fontAlgn="base" hangingPunct="0">
                        <a:spcBef>
                          <a:spcPct val="20000"/>
                        </a:spcBef>
                        <a:spcAft>
                          <a:spcPct val="0"/>
                        </a:spcAft>
                        <a:buClr>
                          <a:schemeClr val="tx2"/>
                        </a:buClr>
                        <a:buSzPct val="50000"/>
                        <a:buFont typeface="Wingdings 2" pitchFamily="18" charset="2"/>
                        <a:buChar char="ß"/>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tx2"/>
                        </a:buClr>
                        <a:buSzPct val="50000"/>
                        <a:buFont typeface="Wingdings 2" pitchFamily="18" charset="2"/>
                        <a:buChar char="Þ"/>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2"/>
                        </a:buClr>
                        <a:buSzPct val="50000"/>
                        <a:buFont typeface="Wingdings 2" pitchFamily="18" charset="2"/>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2"/>
                        </a:buClr>
                        <a:buSzPct val="50000"/>
                        <a:buFont typeface="Wingdings 2" pitchFamily="18" charset="2"/>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
                          <a:schemeClr val="tx2"/>
                        </a:buClr>
                        <a:buSzPct val="50000"/>
                        <a:buFont typeface="Wingdings 2" pitchFamily="18" charset="2"/>
                        <a:buChar char=""/>
                        <a:defRPr sz="1800" kern="1200">
                          <a:solidFill>
                            <a:schemeClr val="tx1"/>
                          </a:solidFill>
                          <a:latin typeface="+mn-lt"/>
                          <a:ea typeface="+mn-ea"/>
                          <a:cs typeface="+mn-cs"/>
                        </a:defRPr>
                      </a:lvl5pPr>
                    </a:lstStyle>
                    <a:p>
                      <a:pPr marL="0" lvl="0" indent="0">
                        <a:buNone/>
                      </a:pPr>
                      <a:r>
                        <a:rPr lang="zh-CN" altLang="en-US" dirty="0"/>
                        <a:t>夏丏尊</a:t>
                      </a:r>
                      <a:r>
                        <a:rPr lang="en-US" altLang="zh-CN"/>
                        <a:t>《</a:t>
                      </a:r>
                      <a:r>
                        <a:rPr lang="zh-CN" altLang="en-US" dirty="0"/>
                        <a:t>猫</a:t>
                      </a:r>
                      <a:r>
                        <a:rPr lang="en-US" altLang="zh-CN"/>
                        <a:t>》</a:t>
                      </a:r>
                      <a:endParaRPr lang="zh-CN" altLang="en-US" dirty="0"/>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
                          <a:schemeClr val="tx2"/>
                        </a:buClr>
                        <a:buSzPct val="50000"/>
                        <a:buFont typeface="Wingdings 2" pitchFamily="18" charset="2"/>
                        <a:buChar char="ß"/>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tx2"/>
                        </a:buClr>
                        <a:buSzPct val="50000"/>
                        <a:buFont typeface="Wingdings 2" pitchFamily="18" charset="2"/>
                        <a:buChar char="Þ"/>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2"/>
                        </a:buClr>
                        <a:buSzPct val="50000"/>
                        <a:buFont typeface="Wingdings 2" pitchFamily="18" charset="2"/>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2"/>
                        </a:buClr>
                        <a:buSzPct val="50000"/>
                        <a:buFont typeface="Wingdings 2" pitchFamily="18" charset="2"/>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
                          <a:schemeClr val="tx2"/>
                        </a:buClr>
                        <a:buSzPct val="50000"/>
                        <a:buFont typeface="Wingdings 2" pitchFamily="18" charset="2"/>
                        <a:buChar char=""/>
                        <a:defRPr sz="1800" kern="1200">
                          <a:solidFill>
                            <a:schemeClr val="tx1"/>
                          </a:solidFill>
                          <a:latin typeface="+mn-lt"/>
                          <a:ea typeface="+mn-ea"/>
                          <a:cs typeface="+mn-cs"/>
                        </a:defRPr>
                      </a:lvl5pPr>
                    </a:lstStyle>
                    <a:p>
                      <a:pPr marL="0" lvl="0" indent="0">
                        <a:buNone/>
                      </a:pPr>
                      <a:endParaRPr lang="zh-CN" altLang="en-US" dirty="0"/>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
                          <a:schemeClr val="tx2"/>
                        </a:buClr>
                        <a:buSzPct val="50000"/>
                        <a:buFont typeface="Wingdings 2" pitchFamily="18" charset="2"/>
                        <a:buChar char="ß"/>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tx2"/>
                        </a:buClr>
                        <a:buSzPct val="50000"/>
                        <a:buFont typeface="Wingdings 2" pitchFamily="18" charset="2"/>
                        <a:buChar char="Þ"/>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2"/>
                        </a:buClr>
                        <a:buSzPct val="50000"/>
                        <a:buFont typeface="Wingdings 2" pitchFamily="18" charset="2"/>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2"/>
                        </a:buClr>
                        <a:buSzPct val="50000"/>
                        <a:buFont typeface="Wingdings 2" pitchFamily="18" charset="2"/>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
                          <a:schemeClr val="tx2"/>
                        </a:buClr>
                        <a:buSzPct val="50000"/>
                        <a:buFont typeface="Wingdings 2" pitchFamily="18" charset="2"/>
                        <a:buChar char=""/>
                        <a:defRPr sz="1800" kern="1200">
                          <a:solidFill>
                            <a:schemeClr val="tx1"/>
                          </a:solidFill>
                          <a:latin typeface="+mn-lt"/>
                          <a:ea typeface="+mn-ea"/>
                          <a:cs typeface="+mn-cs"/>
                        </a:defRPr>
                      </a:lvl5pPr>
                    </a:lstStyle>
                    <a:p>
                      <a:pPr marL="0" lvl="0" indent="0">
                        <a:buNone/>
                      </a:pPr>
                      <a:endParaRPr lang="zh-CN" altLang="en-US" dirty="0"/>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812800">
                <a:tc>
                  <a:txBody>
                    <a:bodyPr/>
                    <a:lstStyle>
                      <a:lvl1pPr marL="342900" lvl="0" indent="-342900" algn="l" rtl="0" eaLnBrk="0" fontAlgn="base" hangingPunct="0">
                        <a:spcBef>
                          <a:spcPct val="20000"/>
                        </a:spcBef>
                        <a:spcAft>
                          <a:spcPct val="0"/>
                        </a:spcAft>
                        <a:buClr>
                          <a:schemeClr val="tx2"/>
                        </a:buClr>
                        <a:buSzPct val="50000"/>
                        <a:buFont typeface="Wingdings 2" pitchFamily="18" charset="2"/>
                        <a:buChar char="ß"/>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tx2"/>
                        </a:buClr>
                        <a:buSzPct val="50000"/>
                        <a:buFont typeface="Wingdings 2" pitchFamily="18" charset="2"/>
                        <a:buChar char="Þ"/>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2"/>
                        </a:buClr>
                        <a:buSzPct val="50000"/>
                        <a:buFont typeface="Wingdings 2" pitchFamily="18" charset="2"/>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2"/>
                        </a:buClr>
                        <a:buSzPct val="50000"/>
                        <a:buFont typeface="Wingdings 2" pitchFamily="18" charset="2"/>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
                          <a:schemeClr val="tx2"/>
                        </a:buClr>
                        <a:buSzPct val="50000"/>
                        <a:buFont typeface="Wingdings 2" pitchFamily="18" charset="2"/>
                        <a:buChar char=""/>
                        <a:defRPr sz="1800" kern="1200">
                          <a:solidFill>
                            <a:schemeClr val="tx1"/>
                          </a:solidFill>
                          <a:latin typeface="+mn-lt"/>
                          <a:ea typeface="+mn-ea"/>
                          <a:cs typeface="+mn-cs"/>
                        </a:defRPr>
                      </a:lvl5pPr>
                    </a:lstStyle>
                    <a:p>
                      <a:pPr marL="0" lvl="0" indent="0">
                        <a:buNone/>
                      </a:pPr>
                      <a:r>
                        <a:rPr lang="zh-CN" altLang="en-US" dirty="0"/>
                        <a:t>王鲁彦</a:t>
                      </a:r>
                      <a:endParaRPr lang="zh-CN" altLang="en-US" dirty="0"/>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
                          <a:schemeClr val="tx2"/>
                        </a:buClr>
                        <a:buSzPct val="50000"/>
                        <a:buFont typeface="Wingdings 2" pitchFamily="18" charset="2"/>
                        <a:buChar char="ß"/>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tx2"/>
                        </a:buClr>
                        <a:buSzPct val="50000"/>
                        <a:buFont typeface="Wingdings 2" pitchFamily="18" charset="2"/>
                        <a:buChar char="Þ"/>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2"/>
                        </a:buClr>
                        <a:buSzPct val="50000"/>
                        <a:buFont typeface="Wingdings 2" pitchFamily="18" charset="2"/>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2"/>
                        </a:buClr>
                        <a:buSzPct val="50000"/>
                        <a:buFont typeface="Wingdings 2" pitchFamily="18" charset="2"/>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
                          <a:schemeClr val="tx2"/>
                        </a:buClr>
                        <a:buSzPct val="50000"/>
                        <a:buFont typeface="Wingdings 2" pitchFamily="18" charset="2"/>
                        <a:buChar char=""/>
                        <a:defRPr sz="1800" kern="1200">
                          <a:solidFill>
                            <a:schemeClr val="tx1"/>
                          </a:solidFill>
                          <a:latin typeface="+mn-lt"/>
                          <a:ea typeface="+mn-ea"/>
                          <a:cs typeface="+mn-cs"/>
                        </a:defRPr>
                      </a:lvl5pPr>
                    </a:lstStyle>
                    <a:p>
                      <a:pPr marL="0" lvl="0" indent="0">
                        <a:buNone/>
                      </a:pPr>
                      <a:endParaRPr lang="zh-CN" altLang="en-US" dirty="0"/>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
                          <a:schemeClr val="tx2"/>
                        </a:buClr>
                        <a:buSzPct val="50000"/>
                        <a:buFont typeface="Wingdings 2" pitchFamily="18" charset="2"/>
                        <a:buChar char="ß"/>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tx2"/>
                        </a:buClr>
                        <a:buSzPct val="50000"/>
                        <a:buFont typeface="Wingdings 2" pitchFamily="18" charset="2"/>
                        <a:buChar char="Þ"/>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2"/>
                        </a:buClr>
                        <a:buSzPct val="50000"/>
                        <a:buFont typeface="Wingdings 2" pitchFamily="18" charset="2"/>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2"/>
                        </a:buClr>
                        <a:buSzPct val="50000"/>
                        <a:buFont typeface="Wingdings 2" pitchFamily="18" charset="2"/>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
                          <a:schemeClr val="tx2"/>
                        </a:buClr>
                        <a:buSzPct val="50000"/>
                        <a:buFont typeface="Wingdings 2" pitchFamily="18" charset="2"/>
                        <a:buChar char=""/>
                        <a:defRPr sz="1800" kern="1200">
                          <a:solidFill>
                            <a:schemeClr val="tx1"/>
                          </a:solidFill>
                          <a:latin typeface="+mn-lt"/>
                          <a:ea typeface="+mn-ea"/>
                          <a:cs typeface="+mn-cs"/>
                        </a:defRPr>
                      </a:lvl5pPr>
                    </a:lstStyle>
                    <a:p>
                      <a:pPr marL="0" lvl="0" indent="0">
                        <a:buNone/>
                      </a:pPr>
                      <a:endParaRPr lang="zh-CN" altLang="en-US" dirty="0"/>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r>
            </a:tbl>
          </a:graphicData>
        </a:graphic>
      </p:graphicFrame>
      <p:sp>
        <p:nvSpPr>
          <p:cNvPr id="64549" name="Text Box 48"/>
          <p:cNvSpPr txBox="1"/>
          <p:nvPr/>
        </p:nvSpPr>
        <p:spPr>
          <a:xfrm>
            <a:off x="3419475" y="4005263"/>
            <a:ext cx="1944688" cy="530225"/>
          </a:xfrm>
          <a:prstGeom prst="rect">
            <a:avLst/>
          </a:prstGeom>
          <a:noFill/>
          <a:ln w="9525">
            <a:noFill/>
          </a:ln>
        </p:spPr>
        <p:txBody>
          <a:bodyPr anchor="t">
            <a:spAutoFit/>
          </a:bodyPr>
          <a:p>
            <a:pPr algn="just">
              <a:lnSpc>
                <a:spcPct val="90000"/>
              </a:lnSpc>
              <a:spcBef>
                <a:spcPct val="20000"/>
              </a:spcBef>
              <a:buClr>
                <a:schemeClr val="hlink"/>
              </a:buClr>
              <a:buFont typeface="Wingdings" panose="05000000000000000000" pitchFamily="2" charset="2"/>
            </a:pPr>
            <a:r>
              <a:rPr lang="zh-CN" altLang="en-US" sz="3200" b="1" dirty="0">
                <a:solidFill>
                  <a:srgbClr val="FF0000"/>
                </a:solidFill>
                <a:latin typeface="楷体" panose="02010609060101010101" pitchFamily="49" charset="-122"/>
                <a:ea typeface="楷体" panose="02010609060101010101" pitchFamily="49" charset="-122"/>
              </a:rPr>
              <a:t>调皮活泼</a:t>
            </a:r>
            <a:endParaRPr lang="zh-CN" altLang="en-US" sz="3200" b="1">
              <a:solidFill>
                <a:srgbClr val="FF0000"/>
              </a:solidFill>
              <a:latin typeface="楷体" panose="02010609060101010101" pitchFamily="49" charset="-122"/>
              <a:ea typeface="楷体" panose="02010609060101010101" pitchFamily="49" charset="-122"/>
            </a:endParaRPr>
          </a:p>
        </p:txBody>
      </p:sp>
      <p:sp>
        <p:nvSpPr>
          <p:cNvPr id="64550" name="Text Box 48"/>
          <p:cNvSpPr txBox="1"/>
          <p:nvPr/>
        </p:nvSpPr>
        <p:spPr>
          <a:xfrm>
            <a:off x="5724525" y="3933825"/>
            <a:ext cx="2159000" cy="530225"/>
          </a:xfrm>
          <a:prstGeom prst="rect">
            <a:avLst/>
          </a:prstGeom>
          <a:noFill/>
          <a:ln w="9525">
            <a:noFill/>
          </a:ln>
        </p:spPr>
        <p:txBody>
          <a:bodyPr anchor="t">
            <a:spAutoFit/>
          </a:bodyPr>
          <a:p>
            <a:pPr algn="ctr">
              <a:lnSpc>
                <a:spcPct val="90000"/>
              </a:lnSpc>
              <a:spcBef>
                <a:spcPct val="20000"/>
              </a:spcBef>
              <a:buClr>
                <a:schemeClr val="hlink"/>
              </a:buClr>
              <a:buFont typeface="Wingdings" panose="05000000000000000000" pitchFamily="2" charset="2"/>
            </a:pPr>
            <a:r>
              <a:rPr lang="zh-CN" altLang="en-US" sz="3200" b="1" dirty="0">
                <a:solidFill>
                  <a:srgbClr val="FF0000"/>
                </a:solidFill>
                <a:latin typeface="楷体" panose="02010609060101010101" pitchFamily="49" charset="-122"/>
                <a:ea typeface="楷体" panose="02010609060101010101" pitchFamily="49" charset="-122"/>
              </a:rPr>
              <a:t>喜欢</a:t>
            </a:r>
            <a:endParaRPr lang="zh-CN" altLang="en-US" sz="3200" b="1">
              <a:solidFill>
                <a:srgbClr val="FF0000"/>
              </a:solidFill>
              <a:latin typeface="楷体" panose="02010609060101010101" pitchFamily="49" charset="-122"/>
              <a:ea typeface="楷体" panose="02010609060101010101" pitchFamily="49" charset="-122"/>
            </a:endParaRPr>
          </a:p>
        </p:txBody>
      </p:sp>
      <p:sp>
        <p:nvSpPr>
          <p:cNvPr id="64551" name="Text Box 48"/>
          <p:cNvSpPr txBox="1"/>
          <p:nvPr/>
        </p:nvSpPr>
        <p:spPr>
          <a:xfrm>
            <a:off x="3419475" y="4868863"/>
            <a:ext cx="1944688" cy="530225"/>
          </a:xfrm>
          <a:prstGeom prst="rect">
            <a:avLst/>
          </a:prstGeom>
          <a:noFill/>
          <a:ln w="9525">
            <a:noFill/>
          </a:ln>
        </p:spPr>
        <p:txBody>
          <a:bodyPr anchor="t">
            <a:spAutoFit/>
          </a:bodyPr>
          <a:p>
            <a:pPr algn="just">
              <a:lnSpc>
                <a:spcPct val="90000"/>
              </a:lnSpc>
              <a:spcBef>
                <a:spcPct val="20000"/>
              </a:spcBef>
              <a:buClr>
                <a:schemeClr val="hlink"/>
              </a:buClr>
              <a:buFont typeface="Wingdings" panose="05000000000000000000" pitchFamily="2" charset="2"/>
            </a:pPr>
            <a:r>
              <a:rPr lang="zh-CN" altLang="en-US" sz="3200" b="1" dirty="0">
                <a:solidFill>
                  <a:srgbClr val="FF0000"/>
                </a:solidFill>
                <a:latin typeface="楷体" panose="02010609060101010101" pitchFamily="49" charset="-122"/>
                <a:ea typeface="楷体" panose="02010609060101010101" pitchFamily="49" charset="-122"/>
              </a:rPr>
              <a:t>惶恐胆小</a:t>
            </a:r>
            <a:endParaRPr lang="zh-CN" altLang="en-US" sz="3200" b="1">
              <a:solidFill>
                <a:srgbClr val="FF0000"/>
              </a:solidFill>
              <a:latin typeface="楷体" panose="02010609060101010101" pitchFamily="49" charset="-122"/>
              <a:ea typeface="楷体" panose="02010609060101010101" pitchFamily="49" charset="-122"/>
            </a:endParaRPr>
          </a:p>
        </p:txBody>
      </p:sp>
      <p:sp>
        <p:nvSpPr>
          <p:cNvPr id="64552" name="Text Box 48"/>
          <p:cNvSpPr txBox="1"/>
          <p:nvPr/>
        </p:nvSpPr>
        <p:spPr>
          <a:xfrm>
            <a:off x="5651500" y="4868863"/>
            <a:ext cx="2376488" cy="530225"/>
          </a:xfrm>
          <a:prstGeom prst="rect">
            <a:avLst/>
          </a:prstGeom>
          <a:noFill/>
          <a:ln w="9525">
            <a:noFill/>
          </a:ln>
        </p:spPr>
        <p:txBody>
          <a:bodyPr anchor="t">
            <a:spAutoFit/>
          </a:bodyPr>
          <a:p>
            <a:pPr algn="ctr">
              <a:lnSpc>
                <a:spcPct val="90000"/>
              </a:lnSpc>
              <a:spcBef>
                <a:spcPct val="20000"/>
              </a:spcBef>
              <a:buClr>
                <a:schemeClr val="hlink"/>
              </a:buClr>
              <a:buFont typeface="Wingdings" panose="05000000000000000000" pitchFamily="2" charset="2"/>
            </a:pPr>
            <a:r>
              <a:rPr lang="zh-CN" altLang="en-US" sz="3200" b="1" dirty="0">
                <a:solidFill>
                  <a:srgbClr val="FF0000"/>
                </a:solidFill>
                <a:latin typeface="楷体" panose="02010609060101010101" pitchFamily="49" charset="-122"/>
                <a:ea typeface="楷体" panose="02010609060101010101" pitchFamily="49" charset="-122"/>
              </a:rPr>
              <a:t>厌恶、嫌弃</a:t>
            </a:r>
            <a:endParaRPr lang="zh-CN" altLang="en-US" sz="3200" b="1">
              <a:solidFill>
                <a:srgbClr val="FF0000"/>
              </a:solidFill>
              <a:latin typeface="楷体" panose="02010609060101010101" pitchFamily="49" charset="-122"/>
              <a:ea typeface="楷体" panose="02010609060101010101" pitchFamily="49" charset="-122"/>
            </a:endParaRPr>
          </a:p>
        </p:txBody>
      </p:sp>
      <p:sp>
        <p:nvSpPr>
          <p:cNvPr id="64553" name="Text Box 48"/>
          <p:cNvSpPr txBox="1"/>
          <p:nvPr/>
        </p:nvSpPr>
        <p:spPr>
          <a:xfrm>
            <a:off x="3203575" y="5589588"/>
            <a:ext cx="2447925" cy="530225"/>
          </a:xfrm>
          <a:prstGeom prst="rect">
            <a:avLst/>
          </a:prstGeom>
          <a:noFill/>
          <a:ln w="9525">
            <a:noFill/>
          </a:ln>
        </p:spPr>
        <p:txBody>
          <a:bodyPr anchor="t">
            <a:spAutoFit/>
          </a:bodyPr>
          <a:p>
            <a:pPr algn="just">
              <a:lnSpc>
                <a:spcPct val="90000"/>
              </a:lnSpc>
              <a:spcBef>
                <a:spcPct val="20000"/>
              </a:spcBef>
              <a:buClr>
                <a:schemeClr val="hlink"/>
              </a:buClr>
              <a:buFont typeface="Wingdings" panose="05000000000000000000" pitchFamily="2" charset="2"/>
            </a:pPr>
            <a:r>
              <a:rPr lang="zh-CN" altLang="en-US" sz="3200" b="1" dirty="0">
                <a:solidFill>
                  <a:srgbClr val="FF0000"/>
                </a:solidFill>
                <a:latin typeface="楷体" panose="02010609060101010101" pitchFamily="49" charset="-122"/>
                <a:ea typeface="楷体" panose="02010609060101010101" pitchFamily="49" charset="-122"/>
              </a:rPr>
              <a:t>忠诚有灵性</a:t>
            </a:r>
            <a:endParaRPr lang="zh-CN" altLang="en-US" sz="3200" b="1">
              <a:solidFill>
                <a:srgbClr val="FF0000"/>
              </a:solidFill>
              <a:latin typeface="楷体" panose="02010609060101010101" pitchFamily="49" charset="-122"/>
              <a:ea typeface="楷体" panose="02010609060101010101" pitchFamily="49" charset="-122"/>
            </a:endParaRPr>
          </a:p>
        </p:txBody>
      </p:sp>
      <p:sp>
        <p:nvSpPr>
          <p:cNvPr id="64554" name="Text Box 48"/>
          <p:cNvSpPr txBox="1"/>
          <p:nvPr/>
        </p:nvSpPr>
        <p:spPr>
          <a:xfrm>
            <a:off x="5724525" y="5589588"/>
            <a:ext cx="2303463" cy="534987"/>
          </a:xfrm>
          <a:prstGeom prst="rect">
            <a:avLst/>
          </a:prstGeom>
          <a:noFill/>
          <a:ln w="9525">
            <a:noFill/>
          </a:ln>
        </p:spPr>
        <p:txBody>
          <a:bodyPr anchor="t">
            <a:spAutoFit/>
          </a:bodyPr>
          <a:p>
            <a:pPr algn="ctr">
              <a:lnSpc>
                <a:spcPct val="90000"/>
              </a:lnSpc>
              <a:spcBef>
                <a:spcPct val="20000"/>
              </a:spcBef>
              <a:buClr>
                <a:schemeClr val="hlink"/>
              </a:buClr>
              <a:buFont typeface="Wingdings" panose="05000000000000000000" pitchFamily="2" charset="2"/>
            </a:pPr>
            <a:r>
              <a:rPr lang="zh-CN" altLang="en-US" sz="3200" b="1" dirty="0">
                <a:solidFill>
                  <a:srgbClr val="FF0000"/>
                </a:solidFill>
                <a:latin typeface="楷体" panose="02010609060101010101" pitchFamily="49" charset="-122"/>
                <a:ea typeface="楷体" panose="02010609060101010101" pitchFamily="49" charset="-122"/>
              </a:rPr>
              <a:t>感动、喜爱</a:t>
            </a:r>
            <a:endParaRPr lang="zh-CN" altLang="en-US" sz="3200" b="1">
              <a:solidFill>
                <a:srgbClr val="FF0000"/>
              </a:solidFill>
              <a:latin typeface="楷体" panose="02010609060101010101" pitchFamily="49" charset="-122"/>
              <a:ea typeface="楷体" panose="02010609060101010101" pitchFamily="49" charset="-122"/>
            </a:endParaRPr>
          </a:p>
        </p:txBody>
      </p:sp>
      <p:sp>
        <p:nvSpPr>
          <p:cNvPr id="96282" name="Rectangle 2"/>
          <p:cNvSpPr>
            <a:spLocks noGrp="1"/>
          </p:cNvSpPr>
          <p:nvPr/>
        </p:nvSpPr>
        <p:spPr>
          <a:xfrm>
            <a:off x="150178" y="272098"/>
            <a:ext cx="8229600" cy="765175"/>
          </a:xfrm>
          <a:prstGeom prst="rect">
            <a:avLst/>
          </a:prstGeom>
          <a:noFill/>
          <a:ln w="9525">
            <a:noFill/>
          </a:ln>
        </p:spPr>
        <p:txBody>
          <a:bodyPr anchor="ctr"/>
          <a:p>
            <a:r>
              <a:rPr lang="zh-CN" altLang="en-US" sz="3200" b="1" dirty="0">
                <a:latin typeface="Calibri" panose="020F0502020204030204" pitchFamily="34" charset="0"/>
                <a:ea typeface="黑体" panose="02010609060101010101" pitchFamily="49" charset="-122"/>
              </a:rPr>
              <a:t>五、课后拓展</a:t>
            </a:r>
            <a:endParaRPr lang="zh-CN" altLang="en-US" sz="3200" b="1">
              <a:latin typeface="Calibri" panose="020F0502020204030204" pitchFamily="34" charset="0"/>
              <a:ea typeface="黑体" panose="02010609060101010101" pitchFamily="49" charset="-122"/>
            </a:endParaRPr>
          </a:p>
        </p:txBody>
      </p:sp>
    </p:spTree>
  </p:cSld>
  <p:clrMapOvr>
    <a:masterClrMapping/>
  </p:clrMapOvr>
  <p:transition spd="slow">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4549"/>
                                        </p:tgtEl>
                                        <p:attrNameLst>
                                          <p:attrName>style.visibility</p:attrName>
                                        </p:attrNameLst>
                                      </p:cBhvr>
                                      <p:to>
                                        <p:strVal val="visible"/>
                                      </p:to>
                                    </p:set>
                                    <p:animEffect transition="in" filter="fade">
                                      <p:cBhvr>
                                        <p:cTn id="7" dur="500"/>
                                        <p:tgtEl>
                                          <p:spTgt spid="6454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4550"/>
                                        </p:tgtEl>
                                        <p:attrNameLst>
                                          <p:attrName>style.visibility</p:attrName>
                                        </p:attrNameLst>
                                      </p:cBhvr>
                                      <p:to>
                                        <p:strVal val="visible"/>
                                      </p:to>
                                    </p:set>
                                    <p:animEffect transition="in" filter="fade">
                                      <p:cBhvr>
                                        <p:cTn id="12" dur="500"/>
                                        <p:tgtEl>
                                          <p:spTgt spid="6455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4551"/>
                                        </p:tgtEl>
                                        <p:attrNameLst>
                                          <p:attrName>style.visibility</p:attrName>
                                        </p:attrNameLst>
                                      </p:cBhvr>
                                      <p:to>
                                        <p:strVal val="visible"/>
                                      </p:to>
                                    </p:set>
                                    <p:animEffect transition="in" filter="fade">
                                      <p:cBhvr>
                                        <p:cTn id="17" dur="500"/>
                                        <p:tgtEl>
                                          <p:spTgt spid="6455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4552"/>
                                        </p:tgtEl>
                                        <p:attrNameLst>
                                          <p:attrName>style.visibility</p:attrName>
                                        </p:attrNameLst>
                                      </p:cBhvr>
                                      <p:to>
                                        <p:strVal val="visible"/>
                                      </p:to>
                                    </p:set>
                                    <p:animEffect transition="in" filter="fade">
                                      <p:cBhvr>
                                        <p:cTn id="22" dur="500"/>
                                        <p:tgtEl>
                                          <p:spTgt spid="6455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64553"/>
                                        </p:tgtEl>
                                        <p:attrNameLst>
                                          <p:attrName>style.visibility</p:attrName>
                                        </p:attrNameLst>
                                      </p:cBhvr>
                                      <p:to>
                                        <p:strVal val="visible"/>
                                      </p:to>
                                    </p:set>
                                    <p:animEffect transition="in" filter="fade">
                                      <p:cBhvr>
                                        <p:cTn id="27" dur="500"/>
                                        <p:tgtEl>
                                          <p:spTgt spid="64553"/>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64554"/>
                                        </p:tgtEl>
                                        <p:attrNameLst>
                                          <p:attrName>style.visibility</p:attrName>
                                        </p:attrNameLst>
                                      </p:cBhvr>
                                      <p:to>
                                        <p:strVal val="visible"/>
                                      </p:to>
                                    </p:set>
                                    <p:animEffect transition="in" filter="fade">
                                      <p:cBhvr>
                                        <p:cTn id="32" dur="500"/>
                                        <p:tgtEl>
                                          <p:spTgt spid="645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49" grpId="0"/>
      <p:bldP spid="64550" grpId="0"/>
      <p:bldP spid="64551" grpId="0"/>
      <p:bldP spid="64552" grpId="0"/>
      <p:bldP spid="64553" grpId="0"/>
      <p:bldP spid="64554"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96257" name="TextBox 1"/>
          <p:cNvSpPr txBox="1"/>
          <p:nvPr/>
        </p:nvSpPr>
        <p:spPr>
          <a:xfrm>
            <a:off x="525463" y="3594100"/>
            <a:ext cx="3444875" cy="521970"/>
          </a:xfrm>
          <a:prstGeom prst="rect">
            <a:avLst/>
          </a:prstGeom>
          <a:noFill/>
          <a:ln w="9525">
            <a:noFill/>
          </a:ln>
        </p:spPr>
        <p:txBody>
          <a:bodyPr anchor="t">
            <a:spAutoFit/>
          </a:bodyPr>
          <a:p>
            <a:r>
              <a:rPr lang="zh-CN" altLang="en-US" sz="2400" b="1">
                <a:latin typeface="宋体" panose="02010600030101010101" pitchFamily="2" charset="-122"/>
                <a:ea typeface="宋体" panose="02010600030101010101" pitchFamily="2" charset="-122"/>
              </a:rPr>
              <a:t> </a:t>
            </a:r>
            <a:r>
              <a:rPr lang="en-US" altLang="zh-CN" sz="2800">
                <a:latin typeface="Arial" panose="020B0604020202020204" pitchFamily="34" charset="0"/>
                <a:ea typeface="宋体" panose="02010600030101010101" pitchFamily="2" charset="-122"/>
              </a:rPr>
              <a:t>sǒng yǒng</a:t>
            </a:r>
            <a:r>
              <a:rPr lang="zh-CN" altLang="en-US" sz="2800" b="1">
                <a:latin typeface="宋体" panose="02010600030101010101" pitchFamily="2" charset="-122"/>
                <a:ea typeface="宋体" panose="02010600030101010101" pitchFamily="2" charset="-122"/>
              </a:rPr>
              <a:t>（    ）</a:t>
            </a:r>
            <a:endParaRPr lang="zh-CN" altLang="en-US" sz="2800" b="1">
              <a:latin typeface="宋体" panose="02010600030101010101" pitchFamily="2" charset="-122"/>
              <a:ea typeface="宋体" panose="02010600030101010101" pitchFamily="2" charset="-122"/>
            </a:endParaRPr>
          </a:p>
        </p:txBody>
      </p:sp>
      <p:sp>
        <p:nvSpPr>
          <p:cNvPr id="96258" name="TextBox 2"/>
          <p:cNvSpPr txBox="1"/>
          <p:nvPr/>
        </p:nvSpPr>
        <p:spPr>
          <a:xfrm>
            <a:off x="525463" y="2349500"/>
            <a:ext cx="3478212" cy="519113"/>
          </a:xfrm>
          <a:prstGeom prst="rect">
            <a:avLst/>
          </a:prstGeom>
          <a:noFill/>
          <a:ln w="9525">
            <a:noFill/>
          </a:ln>
        </p:spPr>
        <p:txBody>
          <a:bodyPr wrap="none" anchor="t">
            <a:spAutoFit/>
          </a:bodyPr>
          <a:p>
            <a:r>
              <a:rPr lang="en-US" altLang="zh-CN" sz="2400" b="1">
                <a:solidFill>
                  <a:srgbClr val="000000"/>
                </a:solidFill>
                <a:latin typeface="宋体" panose="02010600030101010101" pitchFamily="2" charset="-122"/>
                <a:ea typeface="宋体" panose="02010600030101010101" pitchFamily="2" charset="-122"/>
              </a:rPr>
              <a:t> </a:t>
            </a:r>
            <a:r>
              <a:rPr lang="zh-CN" altLang="en-US" sz="2800" b="1">
                <a:solidFill>
                  <a:srgbClr val="000000"/>
                </a:solidFill>
                <a:latin typeface="楷体" panose="02010609060101010101" pitchFamily="49" charset="-122"/>
                <a:ea typeface="楷体" panose="02010609060101010101" pitchFamily="49" charset="-122"/>
              </a:rPr>
              <a:t>风起</a:t>
            </a:r>
            <a:r>
              <a:rPr lang="zh-CN" altLang="en-US" sz="2800" b="1" dirty="0">
                <a:solidFill>
                  <a:srgbClr val="000000"/>
                </a:solidFill>
                <a:latin typeface="楷体" panose="02010609060101010101" pitchFamily="49" charset="-122"/>
                <a:ea typeface="楷体" panose="02010609060101010101" pitchFamily="49" charset="-122"/>
              </a:rPr>
              <a:t>云</a:t>
            </a:r>
            <a:r>
              <a:rPr lang="en-US" altLang="zh-CN" sz="2800" dirty="0" err="1">
                <a:latin typeface="Arial" panose="020B0604020202020204" pitchFamily="34" charset="0"/>
                <a:ea typeface="宋体" panose="02010600030101010101" pitchFamily="2" charset="-122"/>
              </a:rPr>
              <a:t>yǒng</a:t>
            </a:r>
            <a:r>
              <a:rPr lang="en-US" altLang="zh-CN">
                <a:latin typeface="Arial" panose="020B0604020202020204" pitchFamily="34" charset="0"/>
                <a:ea typeface="宋体" panose="02010600030101010101" pitchFamily="2" charset="-122"/>
              </a:rPr>
              <a:t> </a:t>
            </a:r>
            <a:r>
              <a:rPr lang="zh-CN" altLang="en-US" sz="2800" b="1" dirty="0">
                <a:solidFill>
                  <a:srgbClr val="000000"/>
                </a:solidFill>
                <a:latin typeface="宋体" panose="02010600030101010101" pitchFamily="2" charset="-122"/>
                <a:ea typeface="宋体" panose="02010600030101010101" pitchFamily="2" charset="-122"/>
              </a:rPr>
              <a:t>（</a:t>
            </a:r>
            <a:r>
              <a:rPr lang="zh-CN" altLang="en-US" sz="2800" b="1">
                <a:solidFill>
                  <a:srgbClr val="000000"/>
                </a:solidFill>
                <a:latin typeface="宋体" panose="02010600030101010101" pitchFamily="2" charset="-122"/>
                <a:ea typeface="宋体" panose="02010600030101010101" pitchFamily="2" charset="-122"/>
              </a:rPr>
              <a:t>   ）</a:t>
            </a:r>
            <a:endParaRPr lang="zh-CN" altLang="en-US" sz="2800" b="1">
              <a:solidFill>
                <a:srgbClr val="000000"/>
              </a:solidFill>
              <a:latin typeface="宋体" panose="02010600030101010101" pitchFamily="2" charset="-122"/>
              <a:ea typeface="宋体" panose="02010600030101010101" pitchFamily="2" charset="-122"/>
            </a:endParaRPr>
          </a:p>
        </p:txBody>
      </p:sp>
      <p:sp>
        <p:nvSpPr>
          <p:cNvPr id="96259" name="TextBox 3"/>
          <p:cNvSpPr txBox="1"/>
          <p:nvPr/>
        </p:nvSpPr>
        <p:spPr>
          <a:xfrm>
            <a:off x="4643438" y="2205038"/>
            <a:ext cx="3124200" cy="522287"/>
          </a:xfrm>
          <a:prstGeom prst="rect">
            <a:avLst/>
          </a:prstGeom>
          <a:noFill/>
          <a:ln w="9525">
            <a:noFill/>
          </a:ln>
        </p:spPr>
        <p:txBody>
          <a:bodyPr wrap="none" anchor="t">
            <a:spAutoFit/>
          </a:bodyPr>
          <a:p>
            <a:r>
              <a:rPr lang="en-US" altLang="zh-CN" sz="2400" b="1">
                <a:solidFill>
                  <a:srgbClr val="000000"/>
                </a:solidFill>
                <a:latin typeface="宋体" panose="02010600030101010101" pitchFamily="2" charset="-122"/>
                <a:ea typeface="宋体" panose="02010600030101010101" pitchFamily="2" charset="-122"/>
              </a:rPr>
              <a:t> </a:t>
            </a:r>
            <a:r>
              <a:rPr lang="en-US" altLang="zh-CN" sz="2800" b="1" dirty="0" err="1">
                <a:solidFill>
                  <a:srgbClr val="000000"/>
                </a:solidFill>
                <a:latin typeface="宋体" panose="02010600030101010101" pitchFamily="2" charset="-122"/>
                <a:ea typeface="宋体" panose="02010600030101010101" pitchFamily="2" charset="-122"/>
              </a:rPr>
              <a:t>z</a:t>
            </a:r>
            <a:r>
              <a:rPr lang="en-US" altLang="zh-CN" sz="2800" dirty="0" err="1">
                <a:latin typeface="Arial Narrow" pitchFamily="34" charset="0"/>
                <a:ea typeface="宋体" panose="02010600030101010101" pitchFamily="2" charset="-122"/>
              </a:rPr>
              <a:t>h</a:t>
            </a:r>
            <a:r>
              <a:rPr lang="en-US" altLang="zh-CN" sz="2800" dirty="0" err="1">
                <a:latin typeface="宋体" panose="02010600030101010101" pitchFamily="2" charset="-122"/>
                <a:ea typeface="宋体" panose="02010600030101010101" pitchFamily="2" charset="-122"/>
              </a:rPr>
              <a:t>à</a:t>
            </a:r>
            <a:r>
              <a:rPr lang="en-US" altLang="zh-CN" sz="2800" dirty="0" err="1">
                <a:latin typeface="Arial Narrow" pitchFamily="34" charset="0"/>
                <a:ea typeface="宋体" panose="02010600030101010101" pitchFamily="2" charset="-122"/>
              </a:rPr>
              <a:t>ng</a:t>
            </a:r>
            <a:r>
              <a:rPr lang="zh-CN" altLang="en-US" sz="2800" b="1" dirty="0">
                <a:solidFill>
                  <a:srgbClr val="000000"/>
                </a:solidFill>
                <a:latin typeface="宋体" panose="02010600030101010101" pitchFamily="2" charset="-122"/>
                <a:ea typeface="宋体" panose="02010600030101010101" pitchFamily="2" charset="-122"/>
              </a:rPr>
              <a:t>（</a:t>
            </a:r>
            <a:r>
              <a:rPr lang="zh-CN" altLang="en-US" sz="2800" b="1">
                <a:solidFill>
                  <a:srgbClr val="000000"/>
                </a:solidFill>
                <a:latin typeface="宋体" panose="02010600030101010101" pitchFamily="2" charset="-122"/>
                <a:ea typeface="宋体" panose="02010600030101010101" pitchFamily="2" charset="-122"/>
              </a:rPr>
              <a:t>    ）</a:t>
            </a:r>
            <a:r>
              <a:rPr lang="zh-CN" altLang="en-US" sz="2800" b="1">
                <a:solidFill>
                  <a:srgbClr val="000000"/>
                </a:solidFill>
                <a:latin typeface="楷体" panose="02010609060101010101" pitchFamily="49" charset="-122"/>
                <a:ea typeface="楷体" panose="02010609060101010101" pitchFamily="49" charset="-122"/>
              </a:rPr>
              <a:t>务</a:t>
            </a:r>
            <a:r>
              <a:rPr lang="zh-CN" altLang="en-US" sz="2400" b="1">
                <a:solidFill>
                  <a:srgbClr val="000000"/>
                </a:solidFill>
                <a:latin typeface="宋体" panose="02010600030101010101" pitchFamily="2" charset="-122"/>
                <a:ea typeface="宋体" panose="02010600030101010101" pitchFamily="2" charset="-122"/>
              </a:rPr>
              <a:t> </a:t>
            </a:r>
            <a:endParaRPr lang="zh-CN" altLang="en-US" sz="2400" b="1">
              <a:solidFill>
                <a:srgbClr val="000000"/>
              </a:solidFill>
              <a:latin typeface="宋体" panose="02010600030101010101" pitchFamily="2" charset="-122"/>
              <a:ea typeface="宋体" panose="02010600030101010101" pitchFamily="2" charset="-122"/>
            </a:endParaRPr>
          </a:p>
        </p:txBody>
      </p:sp>
      <p:sp>
        <p:nvSpPr>
          <p:cNvPr id="96260" name="左大括号 21"/>
          <p:cNvSpPr/>
          <p:nvPr/>
        </p:nvSpPr>
        <p:spPr>
          <a:xfrm>
            <a:off x="523875" y="2486025"/>
            <a:ext cx="254000" cy="1490663"/>
          </a:xfrm>
          <a:prstGeom prst="leftBrace">
            <a:avLst>
              <a:gd name="adj1" fmla="val 31055"/>
              <a:gd name="adj2" fmla="val 50000"/>
            </a:avLst>
          </a:prstGeom>
          <a:noFill/>
          <a:ln w="15875" cap="flat" cmpd="sng">
            <a:solidFill>
              <a:srgbClr val="000000"/>
            </a:solidFill>
            <a:prstDash val="solid"/>
            <a:round/>
            <a:headEnd type="none" w="med" len="med"/>
            <a:tailEnd type="none" w="med" len="med"/>
          </a:ln>
        </p:spPr>
        <p:txBody>
          <a:bodyPr anchor="ctr"/>
          <a:p>
            <a:pPr algn="ctr"/>
            <a:endParaRPr lang="zh-CN" altLang="en-US" sz="2400" dirty="0">
              <a:solidFill>
                <a:srgbClr val="000000"/>
              </a:solidFill>
              <a:latin typeface="楷体" panose="02010609060101010101" pitchFamily="49" charset="-122"/>
              <a:ea typeface="楷体" panose="02010609060101010101" pitchFamily="49" charset="-122"/>
            </a:endParaRPr>
          </a:p>
        </p:txBody>
      </p:sp>
      <p:sp>
        <p:nvSpPr>
          <p:cNvPr id="96261" name="左大括号 22"/>
          <p:cNvSpPr/>
          <p:nvPr/>
        </p:nvSpPr>
        <p:spPr>
          <a:xfrm>
            <a:off x="4554538" y="2447925"/>
            <a:ext cx="242887" cy="1528763"/>
          </a:xfrm>
          <a:prstGeom prst="leftBrace">
            <a:avLst>
              <a:gd name="adj1" fmla="val 31033"/>
              <a:gd name="adj2" fmla="val 50000"/>
            </a:avLst>
          </a:prstGeom>
          <a:noFill/>
          <a:ln w="15875" cap="flat" cmpd="sng">
            <a:solidFill>
              <a:srgbClr val="000000"/>
            </a:solidFill>
            <a:prstDash val="solid"/>
            <a:round/>
            <a:headEnd type="none" w="med" len="med"/>
            <a:tailEnd type="none" w="med" len="med"/>
          </a:ln>
        </p:spPr>
        <p:txBody>
          <a:bodyPr anchor="ctr"/>
          <a:p>
            <a:pPr algn="ctr"/>
            <a:endParaRPr lang="zh-CN" altLang="en-US" sz="3200" dirty="0">
              <a:solidFill>
                <a:srgbClr val="000000"/>
              </a:solidFill>
              <a:latin typeface="楷体" panose="02010609060101010101" pitchFamily="49" charset="-122"/>
              <a:ea typeface="楷体" panose="02010609060101010101" pitchFamily="49" charset="-122"/>
            </a:endParaRPr>
          </a:p>
        </p:txBody>
      </p:sp>
      <p:sp>
        <p:nvSpPr>
          <p:cNvPr id="16400" name="文本框 1"/>
          <p:cNvSpPr txBox="1"/>
          <p:nvPr/>
        </p:nvSpPr>
        <p:spPr>
          <a:xfrm>
            <a:off x="2701608" y="3594100"/>
            <a:ext cx="898525" cy="522288"/>
          </a:xfrm>
          <a:prstGeom prst="rect">
            <a:avLst/>
          </a:prstGeom>
          <a:noFill/>
          <a:ln w="9525">
            <a:noFill/>
          </a:ln>
        </p:spPr>
        <p:txBody>
          <a:bodyPr wrap="none" anchor="t">
            <a:spAutoFit/>
          </a:bodyPr>
          <a:p>
            <a:r>
              <a:rPr lang="zh-CN" altLang="en-US" sz="2800" b="1">
                <a:solidFill>
                  <a:srgbClr val="FF0000"/>
                </a:solidFill>
                <a:latin typeface="楷体" panose="02010609060101010101" pitchFamily="49" charset="-122"/>
                <a:ea typeface="楷体" panose="02010609060101010101" pitchFamily="49" charset="-122"/>
              </a:rPr>
              <a:t>怂恿</a:t>
            </a:r>
            <a:endParaRPr lang="zh-CN" altLang="en-US" sz="2800" b="1">
              <a:solidFill>
                <a:srgbClr val="FF0000"/>
              </a:solidFill>
              <a:latin typeface="楷体" panose="02010609060101010101" pitchFamily="49" charset="-122"/>
              <a:ea typeface="楷体" panose="02010609060101010101" pitchFamily="49" charset="-122"/>
            </a:endParaRPr>
          </a:p>
        </p:txBody>
      </p:sp>
      <p:sp>
        <p:nvSpPr>
          <p:cNvPr id="96263" name="TextBox 1"/>
          <p:cNvSpPr txBox="1"/>
          <p:nvPr/>
        </p:nvSpPr>
        <p:spPr>
          <a:xfrm>
            <a:off x="4513263" y="4116388"/>
            <a:ext cx="3444875" cy="460375"/>
          </a:xfrm>
          <a:prstGeom prst="rect">
            <a:avLst/>
          </a:prstGeom>
          <a:noFill/>
          <a:ln w="9525">
            <a:noFill/>
          </a:ln>
        </p:spPr>
        <p:txBody>
          <a:bodyPr anchor="t">
            <a:spAutoFit/>
          </a:bodyPr>
          <a:p>
            <a:r>
              <a:rPr lang="zh-CN" altLang="en-US" sz="2400" b="1">
                <a:solidFill>
                  <a:srgbClr val="000000"/>
                </a:solidFill>
                <a:latin typeface="宋体" panose="02010600030101010101" pitchFamily="2" charset="-122"/>
                <a:ea typeface="宋体" panose="02010600030101010101" pitchFamily="2" charset="-122"/>
              </a:rPr>
              <a:t> </a:t>
            </a:r>
            <a:r>
              <a:rPr lang="en-US" altLang="zh-CN" sz="2400" b="1">
                <a:solidFill>
                  <a:srgbClr val="0000FF"/>
                </a:solidFill>
                <a:latin typeface="宋体" panose="02010600030101010101" pitchFamily="2" charset="-122"/>
                <a:ea typeface="宋体" panose="02010600030101010101" pitchFamily="2" charset="-122"/>
              </a:rPr>
              <a:t> </a:t>
            </a:r>
            <a:endParaRPr lang="zh-CN" altLang="en-US" sz="2800" b="1">
              <a:solidFill>
                <a:srgbClr val="000000"/>
              </a:solidFill>
              <a:latin typeface="楷体" panose="02010609060101010101" pitchFamily="49" charset="-122"/>
              <a:ea typeface="楷体" panose="02010609060101010101" pitchFamily="49" charset="-122"/>
            </a:endParaRPr>
          </a:p>
        </p:txBody>
      </p:sp>
      <p:sp>
        <p:nvSpPr>
          <p:cNvPr id="96264" name="TextBox 2"/>
          <p:cNvSpPr txBox="1"/>
          <p:nvPr/>
        </p:nvSpPr>
        <p:spPr>
          <a:xfrm>
            <a:off x="4654550" y="3594100"/>
            <a:ext cx="3652838" cy="522288"/>
          </a:xfrm>
          <a:prstGeom prst="rect">
            <a:avLst/>
          </a:prstGeom>
          <a:noFill/>
          <a:ln w="9525">
            <a:noFill/>
          </a:ln>
        </p:spPr>
        <p:txBody>
          <a:bodyPr wrap="none" anchor="t">
            <a:spAutoFit/>
          </a:bodyPr>
          <a:p>
            <a:r>
              <a:rPr lang="en-US" altLang="zh-CN" sz="2400" b="1">
                <a:solidFill>
                  <a:srgbClr val="000000"/>
                </a:solidFill>
                <a:latin typeface="宋体" panose="02010600030101010101" pitchFamily="2" charset="-122"/>
                <a:ea typeface="宋体" panose="02010600030101010101" pitchFamily="2" charset="-122"/>
              </a:rPr>
              <a:t> </a:t>
            </a:r>
            <a:r>
              <a:rPr lang="zh-CN" altLang="en-US" sz="2800" b="1">
                <a:solidFill>
                  <a:srgbClr val="000000"/>
                </a:solidFill>
                <a:latin typeface="楷体" panose="02010609060101010101" pitchFamily="49" charset="-122"/>
                <a:ea typeface="楷体" panose="02010609060101010101" pitchFamily="49" charset="-122"/>
              </a:rPr>
              <a:t>为虎作</a:t>
            </a:r>
            <a:r>
              <a:rPr lang="en-US" altLang="zh-CN" sz="2800">
                <a:solidFill>
                  <a:srgbClr val="000000"/>
                </a:solidFill>
                <a:latin typeface="Arial Narrow" pitchFamily="34" charset="0"/>
                <a:ea typeface="宋体" panose="02010600030101010101" pitchFamily="2" charset="-122"/>
              </a:rPr>
              <a:t>ch</a:t>
            </a:r>
            <a:r>
              <a:rPr lang="en-US" altLang="zh-CN" sz="2800">
                <a:solidFill>
                  <a:srgbClr val="000000"/>
                </a:solidFill>
                <a:latin typeface="宋体" panose="02010600030101010101" pitchFamily="2" charset="-122"/>
                <a:ea typeface="宋体" panose="02010600030101010101" pitchFamily="2" charset="-122"/>
              </a:rPr>
              <a:t>ā</a:t>
            </a:r>
            <a:r>
              <a:rPr lang="en-US" altLang="zh-CN" sz="2800">
                <a:solidFill>
                  <a:srgbClr val="000000"/>
                </a:solidFill>
                <a:latin typeface="Arial Narrow" pitchFamily="34" charset="0"/>
                <a:ea typeface="宋体" panose="02010600030101010101" pitchFamily="2" charset="-122"/>
              </a:rPr>
              <a:t>ng</a:t>
            </a:r>
            <a:r>
              <a:rPr lang="zh-CN" altLang="en-US" sz="2800" b="1">
                <a:solidFill>
                  <a:srgbClr val="000000"/>
                </a:solidFill>
                <a:latin typeface="宋体" panose="02010600030101010101" pitchFamily="2" charset="-122"/>
                <a:ea typeface="宋体" panose="02010600030101010101" pitchFamily="2" charset="-122"/>
              </a:rPr>
              <a:t>（    ）</a:t>
            </a:r>
            <a:endParaRPr lang="zh-CN" altLang="en-US" sz="2800" b="1">
              <a:solidFill>
                <a:srgbClr val="000000"/>
              </a:solidFill>
              <a:latin typeface="宋体" panose="02010600030101010101" pitchFamily="2" charset="-122"/>
              <a:ea typeface="宋体" panose="02010600030101010101" pitchFamily="2" charset="-122"/>
            </a:endParaRPr>
          </a:p>
        </p:txBody>
      </p:sp>
      <p:sp>
        <p:nvSpPr>
          <p:cNvPr id="16407" name="文本框 11"/>
          <p:cNvSpPr txBox="1"/>
          <p:nvPr/>
        </p:nvSpPr>
        <p:spPr>
          <a:xfrm>
            <a:off x="2974975" y="2349500"/>
            <a:ext cx="539750" cy="522288"/>
          </a:xfrm>
          <a:prstGeom prst="rect">
            <a:avLst/>
          </a:prstGeom>
          <a:noFill/>
          <a:ln w="9525">
            <a:noFill/>
          </a:ln>
        </p:spPr>
        <p:txBody>
          <a:bodyPr wrap="none" anchor="t">
            <a:spAutoFit/>
          </a:bodyPr>
          <a:p>
            <a:r>
              <a:rPr lang="zh-CN" altLang="en-US" sz="2800" b="1">
                <a:solidFill>
                  <a:srgbClr val="FF0000"/>
                </a:solidFill>
                <a:latin typeface="楷体" panose="02010609060101010101" pitchFamily="49" charset="-122"/>
                <a:ea typeface="楷体" panose="02010609060101010101" pitchFamily="49" charset="-122"/>
              </a:rPr>
              <a:t>涌</a:t>
            </a:r>
            <a:endParaRPr lang="zh-CN" altLang="en-US" sz="2800" b="1">
              <a:solidFill>
                <a:srgbClr val="FF0000"/>
              </a:solidFill>
              <a:latin typeface="楷体" panose="02010609060101010101" pitchFamily="49" charset="-122"/>
              <a:ea typeface="楷体" panose="02010609060101010101" pitchFamily="49" charset="-122"/>
            </a:endParaRPr>
          </a:p>
        </p:txBody>
      </p:sp>
      <p:sp>
        <p:nvSpPr>
          <p:cNvPr id="16412" name="文本框 16"/>
          <p:cNvSpPr txBox="1"/>
          <p:nvPr/>
        </p:nvSpPr>
        <p:spPr>
          <a:xfrm>
            <a:off x="6210300" y="2951163"/>
            <a:ext cx="541338" cy="522287"/>
          </a:xfrm>
          <a:prstGeom prst="rect">
            <a:avLst/>
          </a:prstGeom>
          <a:noFill/>
          <a:ln w="9525">
            <a:noFill/>
          </a:ln>
        </p:spPr>
        <p:txBody>
          <a:bodyPr wrap="none" anchor="t">
            <a:spAutoFit/>
          </a:bodyPr>
          <a:p>
            <a:r>
              <a:rPr lang="zh-CN" altLang="en-US" sz="2800" b="1">
                <a:solidFill>
                  <a:srgbClr val="FF0000"/>
                </a:solidFill>
                <a:latin typeface="楷体" panose="02010609060101010101" pitchFamily="49" charset="-122"/>
                <a:ea typeface="楷体" panose="02010609060101010101" pitchFamily="49" charset="-122"/>
              </a:rPr>
              <a:t>怅</a:t>
            </a:r>
            <a:endParaRPr lang="zh-CN" altLang="en-US" sz="2800" b="1">
              <a:solidFill>
                <a:srgbClr val="FF0000"/>
              </a:solidFill>
              <a:latin typeface="楷体" panose="02010609060101010101" pitchFamily="49" charset="-122"/>
              <a:ea typeface="楷体" panose="02010609060101010101" pitchFamily="49" charset="-122"/>
            </a:endParaRPr>
          </a:p>
        </p:txBody>
      </p:sp>
      <p:sp>
        <p:nvSpPr>
          <p:cNvPr id="16413" name="文本框 17"/>
          <p:cNvSpPr txBox="1"/>
          <p:nvPr/>
        </p:nvSpPr>
        <p:spPr>
          <a:xfrm>
            <a:off x="7150100" y="3594100"/>
            <a:ext cx="847725" cy="522288"/>
          </a:xfrm>
          <a:prstGeom prst="rect">
            <a:avLst/>
          </a:prstGeom>
          <a:noFill/>
          <a:ln w="9525">
            <a:noFill/>
          </a:ln>
        </p:spPr>
        <p:txBody>
          <a:bodyPr wrap="none" anchor="t">
            <a:spAutoFit/>
          </a:bodyPr>
          <a:p>
            <a:r>
              <a:rPr lang="zh-CN" altLang="en-US" sz="2800" b="1">
                <a:solidFill>
                  <a:srgbClr val="FF0000"/>
                </a:solidFill>
                <a:latin typeface="楷体" panose="02010609060101010101" pitchFamily="49" charset="-122"/>
                <a:ea typeface="楷体" panose="02010609060101010101" pitchFamily="49" charset="-122"/>
              </a:rPr>
              <a:t>伥</a:t>
            </a:r>
            <a:r>
              <a:rPr lang="zh-CN" altLang="en-US" sz="2400" b="1">
                <a:solidFill>
                  <a:srgbClr val="FF0000"/>
                </a:solidFill>
                <a:latin typeface="楷体" panose="02010609060101010101" pitchFamily="49" charset="-122"/>
                <a:ea typeface="楷体" panose="02010609060101010101" pitchFamily="49" charset="-122"/>
              </a:rPr>
              <a:t>  </a:t>
            </a:r>
            <a:endParaRPr lang="zh-CN" altLang="en-US" sz="2400" b="1">
              <a:solidFill>
                <a:srgbClr val="FF0000"/>
              </a:solidFill>
              <a:latin typeface="楷体" panose="02010609060101010101" pitchFamily="49" charset="-122"/>
              <a:ea typeface="楷体" panose="02010609060101010101" pitchFamily="49" charset="-122"/>
            </a:endParaRPr>
          </a:p>
        </p:txBody>
      </p:sp>
      <p:sp>
        <p:nvSpPr>
          <p:cNvPr id="96268" name="TextBox 2"/>
          <p:cNvSpPr txBox="1"/>
          <p:nvPr/>
        </p:nvSpPr>
        <p:spPr>
          <a:xfrm>
            <a:off x="523875" y="2970213"/>
            <a:ext cx="3124200" cy="522287"/>
          </a:xfrm>
          <a:prstGeom prst="rect">
            <a:avLst/>
          </a:prstGeom>
          <a:noFill/>
          <a:ln w="9525">
            <a:noFill/>
          </a:ln>
        </p:spPr>
        <p:txBody>
          <a:bodyPr wrap="none" anchor="t">
            <a:spAutoFit/>
          </a:bodyPr>
          <a:p>
            <a:r>
              <a:rPr lang="en-US" altLang="zh-CN" sz="2400" b="1">
                <a:solidFill>
                  <a:srgbClr val="000000"/>
                </a:solidFill>
                <a:latin typeface="宋体" panose="02010600030101010101" pitchFamily="2" charset="-122"/>
                <a:ea typeface="宋体" panose="02010600030101010101" pitchFamily="2" charset="-122"/>
              </a:rPr>
              <a:t> </a:t>
            </a:r>
            <a:r>
              <a:rPr lang="en-US" altLang="zh-CN" sz="2800" b="1" dirty="0" err="1">
                <a:solidFill>
                  <a:srgbClr val="000000"/>
                </a:solidFill>
                <a:latin typeface="宋体" panose="02010600030101010101" pitchFamily="2" charset="-122"/>
                <a:ea typeface="宋体" panose="02010600030101010101" pitchFamily="2" charset="-122"/>
              </a:rPr>
              <a:t>tǒ</a:t>
            </a:r>
            <a:r>
              <a:rPr lang="en-US" altLang="zh-CN" sz="2800" dirty="0" err="1">
                <a:latin typeface="Arial" panose="020B0604020202020204" pitchFamily="34" charset="0"/>
                <a:ea typeface="宋体" panose="02010600030101010101" pitchFamily="2" charset="-122"/>
              </a:rPr>
              <a:t>ng</a:t>
            </a:r>
            <a:r>
              <a:rPr lang="en-US" altLang="zh-CN">
                <a:latin typeface="Arial" panose="020B0604020202020204" pitchFamily="34" charset="0"/>
                <a:ea typeface="宋体" panose="02010600030101010101" pitchFamily="2" charset="-122"/>
              </a:rPr>
              <a:t> </a:t>
            </a:r>
            <a:r>
              <a:rPr lang="zh-CN" altLang="en-US" sz="2800" b="1" dirty="0">
                <a:solidFill>
                  <a:srgbClr val="000000"/>
                </a:solidFill>
                <a:latin typeface="宋体" panose="02010600030101010101" pitchFamily="2" charset="-122"/>
                <a:ea typeface="宋体" panose="02010600030101010101" pitchFamily="2" charset="-122"/>
              </a:rPr>
              <a:t>（</a:t>
            </a:r>
            <a:r>
              <a:rPr lang="zh-CN" altLang="en-US" sz="2800" b="1">
                <a:solidFill>
                  <a:srgbClr val="000000"/>
                </a:solidFill>
                <a:latin typeface="宋体" panose="02010600030101010101" pitchFamily="2" charset="-122"/>
                <a:ea typeface="宋体" panose="02010600030101010101" pitchFamily="2" charset="-122"/>
              </a:rPr>
              <a:t>   ）娄子</a:t>
            </a:r>
            <a:endParaRPr lang="zh-CN" altLang="en-US" sz="2800" b="1">
              <a:solidFill>
                <a:srgbClr val="000000"/>
              </a:solidFill>
              <a:latin typeface="宋体" panose="02010600030101010101" pitchFamily="2" charset="-122"/>
              <a:ea typeface="宋体" panose="02010600030101010101" pitchFamily="2" charset="-122"/>
            </a:endParaRPr>
          </a:p>
        </p:txBody>
      </p:sp>
      <p:sp>
        <p:nvSpPr>
          <p:cNvPr id="6" name="文本框 11"/>
          <p:cNvSpPr txBox="1"/>
          <p:nvPr/>
        </p:nvSpPr>
        <p:spPr>
          <a:xfrm>
            <a:off x="1978025" y="2970213"/>
            <a:ext cx="539750" cy="522287"/>
          </a:xfrm>
          <a:prstGeom prst="rect">
            <a:avLst/>
          </a:prstGeom>
          <a:noFill/>
          <a:ln w="9525">
            <a:noFill/>
          </a:ln>
        </p:spPr>
        <p:txBody>
          <a:bodyPr wrap="none" anchor="t">
            <a:spAutoFit/>
          </a:bodyPr>
          <a:p>
            <a:r>
              <a:rPr lang="zh-CN" altLang="en-US" sz="2800" b="1">
                <a:solidFill>
                  <a:srgbClr val="FF0000"/>
                </a:solidFill>
                <a:latin typeface="楷体" panose="02010609060101010101" pitchFamily="49" charset="-122"/>
                <a:ea typeface="楷体" panose="02010609060101010101" pitchFamily="49" charset="-122"/>
              </a:rPr>
              <a:t>捅</a:t>
            </a:r>
            <a:endParaRPr lang="zh-CN" altLang="en-US" sz="2800" b="1">
              <a:solidFill>
                <a:srgbClr val="FF0000"/>
              </a:solidFill>
              <a:latin typeface="楷体" panose="02010609060101010101" pitchFamily="49" charset="-122"/>
              <a:ea typeface="楷体" panose="02010609060101010101" pitchFamily="49" charset="-122"/>
            </a:endParaRPr>
          </a:p>
        </p:txBody>
      </p:sp>
      <p:sp>
        <p:nvSpPr>
          <p:cNvPr id="96270" name="TextBox 3"/>
          <p:cNvSpPr txBox="1"/>
          <p:nvPr/>
        </p:nvSpPr>
        <p:spPr>
          <a:xfrm>
            <a:off x="4695825" y="2970213"/>
            <a:ext cx="3090863" cy="522287"/>
          </a:xfrm>
          <a:prstGeom prst="rect">
            <a:avLst/>
          </a:prstGeom>
          <a:noFill/>
          <a:ln w="9525">
            <a:noFill/>
          </a:ln>
        </p:spPr>
        <p:txBody>
          <a:bodyPr wrap="none" anchor="t">
            <a:spAutoFit/>
          </a:bodyPr>
          <a:p>
            <a:r>
              <a:rPr lang="en-US" altLang="zh-CN" sz="2400" b="1">
                <a:solidFill>
                  <a:srgbClr val="000000"/>
                </a:solidFill>
                <a:latin typeface="宋体" panose="02010600030101010101" pitchFamily="2" charset="-122"/>
                <a:ea typeface="宋体" panose="02010600030101010101" pitchFamily="2" charset="-122"/>
              </a:rPr>
              <a:t> </a:t>
            </a:r>
            <a:r>
              <a:rPr lang="en-US" altLang="zh-CN" sz="2800">
                <a:latin typeface="Arial Narrow" pitchFamily="34" charset="0"/>
                <a:ea typeface="宋体" panose="02010600030101010101" pitchFamily="2" charset="-122"/>
                <a:sym typeface="黑体" panose="02010609060101010101" pitchFamily="49" charset="-122"/>
              </a:rPr>
              <a:t>ch</a:t>
            </a:r>
            <a:r>
              <a:rPr lang="en-US" altLang="zh-CN" sz="2800">
                <a:latin typeface="宋体" panose="02010600030101010101" pitchFamily="2" charset="-122"/>
                <a:ea typeface="宋体" panose="02010600030101010101" pitchFamily="2" charset="-122"/>
                <a:sym typeface="黑体" panose="02010609060101010101" pitchFamily="49" charset="-122"/>
              </a:rPr>
              <a:t>à</a:t>
            </a:r>
            <a:r>
              <a:rPr lang="en-US" altLang="zh-CN" sz="2800">
                <a:latin typeface="Arial Narrow" pitchFamily="34" charset="0"/>
                <a:ea typeface="宋体" panose="02010600030101010101" pitchFamily="2" charset="-122"/>
                <a:sym typeface="黑体" panose="02010609060101010101" pitchFamily="49" charset="-122"/>
              </a:rPr>
              <a:t>ng</a:t>
            </a:r>
            <a:r>
              <a:rPr lang="zh-CN" altLang="en-US" sz="2800" b="1">
                <a:solidFill>
                  <a:srgbClr val="000000"/>
                </a:solidFill>
                <a:latin typeface="宋体" panose="02010600030101010101" pitchFamily="2" charset="-122"/>
                <a:ea typeface="宋体" panose="02010600030101010101" pitchFamily="2" charset="-122"/>
                <a:sym typeface="黑体" panose="02010609060101010101" pitchFamily="49" charset="-122"/>
              </a:rPr>
              <a:t>（    ）</a:t>
            </a:r>
            <a:r>
              <a:rPr lang="zh-CN" altLang="en-US" sz="2800" b="1">
                <a:solidFill>
                  <a:srgbClr val="000000"/>
                </a:solidFill>
                <a:latin typeface="楷体" panose="02010609060101010101" pitchFamily="49" charset="-122"/>
                <a:ea typeface="楷体" panose="02010609060101010101" pitchFamily="49" charset="-122"/>
                <a:sym typeface="黑体" panose="02010609060101010101" pitchFamily="49" charset="-122"/>
              </a:rPr>
              <a:t>然</a:t>
            </a:r>
            <a:r>
              <a:rPr lang="zh-CN" altLang="en-US" sz="2400" b="1">
                <a:solidFill>
                  <a:srgbClr val="000000"/>
                </a:solidFill>
                <a:latin typeface="宋体" panose="02010600030101010101" pitchFamily="2" charset="-122"/>
                <a:ea typeface="宋体" panose="02010600030101010101" pitchFamily="2" charset="-122"/>
              </a:rPr>
              <a:t> </a:t>
            </a:r>
            <a:endParaRPr lang="zh-CN" altLang="en-US" sz="2400" b="1">
              <a:solidFill>
                <a:srgbClr val="000000"/>
              </a:solidFill>
              <a:latin typeface="宋体" panose="02010600030101010101" pitchFamily="2" charset="-122"/>
              <a:ea typeface="宋体" panose="02010600030101010101" pitchFamily="2" charset="-122"/>
            </a:endParaRPr>
          </a:p>
        </p:txBody>
      </p:sp>
      <p:sp>
        <p:nvSpPr>
          <p:cNvPr id="9" name="文本框 16"/>
          <p:cNvSpPr txBox="1"/>
          <p:nvPr/>
        </p:nvSpPr>
        <p:spPr>
          <a:xfrm>
            <a:off x="6156325" y="2098675"/>
            <a:ext cx="541338" cy="522288"/>
          </a:xfrm>
          <a:prstGeom prst="rect">
            <a:avLst/>
          </a:prstGeom>
          <a:noFill/>
          <a:ln w="9525">
            <a:noFill/>
          </a:ln>
        </p:spPr>
        <p:txBody>
          <a:bodyPr wrap="none" anchor="t">
            <a:spAutoFit/>
          </a:bodyPr>
          <a:p>
            <a:r>
              <a:rPr lang="zh-CN" altLang="en-US" sz="2800" b="1">
                <a:solidFill>
                  <a:srgbClr val="FF0000"/>
                </a:solidFill>
                <a:latin typeface="楷体" panose="02010609060101010101" pitchFamily="49" charset="-122"/>
                <a:ea typeface="楷体" panose="02010609060101010101" pitchFamily="49" charset="-122"/>
              </a:rPr>
              <a:t>账</a:t>
            </a:r>
            <a:endParaRPr lang="zh-CN" altLang="en-US" sz="2800" b="1">
              <a:solidFill>
                <a:srgbClr val="FF0000"/>
              </a:solidFill>
              <a:latin typeface="楷体" panose="02010609060101010101" pitchFamily="49" charset="-122"/>
              <a:ea typeface="楷体" panose="02010609060101010101" pitchFamily="49" charset="-122"/>
            </a:endParaRPr>
          </a:p>
        </p:txBody>
      </p:sp>
      <p:sp>
        <p:nvSpPr>
          <p:cNvPr id="96272" name="左大括号 21"/>
          <p:cNvSpPr/>
          <p:nvPr/>
        </p:nvSpPr>
        <p:spPr>
          <a:xfrm>
            <a:off x="539750" y="4581525"/>
            <a:ext cx="254000" cy="1022350"/>
          </a:xfrm>
          <a:prstGeom prst="leftBrace">
            <a:avLst>
              <a:gd name="adj1" fmla="val 31137"/>
              <a:gd name="adj2" fmla="val 50000"/>
            </a:avLst>
          </a:prstGeom>
          <a:noFill/>
          <a:ln w="15875" cap="flat" cmpd="sng">
            <a:solidFill>
              <a:srgbClr val="000000"/>
            </a:solidFill>
            <a:prstDash val="solid"/>
            <a:round/>
            <a:headEnd type="none" w="med" len="med"/>
            <a:tailEnd type="none" w="med" len="med"/>
          </a:ln>
        </p:spPr>
        <p:txBody>
          <a:bodyPr anchor="ctr"/>
          <a:p>
            <a:pPr algn="ctr"/>
            <a:endParaRPr lang="zh-CN" altLang="en-US" sz="2400" dirty="0">
              <a:solidFill>
                <a:srgbClr val="000000"/>
              </a:solidFill>
              <a:latin typeface="楷体" panose="02010609060101010101" pitchFamily="49" charset="-122"/>
              <a:ea typeface="楷体" panose="02010609060101010101" pitchFamily="49" charset="-122"/>
            </a:endParaRPr>
          </a:p>
        </p:txBody>
      </p:sp>
      <p:sp>
        <p:nvSpPr>
          <p:cNvPr id="96273" name="TextBox 2"/>
          <p:cNvSpPr txBox="1"/>
          <p:nvPr/>
        </p:nvSpPr>
        <p:spPr>
          <a:xfrm>
            <a:off x="633413" y="4508500"/>
            <a:ext cx="3262312" cy="522288"/>
          </a:xfrm>
          <a:prstGeom prst="rect">
            <a:avLst/>
          </a:prstGeom>
          <a:noFill/>
          <a:ln w="9525">
            <a:noFill/>
          </a:ln>
        </p:spPr>
        <p:txBody>
          <a:bodyPr wrap="none" anchor="t">
            <a:spAutoFit/>
          </a:bodyPr>
          <a:p>
            <a:r>
              <a:rPr lang="en-US" altLang="zh-CN" sz="2400" b="1">
                <a:solidFill>
                  <a:srgbClr val="000000"/>
                </a:solidFill>
                <a:latin typeface="宋体" panose="02010600030101010101" pitchFamily="2" charset="-122"/>
                <a:ea typeface="宋体" panose="02010600030101010101" pitchFamily="2" charset="-122"/>
              </a:rPr>
              <a:t> </a:t>
            </a:r>
            <a:r>
              <a:rPr lang="zh-CN" altLang="en-US" sz="2400" b="1">
                <a:solidFill>
                  <a:srgbClr val="000000"/>
                </a:solidFill>
                <a:latin typeface="宋体" panose="02010600030101010101" pitchFamily="2" charset="-122"/>
                <a:ea typeface="宋体" panose="02010600030101010101" pitchFamily="2" charset="-122"/>
              </a:rPr>
              <a:t>孜孜不</a:t>
            </a:r>
            <a:r>
              <a:rPr lang="en-US" altLang="zh-CN" sz="2800" b="1" dirty="0" err="1">
                <a:solidFill>
                  <a:srgbClr val="000000"/>
                </a:solidFill>
                <a:latin typeface="宋体" panose="02010600030101010101" pitchFamily="2" charset="-122"/>
                <a:ea typeface="宋体" panose="02010600030101010101" pitchFamily="2" charset="-122"/>
              </a:rPr>
              <a:t>j</a:t>
            </a:r>
            <a:r>
              <a:rPr lang="en-US" altLang="zh-CN" sz="2800" dirty="0" err="1">
                <a:latin typeface="Arial" panose="020B0604020202020204" pitchFamily="34" charset="0"/>
                <a:ea typeface="宋体" panose="02010600030101010101" pitchFamily="2" charset="-122"/>
              </a:rPr>
              <a:t>u</a:t>
            </a:r>
            <a:r>
              <a:rPr lang="en-US" altLang="zh-CN" sz="2800" b="1" dirty="0" err="1">
                <a:latin typeface="宋体" panose="02010600030101010101" pitchFamily="2" charset="-122"/>
                <a:ea typeface="宋体" panose="02010600030101010101" pitchFamily="2" charset="-122"/>
                <a:sym typeface="黑体" panose="02010609060101010101" pitchFamily="49" charset="-122"/>
              </a:rPr>
              <a:t>á</a:t>
            </a:r>
            <a:r>
              <a:rPr lang="en-US" altLang="zh-CN" sz="2800" dirty="0" err="1">
                <a:solidFill>
                  <a:srgbClr val="000000"/>
                </a:solidFill>
                <a:latin typeface="Arial" panose="020B0604020202020204" pitchFamily="34" charset="0"/>
                <a:ea typeface="宋体" panose="02010600030101010101" pitchFamily="2" charset="-122"/>
              </a:rPr>
              <a:t>n</a:t>
            </a:r>
            <a:r>
              <a:rPr lang="zh-CN" altLang="en-US" sz="2800" b="1" dirty="0">
                <a:solidFill>
                  <a:srgbClr val="000000"/>
                </a:solidFill>
                <a:latin typeface="宋体" panose="02010600030101010101" pitchFamily="2" charset="-122"/>
                <a:ea typeface="宋体" panose="02010600030101010101" pitchFamily="2" charset="-122"/>
              </a:rPr>
              <a:t>（</a:t>
            </a:r>
            <a:r>
              <a:rPr lang="zh-CN" altLang="en-US" sz="2800" b="1">
                <a:solidFill>
                  <a:srgbClr val="000000"/>
                </a:solidFill>
                <a:latin typeface="宋体" panose="02010600030101010101" pitchFamily="2" charset="-122"/>
                <a:ea typeface="宋体" panose="02010600030101010101" pitchFamily="2" charset="-122"/>
              </a:rPr>
              <a:t>   ）</a:t>
            </a:r>
            <a:endParaRPr lang="zh-CN" altLang="en-US" sz="2800" b="1">
              <a:solidFill>
                <a:srgbClr val="000000"/>
              </a:solidFill>
              <a:latin typeface="宋体" panose="02010600030101010101" pitchFamily="2" charset="-122"/>
              <a:ea typeface="宋体" panose="02010600030101010101" pitchFamily="2" charset="-122"/>
            </a:endParaRPr>
          </a:p>
        </p:txBody>
      </p:sp>
      <p:sp>
        <p:nvSpPr>
          <p:cNvPr id="12" name="文本框 1"/>
          <p:cNvSpPr txBox="1"/>
          <p:nvPr/>
        </p:nvSpPr>
        <p:spPr>
          <a:xfrm>
            <a:off x="2889250" y="4508500"/>
            <a:ext cx="711200" cy="520700"/>
          </a:xfrm>
          <a:prstGeom prst="rect">
            <a:avLst/>
          </a:prstGeom>
          <a:noFill/>
          <a:ln w="9525">
            <a:noFill/>
          </a:ln>
        </p:spPr>
        <p:txBody>
          <a:bodyPr anchor="t">
            <a:spAutoFit/>
          </a:bodyPr>
          <a:p>
            <a:r>
              <a:rPr lang="zh-CN" altLang="en-US" sz="2800" b="1">
                <a:solidFill>
                  <a:srgbClr val="FF0000"/>
                </a:solidFill>
                <a:latin typeface="楷体" panose="02010609060101010101" pitchFamily="49" charset="-122"/>
                <a:ea typeface="楷体" panose="02010609060101010101" pitchFamily="49" charset="-122"/>
              </a:rPr>
              <a:t>倦</a:t>
            </a:r>
            <a:endParaRPr lang="zh-CN" altLang="en-US" sz="2800" b="1">
              <a:solidFill>
                <a:srgbClr val="FF0000"/>
              </a:solidFill>
              <a:latin typeface="楷体" panose="02010609060101010101" pitchFamily="49" charset="-122"/>
              <a:ea typeface="楷体" panose="02010609060101010101" pitchFamily="49" charset="-122"/>
            </a:endParaRPr>
          </a:p>
        </p:txBody>
      </p:sp>
      <p:sp>
        <p:nvSpPr>
          <p:cNvPr id="96275" name="文本框 12"/>
          <p:cNvSpPr txBox="1"/>
          <p:nvPr/>
        </p:nvSpPr>
        <p:spPr>
          <a:xfrm>
            <a:off x="746125" y="5084763"/>
            <a:ext cx="2901950" cy="608012"/>
          </a:xfrm>
          <a:prstGeom prst="rect">
            <a:avLst/>
          </a:prstGeom>
          <a:noFill/>
          <a:ln w="9525">
            <a:noFill/>
          </a:ln>
        </p:spPr>
        <p:txBody>
          <a:bodyPr anchor="t">
            <a:spAutoFit/>
          </a:bodyPr>
          <a:p>
            <a:pPr>
              <a:lnSpc>
                <a:spcPct val="120000"/>
              </a:lnSpc>
              <a:spcBef>
                <a:spcPct val="50000"/>
              </a:spcBef>
            </a:pPr>
            <a:r>
              <a:rPr lang="en-US" altLang="zh-CN" sz="2800">
                <a:latin typeface="Arial Narrow" pitchFamily="34" charset="0"/>
                <a:ea typeface="微软雅黑" panose="020B0503020204020204" pitchFamily="34" charset="-122"/>
              </a:rPr>
              <a:t>qu</a:t>
            </a:r>
            <a:r>
              <a:rPr lang="en-US" altLang="zh-CN" sz="2800">
                <a:latin typeface="宋体" panose="02010600030101010101" pitchFamily="2" charset="-122"/>
                <a:ea typeface="宋体" panose="02010600030101010101" pitchFamily="2" charset="-122"/>
              </a:rPr>
              <a:t>á</a:t>
            </a:r>
            <a:r>
              <a:rPr lang="en-US" altLang="zh-CN" sz="2800">
                <a:latin typeface="Arial Narrow" pitchFamily="34" charset="0"/>
                <a:ea typeface="微软雅黑" panose="020B0503020204020204" pitchFamily="34" charset="-122"/>
              </a:rPr>
              <a:t>n</a:t>
            </a:r>
            <a:r>
              <a:rPr lang="zh-CN" altLang="en-US" sz="2400" b="1">
                <a:latin typeface="宋体" panose="02010600030101010101" pitchFamily="2" charset="-122"/>
                <a:ea typeface="宋体" panose="02010600030101010101" pitchFamily="2" charset="-122"/>
              </a:rPr>
              <a:t>（　　</a:t>
            </a:r>
            <a:r>
              <a:rPr lang="zh-CN" altLang="en-US" sz="2400" b="1" dirty="0">
                <a:latin typeface="宋体" panose="02010600030101010101" pitchFamily="2" charset="-122"/>
                <a:ea typeface="宋体" panose="02010600030101010101" pitchFamily="2" charset="-122"/>
              </a:rPr>
              <a:t>）伏</a:t>
            </a:r>
            <a:endParaRPr lang="zh-CN" altLang="en-US" sz="2400" b="1">
              <a:solidFill>
                <a:srgbClr val="0000FF"/>
              </a:solidFill>
              <a:latin typeface="宋体" panose="02010600030101010101" pitchFamily="2" charset="-122"/>
              <a:ea typeface="宋体" panose="02010600030101010101" pitchFamily="2" charset="-122"/>
            </a:endParaRPr>
          </a:p>
        </p:txBody>
      </p:sp>
      <p:sp>
        <p:nvSpPr>
          <p:cNvPr id="63518" name="矩形 12"/>
          <p:cNvSpPr/>
          <p:nvPr/>
        </p:nvSpPr>
        <p:spPr>
          <a:xfrm>
            <a:off x="1892300" y="5129213"/>
            <a:ext cx="541338" cy="519112"/>
          </a:xfrm>
          <a:prstGeom prst="rect">
            <a:avLst/>
          </a:prstGeom>
          <a:noFill/>
          <a:ln w="9525">
            <a:noFill/>
          </a:ln>
        </p:spPr>
        <p:txBody>
          <a:bodyPr wrap="none" anchor="t">
            <a:spAutoFit/>
          </a:bodyPr>
          <a:p>
            <a:pPr eaLnBrk="0" hangingPunct="0"/>
            <a:r>
              <a:rPr lang="zh-CN" altLang="en-US" sz="2800" b="1">
                <a:solidFill>
                  <a:srgbClr val="FF0000"/>
                </a:solidFill>
                <a:latin typeface="楷体" panose="02010609060101010101" pitchFamily="49" charset="-122"/>
                <a:ea typeface="楷体" panose="02010609060101010101" pitchFamily="49" charset="-122"/>
              </a:rPr>
              <a:t>蜷</a:t>
            </a:r>
            <a:endParaRPr lang="zh-CN" altLang="en-US" sz="2800" b="1">
              <a:solidFill>
                <a:srgbClr val="FF0000"/>
              </a:solidFill>
              <a:latin typeface="楷体" panose="02010609060101010101" pitchFamily="49" charset="-122"/>
              <a:ea typeface="楷体" panose="02010609060101010101" pitchFamily="49" charset="-122"/>
            </a:endParaRPr>
          </a:p>
        </p:txBody>
      </p:sp>
      <p:sp>
        <p:nvSpPr>
          <p:cNvPr id="96277" name="左大括号 21"/>
          <p:cNvSpPr/>
          <p:nvPr/>
        </p:nvSpPr>
        <p:spPr>
          <a:xfrm>
            <a:off x="4554538" y="4581525"/>
            <a:ext cx="233362" cy="1020763"/>
          </a:xfrm>
          <a:prstGeom prst="leftBrace">
            <a:avLst>
              <a:gd name="adj1" fmla="val 31064"/>
              <a:gd name="adj2" fmla="val 50000"/>
            </a:avLst>
          </a:prstGeom>
          <a:noFill/>
          <a:ln w="15875" cap="flat" cmpd="sng">
            <a:solidFill>
              <a:srgbClr val="000000"/>
            </a:solidFill>
            <a:prstDash val="solid"/>
            <a:round/>
            <a:headEnd type="none" w="med" len="med"/>
            <a:tailEnd type="none" w="med" len="med"/>
          </a:ln>
        </p:spPr>
        <p:txBody>
          <a:bodyPr anchor="ctr"/>
          <a:p>
            <a:pPr algn="ctr"/>
            <a:endParaRPr lang="zh-CN" altLang="en-US" sz="2400" dirty="0">
              <a:solidFill>
                <a:srgbClr val="000000"/>
              </a:solidFill>
              <a:latin typeface="楷体" panose="02010609060101010101" pitchFamily="49" charset="-122"/>
              <a:ea typeface="楷体" panose="02010609060101010101" pitchFamily="49" charset="-122"/>
            </a:endParaRPr>
          </a:p>
        </p:txBody>
      </p:sp>
      <p:sp>
        <p:nvSpPr>
          <p:cNvPr id="96278" name="TextBox 2"/>
          <p:cNvSpPr txBox="1"/>
          <p:nvPr/>
        </p:nvSpPr>
        <p:spPr>
          <a:xfrm>
            <a:off x="4787900" y="4508500"/>
            <a:ext cx="2381250" cy="519113"/>
          </a:xfrm>
          <a:prstGeom prst="rect">
            <a:avLst/>
          </a:prstGeom>
          <a:noFill/>
          <a:ln w="9525">
            <a:noFill/>
          </a:ln>
        </p:spPr>
        <p:txBody>
          <a:bodyPr wrap="none" anchor="t">
            <a:spAutoFit/>
          </a:bodyPr>
          <a:p>
            <a:r>
              <a:rPr lang="zh-CN" altLang="en-US" sz="2400" b="1" dirty="0">
                <a:solidFill>
                  <a:srgbClr val="000000"/>
                </a:solidFill>
                <a:latin typeface="宋体" panose="02010600030101010101" pitchFamily="2" charset="-122"/>
                <a:ea typeface="宋体" panose="02010600030101010101" pitchFamily="2" charset="-122"/>
              </a:rPr>
              <a:t>红</a:t>
            </a:r>
            <a:r>
              <a:rPr lang="en-US" altLang="zh-CN" sz="2800" dirty="0" err="1">
                <a:latin typeface="Arial" panose="020B0604020202020204" pitchFamily="34" charset="0"/>
                <a:ea typeface="宋体" panose="02010600030101010101" pitchFamily="2" charset="-122"/>
              </a:rPr>
              <a:t>líng</a:t>
            </a:r>
            <a:r>
              <a:rPr lang="en-US" altLang="zh-CN">
                <a:latin typeface="Arial" panose="020B0604020202020204" pitchFamily="34" charset="0"/>
                <a:ea typeface="宋体" panose="02010600030101010101" pitchFamily="2" charset="-122"/>
              </a:rPr>
              <a:t> </a:t>
            </a:r>
            <a:r>
              <a:rPr lang="zh-CN" altLang="en-US" sz="2800" b="1" dirty="0">
                <a:solidFill>
                  <a:srgbClr val="000000"/>
                </a:solidFill>
                <a:latin typeface="宋体" panose="02010600030101010101" pitchFamily="2" charset="-122"/>
                <a:ea typeface="宋体" panose="02010600030101010101" pitchFamily="2" charset="-122"/>
              </a:rPr>
              <a:t>（</a:t>
            </a:r>
            <a:r>
              <a:rPr lang="zh-CN" altLang="en-US" sz="2800" b="1">
                <a:solidFill>
                  <a:srgbClr val="000000"/>
                </a:solidFill>
                <a:latin typeface="宋体" panose="02010600030101010101" pitchFamily="2" charset="-122"/>
                <a:ea typeface="宋体" panose="02010600030101010101" pitchFamily="2" charset="-122"/>
              </a:rPr>
              <a:t>   ）</a:t>
            </a:r>
            <a:endParaRPr lang="zh-CN" altLang="en-US" sz="2800" b="1">
              <a:solidFill>
                <a:srgbClr val="000000"/>
              </a:solidFill>
              <a:latin typeface="宋体" panose="02010600030101010101" pitchFamily="2" charset="-122"/>
              <a:ea typeface="宋体" panose="02010600030101010101" pitchFamily="2" charset="-122"/>
            </a:endParaRPr>
          </a:p>
        </p:txBody>
      </p:sp>
      <p:sp>
        <p:nvSpPr>
          <p:cNvPr id="63521" name="矩形 15"/>
          <p:cNvSpPr/>
          <p:nvPr/>
        </p:nvSpPr>
        <p:spPr>
          <a:xfrm>
            <a:off x="6156325" y="4508500"/>
            <a:ext cx="541338" cy="519113"/>
          </a:xfrm>
          <a:prstGeom prst="rect">
            <a:avLst/>
          </a:prstGeom>
          <a:noFill/>
          <a:ln w="9525">
            <a:noFill/>
          </a:ln>
        </p:spPr>
        <p:txBody>
          <a:bodyPr wrap="none" anchor="t">
            <a:spAutoFit/>
          </a:bodyPr>
          <a:p>
            <a:pPr eaLnBrk="0" hangingPunct="0"/>
            <a:r>
              <a:rPr lang="zh-CN" altLang="en-US" sz="2800" b="1">
                <a:solidFill>
                  <a:srgbClr val="FF0000"/>
                </a:solidFill>
                <a:latin typeface="楷体" panose="02010609060101010101" pitchFamily="49" charset="-122"/>
                <a:ea typeface="楷体" panose="02010609060101010101" pitchFamily="49" charset="-122"/>
              </a:rPr>
              <a:t>绫</a:t>
            </a:r>
            <a:endParaRPr lang="zh-CN" altLang="en-US" sz="2800" b="1">
              <a:solidFill>
                <a:srgbClr val="FF0000"/>
              </a:solidFill>
              <a:latin typeface="楷体" panose="02010609060101010101" pitchFamily="49" charset="-122"/>
              <a:ea typeface="楷体" panose="02010609060101010101" pitchFamily="49" charset="-122"/>
            </a:endParaRPr>
          </a:p>
        </p:txBody>
      </p:sp>
      <p:sp>
        <p:nvSpPr>
          <p:cNvPr id="96280" name="TextBox 2"/>
          <p:cNvSpPr txBox="1"/>
          <p:nvPr/>
        </p:nvSpPr>
        <p:spPr>
          <a:xfrm>
            <a:off x="4787900" y="5170488"/>
            <a:ext cx="2592388" cy="522287"/>
          </a:xfrm>
          <a:prstGeom prst="rect">
            <a:avLst/>
          </a:prstGeom>
          <a:noFill/>
          <a:ln w="9525">
            <a:noFill/>
          </a:ln>
        </p:spPr>
        <p:txBody>
          <a:bodyPr wrap="none" anchor="t">
            <a:spAutoFit/>
          </a:bodyPr>
          <a:p>
            <a:r>
              <a:rPr lang="en-US" altLang="zh-CN">
                <a:latin typeface="Arial" panose="020B0604020202020204" pitchFamily="34" charset="0"/>
                <a:ea typeface="宋体" panose="02010600030101010101" pitchFamily="2" charset="-122"/>
              </a:rPr>
              <a:t> </a:t>
            </a:r>
            <a:r>
              <a:rPr lang="en-US" altLang="zh-CN" sz="2800" dirty="0" err="1">
                <a:latin typeface="Arial" panose="020B0604020202020204" pitchFamily="34" charset="0"/>
                <a:ea typeface="宋体" panose="02010600030101010101" pitchFamily="2" charset="-122"/>
              </a:rPr>
              <a:t>l</a:t>
            </a:r>
            <a:r>
              <a:rPr lang="en-US" altLang="en-US" sz="2800" dirty="0" err="1">
                <a:latin typeface="Arial" panose="020B0604020202020204" pitchFamily="34" charset="0"/>
                <a:ea typeface="宋体" panose="02010600030101010101" pitchFamily="2" charset="-122"/>
              </a:rPr>
              <a:t>é</a:t>
            </a:r>
            <a:r>
              <a:rPr lang="en-US" altLang="zh-CN" sz="2800" dirty="0" err="1">
                <a:latin typeface="Arial" panose="020B0604020202020204" pitchFamily="34" charset="0"/>
                <a:ea typeface="宋体" panose="02010600030101010101" pitchFamily="2" charset="-122"/>
              </a:rPr>
              <a:t>ng</a:t>
            </a:r>
            <a:r>
              <a:rPr lang="en-US" altLang="zh-CN">
                <a:latin typeface="Arial" panose="020B0604020202020204" pitchFamily="34" charset="0"/>
                <a:ea typeface="宋体" panose="02010600030101010101" pitchFamily="2" charset="-122"/>
              </a:rPr>
              <a:t> </a:t>
            </a:r>
            <a:r>
              <a:rPr lang="zh-CN" altLang="en-US" sz="2800" b="1" dirty="0">
                <a:solidFill>
                  <a:srgbClr val="000000"/>
                </a:solidFill>
                <a:latin typeface="宋体" panose="02010600030101010101" pitchFamily="2" charset="-122"/>
                <a:ea typeface="宋体" panose="02010600030101010101" pitchFamily="2" charset="-122"/>
              </a:rPr>
              <a:t>（</a:t>
            </a:r>
            <a:r>
              <a:rPr lang="zh-CN" altLang="en-US" sz="2800" b="1">
                <a:solidFill>
                  <a:srgbClr val="000000"/>
                </a:solidFill>
                <a:latin typeface="宋体" panose="02010600030101010101" pitchFamily="2" charset="-122"/>
                <a:ea typeface="宋体" panose="02010600030101010101" pitchFamily="2" charset="-122"/>
              </a:rPr>
              <a:t>   ）</a:t>
            </a:r>
            <a:r>
              <a:rPr lang="en-US" altLang="en-US" sz="2800" b="1">
                <a:latin typeface="宋体" panose="02010600030101010101" pitchFamily="2" charset="-122"/>
                <a:ea typeface="宋体" panose="02010600030101010101" pitchFamily="2" charset="-122"/>
              </a:rPr>
              <a:t>镜</a:t>
            </a:r>
            <a:endParaRPr lang="en-US" altLang="en-US" sz="2800" b="1">
              <a:solidFill>
                <a:srgbClr val="000000"/>
              </a:solidFill>
              <a:latin typeface="宋体" panose="02010600030101010101" pitchFamily="2" charset="-122"/>
              <a:ea typeface="宋体" panose="02010600030101010101" pitchFamily="2" charset="-122"/>
            </a:endParaRPr>
          </a:p>
        </p:txBody>
      </p:sp>
      <p:sp>
        <p:nvSpPr>
          <p:cNvPr id="63523" name="矩形 15"/>
          <p:cNvSpPr/>
          <p:nvPr/>
        </p:nvSpPr>
        <p:spPr>
          <a:xfrm>
            <a:off x="5970588" y="5170488"/>
            <a:ext cx="541337" cy="522287"/>
          </a:xfrm>
          <a:prstGeom prst="rect">
            <a:avLst/>
          </a:prstGeom>
          <a:noFill/>
          <a:ln w="9525">
            <a:noFill/>
          </a:ln>
        </p:spPr>
        <p:txBody>
          <a:bodyPr anchor="t">
            <a:spAutoFit/>
          </a:bodyPr>
          <a:p>
            <a:pPr eaLnBrk="0" hangingPunct="0"/>
            <a:r>
              <a:rPr lang="zh-CN" altLang="en-US" sz="2800" b="1" dirty="0">
                <a:solidFill>
                  <a:srgbClr val="FF0000"/>
                </a:solidFill>
                <a:latin typeface="楷体" panose="02010609060101010101" pitchFamily="49" charset="-122"/>
                <a:ea typeface="楷体" panose="02010609060101010101" pitchFamily="49" charset="-122"/>
              </a:rPr>
              <a:t>棱</a:t>
            </a:r>
            <a:endParaRPr lang="zh-CN" altLang="en-US" sz="2800" b="1">
              <a:solidFill>
                <a:srgbClr val="FF0000"/>
              </a:solidFill>
              <a:latin typeface="楷体" panose="02010609060101010101" pitchFamily="49" charset="-122"/>
              <a:ea typeface="楷体" panose="02010609060101010101" pitchFamily="49" charset="-122"/>
            </a:endParaRPr>
          </a:p>
        </p:txBody>
      </p:sp>
      <p:sp>
        <p:nvSpPr>
          <p:cNvPr id="96282" name="Rectangle 2"/>
          <p:cNvSpPr>
            <a:spLocks noGrp="1"/>
          </p:cNvSpPr>
          <p:nvPr/>
        </p:nvSpPr>
        <p:spPr>
          <a:xfrm>
            <a:off x="179388" y="1125538"/>
            <a:ext cx="8229600" cy="765175"/>
          </a:xfrm>
          <a:prstGeom prst="rect">
            <a:avLst/>
          </a:prstGeom>
          <a:noFill/>
          <a:ln w="9525">
            <a:noFill/>
          </a:ln>
        </p:spPr>
        <p:txBody>
          <a:bodyPr anchor="ctr"/>
          <a:p>
            <a:r>
              <a:rPr lang="zh-CN" altLang="en-US" sz="3200" b="1">
                <a:latin typeface="Calibri" panose="020F0502020204030204" pitchFamily="34" charset="0"/>
                <a:ea typeface="黑体" panose="02010609060101010101" pitchFamily="49" charset="-122"/>
              </a:rPr>
              <a:t>一</a:t>
            </a:r>
            <a:r>
              <a:rPr lang="zh-CN" altLang="en-US" sz="3200" b="1" dirty="0">
                <a:latin typeface="Calibri" panose="020F0502020204030204" pitchFamily="34" charset="0"/>
                <a:ea typeface="黑体" panose="02010609060101010101" pitchFamily="49" charset="-122"/>
              </a:rPr>
              <a:t>、辨析形近字</a:t>
            </a:r>
            <a:endParaRPr lang="zh-CN" altLang="en-US" sz="3200" b="1">
              <a:latin typeface="Calibri" panose="020F0502020204030204" pitchFamily="34" charset="0"/>
              <a:ea typeface="黑体" panose="02010609060101010101" pitchFamily="49"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407"/>
                                        </p:tgtEl>
                                        <p:attrNameLst>
                                          <p:attrName>style.visibility</p:attrName>
                                        </p:attrNameLst>
                                      </p:cBhvr>
                                      <p:to>
                                        <p:strVal val="visible"/>
                                      </p:to>
                                    </p:set>
                                    <p:animEffect transition="in" filter="blinds(horizontal)">
                                      <p:cBhvr>
                                        <p:cTn id="7" dur="500"/>
                                        <p:tgtEl>
                                          <p:spTgt spid="1640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6400"/>
                                        </p:tgtEl>
                                        <p:attrNameLst>
                                          <p:attrName>style.visibility</p:attrName>
                                        </p:attrNameLst>
                                      </p:cBhvr>
                                      <p:to>
                                        <p:strVal val="visible"/>
                                      </p:to>
                                    </p:set>
                                    <p:animEffect transition="in" filter="blinds(horizontal)">
                                      <p:cBhvr>
                                        <p:cTn id="17" dur="500"/>
                                        <p:tgtEl>
                                          <p:spTgt spid="1640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6412"/>
                                        </p:tgtEl>
                                        <p:attrNameLst>
                                          <p:attrName>style.visibility</p:attrName>
                                        </p:attrNameLst>
                                      </p:cBhvr>
                                      <p:to>
                                        <p:strVal val="visible"/>
                                      </p:to>
                                    </p:set>
                                    <p:animEffect transition="in" filter="blinds(horizontal)">
                                      <p:cBhvr>
                                        <p:cTn id="27" dur="500"/>
                                        <p:tgtEl>
                                          <p:spTgt spid="16412"/>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6413"/>
                                        </p:tgtEl>
                                        <p:attrNameLst>
                                          <p:attrName>style.visibility</p:attrName>
                                        </p:attrNameLst>
                                      </p:cBhvr>
                                      <p:to>
                                        <p:strVal val="visible"/>
                                      </p:to>
                                    </p:set>
                                    <p:animEffect transition="in" filter="blinds(horizontal)">
                                      <p:cBhvr>
                                        <p:cTn id="32" dur="500"/>
                                        <p:tgtEl>
                                          <p:spTgt spid="16413"/>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blinds(horizontal)">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63518"/>
                                        </p:tgtEl>
                                        <p:attrNameLst>
                                          <p:attrName>style.visibility</p:attrName>
                                        </p:attrNameLst>
                                      </p:cBhvr>
                                      <p:to>
                                        <p:strVal val="visible"/>
                                      </p:to>
                                    </p:set>
                                    <p:anim calcmode="lin" valueType="num">
                                      <p:cBhvr additive="base">
                                        <p:cTn id="42" dur="500" fill="hold"/>
                                        <p:tgtEl>
                                          <p:spTgt spid="63518"/>
                                        </p:tgtEl>
                                        <p:attrNameLst>
                                          <p:attrName>ppt_x</p:attrName>
                                        </p:attrNameLst>
                                      </p:cBhvr>
                                      <p:tavLst>
                                        <p:tav tm="0">
                                          <p:val>
                                            <p:strVal val="#ppt_x"/>
                                          </p:val>
                                        </p:tav>
                                        <p:tav tm="100000">
                                          <p:val>
                                            <p:strVal val="#ppt_x"/>
                                          </p:val>
                                        </p:tav>
                                      </p:tavLst>
                                    </p:anim>
                                    <p:anim calcmode="lin" valueType="num">
                                      <p:cBhvr additive="base">
                                        <p:cTn id="43" dur="500" fill="hold"/>
                                        <p:tgtEl>
                                          <p:spTgt spid="63518"/>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63521"/>
                                        </p:tgtEl>
                                        <p:attrNameLst>
                                          <p:attrName>style.visibility</p:attrName>
                                        </p:attrNameLst>
                                      </p:cBhvr>
                                      <p:to>
                                        <p:strVal val="visible"/>
                                      </p:to>
                                    </p:set>
                                    <p:anim calcmode="lin" valueType="num">
                                      <p:cBhvr additive="base">
                                        <p:cTn id="48" dur="500" fill="hold"/>
                                        <p:tgtEl>
                                          <p:spTgt spid="63521"/>
                                        </p:tgtEl>
                                        <p:attrNameLst>
                                          <p:attrName>ppt_x</p:attrName>
                                        </p:attrNameLst>
                                      </p:cBhvr>
                                      <p:tavLst>
                                        <p:tav tm="0">
                                          <p:val>
                                            <p:strVal val="#ppt_x"/>
                                          </p:val>
                                        </p:tav>
                                        <p:tav tm="100000">
                                          <p:val>
                                            <p:strVal val="#ppt_x"/>
                                          </p:val>
                                        </p:tav>
                                      </p:tavLst>
                                    </p:anim>
                                    <p:anim calcmode="lin" valueType="num">
                                      <p:cBhvr additive="base">
                                        <p:cTn id="49" dur="500" fill="hold"/>
                                        <p:tgtEl>
                                          <p:spTgt spid="63521"/>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grpId="0" nodeType="clickEffect">
                                  <p:stCondLst>
                                    <p:cond delay="0"/>
                                  </p:stCondLst>
                                  <p:childTnLst>
                                    <p:set>
                                      <p:cBhvr>
                                        <p:cTn id="53" dur="1" fill="hold">
                                          <p:stCondLst>
                                            <p:cond delay="0"/>
                                          </p:stCondLst>
                                        </p:cTn>
                                        <p:tgtEl>
                                          <p:spTgt spid="63523"/>
                                        </p:tgtEl>
                                        <p:attrNameLst>
                                          <p:attrName>style.visibility</p:attrName>
                                        </p:attrNameLst>
                                      </p:cBhvr>
                                      <p:to>
                                        <p:strVal val="visible"/>
                                      </p:to>
                                    </p:set>
                                    <p:anim calcmode="lin" valueType="num">
                                      <p:cBhvr additive="base">
                                        <p:cTn id="54" dur="500" fill="hold"/>
                                        <p:tgtEl>
                                          <p:spTgt spid="63523"/>
                                        </p:tgtEl>
                                        <p:attrNameLst>
                                          <p:attrName>ppt_x</p:attrName>
                                        </p:attrNameLst>
                                      </p:cBhvr>
                                      <p:tavLst>
                                        <p:tav tm="0">
                                          <p:val>
                                            <p:strVal val="#ppt_x"/>
                                          </p:val>
                                        </p:tav>
                                        <p:tav tm="100000">
                                          <p:val>
                                            <p:strVal val="#ppt_x"/>
                                          </p:val>
                                        </p:tav>
                                      </p:tavLst>
                                    </p:anim>
                                    <p:anim calcmode="lin" valueType="num">
                                      <p:cBhvr additive="base">
                                        <p:cTn id="55" dur="500" fill="hold"/>
                                        <p:tgtEl>
                                          <p:spTgt spid="635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00" grpId="0"/>
      <p:bldP spid="16407" grpId="0"/>
      <p:bldP spid="16412" grpId="0"/>
      <p:bldP spid="16413" grpId="0"/>
      <p:bldP spid="6" grpId="0"/>
      <p:bldP spid="9" grpId="0"/>
      <p:bldP spid="12" grpId="0"/>
      <p:bldP spid="63518" grpId="0"/>
      <p:bldP spid="63521" grpId="0"/>
      <p:bldP spid="63523"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97281" name="TextBox 1"/>
          <p:cNvSpPr txBox="1"/>
          <p:nvPr/>
        </p:nvSpPr>
        <p:spPr>
          <a:xfrm>
            <a:off x="395288" y="2349500"/>
            <a:ext cx="3444875" cy="522288"/>
          </a:xfrm>
          <a:prstGeom prst="rect">
            <a:avLst/>
          </a:prstGeom>
          <a:noFill/>
          <a:ln w="9525">
            <a:noFill/>
          </a:ln>
        </p:spPr>
        <p:txBody>
          <a:bodyPr anchor="t">
            <a:spAutoFit/>
          </a:bodyPr>
          <a:p>
            <a:r>
              <a:rPr lang="zh-CN" altLang="en-US" sz="2400" b="1">
                <a:latin typeface="宋体" panose="02010600030101010101" pitchFamily="2" charset="-122"/>
                <a:ea typeface="宋体" panose="02010600030101010101" pitchFamily="2" charset="-122"/>
              </a:rPr>
              <a:t> </a:t>
            </a:r>
            <a:r>
              <a:rPr lang="en-US" altLang="zh-CN" sz="2400" b="1">
                <a:latin typeface="宋体" panose="02010600030101010101" pitchFamily="2" charset="-122"/>
                <a:ea typeface="宋体" panose="02010600030101010101" pitchFamily="2" charset="-122"/>
              </a:rPr>
              <a:t> </a:t>
            </a:r>
            <a:r>
              <a:rPr lang="zh-CN" altLang="en-US" sz="2800" b="1">
                <a:latin typeface="楷体" panose="02010609060101010101" pitchFamily="49" charset="-122"/>
                <a:ea typeface="楷体" panose="02010609060101010101" pitchFamily="49" charset="-122"/>
              </a:rPr>
              <a:t>毁钟为</a:t>
            </a:r>
            <a:r>
              <a:rPr lang="en-US" altLang="zh-CN" sz="2800">
                <a:latin typeface="Arial Narrow" pitchFamily="34" charset="0"/>
                <a:ea typeface="宋体" panose="02010600030101010101" pitchFamily="2" charset="-122"/>
              </a:rPr>
              <a:t>duó</a:t>
            </a:r>
            <a:r>
              <a:rPr lang="zh-CN" altLang="en-US" sz="2800" b="1">
                <a:latin typeface="宋体" panose="02010600030101010101" pitchFamily="2" charset="-122"/>
                <a:ea typeface="宋体" panose="02010600030101010101" pitchFamily="2" charset="-122"/>
              </a:rPr>
              <a:t>（    ）</a:t>
            </a:r>
            <a:endParaRPr lang="zh-CN" altLang="en-US" sz="2800" b="1">
              <a:latin typeface="宋体" panose="02010600030101010101" pitchFamily="2" charset="-122"/>
              <a:ea typeface="宋体" panose="02010600030101010101" pitchFamily="2" charset="-122"/>
            </a:endParaRPr>
          </a:p>
        </p:txBody>
      </p:sp>
      <p:sp>
        <p:nvSpPr>
          <p:cNvPr id="97282" name="TextBox 2"/>
          <p:cNvSpPr txBox="1"/>
          <p:nvPr/>
        </p:nvSpPr>
        <p:spPr>
          <a:xfrm>
            <a:off x="523875" y="2952750"/>
            <a:ext cx="2890838" cy="522288"/>
          </a:xfrm>
          <a:prstGeom prst="rect">
            <a:avLst/>
          </a:prstGeom>
          <a:noFill/>
          <a:ln w="9525">
            <a:noFill/>
          </a:ln>
        </p:spPr>
        <p:txBody>
          <a:bodyPr wrap="none" anchor="t">
            <a:spAutoFit/>
          </a:bodyPr>
          <a:p>
            <a:r>
              <a:rPr lang="en-US" altLang="zh-CN" sz="2400" b="1">
                <a:solidFill>
                  <a:srgbClr val="000000"/>
                </a:solidFill>
                <a:latin typeface="宋体" panose="02010600030101010101" pitchFamily="2" charset="-122"/>
                <a:ea typeface="宋体" panose="02010600030101010101" pitchFamily="2" charset="-122"/>
              </a:rPr>
              <a:t> </a:t>
            </a:r>
            <a:r>
              <a:rPr lang="zh-CN" altLang="en-US" sz="2800" b="1">
                <a:solidFill>
                  <a:srgbClr val="000000"/>
                </a:solidFill>
                <a:latin typeface="楷体" panose="02010609060101010101" pitchFamily="49" charset="-122"/>
                <a:ea typeface="楷体" panose="02010609060101010101" pitchFamily="49" charset="-122"/>
              </a:rPr>
              <a:t>络</a:t>
            </a:r>
            <a:r>
              <a:rPr lang="en-US" altLang="zh-CN" sz="2800">
                <a:solidFill>
                  <a:srgbClr val="000000"/>
                </a:solidFill>
                <a:latin typeface="Arial Narrow" pitchFamily="34" charset="0"/>
                <a:ea typeface="楷体" panose="02010609060101010101" pitchFamily="49" charset="-122"/>
              </a:rPr>
              <a:t>yì</a:t>
            </a:r>
            <a:r>
              <a:rPr lang="zh-CN" altLang="en-US" sz="2800" b="1">
                <a:solidFill>
                  <a:srgbClr val="000000"/>
                </a:solidFill>
                <a:latin typeface="宋体" panose="02010600030101010101" pitchFamily="2" charset="-122"/>
                <a:ea typeface="宋体" panose="02010600030101010101" pitchFamily="2" charset="-122"/>
              </a:rPr>
              <a:t>（   ）</a:t>
            </a:r>
            <a:r>
              <a:rPr lang="zh-CN" altLang="en-US" sz="2800" b="1">
                <a:solidFill>
                  <a:srgbClr val="000000"/>
                </a:solidFill>
                <a:latin typeface="楷体" panose="02010609060101010101" pitchFamily="49" charset="-122"/>
                <a:ea typeface="楷体" panose="02010609060101010101" pitchFamily="49" charset="-122"/>
              </a:rPr>
              <a:t>不绝</a:t>
            </a:r>
            <a:endParaRPr lang="zh-CN" altLang="en-US" sz="2800" b="1">
              <a:solidFill>
                <a:srgbClr val="000000"/>
              </a:solidFill>
              <a:latin typeface="楷体" panose="02010609060101010101" pitchFamily="49" charset="-122"/>
              <a:ea typeface="楷体" panose="02010609060101010101" pitchFamily="49" charset="-122"/>
            </a:endParaRPr>
          </a:p>
        </p:txBody>
      </p:sp>
      <p:sp>
        <p:nvSpPr>
          <p:cNvPr id="97283" name="TextBox 3"/>
          <p:cNvSpPr txBox="1"/>
          <p:nvPr/>
        </p:nvSpPr>
        <p:spPr>
          <a:xfrm>
            <a:off x="4695825" y="2179638"/>
            <a:ext cx="2625725" cy="522287"/>
          </a:xfrm>
          <a:prstGeom prst="rect">
            <a:avLst/>
          </a:prstGeom>
          <a:noFill/>
          <a:ln w="9525">
            <a:noFill/>
          </a:ln>
        </p:spPr>
        <p:txBody>
          <a:bodyPr wrap="none" anchor="t">
            <a:spAutoFit/>
          </a:bodyPr>
          <a:p>
            <a:r>
              <a:rPr lang="en-US" altLang="zh-CN" sz="2400" b="1">
                <a:solidFill>
                  <a:srgbClr val="000000"/>
                </a:solidFill>
                <a:latin typeface="宋体" panose="02010600030101010101" pitchFamily="2" charset="-122"/>
                <a:ea typeface="宋体" panose="02010600030101010101" pitchFamily="2" charset="-122"/>
              </a:rPr>
              <a:t> </a:t>
            </a:r>
            <a:r>
              <a:rPr lang="en-US" altLang="zh-CN" sz="2800">
                <a:solidFill>
                  <a:srgbClr val="000000"/>
                </a:solidFill>
                <a:latin typeface="Arial Narrow" pitchFamily="34" charset="0"/>
                <a:ea typeface="宋体" panose="02010600030101010101" pitchFamily="2" charset="-122"/>
              </a:rPr>
              <a:t>zǔ</a:t>
            </a:r>
            <a:r>
              <a:rPr lang="zh-CN" altLang="en-US" sz="2800" b="1">
                <a:solidFill>
                  <a:srgbClr val="000000"/>
                </a:solidFill>
                <a:latin typeface="宋体" panose="02010600030101010101" pitchFamily="2" charset="-122"/>
                <a:ea typeface="宋体" panose="02010600030101010101" pitchFamily="2" charset="-122"/>
              </a:rPr>
              <a:t>（    ）</a:t>
            </a:r>
            <a:r>
              <a:rPr lang="zh-CN" altLang="en-US" sz="2800" b="1">
                <a:solidFill>
                  <a:srgbClr val="000000"/>
                </a:solidFill>
                <a:latin typeface="楷体" panose="02010609060101010101" pitchFamily="49" charset="-122"/>
                <a:ea typeface="楷体" panose="02010609060101010101" pitchFamily="49" charset="-122"/>
              </a:rPr>
              <a:t>骂</a:t>
            </a:r>
            <a:r>
              <a:rPr lang="zh-CN" altLang="en-US" sz="2400" b="1">
                <a:solidFill>
                  <a:srgbClr val="000000"/>
                </a:solidFill>
                <a:latin typeface="宋体" panose="02010600030101010101" pitchFamily="2" charset="-122"/>
                <a:ea typeface="宋体" panose="02010600030101010101" pitchFamily="2" charset="-122"/>
              </a:rPr>
              <a:t> </a:t>
            </a:r>
            <a:endParaRPr lang="zh-CN" altLang="en-US" sz="2400" b="1">
              <a:solidFill>
                <a:srgbClr val="000000"/>
              </a:solidFill>
              <a:latin typeface="宋体" panose="02010600030101010101" pitchFamily="2" charset="-122"/>
              <a:ea typeface="宋体" panose="02010600030101010101" pitchFamily="2" charset="-122"/>
            </a:endParaRPr>
          </a:p>
        </p:txBody>
      </p:sp>
      <p:sp>
        <p:nvSpPr>
          <p:cNvPr id="97284" name="TextBox 4"/>
          <p:cNvSpPr txBox="1"/>
          <p:nvPr/>
        </p:nvSpPr>
        <p:spPr>
          <a:xfrm>
            <a:off x="4654550" y="3060700"/>
            <a:ext cx="2390775" cy="522288"/>
          </a:xfrm>
          <a:prstGeom prst="rect">
            <a:avLst/>
          </a:prstGeom>
          <a:noFill/>
          <a:ln w="9525">
            <a:noFill/>
          </a:ln>
        </p:spPr>
        <p:txBody>
          <a:bodyPr wrap="none" anchor="t">
            <a:spAutoFit/>
          </a:bodyPr>
          <a:p>
            <a:r>
              <a:rPr lang="en-US" altLang="zh-CN" sz="2400" b="1">
                <a:solidFill>
                  <a:srgbClr val="000000"/>
                </a:solidFill>
                <a:latin typeface="宋体" panose="02010600030101010101" pitchFamily="2" charset="-122"/>
                <a:ea typeface="宋体" panose="02010600030101010101" pitchFamily="2" charset="-122"/>
              </a:rPr>
              <a:t> </a:t>
            </a:r>
            <a:r>
              <a:rPr lang="en-US" altLang="zh-CN" sz="2800">
                <a:solidFill>
                  <a:srgbClr val="000000"/>
                </a:solidFill>
                <a:latin typeface="Arial Narrow" pitchFamily="34" charset="0"/>
                <a:ea typeface="宋体" panose="02010600030101010101" pitchFamily="2" charset="-122"/>
              </a:rPr>
              <a:t>jǔ</a:t>
            </a:r>
            <a:r>
              <a:rPr lang="zh-CN" altLang="en-US" sz="2800" b="1">
                <a:solidFill>
                  <a:srgbClr val="000000"/>
                </a:solidFill>
                <a:latin typeface="宋体" panose="02010600030101010101" pitchFamily="2" charset="-122"/>
                <a:ea typeface="宋体" panose="02010600030101010101" pitchFamily="2" charset="-122"/>
              </a:rPr>
              <a:t>（    ）</a:t>
            </a:r>
            <a:r>
              <a:rPr lang="zh-CN" altLang="en-US" sz="2800" b="1">
                <a:solidFill>
                  <a:srgbClr val="000000"/>
                </a:solidFill>
                <a:latin typeface="楷体" panose="02010609060101010101" pitchFamily="49" charset="-122"/>
                <a:ea typeface="楷体" panose="02010609060101010101" pitchFamily="49" charset="-122"/>
              </a:rPr>
              <a:t>丧</a:t>
            </a:r>
            <a:endParaRPr lang="zh-CN" altLang="en-US" sz="2800" b="1">
              <a:solidFill>
                <a:srgbClr val="000000"/>
              </a:solidFill>
              <a:latin typeface="楷体" panose="02010609060101010101" pitchFamily="49" charset="-122"/>
              <a:ea typeface="楷体" panose="02010609060101010101" pitchFamily="49" charset="-122"/>
            </a:endParaRPr>
          </a:p>
        </p:txBody>
      </p:sp>
      <p:sp>
        <p:nvSpPr>
          <p:cNvPr id="97285" name="左大括号 21"/>
          <p:cNvSpPr/>
          <p:nvPr/>
        </p:nvSpPr>
        <p:spPr>
          <a:xfrm>
            <a:off x="523875" y="2486025"/>
            <a:ext cx="252413" cy="950913"/>
          </a:xfrm>
          <a:prstGeom prst="leftBrace">
            <a:avLst>
              <a:gd name="adj1" fmla="val 31202"/>
              <a:gd name="adj2" fmla="val 50000"/>
            </a:avLst>
          </a:prstGeom>
          <a:noFill/>
          <a:ln w="15875" cap="flat" cmpd="sng">
            <a:solidFill>
              <a:srgbClr val="000000"/>
            </a:solidFill>
            <a:prstDash val="solid"/>
            <a:round/>
            <a:headEnd type="none" w="med" len="med"/>
            <a:tailEnd type="none" w="med" len="med"/>
          </a:ln>
        </p:spPr>
        <p:txBody>
          <a:bodyPr anchor="ctr"/>
          <a:p>
            <a:pPr algn="ctr"/>
            <a:endParaRPr lang="zh-CN" altLang="en-US" sz="2400" dirty="0">
              <a:solidFill>
                <a:srgbClr val="000000"/>
              </a:solidFill>
              <a:latin typeface="楷体" panose="02010609060101010101" pitchFamily="49" charset="-122"/>
              <a:ea typeface="楷体" panose="02010609060101010101" pitchFamily="49" charset="-122"/>
            </a:endParaRPr>
          </a:p>
        </p:txBody>
      </p:sp>
      <p:sp>
        <p:nvSpPr>
          <p:cNvPr id="97286" name="左大括号 22"/>
          <p:cNvSpPr/>
          <p:nvPr/>
        </p:nvSpPr>
        <p:spPr>
          <a:xfrm>
            <a:off x="4554538" y="2447925"/>
            <a:ext cx="249237" cy="1027113"/>
          </a:xfrm>
          <a:prstGeom prst="leftBrace">
            <a:avLst>
              <a:gd name="adj1" fmla="val 31155"/>
              <a:gd name="adj2" fmla="val 50000"/>
            </a:avLst>
          </a:prstGeom>
          <a:noFill/>
          <a:ln w="15875" cap="flat" cmpd="sng">
            <a:solidFill>
              <a:srgbClr val="000000"/>
            </a:solidFill>
            <a:prstDash val="solid"/>
            <a:round/>
            <a:headEnd type="none" w="med" len="med"/>
            <a:tailEnd type="none" w="med" len="med"/>
          </a:ln>
        </p:spPr>
        <p:txBody>
          <a:bodyPr anchor="ctr"/>
          <a:p>
            <a:pPr algn="ctr"/>
            <a:endParaRPr lang="zh-CN" altLang="en-US" sz="3200" dirty="0">
              <a:solidFill>
                <a:srgbClr val="000000"/>
              </a:solidFill>
              <a:latin typeface="楷体" panose="02010609060101010101" pitchFamily="49" charset="-122"/>
              <a:ea typeface="楷体" panose="02010609060101010101" pitchFamily="49" charset="-122"/>
            </a:endParaRPr>
          </a:p>
        </p:txBody>
      </p:sp>
      <p:sp>
        <p:nvSpPr>
          <p:cNvPr id="16400" name="文本框 1"/>
          <p:cNvSpPr txBox="1"/>
          <p:nvPr/>
        </p:nvSpPr>
        <p:spPr>
          <a:xfrm>
            <a:off x="2757488" y="2411413"/>
            <a:ext cx="541337" cy="520700"/>
          </a:xfrm>
          <a:prstGeom prst="rect">
            <a:avLst/>
          </a:prstGeom>
          <a:noFill/>
          <a:ln w="9525">
            <a:noFill/>
          </a:ln>
        </p:spPr>
        <p:txBody>
          <a:bodyPr wrap="none" anchor="t">
            <a:spAutoFit/>
          </a:bodyPr>
          <a:p>
            <a:r>
              <a:rPr lang="zh-CN" altLang="en-US" sz="2800" b="1">
                <a:solidFill>
                  <a:srgbClr val="FF0000"/>
                </a:solidFill>
                <a:latin typeface="楷体" panose="02010609060101010101" pitchFamily="49" charset="-122"/>
                <a:ea typeface="楷体" panose="02010609060101010101" pitchFamily="49" charset="-122"/>
              </a:rPr>
              <a:t>铎</a:t>
            </a:r>
            <a:endParaRPr lang="zh-CN" altLang="en-US" sz="2800" b="1">
              <a:solidFill>
                <a:srgbClr val="FF0000"/>
              </a:solidFill>
              <a:latin typeface="楷体" panose="02010609060101010101" pitchFamily="49" charset="-122"/>
              <a:ea typeface="楷体" panose="02010609060101010101" pitchFamily="49" charset="-122"/>
            </a:endParaRPr>
          </a:p>
        </p:txBody>
      </p:sp>
      <p:sp>
        <p:nvSpPr>
          <p:cNvPr id="97288" name="TextBox 1"/>
          <p:cNvSpPr txBox="1"/>
          <p:nvPr/>
        </p:nvSpPr>
        <p:spPr>
          <a:xfrm>
            <a:off x="525463" y="4116388"/>
            <a:ext cx="3444875" cy="522287"/>
          </a:xfrm>
          <a:prstGeom prst="rect">
            <a:avLst/>
          </a:prstGeom>
          <a:noFill/>
          <a:ln w="9525">
            <a:noFill/>
          </a:ln>
        </p:spPr>
        <p:txBody>
          <a:bodyPr anchor="t">
            <a:spAutoFit/>
          </a:bodyPr>
          <a:p>
            <a:r>
              <a:rPr lang="zh-CN" altLang="en-US" sz="2400" b="1">
                <a:latin typeface="宋体" panose="02010600030101010101" pitchFamily="2" charset="-122"/>
                <a:ea typeface="宋体" panose="02010600030101010101" pitchFamily="2" charset="-122"/>
              </a:rPr>
              <a:t> </a:t>
            </a:r>
            <a:r>
              <a:rPr lang="zh-CN" altLang="en-US" sz="2800" b="1">
                <a:latin typeface="楷体" panose="02010609060101010101" pitchFamily="49" charset="-122"/>
                <a:ea typeface="楷体" panose="02010609060101010101" pitchFamily="49" charset="-122"/>
              </a:rPr>
              <a:t>安</a:t>
            </a:r>
            <a:r>
              <a:rPr lang="en-US" altLang="zh-CN" sz="2800">
                <a:latin typeface="Arial Narrow" pitchFamily="34" charset="0"/>
                <a:ea typeface="宋体" panose="02010600030101010101" pitchFamily="2" charset="-122"/>
              </a:rPr>
              <a:t>xi</a:t>
            </a:r>
            <a:r>
              <a:rPr lang="en-US" altLang="zh-CN" sz="2800">
                <a:latin typeface="宋体" panose="02010600030101010101" pitchFamily="2" charset="-122"/>
                <a:ea typeface="宋体" panose="02010600030101010101" pitchFamily="2" charset="-122"/>
              </a:rPr>
              <a:t>á</a:t>
            </a:r>
            <a:r>
              <a:rPr lang="en-US" altLang="zh-CN" sz="2800">
                <a:latin typeface="Arial Narrow" pitchFamily="34" charset="0"/>
                <a:ea typeface="宋体" panose="02010600030101010101" pitchFamily="2" charset="-122"/>
              </a:rPr>
              <a:t>ng</a:t>
            </a:r>
            <a:r>
              <a:rPr lang="zh-CN" altLang="en-US" sz="2800" b="1">
                <a:latin typeface="宋体" panose="02010600030101010101" pitchFamily="2" charset="-122"/>
                <a:ea typeface="宋体" panose="02010600030101010101" pitchFamily="2" charset="-122"/>
              </a:rPr>
              <a:t>（   ）</a:t>
            </a:r>
            <a:endParaRPr lang="zh-CN" altLang="en-US" sz="2800" b="1">
              <a:latin typeface="宋体" panose="02010600030101010101" pitchFamily="2" charset="-122"/>
              <a:ea typeface="宋体" panose="02010600030101010101" pitchFamily="2" charset="-122"/>
            </a:endParaRPr>
          </a:p>
        </p:txBody>
      </p:sp>
      <p:sp>
        <p:nvSpPr>
          <p:cNvPr id="97289" name="TextBox 2"/>
          <p:cNvSpPr txBox="1"/>
          <p:nvPr/>
        </p:nvSpPr>
        <p:spPr>
          <a:xfrm>
            <a:off x="704850" y="4786313"/>
            <a:ext cx="2840038" cy="522287"/>
          </a:xfrm>
          <a:prstGeom prst="rect">
            <a:avLst/>
          </a:prstGeom>
          <a:noFill/>
          <a:ln w="9525">
            <a:noFill/>
          </a:ln>
        </p:spPr>
        <p:txBody>
          <a:bodyPr wrap="none" anchor="t">
            <a:spAutoFit/>
          </a:bodyPr>
          <a:p>
            <a:r>
              <a:rPr lang="en-US" altLang="zh-CN" sz="2400" b="1">
                <a:solidFill>
                  <a:srgbClr val="000000"/>
                </a:solidFill>
                <a:latin typeface="宋体" panose="02010600030101010101" pitchFamily="2" charset="-122"/>
                <a:ea typeface="宋体" panose="02010600030101010101" pitchFamily="2" charset="-122"/>
              </a:rPr>
              <a:t> </a:t>
            </a:r>
            <a:r>
              <a:rPr lang="en-US" altLang="zh-CN" sz="2800">
                <a:solidFill>
                  <a:srgbClr val="000000"/>
                </a:solidFill>
                <a:latin typeface="Arial Narrow" pitchFamily="34" charset="0"/>
                <a:ea typeface="宋体" panose="02010600030101010101" pitchFamily="2" charset="-122"/>
              </a:rPr>
              <a:t>xi</a:t>
            </a:r>
            <a:r>
              <a:rPr lang="en-US" altLang="zh-CN" sz="2800">
                <a:latin typeface="宋体" panose="02010600030101010101" pitchFamily="2" charset="-122"/>
                <a:ea typeface="宋体" panose="02010600030101010101" pitchFamily="2" charset="-122"/>
                <a:sym typeface="黑体" panose="02010609060101010101" pitchFamily="49" charset="-122"/>
              </a:rPr>
              <a:t>á</a:t>
            </a:r>
            <a:r>
              <a:rPr lang="en-US" altLang="zh-CN" sz="2800">
                <a:solidFill>
                  <a:srgbClr val="000000"/>
                </a:solidFill>
                <a:latin typeface="Arial Narrow" pitchFamily="34" charset="0"/>
                <a:ea typeface="宋体" panose="02010600030101010101" pitchFamily="2" charset="-122"/>
              </a:rPr>
              <a:t>ng</a:t>
            </a:r>
            <a:r>
              <a:rPr lang="zh-CN" altLang="en-US" sz="2800" b="1">
                <a:solidFill>
                  <a:srgbClr val="000000"/>
                </a:solidFill>
                <a:latin typeface="宋体" panose="02010600030101010101" pitchFamily="2" charset="-122"/>
                <a:ea typeface="宋体" panose="02010600030101010101" pitchFamily="2" charset="-122"/>
              </a:rPr>
              <a:t>（    ）</a:t>
            </a:r>
            <a:r>
              <a:rPr lang="zh-CN" altLang="en-US" sz="2800" b="1">
                <a:solidFill>
                  <a:srgbClr val="000000"/>
                </a:solidFill>
                <a:latin typeface="楷体" panose="02010609060101010101" pitchFamily="49" charset="-122"/>
                <a:ea typeface="楷体" panose="02010609060101010101" pitchFamily="49" charset="-122"/>
              </a:rPr>
              <a:t>和</a:t>
            </a:r>
            <a:endParaRPr lang="zh-CN" altLang="en-US" sz="2800" b="1">
              <a:solidFill>
                <a:srgbClr val="000000"/>
              </a:solidFill>
              <a:latin typeface="楷体" panose="02010609060101010101" pitchFamily="49" charset="-122"/>
              <a:ea typeface="楷体" panose="02010609060101010101" pitchFamily="49" charset="-122"/>
            </a:endParaRPr>
          </a:p>
        </p:txBody>
      </p:sp>
      <p:sp>
        <p:nvSpPr>
          <p:cNvPr id="97290" name="左大括号 7"/>
          <p:cNvSpPr/>
          <p:nvPr/>
        </p:nvSpPr>
        <p:spPr>
          <a:xfrm>
            <a:off x="525463" y="4194175"/>
            <a:ext cx="252412" cy="952500"/>
          </a:xfrm>
          <a:prstGeom prst="leftBrace">
            <a:avLst>
              <a:gd name="adj1" fmla="val 31202"/>
              <a:gd name="adj2" fmla="val 50000"/>
            </a:avLst>
          </a:prstGeom>
          <a:noFill/>
          <a:ln w="15875" cap="flat" cmpd="sng">
            <a:solidFill>
              <a:srgbClr val="000000"/>
            </a:solidFill>
            <a:prstDash val="solid"/>
            <a:round/>
            <a:headEnd type="none" w="med" len="med"/>
            <a:tailEnd type="none" w="med" len="med"/>
          </a:ln>
        </p:spPr>
        <p:txBody>
          <a:bodyPr anchor="ctr"/>
          <a:p>
            <a:pPr algn="ctr"/>
            <a:endParaRPr lang="zh-CN" altLang="en-US" sz="2400" dirty="0">
              <a:solidFill>
                <a:srgbClr val="000000"/>
              </a:solidFill>
              <a:latin typeface="楷体" panose="02010609060101010101" pitchFamily="49" charset="-122"/>
              <a:ea typeface="楷体" panose="02010609060101010101" pitchFamily="49" charset="-122"/>
            </a:endParaRPr>
          </a:p>
        </p:txBody>
      </p:sp>
      <p:sp>
        <p:nvSpPr>
          <p:cNvPr id="16407" name="文本框 11"/>
          <p:cNvSpPr txBox="1"/>
          <p:nvPr/>
        </p:nvSpPr>
        <p:spPr>
          <a:xfrm>
            <a:off x="1725613" y="3014663"/>
            <a:ext cx="539750" cy="522287"/>
          </a:xfrm>
          <a:prstGeom prst="rect">
            <a:avLst/>
          </a:prstGeom>
          <a:noFill/>
          <a:ln w="9525">
            <a:noFill/>
          </a:ln>
        </p:spPr>
        <p:txBody>
          <a:bodyPr wrap="none" anchor="t">
            <a:spAutoFit/>
          </a:bodyPr>
          <a:p>
            <a:r>
              <a:rPr lang="zh-CN" altLang="en-US" sz="2800" b="1">
                <a:solidFill>
                  <a:srgbClr val="FF0000"/>
                </a:solidFill>
                <a:latin typeface="楷体" panose="02010609060101010101" pitchFamily="49" charset="-122"/>
                <a:ea typeface="楷体" panose="02010609060101010101" pitchFamily="49" charset="-122"/>
              </a:rPr>
              <a:t>绎</a:t>
            </a:r>
            <a:endParaRPr lang="zh-CN" altLang="en-US" sz="2800" b="1">
              <a:solidFill>
                <a:srgbClr val="FF0000"/>
              </a:solidFill>
              <a:latin typeface="楷体" panose="02010609060101010101" pitchFamily="49" charset="-122"/>
              <a:ea typeface="楷体" panose="02010609060101010101" pitchFamily="49" charset="-122"/>
            </a:endParaRPr>
          </a:p>
        </p:txBody>
      </p:sp>
      <p:sp>
        <p:nvSpPr>
          <p:cNvPr id="16408" name="文本框 12"/>
          <p:cNvSpPr txBox="1"/>
          <p:nvPr/>
        </p:nvSpPr>
        <p:spPr>
          <a:xfrm>
            <a:off x="2268538" y="4116388"/>
            <a:ext cx="541337" cy="522287"/>
          </a:xfrm>
          <a:prstGeom prst="rect">
            <a:avLst/>
          </a:prstGeom>
          <a:noFill/>
          <a:ln w="9525">
            <a:noFill/>
          </a:ln>
        </p:spPr>
        <p:txBody>
          <a:bodyPr wrap="none" anchor="t">
            <a:spAutoFit/>
          </a:bodyPr>
          <a:p>
            <a:r>
              <a:rPr lang="zh-CN" altLang="en-US" sz="2800" b="1">
                <a:solidFill>
                  <a:srgbClr val="FF0000"/>
                </a:solidFill>
                <a:latin typeface="楷体" panose="02010609060101010101" pitchFamily="49" charset="-122"/>
                <a:ea typeface="楷体" panose="02010609060101010101" pitchFamily="49" charset="-122"/>
              </a:rPr>
              <a:t>详</a:t>
            </a:r>
            <a:endParaRPr lang="zh-CN" altLang="en-US" sz="2800" b="1">
              <a:solidFill>
                <a:srgbClr val="FF0000"/>
              </a:solidFill>
              <a:latin typeface="楷体" panose="02010609060101010101" pitchFamily="49" charset="-122"/>
              <a:ea typeface="楷体" panose="02010609060101010101" pitchFamily="49" charset="-122"/>
            </a:endParaRPr>
          </a:p>
        </p:txBody>
      </p:sp>
      <p:sp>
        <p:nvSpPr>
          <p:cNvPr id="16409" name="文本框 13"/>
          <p:cNvSpPr txBox="1"/>
          <p:nvPr/>
        </p:nvSpPr>
        <p:spPr>
          <a:xfrm>
            <a:off x="2051050" y="4818063"/>
            <a:ext cx="539750" cy="522287"/>
          </a:xfrm>
          <a:prstGeom prst="rect">
            <a:avLst/>
          </a:prstGeom>
          <a:noFill/>
          <a:ln w="9525">
            <a:noFill/>
          </a:ln>
        </p:spPr>
        <p:txBody>
          <a:bodyPr wrap="none" anchor="t">
            <a:spAutoFit/>
          </a:bodyPr>
          <a:p>
            <a:r>
              <a:rPr lang="zh-CN" altLang="en-US" sz="2800" b="1">
                <a:solidFill>
                  <a:srgbClr val="FF0000"/>
                </a:solidFill>
                <a:latin typeface="楷体" panose="02010609060101010101" pitchFamily="49" charset="-122"/>
                <a:ea typeface="楷体" panose="02010609060101010101" pitchFamily="49" charset="-122"/>
              </a:rPr>
              <a:t>祥</a:t>
            </a:r>
            <a:endParaRPr lang="zh-CN" altLang="en-US" sz="2800" b="1">
              <a:solidFill>
                <a:srgbClr val="FF0000"/>
              </a:solidFill>
              <a:latin typeface="楷体" panose="02010609060101010101" pitchFamily="49" charset="-122"/>
              <a:ea typeface="楷体" panose="02010609060101010101" pitchFamily="49" charset="-122"/>
            </a:endParaRPr>
          </a:p>
        </p:txBody>
      </p:sp>
      <p:sp>
        <p:nvSpPr>
          <p:cNvPr id="16410" name="文本框 14"/>
          <p:cNvSpPr txBox="1"/>
          <p:nvPr/>
        </p:nvSpPr>
        <p:spPr>
          <a:xfrm>
            <a:off x="5764213" y="2179638"/>
            <a:ext cx="539750" cy="522287"/>
          </a:xfrm>
          <a:prstGeom prst="rect">
            <a:avLst/>
          </a:prstGeom>
          <a:noFill/>
          <a:ln w="9525">
            <a:noFill/>
          </a:ln>
        </p:spPr>
        <p:txBody>
          <a:bodyPr wrap="none" anchor="t">
            <a:spAutoFit/>
          </a:bodyPr>
          <a:p>
            <a:r>
              <a:rPr lang="zh-CN" altLang="en-US" sz="2800" b="1">
                <a:solidFill>
                  <a:srgbClr val="FF0000"/>
                </a:solidFill>
                <a:latin typeface="楷体" panose="02010609060101010101" pitchFamily="49" charset="-122"/>
                <a:ea typeface="楷体" panose="02010609060101010101" pitchFamily="49" charset="-122"/>
              </a:rPr>
              <a:t>诅</a:t>
            </a:r>
            <a:endParaRPr lang="zh-CN" altLang="en-US" sz="2800" b="1">
              <a:solidFill>
                <a:srgbClr val="FF0000"/>
              </a:solidFill>
              <a:latin typeface="楷体" panose="02010609060101010101" pitchFamily="49" charset="-122"/>
              <a:ea typeface="楷体" panose="02010609060101010101" pitchFamily="49" charset="-122"/>
            </a:endParaRPr>
          </a:p>
        </p:txBody>
      </p:sp>
      <p:sp>
        <p:nvSpPr>
          <p:cNvPr id="16411" name="文本框 15"/>
          <p:cNvSpPr txBox="1"/>
          <p:nvPr/>
        </p:nvSpPr>
        <p:spPr>
          <a:xfrm>
            <a:off x="5715000" y="3122613"/>
            <a:ext cx="539750" cy="522287"/>
          </a:xfrm>
          <a:prstGeom prst="rect">
            <a:avLst/>
          </a:prstGeom>
          <a:noFill/>
          <a:ln w="9525">
            <a:noFill/>
          </a:ln>
        </p:spPr>
        <p:txBody>
          <a:bodyPr wrap="none" anchor="t">
            <a:spAutoFit/>
          </a:bodyPr>
          <a:p>
            <a:r>
              <a:rPr lang="zh-CN" altLang="en-US" sz="2800" b="1">
                <a:solidFill>
                  <a:srgbClr val="FF0000"/>
                </a:solidFill>
                <a:latin typeface="楷体" panose="02010609060101010101" pitchFamily="49" charset="-122"/>
                <a:ea typeface="楷体" panose="02010609060101010101" pitchFamily="49" charset="-122"/>
              </a:rPr>
              <a:t>沮</a:t>
            </a:r>
            <a:endParaRPr lang="zh-CN" altLang="en-US" sz="2800" b="1">
              <a:solidFill>
                <a:srgbClr val="FF0000"/>
              </a:solidFill>
              <a:latin typeface="楷体" panose="02010609060101010101" pitchFamily="49" charset="-122"/>
              <a:ea typeface="楷体" panose="02010609060101010101" pitchFamily="49"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400"/>
                                        </p:tgtEl>
                                        <p:attrNameLst>
                                          <p:attrName>style.visibility</p:attrName>
                                        </p:attrNameLst>
                                      </p:cBhvr>
                                      <p:to>
                                        <p:strVal val="visible"/>
                                      </p:to>
                                    </p:set>
                                    <p:animEffect transition="in" filter="blinds(horizontal)">
                                      <p:cBhvr>
                                        <p:cTn id="7" dur="500"/>
                                        <p:tgtEl>
                                          <p:spTgt spid="1640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6407"/>
                                        </p:tgtEl>
                                        <p:attrNameLst>
                                          <p:attrName>style.visibility</p:attrName>
                                        </p:attrNameLst>
                                      </p:cBhvr>
                                      <p:to>
                                        <p:strVal val="visible"/>
                                      </p:to>
                                    </p:set>
                                    <p:animEffect transition="in" filter="blinds(horizontal)">
                                      <p:cBhvr>
                                        <p:cTn id="12" dur="500"/>
                                        <p:tgtEl>
                                          <p:spTgt spid="1640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6410"/>
                                        </p:tgtEl>
                                        <p:attrNameLst>
                                          <p:attrName>style.visibility</p:attrName>
                                        </p:attrNameLst>
                                      </p:cBhvr>
                                      <p:to>
                                        <p:strVal val="visible"/>
                                      </p:to>
                                    </p:set>
                                    <p:animEffect transition="in" filter="blinds(horizontal)">
                                      <p:cBhvr>
                                        <p:cTn id="17" dur="500"/>
                                        <p:tgtEl>
                                          <p:spTgt spid="1641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6411"/>
                                        </p:tgtEl>
                                        <p:attrNameLst>
                                          <p:attrName>style.visibility</p:attrName>
                                        </p:attrNameLst>
                                      </p:cBhvr>
                                      <p:to>
                                        <p:strVal val="visible"/>
                                      </p:to>
                                    </p:set>
                                    <p:animEffect transition="in" filter="blinds(horizontal)">
                                      <p:cBhvr>
                                        <p:cTn id="22" dur="500"/>
                                        <p:tgtEl>
                                          <p:spTgt spid="16411"/>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6408"/>
                                        </p:tgtEl>
                                        <p:attrNameLst>
                                          <p:attrName>style.visibility</p:attrName>
                                        </p:attrNameLst>
                                      </p:cBhvr>
                                      <p:to>
                                        <p:strVal val="visible"/>
                                      </p:to>
                                    </p:set>
                                    <p:animEffect transition="in" filter="blinds(horizontal)">
                                      <p:cBhvr>
                                        <p:cTn id="27" dur="500"/>
                                        <p:tgtEl>
                                          <p:spTgt spid="16408"/>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6409"/>
                                        </p:tgtEl>
                                        <p:attrNameLst>
                                          <p:attrName>style.visibility</p:attrName>
                                        </p:attrNameLst>
                                      </p:cBhvr>
                                      <p:to>
                                        <p:strVal val="visible"/>
                                      </p:to>
                                    </p:set>
                                    <p:animEffect transition="in" filter="blinds(horizontal)">
                                      <p:cBhvr>
                                        <p:cTn id="32" dur="500"/>
                                        <p:tgtEl>
                                          <p:spTgt spid="164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00" grpId="0"/>
      <p:bldP spid="16407" grpId="0"/>
      <p:bldP spid="16408" grpId="0"/>
      <p:bldP spid="16409" grpId="0"/>
      <p:bldP spid="16410" grpId="0"/>
      <p:bldP spid="16411"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87044" name="Rectangle 2"/>
          <p:cNvSpPr>
            <a:spLocks noGrp="1"/>
          </p:cNvSpPr>
          <p:nvPr/>
        </p:nvSpPr>
        <p:spPr>
          <a:xfrm>
            <a:off x="252413" y="333375"/>
            <a:ext cx="8467725" cy="1871663"/>
          </a:xfrm>
          <a:prstGeom prst="rect">
            <a:avLst/>
          </a:prstGeom>
          <a:noFill/>
          <a:ln w="9525">
            <a:noFill/>
          </a:ln>
        </p:spPr>
        <p:txBody>
          <a:bodyPr anchor="ctr"/>
          <a:p>
            <a:pPr fontAlgn="base"/>
            <a:r>
              <a:rPr lang="zh-CN" altLang="en-US" sz="3200" b="1" strike="noStrike" noProof="1" dirty="0">
                <a:latin typeface="Calibri" panose="020F0502020204030204" pitchFamily="34" charset="0"/>
                <a:ea typeface="黑体" panose="02010609060101010101" pitchFamily="49" charset="-122"/>
                <a:cs typeface="+mn-cs"/>
              </a:rPr>
              <a:t>二、</a:t>
            </a:r>
            <a:r>
              <a:rPr lang="zh-CN" altLang="en-US" sz="3200" b="1" strike="noStrike" noProof="1" dirty="0">
                <a:latin typeface="Arial" panose="020B0604020202020204" pitchFamily="34" charset="0"/>
                <a:ea typeface="黑体" panose="02010609060101010101" pitchFamily="49" charset="-122"/>
                <a:cs typeface="+mn-cs"/>
              </a:rPr>
              <a:t>训练默读</a:t>
            </a:r>
            <a:r>
              <a:rPr lang="en-US" altLang="zh-CN" sz="3200" b="1" strike="noStrike" noProof="1">
                <a:latin typeface="Calibri" panose="020F0502020204030204" pitchFamily="34" charset="0"/>
                <a:ea typeface="黑体" panose="02010609060101010101" pitchFamily="49" charset="-122"/>
                <a:cs typeface="+mn-cs"/>
                <a:sym typeface="+mn-ea"/>
              </a:rPr>
              <a:t>,</a:t>
            </a:r>
            <a:r>
              <a:rPr lang="zh-CN" altLang="en-US" sz="3200" b="1" strike="noStrike" noProof="1" dirty="0">
                <a:latin typeface="Arial" panose="020B0604020202020204" pitchFamily="34" charset="0"/>
                <a:ea typeface="黑体" panose="02010609060101010101" pitchFamily="49" charset="-122"/>
                <a:cs typeface="+mn-cs"/>
              </a:rPr>
              <a:t>整体感知</a:t>
            </a:r>
            <a:endParaRPr lang="zh-CN" altLang="en-US" sz="3200" b="1" strike="noStrike" noProof="1" dirty="0">
              <a:latin typeface="Arial" panose="020B0604020202020204" pitchFamily="34" charset="0"/>
              <a:ea typeface="黑体" panose="02010609060101010101" pitchFamily="49" charset="-122"/>
            </a:endParaRPr>
          </a:p>
          <a:p>
            <a:pPr fontAlgn="base"/>
            <a:r>
              <a:rPr lang="en-US" altLang="zh-CN" sz="3200" b="1" strike="noStrike" noProof="1">
                <a:latin typeface="宋体" panose="02010600030101010101" pitchFamily="2" charset="-122"/>
                <a:ea typeface="宋体" panose="02010600030101010101" pitchFamily="2" charset="-122"/>
                <a:cs typeface="+mn-cs"/>
              </a:rPr>
              <a:t>1.</a:t>
            </a:r>
            <a:r>
              <a:rPr lang="zh-CN" altLang="en-US" sz="3200" b="1" strike="noStrike" noProof="1" dirty="0">
                <a:solidFill>
                  <a:schemeClr val="tx1"/>
                </a:solidFill>
                <a:uFillTx/>
                <a:latin typeface="Arial" panose="020B0604020202020204" pitchFamily="34" charset="0"/>
                <a:ea typeface="SimSun-ExtB" panose="02010609060101010101" pitchFamily="49" charset="-122"/>
                <a:cs typeface="+mn-cs"/>
              </a:rPr>
              <a:t>故事写了“我”家养猫的经历。请默读课文</a:t>
            </a:r>
            <a:r>
              <a:rPr lang="zh-CN" altLang="zh-CN" sz="3200" b="1" strike="noStrike" noProof="1" dirty="0">
                <a:latin typeface="Arial" panose="020B0604020202020204" pitchFamily="34" charset="0"/>
                <a:ea typeface="宋体" panose="02010600030101010101" pitchFamily="2" charset="-122"/>
                <a:cs typeface="+mn-cs"/>
                <a:sym typeface="宋体" panose="02010600030101010101" pitchFamily="2" charset="-122"/>
              </a:rPr>
              <a:t>,</a:t>
            </a:r>
            <a:r>
              <a:rPr lang="zh-CN" altLang="en-US" sz="3200" b="1" strike="noStrike" noProof="1" dirty="0">
                <a:solidFill>
                  <a:schemeClr val="tx1"/>
                </a:solidFill>
                <a:uFillTx/>
                <a:latin typeface="Arial" panose="020B0604020202020204" pitchFamily="34" charset="0"/>
                <a:ea typeface="SimSun-ExtB" panose="02010609060101010101" pitchFamily="49" charset="-122"/>
                <a:cs typeface="+mn-cs"/>
              </a:rPr>
              <a:t>根据你的初读印象</a:t>
            </a:r>
            <a:r>
              <a:rPr lang="zh-CN" altLang="zh-CN" sz="3200" b="1" strike="noStrike" noProof="1" dirty="0">
                <a:latin typeface="Arial" panose="020B0604020202020204" pitchFamily="34" charset="0"/>
                <a:ea typeface="宋体" panose="02010600030101010101" pitchFamily="2" charset="-122"/>
                <a:cs typeface="+mn-cs"/>
                <a:sym typeface="宋体" panose="02010600030101010101" pitchFamily="2" charset="-122"/>
              </a:rPr>
              <a:t>,</a:t>
            </a:r>
            <a:r>
              <a:rPr lang="zh-CN" altLang="en-US" sz="3200" b="1" strike="noStrike" noProof="1" dirty="0">
                <a:solidFill>
                  <a:schemeClr val="tx1"/>
                </a:solidFill>
                <a:uFillTx/>
                <a:latin typeface="Arial" panose="020B0604020202020204" pitchFamily="34" charset="0"/>
                <a:ea typeface="SimSun-ExtB" panose="02010609060101010101" pitchFamily="49" charset="-122"/>
                <a:cs typeface="+mn-cs"/>
              </a:rPr>
              <a:t>给“我”家养的几只小猫取名并说明理由。</a:t>
            </a:r>
            <a:endParaRPr lang="zh-CN" altLang="en-US" sz="3200" b="1" strike="noStrike" noProof="1" dirty="0">
              <a:solidFill>
                <a:schemeClr val="tx1"/>
              </a:solidFill>
              <a:uFillTx/>
              <a:ea typeface="SimSun-ExtB" panose="02010609060101010101" pitchFamily="49" charset="-122"/>
            </a:endParaRPr>
          </a:p>
        </p:txBody>
      </p:sp>
      <p:sp>
        <p:nvSpPr>
          <p:cNvPr id="38915" name="Text Box 1027"/>
          <p:cNvSpPr txBox="1"/>
          <p:nvPr/>
        </p:nvSpPr>
        <p:spPr>
          <a:xfrm>
            <a:off x="287338" y="2205038"/>
            <a:ext cx="8569325" cy="1763712"/>
          </a:xfrm>
          <a:prstGeom prst="rect">
            <a:avLst/>
          </a:prstGeom>
          <a:noFill/>
          <a:ln w="9525">
            <a:noFill/>
          </a:ln>
        </p:spPr>
        <p:txBody>
          <a:bodyPr anchor="t">
            <a:spAutoFit/>
          </a:bodyPr>
          <a:p>
            <a:pPr>
              <a:lnSpc>
                <a:spcPct val="85000"/>
              </a:lnSpc>
            </a:pPr>
            <a:r>
              <a:rPr lang="zh-CN" altLang="zh-CN" sz="3200" b="1" dirty="0">
                <a:latin typeface="Arial" panose="020B0604020202020204" pitchFamily="34" charset="0"/>
                <a:ea typeface="宋体" panose="02010600030101010101" pitchFamily="2" charset="-122"/>
                <a:sym typeface="宋体" panose="02010600030101010101" pitchFamily="2" charset="-122"/>
              </a:rPr>
              <a:t>提示</a:t>
            </a:r>
            <a:r>
              <a:rPr lang="zh-CN" altLang="en-US" sz="3200" b="1" dirty="0">
                <a:latin typeface="Arial" panose="020B0604020202020204" pitchFamily="34" charset="0"/>
                <a:ea typeface="宋体" panose="02010600030101010101" pitchFamily="2" charset="-122"/>
                <a:sym typeface="宋体" panose="02010600030101010101" pitchFamily="2" charset="-122"/>
              </a:rPr>
              <a:t>：</a:t>
            </a:r>
            <a:endParaRPr lang="zh-CN" altLang="en-US" sz="3200" b="1" dirty="0">
              <a:latin typeface="Arial" panose="020B0604020202020204" pitchFamily="34" charset="0"/>
              <a:ea typeface="宋体" panose="02010600030101010101" pitchFamily="2" charset="-122"/>
              <a:sym typeface="宋体" panose="02010600030101010101" pitchFamily="2" charset="-122"/>
            </a:endParaRPr>
          </a:p>
          <a:p>
            <a:pPr>
              <a:lnSpc>
                <a:spcPct val="85000"/>
              </a:lnSpc>
            </a:pPr>
            <a:r>
              <a:rPr lang="zh-CN" altLang="zh-CN" sz="3200" b="1">
                <a:latin typeface="Arial" panose="020B0604020202020204" pitchFamily="34" charset="0"/>
                <a:ea typeface="宋体" panose="02010600030101010101" pitchFamily="2" charset="-122"/>
              </a:rPr>
              <a:t>（</a:t>
            </a:r>
            <a:r>
              <a:rPr lang="zh-CN" altLang="zh-CN" sz="3200" b="1">
                <a:latin typeface="宋体" panose="02010600030101010101" pitchFamily="2" charset="-122"/>
                <a:ea typeface="宋体" panose="02010600030101010101" pitchFamily="2" charset="-122"/>
              </a:rPr>
              <a:t>1)</a:t>
            </a:r>
            <a:r>
              <a:rPr lang="zh-CN" altLang="zh-CN" sz="3200" b="1">
                <a:latin typeface="Arial" panose="020B0604020202020204" pitchFamily="34" charset="0"/>
                <a:ea typeface="宋体" panose="02010600030101010101" pitchFamily="2" charset="-122"/>
              </a:rPr>
              <a:t>圈画并揣摩细节</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altLang="zh-CN" sz="3200" b="1">
                <a:latin typeface="Arial" panose="020B0604020202020204" pitchFamily="34" charset="0"/>
                <a:ea typeface="宋体" panose="02010600030101010101" pitchFamily="2" charset="-122"/>
              </a:rPr>
              <a:t>把握猫在色彩、外形、性格等方面特点。</a:t>
            </a:r>
            <a:endParaRPr lang="zh-CN" altLang="zh-CN" sz="3200" b="1">
              <a:latin typeface="Arial" panose="020B0604020202020204" pitchFamily="34" charset="0"/>
              <a:ea typeface="宋体" panose="02010600030101010101" pitchFamily="2" charset="-122"/>
            </a:endParaRPr>
          </a:p>
          <a:p>
            <a:pPr>
              <a:lnSpc>
                <a:spcPct val="85000"/>
              </a:lnSpc>
            </a:pPr>
            <a:r>
              <a:rPr lang="zh-CN" altLang="zh-CN" sz="3200" b="1">
                <a:latin typeface="Arial" panose="020B0604020202020204" pitchFamily="34" charset="0"/>
                <a:ea typeface="宋体" panose="02010600030101010101" pitchFamily="2" charset="-122"/>
              </a:rPr>
              <a:t>（</a:t>
            </a:r>
            <a:r>
              <a:rPr lang="zh-CN" altLang="zh-CN" sz="3200" b="1">
                <a:latin typeface="宋体" panose="02010600030101010101" pitchFamily="2" charset="-122"/>
                <a:ea typeface="宋体" panose="02010600030101010101" pitchFamily="2" charset="-122"/>
              </a:rPr>
              <a:t>2)</a:t>
            </a:r>
            <a:r>
              <a:rPr lang="zh-CN" altLang="zh-CN" sz="3200" b="1">
                <a:latin typeface="Arial" panose="020B0604020202020204" pitchFamily="34" charset="0"/>
                <a:ea typeface="宋体" panose="02010600030101010101" pitchFamily="2" charset="-122"/>
              </a:rPr>
              <a:t>取名要凸显个性</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altLang="zh-CN" sz="3200" b="1">
                <a:latin typeface="Arial" panose="020B0604020202020204" pitchFamily="34" charset="0"/>
                <a:ea typeface="宋体" panose="02010600030101010101" pitchFamily="2" charset="-122"/>
              </a:rPr>
              <a:t>形象生动。</a:t>
            </a:r>
            <a:endParaRPr lang="zh-CN" altLang="zh-CN" sz="3200" b="1">
              <a:latin typeface="Arial" panose="020B0604020202020204" pitchFamily="34" charset="0"/>
              <a:ea typeface="宋体" panose="02010600030101010101" pitchFamily="2" charset="-122"/>
            </a:endParaRPr>
          </a:p>
        </p:txBody>
      </p:sp>
      <p:sp>
        <p:nvSpPr>
          <p:cNvPr id="4" name="Text Box 1027"/>
          <p:cNvSpPr txBox="1"/>
          <p:nvPr/>
        </p:nvSpPr>
        <p:spPr>
          <a:xfrm>
            <a:off x="287338" y="3968750"/>
            <a:ext cx="8569325" cy="1346200"/>
          </a:xfrm>
          <a:prstGeom prst="rect">
            <a:avLst/>
          </a:prstGeom>
          <a:noFill/>
          <a:ln w="9525">
            <a:noFill/>
          </a:ln>
        </p:spPr>
        <p:txBody>
          <a:bodyPr anchor="t">
            <a:spAutoFit/>
          </a:bodyPr>
          <a:p>
            <a:pPr>
              <a:lnSpc>
                <a:spcPct val="85000"/>
              </a:lnSpc>
            </a:pPr>
            <a:r>
              <a:rPr lang="zh-CN" altLang="zh-CN" sz="3200" b="1" dirty="0">
                <a:solidFill>
                  <a:srgbClr val="0000CC"/>
                </a:solidFill>
                <a:latin typeface="Arial" panose="020B0604020202020204" pitchFamily="34" charset="0"/>
                <a:ea typeface="SimSun-ExtB" panose="02010609060101010101" pitchFamily="49" charset="-122"/>
                <a:sym typeface="宋体" panose="02010600030101010101" pitchFamily="2" charset="-122"/>
              </a:rPr>
              <a:t>第一只猫：</a:t>
            </a:r>
            <a:r>
              <a:rPr lang="zh-CN" altLang="zh-CN" sz="3200" b="1" dirty="0">
                <a:solidFill>
                  <a:srgbClr val="FF0000"/>
                </a:solidFill>
                <a:latin typeface="Arial" panose="020B0604020202020204" pitchFamily="34" charset="0"/>
                <a:ea typeface="SimSun-ExtB" panose="02010609060101010101" pitchFamily="49" charset="-122"/>
                <a:sym typeface="宋体" panose="02010600030101010101" pitchFamily="2" charset="-122"/>
              </a:rPr>
              <a:t>花球</a:t>
            </a:r>
            <a:r>
              <a:rPr lang="zh-CN" altLang="zh-CN" sz="3200" b="1" dirty="0">
                <a:solidFill>
                  <a:srgbClr val="0000CC"/>
                </a:solidFill>
                <a:latin typeface="Arial" panose="020B0604020202020204" pitchFamily="34" charset="0"/>
                <a:ea typeface="SimSun-ExtB" panose="02010609060101010101" pitchFamily="49" charset="-122"/>
                <a:sym typeface="宋体" panose="02010600030101010101" pitchFamily="2" charset="-122"/>
              </a:rPr>
              <a:t>、球球·····第一只小猫的颜色是花白的</a:t>
            </a:r>
            <a:r>
              <a:rPr lang="zh-CN" altLang="zh-CN" sz="3200" b="1" dirty="0">
                <a:solidFill>
                  <a:srgbClr val="0000CC"/>
                </a:solidFill>
                <a:latin typeface="Arial" panose="020B0604020202020204" pitchFamily="34" charset="0"/>
                <a:ea typeface="宋体" panose="02010600030101010101" pitchFamily="2" charset="-122"/>
                <a:sym typeface="宋体" panose="02010600030101010101" pitchFamily="2" charset="-122"/>
              </a:rPr>
              <a:t>,</a:t>
            </a:r>
            <a:r>
              <a:rPr lang="zh-CN" altLang="zh-CN" sz="3200" b="1" dirty="0">
                <a:solidFill>
                  <a:srgbClr val="0000CC"/>
                </a:solidFill>
                <a:latin typeface="Arial" panose="020B0604020202020204" pitchFamily="34" charset="0"/>
                <a:ea typeface="SimSun-ExtB" panose="02010609060101010101" pitchFamily="49" charset="-122"/>
                <a:sym typeface="宋体" panose="02010600030101010101" pitchFamily="2" charset="-122"/>
              </a:rPr>
              <a:t>它常在廊前太阳光里“滚来滚去”</a:t>
            </a:r>
            <a:r>
              <a:rPr lang="zh-CN" altLang="zh-CN" sz="3200" b="1" dirty="0">
                <a:solidFill>
                  <a:srgbClr val="0000CC"/>
                </a:solidFill>
                <a:latin typeface="Arial" panose="020B0604020202020204" pitchFamily="34" charset="0"/>
                <a:ea typeface="宋体" panose="02010600030101010101" pitchFamily="2" charset="-122"/>
                <a:sym typeface="宋体" panose="02010600030101010101" pitchFamily="2" charset="-122"/>
              </a:rPr>
              <a:t>,</a:t>
            </a:r>
            <a:r>
              <a:rPr lang="zh-CN" altLang="zh-CN" sz="3200" b="1" dirty="0">
                <a:solidFill>
                  <a:srgbClr val="0000CC"/>
                </a:solidFill>
                <a:latin typeface="Arial" panose="020B0604020202020204" pitchFamily="34" charset="0"/>
                <a:ea typeface="SimSun-ExtB" panose="02010609060101010101" pitchFamily="49" charset="-122"/>
                <a:sym typeface="宋体" panose="02010600030101010101" pitchFamily="2" charset="-122"/>
              </a:rPr>
              <a:t>一个“球”字生动形象地展现了它的活泼憨态</a:t>
            </a:r>
            <a:r>
              <a:rPr lang="zh-CN" altLang="zh-CN" sz="3200" b="1" dirty="0">
                <a:solidFill>
                  <a:srgbClr val="0000CC"/>
                </a:solidFill>
                <a:latin typeface="Arial" panose="020B0604020202020204" pitchFamily="34" charset="0"/>
                <a:ea typeface="宋体" panose="02010600030101010101" pitchFamily="2" charset="-122"/>
                <a:sym typeface="宋体" panose="02010600030101010101" pitchFamily="2" charset="-122"/>
              </a:rPr>
              <a:t>。</a:t>
            </a:r>
            <a:endParaRPr lang="zh-CN" altLang="zh-CN" sz="3200" b="1" dirty="0">
              <a:solidFill>
                <a:srgbClr val="0000CC"/>
              </a:solidFill>
              <a:latin typeface="Arial" panose="020B0604020202020204" pitchFamily="34" charset="0"/>
              <a:ea typeface="宋体" panose="02010600030101010101" pitchFamily="2" charset="-122"/>
              <a:sym typeface="宋体" panose="02010600030101010101" pitchFamily="2" charset="-122"/>
            </a:endParaRPr>
          </a:p>
        </p:txBody>
      </p:sp>
      <p:sp>
        <p:nvSpPr>
          <p:cNvPr id="5" name="Text Box 1027"/>
          <p:cNvSpPr txBox="1"/>
          <p:nvPr/>
        </p:nvSpPr>
        <p:spPr>
          <a:xfrm>
            <a:off x="287338" y="5314950"/>
            <a:ext cx="8569325" cy="1344613"/>
          </a:xfrm>
          <a:prstGeom prst="rect">
            <a:avLst/>
          </a:prstGeom>
          <a:noFill/>
          <a:ln w="9525">
            <a:noFill/>
          </a:ln>
        </p:spPr>
        <p:txBody>
          <a:bodyPr anchor="t">
            <a:spAutoFit/>
          </a:bodyPr>
          <a:p>
            <a:pPr>
              <a:lnSpc>
                <a:spcPct val="85000"/>
              </a:lnSpc>
            </a:pPr>
            <a:r>
              <a:rPr lang="zh-CN" altLang="zh-CN" sz="3200" b="1" dirty="0">
                <a:solidFill>
                  <a:srgbClr val="0000CC"/>
                </a:solidFill>
                <a:latin typeface="Arial" panose="020B0604020202020204" pitchFamily="34" charset="0"/>
                <a:ea typeface="SimSun-ExtB" panose="02010609060101010101" pitchFamily="49" charset="-122"/>
                <a:sym typeface="宋体" panose="02010600030101010101" pitchFamily="2" charset="-122"/>
              </a:rPr>
              <a:t>第二只猫：</a:t>
            </a:r>
            <a:r>
              <a:rPr lang="zh-CN" altLang="zh-CN" sz="3200" b="1" dirty="0">
                <a:solidFill>
                  <a:srgbClr val="FF0000"/>
                </a:solidFill>
                <a:latin typeface="Arial" panose="020B0604020202020204" pitchFamily="34" charset="0"/>
                <a:ea typeface="SimSun-ExtB" panose="02010609060101010101" pitchFamily="49" charset="-122"/>
                <a:sym typeface="宋体" panose="02010600030101010101" pitchFamily="2" charset="-122"/>
              </a:rPr>
              <a:t>皮皮黄</a:t>
            </a:r>
            <a:r>
              <a:rPr lang="zh-CN" altLang="zh-CN" sz="3200" b="1" dirty="0">
                <a:solidFill>
                  <a:srgbClr val="0000CC"/>
                </a:solidFill>
                <a:latin typeface="Arial" panose="020B0604020202020204" pitchFamily="34" charset="0"/>
                <a:ea typeface="SimSun-ExtB" panose="02010609060101010101" pitchFamily="49" charset="-122"/>
                <a:sym typeface="宋体" panose="02010600030101010101" pitchFamily="2" charset="-122"/>
              </a:rPr>
              <a:t>、小黄豆······第二只小黄猫性格活泼可爱</a:t>
            </a:r>
            <a:r>
              <a:rPr lang="zh-CN" altLang="zh-CN" sz="3200" b="1" dirty="0">
                <a:solidFill>
                  <a:srgbClr val="0000CC"/>
                </a:solidFill>
                <a:latin typeface="Arial" panose="020B0604020202020204" pitchFamily="34" charset="0"/>
                <a:ea typeface="宋体" panose="02010600030101010101" pitchFamily="2" charset="-122"/>
                <a:sym typeface="宋体" panose="02010600030101010101" pitchFamily="2" charset="-122"/>
              </a:rPr>
              <a:t>,</a:t>
            </a:r>
            <a:r>
              <a:rPr lang="zh-CN" altLang="zh-CN" sz="3200" b="1" dirty="0">
                <a:solidFill>
                  <a:srgbClr val="0000CC"/>
                </a:solidFill>
                <a:latin typeface="Arial" panose="020B0604020202020204" pitchFamily="34" charset="0"/>
                <a:ea typeface="SimSun-ExtB" panose="02010609060101010101" pitchFamily="49" charset="-122"/>
                <a:sym typeface="宋体" panose="02010600030101010101" pitchFamily="2" charset="-122"/>
              </a:rPr>
              <a:t>“皮皮”两字前置</a:t>
            </a:r>
            <a:r>
              <a:rPr lang="zh-CN" altLang="zh-CN" sz="3200" b="1" dirty="0">
                <a:solidFill>
                  <a:srgbClr val="0000CC"/>
                </a:solidFill>
                <a:latin typeface="Arial" panose="020B0604020202020204" pitchFamily="34" charset="0"/>
                <a:ea typeface="宋体" panose="02010600030101010101" pitchFamily="2" charset="-122"/>
                <a:sym typeface="宋体" panose="02010600030101010101" pitchFamily="2" charset="-122"/>
              </a:rPr>
              <a:t>,</a:t>
            </a:r>
            <a:r>
              <a:rPr lang="zh-CN" altLang="zh-CN" sz="3200" b="1" dirty="0">
                <a:solidFill>
                  <a:srgbClr val="0000CC"/>
                </a:solidFill>
                <a:latin typeface="Arial" panose="020B0604020202020204" pitchFamily="34" charset="0"/>
                <a:ea typeface="SimSun-ExtB" panose="02010609060101010101" pitchFamily="49" charset="-122"/>
                <a:sym typeface="宋体" panose="02010600030101010101" pitchFamily="2" charset="-122"/>
              </a:rPr>
              <a:t>又巧用叠词</a:t>
            </a:r>
            <a:r>
              <a:rPr lang="zh-CN" altLang="zh-CN" sz="3200" b="1" dirty="0">
                <a:solidFill>
                  <a:srgbClr val="0000CC"/>
                </a:solidFill>
                <a:latin typeface="Arial" panose="020B0604020202020204" pitchFamily="34" charset="0"/>
                <a:ea typeface="宋体" panose="02010600030101010101" pitchFamily="2" charset="-122"/>
                <a:sym typeface="宋体" panose="02010600030101010101" pitchFamily="2" charset="-122"/>
              </a:rPr>
              <a:t>,</a:t>
            </a:r>
            <a:r>
              <a:rPr lang="zh-CN" altLang="zh-CN" sz="3200" b="1" dirty="0">
                <a:solidFill>
                  <a:srgbClr val="0000CC"/>
                </a:solidFill>
                <a:latin typeface="Arial" panose="020B0604020202020204" pitchFamily="34" charset="0"/>
                <a:ea typeface="SimSun-ExtB" panose="02010609060101010101" pitchFamily="49" charset="-122"/>
                <a:sym typeface="宋体" panose="02010600030101010101" pitchFamily="2" charset="-122"/>
              </a:rPr>
              <a:t>更添俏皮之感。</a:t>
            </a:r>
            <a:endParaRPr lang="zh-CN" altLang="zh-CN" sz="3200" b="1" dirty="0">
              <a:solidFill>
                <a:srgbClr val="0000CC"/>
              </a:solidFill>
              <a:latin typeface="Arial" panose="020B0604020202020204" pitchFamily="34" charset="0"/>
              <a:ea typeface="SimSun-ExtB" panose="02010609060101010101" pitchFamily="49" charset="-122"/>
              <a:sym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8915"/>
                                        </p:tgtEl>
                                        <p:attrNameLst>
                                          <p:attrName>style.visibility</p:attrName>
                                        </p:attrNameLst>
                                      </p:cBhvr>
                                      <p:to>
                                        <p:strVal val="visible"/>
                                      </p:to>
                                    </p:set>
                                    <p:anim calcmode="lin" valueType="num">
                                      <p:cBhvr additive="base">
                                        <p:cTn id="7" dur="500" fill="hold"/>
                                        <p:tgtEl>
                                          <p:spTgt spid="38915"/>
                                        </p:tgtEl>
                                        <p:attrNameLst>
                                          <p:attrName>ppt_x</p:attrName>
                                        </p:attrNameLst>
                                      </p:cBhvr>
                                      <p:tavLst>
                                        <p:tav tm="0">
                                          <p:val>
                                            <p:strVal val="#ppt_x"/>
                                          </p:val>
                                        </p:tav>
                                        <p:tav tm="100000">
                                          <p:val>
                                            <p:strVal val="#ppt_x"/>
                                          </p:val>
                                        </p:tav>
                                      </p:tavLst>
                                    </p:anim>
                                    <p:anim calcmode="lin" valueType="num">
                                      <p:cBhvr additive="base">
                                        <p:cTn id="8" dur="500" fill="hold"/>
                                        <p:tgtEl>
                                          <p:spTgt spid="3891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38915"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5" name="Text Box 1027"/>
          <p:cNvSpPr txBox="1"/>
          <p:nvPr/>
        </p:nvSpPr>
        <p:spPr>
          <a:xfrm>
            <a:off x="374650" y="2000250"/>
            <a:ext cx="8569325" cy="1763713"/>
          </a:xfrm>
          <a:prstGeom prst="rect">
            <a:avLst/>
          </a:prstGeom>
          <a:noFill/>
          <a:ln w="9525">
            <a:noFill/>
          </a:ln>
        </p:spPr>
        <p:txBody>
          <a:bodyPr anchor="t">
            <a:spAutoFit/>
          </a:bodyPr>
          <a:p>
            <a:pPr>
              <a:lnSpc>
                <a:spcPct val="85000"/>
              </a:lnSpc>
            </a:pPr>
            <a:r>
              <a:rPr lang="zh-CN" altLang="zh-CN" sz="3200" b="1" dirty="0">
                <a:solidFill>
                  <a:srgbClr val="0000CC"/>
                </a:solidFill>
                <a:latin typeface="Arial" panose="020B0604020202020204" pitchFamily="34" charset="0"/>
                <a:ea typeface="SimSun-ExtB" panose="02010609060101010101" pitchFamily="49" charset="-122"/>
                <a:sym typeface="宋体" panose="02010600030101010101" pitchFamily="2" charset="-122"/>
              </a:rPr>
              <a:t>第三只猫：</a:t>
            </a:r>
            <a:r>
              <a:rPr lang="zh-CN" altLang="zh-CN" sz="3200" b="1" dirty="0">
                <a:solidFill>
                  <a:srgbClr val="FF0000"/>
                </a:solidFill>
                <a:latin typeface="Arial" panose="020B0604020202020204" pitchFamily="34" charset="0"/>
                <a:ea typeface="SimSun-ExtB" panose="02010609060101010101" pitchFamily="49" charset="-122"/>
                <a:sym typeface="宋体" panose="02010600030101010101" pitchFamily="2" charset="-122"/>
              </a:rPr>
              <a:t>小可怜</a:t>
            </a:r>
            <a:r>
              <a:rPr lang="zh-CN" altLang="zh-CN" sz="3200" b="1" dirty="0">
                <a:solidFill>
                  <a:srgbClr val="0000CC"/>
                </a:solidFill>
                <a:latin typeface="Arial" panose="020B0604020202020204" pitchFamily="34" charset="0"/>
                <a:ea typeface="SimSun-ExtB" panose="02010609060101010101" pitchFamily="49" charset="-122"/>
                <a:sym typeface="宋体" panose="02010600030101010101" pitchFamily="2" charset="-122"/>
              </a:rPr>
              <a:t>、小忧郁、懒胖······这只小猫因为长得难看</a:t>
            </a:r>
            <a:r>
              <a:rPr lang="zh-CN" altLang="zh-CN" sz="3200" b="1" dirty="0">
                <a:solidFill>
                  <a:srgbClr val="0000CC"/>
                </a:solidFill>
                <a:latin typeface="Arial" panose="020B0604020202020204" pitchFamily="34" charset="0"/>
                <a:ea typeface="宋体" panose="02010600030101010101" pitchFamily="2" charset="-122"/>
                <a:sym typeface="宋体" panose="02010600030101010101" pitchFamily="2" charset="-122"/>
              </a:rPr>
              <a:t>,</a:t>
            </a:r>
            <a:r>
              <a:rPr lang="zh-CN" altLang="zh-CN" sz="3200" b="1" dirty="0">
                <a:solidFill>
                  <a:srgbClr val="0000CC"/>
                </a:solidFill>
                <a:latin typeface="Arial" panose="020B0604020202020204" pitchFamily="34" charset="0"/>
                <a:ea typeface="SimSun-ExtB" panose="02010609060101010101" pitchFamily="49" charset="-122"/>
                <a:sym typeface="宋体" panose="02010600030101010101" pitchFamily="2" charset="-122"/>
              </a:rPr>
              <a:t>性格忧郁</a:t>
            </a:r>
            <a:r>
              <a:rPr lang="zh-CN" altLang="zh-CN" sz="3200" b="1" dirty="0">
                <a:solidFill>
                  <a:srgbClr val="0000CC"/>
                </a:solidFill>
                <a:latin typeface="Arial" panose="020B0604020202020204" pitchFamily="34" charset="0"/>
                <a:ea typeface="宋体" panose="02010600030101010101" pitchFamily="2" charset="-122"/>
                <a:sym typeface="宋体" panose="02010600030101010101" pitchFamily="2" charset="-122"/>
              </a:rPr>
              <a:t>,</a:t>
            </a:r>
            <a:r>
              <a:rPr lang="zh-CN" altLang="zh-CN" sz="3200" b="1" dirty="0">
                <a:solidFill>
                  <a:srgbClr val="0000CC"/>
                </a:solidFill>
                <a:latin typeface="Arial" panose="020B0604020202020204" pitchFamily="34" charset="0"/>
                <a:ea typeface="SimSun-ExtB" panose="02010609060101010101" pitchFamily="49" charset="-122"/>
                <a:sym typeface="宋体" panose="02010600030101010101" pitchFamily="2" charset="-122"/>
              </a:rPr>
              <a:t>人们不喜欢它</a:t>
            </a:r>
            <a:r>
              <a:rPr lang="zh-CN" altLang="zh-CN" sz="3200" b="1" dirty="0">
                <a:solidFill>
                  <a:srgbClr val="0000CC"/>
                </a:solidFill>
                <a:latin typeface="Arial" panose="020B0604020202020204" pitchFamily="34" charset="0"/>
                <a:ea typeface="宋体" panose="02010600030101010101" pitchFamily="2" charset="-122"/>
                <a:sym typeface="宋体" panose="02010600030101010101" pitchFamily="2" charset="-122"/>
              </a:rPr>
              <a:t>,</a:t>
            </a:r>
            <a:r>
              <a:rPr lang="zh-CN" altLang="zh-CN" sz="3200" b="1" dirty="0">
                <a:solidFill>
                  <a:srgbClr val="0000CC"/>
                </a:solidFill>
                <a:latin typeface="Arial" panose="020B0604020202020204" pitchFamily="34" charset="0"/>
                <a:ea typeface="SimSun-ExtB" panose="02010609060101010101" pitchFamily="49" charset="-122"/>
                <a:sym typeface="宋体" panose="02010600030101010101" pitchFamily="2" charset="-122"/>
              </a:rPr>
              <a:t>最后</a:t>
            </a:r>
            <a:r>
              <a:rPr lang="zh-CN" altLang="zh-CN" sz="3200" b="1" dirty="0">
                <a:solidFill>
                  <a:srgbClr val="0000CC"/>
                </a:solidFill>
                <a:latin typeface="Arial" panose="020B0604020202020204" pitchFamily="34" charset="0"/>
                <a:ea typeface="宋体" panose="02010600030101010101" pitchFamily="2" charset="-122"/>
                <a:sym typeface="宋体" panose="02010600030101010101" pitchFamily="2" charset="-122"/>
              </a:rPr>
              <a:t>,</a:t>
            </a:r>
            <a:r>
              <a:rPr lang="zh-CN" altLang="zh-CN" sz="3200" b="1" dirty="0">
                <a:solidFill>
                  <a:srgbClr val="0000CC"/>
                </a:solidFill>
                <a:latin typeface="Arial" panose="020B0604020202020204" pitchFamily="34" charset="0"/>
                <a:ea typeface="SimSun-ExtB" panose="02010609060101010101" pitchFamily="49" charset="-122"/>
                <a:sym typeface="宋体" panose="02010600030101010101" pitchFamily="2" charset="-122"/>
              </a:rPr>
              <a:t>还因为被冤枉而死</a:t>
            </a:r>
            <a:r>
              <a:rPr lang="zh-CN" altLang="zh-CN" sz="3200" b="1" dirty="0">
                <a:solidFill>
                  <a:srgbClr val="0000CC"/>
                </a:solidFill>
                <a:latin typeface="Arial" panose="020B0604020202020204" pitchFamily="34" charset="0"/>
                <a:ea typeface="宋体" panose="02010600030101010101" pitchFamily="2" charset="-122"/>
                <a:sym typeface="宋体" panose="02010600030101010101" pitchFamily="2" charset="-122"/>
              </a:rPr>
              <a:t>,</a:t>
            </a:r>
            <a:r>
              <a:rPr lang="zh-CN" altLang="zh-CN" sz="3200" b="1" dirty="0">
                <a:solidFill>
                  <a:srgbClr val="0000CC"/>
                </a:solidFill>
                <a:latin typeface="Arial" panose="020B0604020202020204" pitchFamily="34" charset="0"/>
                <a:ea typeface="SimSun-ExtB" panose="02010609060101010101" pitchFamily="49" charset="-122"/>
                <a:sym typeface="宋体" panose="02010600030101010101" pitchFamily="2" charset="-122"/>
              </a:rPr>
              <a:t>实在是太可怜了</a:t>
            </a:r>
            <a:r>
              <a:rPr lang="zh-CN" altLang="zh-CN" sz="3200" b="1" dirty="0">
                <a:solidFill>
                  <a:srgbClr val="0000CC"/>
                </a:solidFill>
                <a:latin typeface="Arial" panose="020B0604020202020204" pitchFamily="34" charset="0"/>
                <a:ea typeface="宋体" panose="02010600030101010101" pitchFamily="2" charset="-122"/>
                <a:sym typeface="宋体" panose="02010600030101010101" pitchFamily="2" charset="-122"/>
              </a:rPr>
              <a:t>,</a:t>
            </a:r>
            <a:r>
              <a:rPr lang="zh-CN" altLang="zh-CN" sz="3200" b="1" dirty="0">
                <a:solidFill>
                  <a:srgbClr val="0000CC"/>
                </a:solidFill>
                <a:latin typeface="Arial" panose="020B0604020202020204" pitchFamily="34" charset="0"/>
                <a:ea typeface="SimSun-ExtB" panose="02010609060101010101" pitchFamily="49" charset="-122"/>
                <a:sym typeface="宋体" panose="02010600030101010101" pitchFamily="2" charset="-122"/>
              </a:rPr>
              <a:t>所以叫它“小可怜”。</a:t>
            </a:r>
            <a:endParaRPr lang="zh-CN" altLang="zh-CN" sz="3200" b="1" dirty="0">
              <a:solidFill>
                <a:srgbClr val="0000CC"/>
              </a:solidFill>
              <a:latin typeface="Arial" panose="020B0604020202020204" pitchFamily="34" charset="0"/>
              <a:ea typeface="SimSun-ExtB" panose="02010609060101010101" pitchFamily="49" charset="-122"/>
              <a:sym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87044" name="Rectangle 2"/>
          <p:cNvSpPr>
            <a:spLocks noGrp="1"/>
          </p:cNvSpPr>
          <p:nvPr/>
        </p:nvSpPr>
        <p:spPr>
          <a:xfrm>
            <a:off x="339725" y="1323975"/>
            <a:ext cx="8466138" cy="1641475"/>
          </a:xfrm>
          <a:prstGeom prst="rect">
            <a:avLst/>
          </a:prstGeom>
          <a:noFill/>
          <a:ln w="9525">
            <a:noFill/>
          </a:ln>
        </p:spPr>
        <p:txBody>
          <a:bodyPr anchor="ctr"/>
          <a:p>
            <a:pPr fontAlgn="base"/>
            <a:r>
              <a:rPr lang="en-US" altLang="zh-CN" sz="3200" b="1" strike="noStrike" noProof="1">
                <a:latin typeface="宋体" panose="02010600030101010101" pitchFamily="2" charset="-122"/>
                <a:ea typeface="宋体" panose="02010600030101010101" pitchFamily="2" charset="-122"/>
                <a:cs typeface="+mn-cs"/>
              </a:rPr>
              <a:t>2.</a:t>
            </a:r>
            <a:r>
              <a:rPr lang="zh-CN" sz="3200" b="1" strike="noStrike" noProof="1" dirty="0">
                <a:latin typeface="Arial" panose="020B0604020202020204" pitchFamily="34" charset="0"/>
                <a:ea typeface="宋体" panose="02010600030101010101" pitchFamily="2" charset="-122"/>
                <a:cs typeface="+mn-cs"/>
              </a:rPr>
              <a:t>那么</a:t>
            </a:r>
            <a:r>
              <a:rPr lang="zh-CN" altLang="zh-CN" sz="3200" b="1" strike="noStrike" noProof="1" dirty="0">
                <a:latin typeface="Arial" panose="020B0604020202020204" pitchFamily="34" charset="0"/>
                <a:ea typeface="宋体" panose="02010600030101010101" pitchFamily="2" charset="-122"/>
                <a:cs typeface="+mn-cs"/>
                <a:sym typeface="宋体" panose="02010600030101010101" pitchFamily="2" charset="-122"/>
              </a:rPr>
              <a:t>,</a:t>
            </a:r>
            <a:r>
              <a:rPr lang="zh-CN" sz="3200" b="1" strike="noStrike" noProof="1" dirty="0">
                <a:latin typeface="Arial" panose="020B0604020202020204" pitchFamily="34" charset="0"/>
                <a:ea typeface="宋体" panose="02010600030101010101" pitchFamily="2" charset="-122"/>
                <a:cs typeface="+mn-cs"/>
              </a:rPr>
              <a:t>这三只小猫和我们家之间发生了怎样的故事呢？根据下面的提示再次默读课文</a:t>
            </a:r>
            <a:r>
              <a:rPr lang="zh-CN" altLang="zh-CN" sz="3200" b="1" strike="noStrike" noProof="1" dirty="0">
                <a:latin typeface="Arial" panose="020B0604020202020204" pitchFamily="34" charset="0"/>
                <a:ea typeface="宋体" panose="02010600030101010101" pitchFamily="2" charset="-122"/>
                <a:cs typeface="+mn-cs"/>
                <a:sym typeface="宋体" panose="02010600030101010101" pitchFamily="2" charset="-122"/>
              </a:rPr>
              <a:t>,</a:t>
            </a:r>
            <a:r>
              <a:rPr lang="zh-CN" sz="3200" b="1" strike="noStrike" noProof="1" dirty="0">
                <a:latin typeface="Arial" panose="020B0604020202020204" pitchFamily="34" charset="0"/>
                <a:ea typeface="宋体" panose="02010600030101010101" pitchFamily="2" charset="-122"/>
                <a:cs typeface="+mn-cs"/>
              </a:rPr>
              <a:t>注意圈点勾画</a:t>
            </a:r>
            <a:r>
              <a:rPr lang="zh-CN" altLang="en-US" sz="3200" b="1" strike="noStrike" noProof="1" dirty="0">
                <a:solidFill>
                  <a:schemeClr val="tx1"/>
                </a:solidFill>
                <a:uFillTx/>
                <a:latin typeface="Arial" panose="020B0604020202020204" pitchFamily="34" charset="0"/>
                <a:ea typeface="SimSun-ExtB" panose="02010609060101010101" pitchFamily="49" charset="-122"/>
                <a:cs typeface="+mn-cs"/>
              </a:rPr>
              <a:t>。</a:t>
            </a:r>
            <a:endParaRPr lang="zh-CN" altLang="en-US" sz="3200" b="1" strike="noStrike" noProof="1" dirty="0">
              <a:solidFill>
                <a:schemeClr val="tx1"/>
              </a:solidFill>
              <a:uFillTx/>
              <a:ea typeface="SimSun-ExtB" panose="02010609060101010101" pitchFamily="49" charset="-122"/>
            </a:endParaRPr>
          </a:p>
        </p:txBody>
      </p:sp>
      <p:sp>
        <p:nvSpPr>
          <p:cNvPr id="38915" name="Text Box 1027"/>
          <p:cNvSpPr txBox="1"/>
          <p:nvPr/>
        </p:nvSpPr>
        <p:spPr>
          <a:xfrm>
            <a:off x="431800" y="2965450"/>
            <a:ext cx="6335713" cy="1763395"/>
          </a:xfrm>
          <a:prstGeom prst="rect">
            <a:avLst/>
          </a:prstGeom>
          <a:noFill/>
          <a:ln w="9525">
            <a:noFill/>
          </a:ln>
        </p:spPr>
        <p:txBody>
          <a:bodyPr wrap="square" anchor="t">
            <a:spAutoFit/>
          </a:bodyPr>
          <a:p>
            <a:pPr>
              <a:lnSpc>
                <a:spcPct val="85000"/>
              </a:lnSpc>
            </a:pPr>
            <a:r>
              <a:rPr lang="zh-CN" altLang="zh-CN" sz="3200" b="1" dirty="0">
                <a:latin typeface="Arial" panose="020B0604020202020204" pitchFamily="34" charset="0"/>
                <a:ea typeface="宋体" panose="02010600030101010101" pitchFamily="2" charset="-122"/>
                <a:sym typeface="宋体" panose="02010600030101010101" pitchFamily="2" charset="-122"/>
              </a:rPr>
              <a:t>提示</a:t>
            </a:r>
            <a:r>
              <a:rPr lang="zh-CN" altLang="en-US" sz="3200" b="1" dirty="0">
                <a:latin typeface="Arial" panose="020B0604020202020204" pitchFamily="34" charset="0"/>
                <a:ea typeface="宋体" panose="02010600030101010101" pitchFamily="2" charset="-122"/>
                <a:sym typeface="宋体" panose="02010600030101010101" pitchFamily="2" charset="-122"/>
              </a:rPr>
              <a:t>：</a:t>
            </a:r>
            <a:endParaRPr lang="zh-CN" altLang="en-US" sz="3200" b="1" dirty="0">
              <a:latin typeface="Arial" panose="020B0604020202020204" pitchFamily="34" charset="0"/>
              <a:ea typeface="宋体" panose="02010600030101010101" pitchFamily="2" charset="-122"/>
              <a:sym typeface="宋体" panose="02010600030101010101" pitchFamily="2" charset="-122"/>
            </a:endParaRPr>
          </a:p>
          <a:p>
            <a:pPr>
              <a:lnSpc>
                <a:spcPct val="85000"/>
              </a:lnSpc>
            </a:pPr>
            <a:r>
              <a:rPr lang="zh-CN" altLang="zh-CN" sz="3200" b="1">
                <a:latin typeface="Arial" panose="020B0604020202020204" pitchFamily="34" charset="0"/>
                <a:ea typeface="宋体" panose="02010600030101010101" pitchFamily="2" charset="-122"/>
              </a:rPr>
              <a:t>（</a:t>
            </a:r>
            <a:r>
              <a:rPr lang="zh-CN" altLang="zh-CN" sz="3200" b="1">
                <a:latin typeface="宋体" panose="02010600030101010101" pitchFamily="2" charset="-122"/>
                <a:ea typeface="宋体" panose="02010600030101010101" pitchFamily="2" charset="-122"/>
              </a:rPr>
              <a:t>1)</a:t>
            </a:r>
            <a:r>
              <a:rPr lang="zh-CN" altLang="zh-CN" sz="3200" b="1">
                <a:solidFill>
                  <a:schemeClr val="tx1"/>
                </a:solidFill>
                <a:uFillTx/>
                <a:latin typeface="Arial" panose="020B0604020202020204" pitchFamily="34" charset="0"/>
                <a:ea typeface="SimSun-ExtB" panose="02010609060101010101" pitchFamily="49" charset="-122"/>
              </a:rPr>
              <a:t>“我”</a:t>
            </a:r>
            <a:r>
              <a:rPr lang="zh-CN" altLang="zh-CN" sz="3200" b="1">
                <a:latin typeface="Arial" panose="020B0604020202020204" pitchFamily="34" charset="0"/>
                <a:ea typeface="宋体" panose="02010600030101010101" pitchFamily="2" charset="-122"/>
              </a:rPr>
              <a:t>对三只小猫的称呼。</a:t>
            </a:r>
            <a:endParaRPr lang="zh-CN" altLang="zh-CN" sz="3200" b="1">
              <a:latin typeface="Arial" panose="020B0604020202020204" pitchFamily="34" charset="0"/>
              <a:ea typeface="宋体" panose="02010600030101010101" pitchFamily="2" charset="-122"/>
            </a:endParaRPr>
          </a:p>
          <a:p>
            <a:pPr>
              <a:lnSpc>
                <a:spcPct val="85000"/>
              </a:lnSpc>
            </a:pPr>
            <a:r>
              <a:rPr lang="zh-CN" altLang="zh-CN" sz="3200" b="1">
                <a:latin typeface="Arial" panose="020B0604020202020204" pitchFamily="34" charset="0"/>
                <a:ea typeface="宋体" panose="02010600030101010101" pitchFamily="2" charset="-122"/>
              </a:rPr>
              <a:t>（</a:t>
            </a:r>
            <a:r>
              <a:rPr lang="zh-CN" altLang="zh-CN" sz="3200" b="1">
                <a:latin typeface="宋体" panose="02010600030101010101" pitchFamily="2" charset="-122"/>
                <a:ea typeface="宋体" panose="02010600030101010101" pitchFamily="2" charset="-122"/>
              </a:rPr>
              <a:t>2)</a:t>
            </a:r>
            <a:r>
              <a:rPr lang="zh-CN" altLang="zh-CN" sz="3200" b="1">
                <a:solidFill>
                  <a:schemeClr val="tx1"/>
                </a:solidFill>
                <a:uFillTx/>
                <a:latin typeface="Arial" panose="020B0604020202020204" pitchFamily="34" charset="0"/>
                <a:ea typeface="SimSun-ExtB" panose="02010609060101010101" pitchFamily="49" charset="-122"/>
              </a:rPr>
              <a:t>“我”</a:t>
            </a:r>
            <a:r>
              <a:rPr lang="zh-CN" altLang="zh-CN" sz="3200" b="1">
                <a:latin typeface="Arial" panose="020B0604020202020204" pitchFamily="34" charset="0"/>
                <a:ea typeface="宋体" panose="02010600030101010101" pitchFamily="2" charset="-122"/>
              </a:rPr>
              <a:t>对三只小猫的情感态度。</a:t>
            </a:r>
            <a:endParaRPr lang="zh-CN" altLang="zh-CN" sz="3200" b="1">
              <a:latin typeface="Arial" panose="020B0604020202020204" pitchFamily="34" charset="0"/>
              <a:ea typeface="宋体" panose="02010600030101010101" pitchFamily="2" charset="-122"/>
            </a:endParaRPr>
          </a:p>
          <a:p>
            <a:pPr>
              <a:lnSpc>
                <a:spcPct val="85000"/>
              </a:lnSpc>
            </a:pPr>
            <a:r>
              <a:rPr lang="zh-CN" altLang="zh-CN" sz="3200" b="1">
                <a:latin typeface="Arial" panose="020B0604020202020204" pitchFamily="34" charset="0"/>
                <a:ea typeface="宋体" panose="02010600030101010101" pitchFamily="2" charset="-122"/>
              </a:rPr>
              <a:t>（</a:t>
            </a:r>
            <a:r>
              <a:rPr lang="en-US" altLang="zh-CN" sz="3200" b="1">
                <a:latin typeface="宋体" panose="02010600030101010101" pitchFamily="2" charset="-122"/>
                <a:ea typeface="宋体" panose="02010600030101010101" pitchFamily="2" charset="-122"/>
              </a:rPr>
              <a:t>3</a:t>
            </a:r>
            <a:r>
              <a:rPr lang="zh-CN" altLang="zh-CN" sz="3200" b="1">
                <a:latin typeface="宋体" panose="02010600030101010101" pitchFamily="2" charset="-122"/>
                <a:ea typeface="宋体" panose="02010600030101010101" pitchFamily="2" charset="-122"/>
              </a:rPr>
              <a:t>)</a:t>
            </a:r>
            <a:r>
              <a:rPr lang="zh-CN" altLang="zh-CN" sz="3200" b="1">
                <a:solidFill>
                  <a:schemeClr val="tx1"/>
                </a:solidFill>
                <a:uFillTx/>
                <a:latin typeface="Arial" panose="020B0604020202020204" pitchFamily="34" charset="0"/>
                <a:ea typeface="SimSun-ExtB" panose="02010609060101010101" pitchFamily="49" charset="-122"/>
              </a:rPr>
              <a:t>“我”</a:t>
            </a:r>
            <a:r>
              <a:rPr lang="zh-CN" altLang="zh-CN" sz="3200" b="1">
                <a:latin typeface="Arial" panose="020B0604020202020204" pitchFamily="34" charset="0"/>
                <a:ea typeface="宋体" panose="02010600030101010101" pitchFamily="2" charset="-122"/>
              </a:rPr>
              <a:t>在小猫亡失后的心情。</a:t>
            </a:r>
            <a:endParaRPr lang="zh-CN" altLang="zh-CN" sz="3200" b="1">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8915"/>
                                        </p:tgtEl>
                                        <p:attrNameLst>
                                          <p:attrName>style.visibility</p:attrName>
                                        </p:attrNameLst>
                                      </p:cBhvr>
                                      <p:to>
                                        <p:strVal val="visible"/>
                                      </p:to>
                                    </p:set>
                                    <p:anim calcmode="lin" valueType="num">
                                      <p:cBhvr additive="base">
                                        <p:cTn id="7" dur="500" fill="hold"/>
                                        <p:tgtEl>
                                          <p:spTgt spid="38915"/>
                                        </p:tgtEl>
                                        <p:attrNameLst>
                                          <p:attrName>ppt_x</p:attrName>
                                        </p:attrNameLst>
                                      </p:cBhvr>
                                      <p:tavLst>
                                        <p:tav tm="0">
                                          <p:val>
                                            <p:strVal val="#ppt_x"/>
                                          </p:val>
                                        </p:tav>
                                        <p:tav tm="100000">
                                          <p:val>
                                            <p:strVal val="#ppt_x"/>
                                          </p:val>
                                        </p:tav>
                                      </p:tavLst>
                                    </p:anim>
                                    <p:anim calcmode="lin" valueType="num">
                                      <p:cBhvr additive="base">
                                        <p:cTn id="8" dur="500" fill="hold"/>
                                        <p:tgtEl>
                                          <p:spTgt spid="389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5"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aphicFrame>
        <p:nvGraphicFramePr>
          <p:cNvPr id="88107" name="内容占位符 88106"/>
          <p:cNvGraphicFramePr/>
          <p:nvPr>
            <p:ph idx="4294967295"/>
          </p:nvPr>
        </p:nvGraphicFramePr>
        <p:xfrm>
          <a:off x="193675" y="1700213"/>
          <a:ext cx="8734425" cy="3411538"/>
        </p:xfrm>
        <a:graphic>
          <a:graphicData uri="http://schemas.openxmlformats.org/drawingml/2006/table">
            <a:tbl>
              <a:tblPr/>
              <a:tblGrid>
                <a:gridCol w="921385"/>
                <a:gridCol w="2038350"/>
                <a:gridCol w="2516505"/>
                <a:gridCol w="1499870"/>
                <a:gridCol w="1757680"/>
              </a:tblGrid>
              <a:tr h="576580">
                <a:tc>
                  <a:txBody>
                    <a:bodyPr/>
                    <a:lstStyle>
                      <a:lvl1pPr marL="342900" lvl="0" indent="-342900" algn="l" rtl="0" eaLnBrk="0" fontAlgn="base" hangingPunct="0">
                        <a:spcBef>
                          <a:spcPct val="20000"/>
                        </a:spcBef>
                        <a:spcAft>
                          <a:spcPct val="0"/>
                        </a:spcAft>
                        <a:buClr>
                          <a:schemeClr val="tx2"/>
                        </a:buClr>
                        <a:buSzPct val="50000"/>
                        <a:buFont typeface="Wingdings 2" pitchFamily="18" charset="2"/>
                        <a:buChar char="ß"/>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tx2"/>
                        </a:buClr>
                        <a:buSzPct val="50000"/>
                        <a:buFont typeface="Wingdings 2" pitchFamily="18" charset="2"/>
                        <a:buChar char="Þ"/>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2"/>
                        </a:buClr>
                        <a:buSzPct val="50000"/>
                        <a:buFont typeface="Wingdings 2" pitchFamily="18" charset="2"/>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2"/>
                        </a:buClr>
                        <a:buSzPct val="50000"/>
                        <a:buFont typeface="Wingdings 2" pitchFamily="18" charset="2"/>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
                          <a:schemeClr val="tx2"/>
                        </a:buClr>
                        <a:buSzPct val="50000"/>
                        <a:buFont typeface="Wingdings 2" pitchFamily="18" charset="2"/>
                        <a:buChar char=""/>
                        <a:defRPr sz="1800" kern="1200">
                          <a:solidFill>
                            <a:schemeClr val="tx1"/>
                          </a:solidFill>
                          <a:latin typeface="+mn-lt"/>
                          <a:ea typeface="+mn-ea"/>
                          <a:cs typeface="+mn-cs"/>
                        </a:defRPr>
                      </a:lvl5pPr>
                    </a:lstStyle>
                    <a:p>
                      <a:pPr marL="0" lvl="0" indent="0">
                        <a:buNone/>
                      </a:pPr>
                      <a:endParaRPr lang="zh-CN" altLang="en-US" dirty="0"/>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
                          <a:schemeClr val="tx2"/>
                        </a:buClr>
                        <a:buSzPct val="50000"/>
                        <a:buFont typeface="Wingdings 2" pitchFamily="18" charset="2"/>
                        <a:buChar char="ß"/>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tx2"/>
                        </a:buClr>
                        <a:buSzPct val="50000"/>
                        <a:buFont typeface="Wingdings 2" pitchFamily="18" charset="2"/>
                        <a:buChar char="Þ"/>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2"/>
                        </a:buClr>
                        <a:buSzPct val="50000"/>
                        <a:buFont typeface="Wingdings 2" pitchFamily="18" charset="2"/>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2"/>
                        </a:buClr>
                        <a:buSzPct val="50000"/>
                        <a:buFont typeface="Wingdings 2" pitchFamily="18" charset="2"/>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
                          <a:schemeClr val="tx2"/>
                        </a:buClr>
                        <a:buSzPct val="50000"/>
                        <a:buFont typeface="Wingdings 2" pitchFamily="18" charset="2"/>
                        <a:buChar char=""/>
                        <a:defRPr sz="1800" kern="1200">
                          <a:solidFill>
                            <a:schemeClr val="tx1"/>
                          </a:solidFill>
                          <a:latin typeface="+mn-lt"/>
                          <a:ea typeface="+mn-ea"/>
                          <a:cs typeface="+mn-cs"/>
                        </a:defRPr>
                      </a:lvl5pPr>
                    </a:lstStyle>
                    <a:p>
                      <a:pPr marL="0" lvl="0" indent="0" algn="ctr">
                        <a:buNone/>
                      </a:pPr>
                      <a:r>
                        <a:rPr lang="zh-CN" altLang="en-US" b="1" dirty="0">
                          <a:ea typeface="宋体" panose="02010600030101010101" pitchFamily="2" charset="-122"/>
                        </a:rPr>
                        <a:t>称呼</a:t>
                      </a:r>
                      <a:endParaRPr lang="zh-CN" altLang="en-US" b="1" dirty="0">
                        <a:ea typeface="宋体" panose="02010600030101010101" pitchFamily="2"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
                          <a:schemeClr val="tx2"/>
                        </a:buClr>
                        <a:buSzPct val="50000"/>
                        <a:buFont typeface="Wingdings 2" pitchFamily="18" charset="2"/>
                        <a:buChar char="ß"/>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tx2"/>
                        </a:buClr>
                        <a:buSzPct val="50000"/>
                        <a:buFont typeface="Wingdings 2" pitchFamily="18" charset="2"/>
                        <a:buChar char="Þ"/>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2"/>
                        </a:buClr>
                        <a:buSzPct val="50000"/>
                        <a:buFont typeface="Wingdings 2" pitchFamily="18" charset="2"/>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2"/>
                        </a:buClr>
                        <a:buSzPct val="50000"/>
                        <a:buFont typeface="Wingdings 2" pitchFamily="18" charset="2"/>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
                          <a:schemeClr val="tx2"/>
                        </a:buClr>
                        <a:buSzPct val="50000"/>
                        <a:buFont typeface="Wingdings 2" pitchFamily="18" charset="2"/>
                        <a:buChar char=""/>
                        <a:defRPr sz="1800" kern="1200">
                          <a:solidFill>
                            <a:schemeClr val="tx1"/>
                          </a:solidFill>
                          <a:latin typeface="+mn-lt"/>
                          <a:ea typeface="+mn-ea"/>
                          <a:cs typeface="+mn-cs"/>
                        </a:defRPr>
                      </a:lvl5pPr>
                    </a:lstStyle>
                    <a:p>
                      <a:pPr marL="0" lvl="0" indent="0" algn="ctr">
                        <a:buNone/>
                      </a:pPr>
                      <a:r>
                        <a:rPr lang="zh-CN" altLang="en-US" b="1" dirty="0">
                          <a:ea typeface="宋体" panose="02010600030101010101" pitchFamily="2" charset="-122"/>
                        </a:rPr>
                        <a:t>情感态度</a:t>
                      </a:r>
                      <a:endParaRPr lang="zh-CN" altLang="en-US" b="1" dirty="0">
                        <a:ea typeface="宋体" panose="02010600030101010101" pitchFamily="2"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
                          <a:schemeClr val="tx2"/>
                        </a:buClr>
                        <a:buSzPct val="50000"/>
                        <a:buFont typeface="Wingdings 2" pitchFamily="18" charset="2"/>
                        <a:buChar char="ß"/>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tx2"/>
                        </a:buClr>
                        <a:buSzPct val="50000"/>
                        <a:buFont typeface="Wingdings 2" pitchFamily="18" charset="2"/>
                        <a:buChar char="Þ"/>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2"/>
                        </a:buClr>
                        <a:buSzPct val="50000"/>
                        <a:buFont typeface="Wingdings 2" pitchFamily="18" charset="2"/>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2"/>
                        </a:buClr>
                        <a:buSzPct val="50000"/>
                        <a:buFont typeface="Wingdings 2" pitchFamily="18" charset="2"/>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
                          <a:schemeClr val="tx2"/>
                        </a:buClr>
                        <a:buSzPct val="50000"/>
                        <a:buFont typeface="Wingdings 2" pitchFamily="18" charset="2"/>
                        <a:buChar char=""/>
                        <a:defRPr sz="1800" kern="1200">
                          <a:solidFill>
                            <a:schemeClr val="tx1"/>
                          </a:solidFill>
                          <a:latin typeface="+mn-lt"/>
                          <a:ea typeface="+mn-ea"/>
                          <a:cs typeface="+mn-cs"/>
                        </a:defRPr>
                      </a:lvl5pPr>
                    </a:lstStyle>
                    <a:p>
                      <a:pPr marL="0" lvl="0" indent="0" algn="ctr">
                        <a:buNone/>
                      </a:pPr>
                      <a:r>
                        <a:rPr lang="zh-CN" altLang="en-US" b="1" dirty="0">
                          <a:ea typeface="宋体" panose="02010600030101010101" pitchFamily="2" charset="-122"/>
                        </a:rPr>
                        <a:t>心情</a:t>
                      </a:r>
                      <a:endParaRPr lang="zh-CN" altLang="en-US" b="1" dirty="0">
                        <a:ea typeface="宋体" panose="02010600030101010101" pitchFamily="2"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
                          <a:schemeClr val="tx2"/>
                        </a:buClr>
                        <a:buSzPct val="50000"/>
                        <a:buFont typeface="Wingdings 2" pitchFamily="18" charset="2"/>
                        <a:buChar char="ß"/>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tx2"/>
                        </a:buClr>
                        <a:buSzPct val="50000"/>
                        <a:buFont typeface="Wingdings 2" pitchFamily="18" charset="2"/>
                        <a:buChar char="Þ"/>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2"/>
                        </a:buClr>
                        <a:buSzPct val="50000"/>
                        <a:buFont typeface="Wingdings 2" pitchFamily="18" charset="2"/>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2"/>
                        </a:buClr>
                        <a:buSzPct val="50000"/>
                        <a:buFont typeface="Wingdings 2" pitchFamily="18" charset="2"/>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
                          <a:schemeClr val="tx2"/>
                        </a:buClr>
                        <a:buSzPct val="50000"/>
                        <a:buFont typeface="Wingdings 2" pitchFamily="18" charset="2"/>
                        <a:buChar char=""/>
                        <a:defRPr sz="1800" kern="1200">
                          <a:solidFill>
                            <a:schemeClr val="tx1"/>
                          </a:solidFill>
                          <a:latin typeface="+mn-lt"/>
                          <a:ea typeface="+mn-ea"/>
                          <a:cs typeface="+mn-cs"/>
                        </a:defRPr>
                      </a:lvl5pPr>
                    </a:lstStyle>
                    <a:p>
                      <a:pPr marL="0" lvl="0" indent="0" algn="ctr">
                        <a:buNone/>
                      </a:pPr>
                      <a:r>
                        <a:rPr lang="zh-CN" altLang="en-US" b="1" dirty="0">
                          <a:ea typeface="宋体" panose="02010600030101010101" pitchFamily="2" charset="-122"/>
                        </a:rPr>
                        <a:t>结果</a:t>
                      </a:r>
                      <a:endParaRPr lang="zh-CN" altLang="en-US" b="1" dirty="0">
                        <a:ea typeface="宋体" panose="02010600030101010101" pitchFamily="2" charset="-122"/>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944562">
                <a:tc>
                  <a:txBody>
                    <a:bodyPr/>
                    <a:lstStyle>
                      <a:lvl1pPr marL="342900" lvl="0" indent="-342900" algn="l" rtl="0" eaLnBrk="0" fontAlgn="base" hangingPunct="0">
                        <a:spcBef>
                          <a:spcPct val="20000"/>
                        </a:spcBef>
                        <a:spcAft>
                          <a:spcPct val="0"/>
                        </a:spcAft>
                        <a:buClr>
                          <a:schemeClr val="tx2"/>
                        </a:buClr>
                        <a:buSzPct val="50000"/>
                        <a:buFont typeface="Wingdings 2" pitchFamily="18" charset="2"/>
                        <a:buChar char="ß"/>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tx2"/>
                        </a:buClr>
                        <a:buSzPct val="50000"/>
                        <a:buFont typeface="Wingdings 2" pitchFamily="18" charset="2"/>
                        <a:buChar char="Þ"/>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2"/>
                        </a:buClr>
                        <a:buSzPct val="50000"/>
                        <a:buFont typeface="Wingdings 2" pitchFamily="18" charset="2"/>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2"/>
                        </a:buClr>
                        <a:buSzPct val="50000"/>
                        <a:buFont typeface="Wingdings 2" pitchFamily="18" charset="2"/>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
                          <a:schemeClr val="tx2"/>
                        </a:buClr>
                        <a:buSzPct val="50000"/>
                        <a:buFont typeface="Wingdings 2" pitchFamily="18" charset="2"/>
                        <a:buChar char=""/>
                        <a:defRPr sz="1800" kern="1200">
                          <a:solidFill>
                            <a:schemeClr val="tx1"/>
                          </a:solidFill>
                          <a:latin typeface="+mn-lt"/>
                          <a:ea typeface="+mn-ea"/>
                          <a:cs typeface="+mn-cs"/>
                        </a:defRPr>
                      </a:lvl5pPr>
                    </a:lstStyle>
                    <a:p>
                      <a:pPr marL="0" lvl="0" indent="0">
                        <a:buNone/>
                      </a:pPr>
                      <a:r>
                        <a:rPr lang="zh-CN" altLang="en-US" b="1" dirty="0">
                          <a:ea typeface="宋体" panose="02010600030101010101" pitchFamily="2" charset="-122"/>
                        </a:rPr>
                        <a:t>第一只猫</a:t>
                      </a:r>
                      <a:endParaRPr lang="zh-CN" altLang="en-US" b="1" dirty="0">
                        <a:ea typeface="宋体" panose="02010600030101010101" pitchFamily="2" charset="-122"/>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
                          <a:schemeClr val="tx2"/>
                        </a:buClr>
                        <a:buSzPct val="50000"/>
                        <a:buFont typeface="Wingdings 2" pitchFamily="18" charset="2"/>
                        <a:buChar char="ß"/>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tx2"/>
                        </a:buClr>
                        <a:buSzPct val="50000"/>
                        <a:buFont typeface="Wingdings 2" pitchFamily="18" charset="2"/>
                        <a:buChar char="Þ"/>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2"/>
                        </a:buClr>
                        <a:buSzPct val="50000"/>
                        <a:buFont typeface="Wingdings 2" pitchFamily="18" charset="2"/>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2"/>
                        </a:buClr>
                        <a:buSzPct val="50000"/>
                        <a:buFont typeface="Wingdings 2" pitchFamily="18" charset="2"/>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
                          <a:schemeClr val="tx2"/>
                        </a:buClr>
                        <a:buSzPct val="50000"/>
                        <a:buFont typeface="Wingdings 2" pitchFamily="18" charset="2"/>
                        <a:buChar char=""/>
                        <a:defRPr sz="1800" kern="1200">
                          <a:solidFill>
                            <a:schemeClr val="tx1"/>
                          </a:solidFill>
                          <a:latin typeface="+mn-lt"/>
                          <a:ea typeface="+mn-ea"/>
                          <a:cs typeface="+mn-cs"/>
                        </a:defRPr>
                      </a:lvl5pPr>
                    </a:lstStyle>
                    <a:p>
                      <a:pPr marL="0" lvl="0" indent="0">
                        <a:buNone/>
                      </a:pPr>
                      <a:endParaRPr lang="zh-CN" altLang="en-US" b="1" dirty="0">
                        <a:ea typeface="宋体" panose="02010600030101010101" pitchFamily="2"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
                          <a:schemeClr val="tx2"/>
                        </a:buClr>
                        <a:buSzPct val="50000"/>
                        <a:buFont typeface="Wingdings 2" pitchFamily="18" charset="2"/>
                        <a:buChar char="ß"/>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tx2"/>
                        </a:buClr>
                        <a:buSzPct val="50000"/>
                        <a:buFont typeface="Wingdings 2" pitchFamily="18" charset="2"/>
                        <a:buChar char="Þ"/>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2"/>
                        </a:buClr>
                        <a:buSzPct val="50000"/>
                        <a:buFont typeface="Wingdings 2" pitchFamily="18" charset="2"/>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2"/>
                        </a:buClr>
                        <a:buSzPct val="50000"/>
                        <a:buFont typeface="Wingdings 2" pitchFamily="18" charset="2"/>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
                          <a:schemeClr val="tx2"/>
                        </a:buClr>
                        <a:buSzPct val="50000"/>
                        <a:buFont typeface="Wingdings 2" pitchFamily="18" charset="2"/>
                        <a:buChar char=""/>
                        <a:defRPr sz="1800" kern="1200">
                          <a:solidFill>
                            <a:schemeClr val="tx1"/>
                          </a:solidFill>
                          <a:latin typeface="+mn-lt"/>
                          <a:ea typeface="+mn-ea"/>
                          <a:cs typeface="+mn-cs"/>
                        </a:defRPr>
                      </a:lvl5pPr>
                    </a:lstStyle>
                    <a:p>
                      <a:pPr marL="0" lvl="0" indent="0">
                        <a:buNone/>
                      </a:pPr>
                      <a:endParaRPr lang="zh-CN" altLang="en-US" dirty="0"/>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
                          <a:schemeClr val="tx2"/>
                        </a:buClr>
                        <a:buSzPct val="50000"/>
                        <a:buFont typeface="Wingdings 2" pitchFamily="18" charset="2"/>
                        <a:buChar char="ß"/>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tx2"/>
                        </a:buClr>
                        <a:buSzPct val="50000"/>
                        <a:buFont typeface="Wingdings 2" pitchFamily="18" charset="2"/>
                        <a:buChar char="Þ"/>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2"/>
                        </a:buClr>
                        <a:buSzPct val="50000"/>
                        <a:buFont typeface="Wingdings 2" pitchFamily="18" charset="2"/>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2"/>
                        </a:buClr>
                        <a:buSzPct val="50000"/>
                        <a:buFont typeface="Wingdings 2" pitchFamily="18" charset="2"/>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
                          <a:schemeClr val="tx2"/>
                        </a:buClr>
                        <a:buSzPct val="50000"/>
                        <a:buFont typeface="Wingdings 2" pitchFamily="18" charset="2"/>
                        <a:buChar char=""/>
                        <a:defRPr sz="1800" kern="1200">
                          <a:solidFill>
                            <a:schemeClr val="tx1"/>
                          </a:solidFill>
                          <a:latin typeface="+mn-lt"/>
                          <a:ea typeface="+mn-ea"/>
                          <a:cs typeface="+mn-cs"/>
                        </a:defRPr>
                      </a:lvl5pPr>
                    </a:lstStyle>
                    <a:p>
                      <a:pPr marL="0" lvl="0" indent="0">
                        <a:buNone/>
                      </a:pPr>
                      <a:endParaRPr lang="zh-CN" altLang="en-US" dirty="0"/>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
                          <a:schemeClr val="tx2"/>
                        </a:buClr>
                        <a:buSzPct val="50000"/>
                        <a:buFont typeface="Wingdings 2" pitchFamily="18" charset="2"/>
                        <a:buChar char="ß"/>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tx2"/>
                        </a:buClr>
                        <a:buSzPct val="50000"/>
                        <a:buFont typeface="Wingdings 2" pitchFamily="18" charset="2"/>
                        <a:buChar char="Þ"/>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2"/>
                        </a:buClr>
                        <a:buSzPct val="50000"/>
                        <a:buFont typeface="Wingdings 2" pitchFamily="18" charset="2"/>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2"/>
                        </a:buClr>
                        <a:buSzPct val="50000"/>
                        <a:buFont typeface="Wingdings 2" pitchFamily="18" charset="2"/>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
                          <a:schemeClr val="tx2"/>
                        </a:buClr>
                        <a:buSzPct val="50000"/>
                        <a:buFont typeface="Wingdings 2" pitchFamily="18" charset="2"/>
                        <a:buChar char=""/>
                        <a:defRPr sz="1800" kern="1200">
                          <a:solidFill>
                            <a:schemeClr val="tx1"/>
                          </a:solidFill>
                          <a:latin typeface="+mn-lt"/>
                          <a:ea typeface="+mn-ea"/>
                          <a:cs typeface="+mn-cs"/>
                        </a:defRPr>
                      </a:lvl5pPr>
                    </a:lstStyle>
                    <a:p>
                      <a:pPr marL="0" lvl="0" indent="0">
                        <a:buNone/>
                      </a:pPr>
                      <a:endParaRPr lang="zh-CN" altLang="en-US" dirty="0"/>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944563">
                <a:tc>
                  <a:txBody>
                    <a:bodyPr/>
                    <a:lstStyle>
                      <a:lvl1pPr marL="342900" lvl="0" indent="-342900" algn="l" rtl="0" eaLnBrk="0" fontAlgn="base" hangingPunct="0">
                        <a:spcBef>
                          <a:spcPct val="20000"/>
                        </a:spcBef>
                        <a:spcAft>
                          <a:spcPct val="0"/>
                        </a:spcAft>
                        <a:buClr>
                          <a:schemeClr val="tx2"/>
                        </a:buClr>
                        <a:buSzPct val="50000"/>
                        <a:buFont typeface="Wingdings 2" pitchFamily="18" charset="2"/>
                        <a:buChar char="ß"/>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tx2"/>
                        </a:buClr>
                        <a:buSzPct val="50000"/>
                        <a:buFont typeface="Wingdings 2" pitchFamily="18" charset="2"/>
                        <a:buChar char="Þ"/>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2"/>
                        </a:buClr>
                        <a:buSzPct val="50000"/>
                        <a:buFont typeface="Wingdings 2" pitchFamily="18" charset="2"/>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2"/>
                        </a:buClr>
                        <a:buSzPct val="50000"/>
                        <a:buFont typeface="Wingdings 2" pitchFamily="18" charset="2"/>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
                          <a:schemeClr val="tx2"/>
                        </a:buClr>
                        <a:buSzPct val="50000"/>
                        <a:buFont typeface="Wingdings 2" pitchFamily="18" charset="2"/>
                        <a:buChar char=""/>
                        <a:defRPr sz="1800" kern="1200">
                          <a:solidFill>
                            <a:schemeClr val="tx1"/>
                          </a:solidFill>
                          <a:latin typeface="+mn-lt"/>
                          <a:ea typeface="+mn-ea"/>
                          <a:cs typeface="+mn-cs"/>
                        </a:defRPr>
                      </a:lvl5pPr>
                    </a:lstStyle>
                    <a:p>
                      <a:pPr marL="0" lvl="0" indent="0">
                        <a:buNone/>
                      </a:pPr>
                      <a:r>
                        <a:rPr lang="zh-CN" altLang="en-US" b="1" dirty="0">
                          <a:ea typeface="宋体" panose="02010600030101010101" pitchFamily="2" charset="-122"/>
                        </a:rPr>
                        <a:t>第一只猫</a:t>
                      </a:r>
                      <a:endParaRPr lang="zh-CN" altLang="en-US" b="1" dirty="0">
                        <a:ea typeface="宋体" panose="02010600030101010101" pitchFamily="2" charset="-122"/>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
                          <a:schemeClr val="tx2"/>
                        </a:buClr>
                        <a:buSzPct val="50000"/>
                        <a:buFont typeface="Wingdings 2" pitchFamily="18" charset="2"/>
                        <a:buChar char="ß"/>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tx2"/>
                        </a:buClr>
                        <a:buSzPct val="50000"/>
                        <a:buFont typeface="Wingdings 2" pitchFamily="18" charset="2"/>
                        <a:buChar char="Þ"/>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2"/>
                        </a:buClr>
                        <a:buSzPct val="50000"/>
                        <a:buFont typeface="Wingdings 2" pitchFamily="18" charset="2"/>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2"/>
                        </a:buClr>
                        <a:buSzPct val="50000"/>
                        <a:buFont typeface="Wingdings 2" pitchFamily="18" charset="2"/>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
                          <a:schemeClr val="tx2"/>
                        </a:buClr>
                        <a:buSzPct val="50000"/>
                        <a:buFont typeface="Wingdings 2" pitchFamily="18" charset="2"/>
                        <a:buChar char=""/>
                        <a:defRPr sz="1800" kern="1200">
                          <a:solidFill>
                            <a:schemeClr val="tx1"/>
                          </a:solidFill>
                          <a:latin typeface="+mn-lt"/>
                          <a:ea typeface="+mn-ea"/>
                          <a:cs typeface="+mn-cs"/>
                        </a:defRPr>
                      </a:lvl5pPr>
                    </a:lstStyle>
                    <a:p>
                      <a:pPr marL="0" lvl="0" indent="0">
                        <a:buNone/>
                      </a:pPr>
                      <a:endParaRPr lang="zh-CN" altLang="en-US" b="1" dirty="0">
                        <a:ea typeface="宋体" panose="02010600030101010101" pitchFamily="2"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
                          <a:schemeClr val="tx2"/>
                        </a:buClr>
                        <a:buSzPct val="50000"/>
                        <a:buFont typeface="Wingdings 2" pitchFamily="18" charset="2"/>
                        <a:buChar char="ß"/>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tx2"/>
                        </a:buClr>
                        <a:buSzPct val="50000"/>
                        <a:buFont typeface="Wingdings 2" pitchFamily="18" charset="2"/>
                        <a:buChar char="Þ"/>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2"/>
                        </a:buClr>
                        <a:buSzPct val="50000"/>
                        <a:buFont typeface="Wingdings 2" pitchFamily="18" charset="2"/>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2"/>
                        </a:buClr>
                        <a:buSzPct val="50000"/>
                        <a:buFont typeface="Wingdings 2" pitchFamily="18" charset="2"/>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
                          <a:schemeClr val="tx2"/>
                        </a:buClr>
                        <a:buSzPct val="50000"/>
                        <a:buFont typeface="Wingdings 2" pitchFamily="18" charset="2"/>
                        <a:buChar char=""/>
                        <a:defRPr sz="1800" kern="1200">
                          <a:solidFill>
                            <a:schemeClr val="tx1"/>
                          </a:solidFill>
                          <a:latin typeface="+mn-lt"/>
                          <a:ea typeface="+mn-ea"/>
                          <a:cs typeface="+mn-cs"/>
                        </a:defRPr>
                      </a:lvl5pPr>
                    </a:lstStyle>
                    <a:p>
                      <a:pPr marL="0" lvl="0" indent="0">
                        <a:buNone/>
                      </a:pPr>
                      <a:endParaRPr lang="zh-CN" altLang="en-US" dirty="0"/>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
                          <a:schemeClr val="tx2"/>
                        </a:buClr>
                        <a:buSzPct val="50000"/>
                        <a:buFont typeface="Wingdings 2" pitchFamily="18" charset="2"/>
                        <a:buChar char="ß"/>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tx2"/>
                        </a:buClr>
                        <a:buSzPct val="50000"/>
                        <a:buFont typeface="Wingdings 2" pitchFamily="18" charset="2"/>
                        <a:buChar char="Þ"/>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2"/>
                        </a:buClr>
                        <a:buSzPct val="50000"/>
                        <a:buFont typeface="Wingdings 2" pitchFamily="18" charset="2"/>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2"/>
                        </a:buClr>
                        <a:buSzPct val="50000"/>
                        <a:buFont typeface="Wingdings 2" pitchFamily="18" charset="2"/>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
                          <a:schemeClr val="tx2"/>
                        </a:buClr>
                        <a:buSzPct val="50000"/>
                        <a:buFont typeface="Wingdings 2" pitchFamily="18" charset="2"/>
                        <a:buChar char=""/>
                        <a:defRPr sz="1800" kern="1200">
                          <a:solidFill>
                            <a:schemeClr val="tx1"/>
                          </a:solidFill>
                          <a:latin typeface="+mn-lt"/>
                          <a:ea typeface="+mn-ea"/>
                          <a:cs typeface="+mn-cs"/>
                        </a:defRPr>
                      </a:lvl5pPr>
                    </a:lstStyle>
                    <a:p>
                      <a:pPr marL="0" lvl="0" indent="0">
                        <a:buNone/>
                      </a:pPr>
                      <a:endParaRPr lang="zh-CN" altLang="en-US" dirty="0"/>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
                          <a:schemeClr val="tx2"/>
                        </a:buClr>
                        <a:buSzPct val="50000"/>
                        <a:buFont typeface="Wingdings 2" pitchFamily="18" charset="2"/>
                        <a:buChar char="ß"/>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tx2"/>
                        </a:buClr>
                        <a:buSzPct val="50000"/>
                        <a:buFont typeface="Wingdings 2" pitchFamily="18" charset="2"/>
                        <a:buChar char="Þ"/>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2"/>
                        </a:buClr>
                        <a:buSzPct val="50000"/>
                        <a:buFont typeface="Wingdings 2" pitchFamily="18" charset="2"/>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2"/>
                        </a:buClr>
                        <a:buSzPct val="50000"/>
                        <a:buFont typeface="Wingdings 2" pitchFamily="18" charset="2"/>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
                          <a:schemeClr val="tx2"/>
                        </a:buClr>
                        <a:buSzPct val="50000"/>
                        <a:buFont typeface="Wingdings 2" pitchFamily="18" charset="2"/>
                        <a:buChar char=""/>
                        <a:defRPr sz="1800" kern="1200">
                          <a:solidFill>
                            <a:schemeClr val="tx1"/>
                          </a:solidFill>
                          <a:latin typeface="+mn-lt"/>
                          <a:ea typeface="+mn-ea"/>
                          <a:cs typeface="+mn-cs"/>
                        </a:defRPr>
                      </a:lvl5pPr>
                    </a:lstStyle>
                    <a:p>
                      <a:pPr marL="0" lvl="0" indent="0">
                        <a:buNone/>
                      </a:pPr>
                      <a:endParaRPr lang="zh-CN" altLang="en-US" dirty="0"/>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944562">
                <a:tc>
                  <a:txBody>
                    <a:bodyPr/>
                    <a:lstStyle>
                      <a:lvl1pPr marL="342900" lvl="0" indent="-342900" algn="l" rtl="0" eaLnBrk="0" fontAlgn="base" hangingPunct="0">
                        <a:spcBef>
                          <a:spcPct val="20000"/>
                        </a:spcBef>
                        <a:spcAft>
                          <a:spcPct val="0"/>
                        </a:spcAft>
                        <a:buClr>
                          <a:schemeClr val="tx2"/>
                        </a:buClr>
                        <a:buSzPct val="50000"/>
                        <a:buFont typeface="Wingdings 2" pitchFamily="18" charset="2"/>
                        <a:buChar char="ß"/>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tx2"/>
                        </a:buClr>
                        <a:buSzPct val="50000"/>
                        <a:buFont typeface="Wingdings 2" pitchFamily="18" charset="2"/>
                        <a:buChar char="Þ"/>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2"/>
                        </a:buClr>
                        <a:buSzPct val="50000"/>
                        <a:buFont typeface="Wingdings 2" pitchFamily="18" charset="2"/>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2"/>
                        </a:buClr>
                        <a:buSzPct val="50000"/>
                        <a:buFont typeface="Wingdings 2" pitchFamily="18" charset="2"/>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
                          <a:schemeClr val="tx2"/>
                        </a:buClr>
                        <a:buSzPct val="50000"/>
                        <a:buFont typeface="Wingdings 2" pitchFamily="18" charset="2"/>
                        <a:buChar char=""/>
                        <a:defRPr sz="1800" kern="1200">
                          <a:solidFill>
                            <a:schemeClr val="tx1"/>
                          </a:solidFill>
                          <a:latin typeface="+mn-lt"/>
                          <a:ea typeface="+mn-ea"/>
                          <a:cs typeface="+mn-cs"/>
                        </a:defRPr>
                      </a:lvl5pPr>
                    </a:lstStyle>
                    <a:p>
                      <a:pPr marL="0" lvl="0" indent="0">
                        <a:buNone/>
                      </a:pPr>
                      <a:r>
                        <a:rPr lang="zh-CN" altLang="en-US" b="1" dirty="0">
                          <a:ea typeface="宋体" panose="02010600030101010101" pitchFamily="2" charset="-122"/>
                        </a:rPr>
                        <a:t>第一只猫</a:t>
                      </a:r>
                      <a:endParaRPr lang="zh-CN" altLang="en-US" b="1" dirty="0">
                        <a:ea typeface="宋体" panose="02010600030101010101" pitchFamily="2" charset="-122"/>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
                          <a:schemeClr val="tx2"/>
                        </a:buClr>
                        <a:buSzPct val="50000"/>
                        <a:buFont typeface="Wingdings 2" pitchFamily="18" charset="2"/>
                        <a:buChar char="ß"/>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tx2"/>
                        </a:buClr>
                        <a:buSzPct val="50000"/>
                        <a:buFont typeface="Wingdings 2" pitchFamily="18" charset="2"/>
                        <a:buChar char="Þ"/>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2"/>
                        </a:buClr>
                        <a:buSzPct val="50000"/>
                        <a:buFont typeface="Wingdings 2" pitchFamily="18" charset="2"/>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2"/>
                        </a:buClr>
                        <a:buSzPct val="50000"/>
                        <a:buFont typeface="Wingdings 2" pitchFamily="18" charset="2"/>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
                          <a:schemeClr val="tx2"/>
                        </a:buClr>
                        <a:buSzPct val="50000"/>
                        <a:buFont typeface="Wingdings 2" pitchFamily="18" charset="2"/>
                        <a:buChar char=""/>
                        <a:defRPr sz="1800" kern="1200">
                          <a:solidFill>
                            <a:schemeClr val="tx1"/>
                          </a:solidFill>
                          <a:latin typeface="+mn-lt"/>
                          <a:ea typeface="+mn-ea"/>
                          <a:cs typeface="+mn-cs"/>
                        </a:defRPr>
                      </a:lvl5pPr>
                    </a:lstStyle>
                    <a:p>
                      <a:pPr marL="0" lvl="0" indent="0">
                        <a:buNone/>
                      </a:pPr>
                      <a:endParaRPr lang="zh-CN" altLang="en-US" b="1" dirty="0">
                        <a:ea typeface="宋体" panose="02010600030101010101" pitchFamily="2"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
                          <a:schemeClr val="tx2"/>
                        </a:buClr>
                        <a:buSzPct val="50000"/>
                        <a:buFont typeface="Wingdings 2" pitchFamily="18" charset="2"/>
                        <a:buChar char="ß"/>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tx2"/>
                        </a:buClr>
                        <a:buSzPct val="50000"/>
                        <a:buFont typeface="Wingdings 2" pitchFamily="18" charset="2"/>
                        <a:buChar char="Þ"/>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2"/>
                        </a:buClr>
                        <a:buSzPct val="50000"/>
                        <a:buFont typeface="Wingdings 2" pitchFamily="18" charset="2"/>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2"/>
                        </a:buClr>
                        <a:buSzPct val="50000"/>
                        <a:buFont typeface="Wingdings 2" pitchFamily="18" charset="2"/>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
                          <a:schemeClr val="tx2"/>
                        </a:buClr>
                        <a:buSzPct val="50000"/>
                        <a:buFont typeface="Wingdings 2" pitchFamily="18" charset="2"/>
                        <a:buChar char=""/>
                        <a:defRPr sz="1800" kern="1200">
                          <a:solidFill>
                            <a:schemeClr val="tx1"/>
                          </a:solidFill>
                          <a:latin typeface="+mn-lt"/>
                          <a:ea typeface="+mn-ea"/>
                          <a:cs typeface="+mn-cs"/>
                        </a:defRPr>
                      </a:lvl5pPr>
                    </a:lstStyle>
                    <a:p>
                      <a:pPr marL="0" lvl="0" indent="0">
                        <a:buNone/>
                      </a:pPr>
                      <a:endParaRPr lang="zh-CN" altLang="en-US" dirty="0"/>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
                          <a:schemeClr val="tx2"/>
                        </a:buClr>
                        <a:buSzPct val="50000"/>
                        <a:buFont typeface="Wingdings 2" pitchFamily="18" charset="2"/>
                        <a:buChar char="ß"/>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tx2"/>
                        </a:buClr>
                        <a:buSzPct val="50000"/>
                        <a:buFont typeface="Wingdings 2" pitchFamily="18" charset="2"/>
                        <a:buChar char="Þ"/>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2"/>
                        </a:buClr>
                        <a:buSzPct val="50000"/>
                        <a:buFont typeface="Wingdings 2" pitchFamily="18" charset="2"/>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2"/>
                        </a:buClr>
                        <a:buSzPct val="50000"/>
                        <a:buFont typeface="Wingdings 2" pitchFamily="18" charset="2"/>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
                          <a:schemeClr val="tx2"/>
                        </a:buClr>
                        <a:buSzPct val="50000"/>
                        <a:buFont typeface="Wingdings 2" pitchFamily="18" charset="2"/>
                        <a:buChar char=""/>
                        <a:defRPr sz="1800" kern="1200">
                          <a:solidFill>
                            <a:schemeClr val="tx1"/>
                          </a:solidFill>
                          <a:latin typeface="+mn-lt"/>
                          <a:ea typeface="+mn-ea"/>
                          <a:cs typeface="+mn-cs"/>
                        </a:defRPr>
                      </a:lvl5pPr>
                    </a:lstStyle>
                    <a:p>
                      <a:pPr marL="0" lvl="0" indent="0">
                        <a:buNone/>
                      </a:pPr>
                      <a:endParaRPr lang="zh-CN" altLang="en-US" dirty="0"/>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
                          <a:schemeClr val="tx2"/>
                        </a:buClr>
                        <a:buSzPct val="50000"/>
                        <a:buFont typeface="Wingdings 2" pitchFamily="18" charset="2"/>
                        <a:buChar char="ß"/>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tx2"/>
                        </a:buClr>
                        <a:buSzPct val="50000"/>
                        <a:buFont typeface="Wingdings 2" pitchFamily="18" charset="2"/>
                        <a:buChar char="Þ"/>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2"/>
                        </a:buClr>
                        <a:buSzPct val="50000"/>
                        <a:buFont typeface="Wingdings 2" pitchFamily="18" charset="2"/>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2"/>
                        </a:buClr>
                        <a:buSzPct val="50000"/>
                        <a:buFont typeface="Wingdings 2" pitchFamily="18" charset="2"/>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
                          <a:schemeClr val="tx2"/>
                        </a:buClr>
                        <a:buSzPct val="50000"/>
                        <a:buFont typeface="Wingdings 2" pitchFamily="18" charset="2"/>
                        <a:buChar char=""/>
                        <a:defRPr sz="1800" kern="1200">
                          <a:solidFill>
                            <a:schemeClr val="tx1"/>
                          </a:solidFill>
                          <a:latin typeface="+mn-lt"/>
                          <a:ea typeface="+mn-ea"/>
                          <a:cs typeface="+mn-cs"/>
                        </a:defRPr>
                      </a:lvl5pPr>
                    </a:lstStyle>
                    <a:p>
                      <a:pPr marL="0" lvl="0" indent="0">
                        <a:buNone/>
                      </a:pPr>
                      <a:endParaRPr lang="zh-CN" altLang="en-US" dirty="0"/>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r>
            </a:tbl>
          </a:graphicData>
        </a:graphic>
      </p:graphicFrame>
      <p:sp>
        <p:nvSpPr>
          <p:cNvPr id="64563" name="Text Box 48"/>
          <p:cNvSpPr txBox="1"/>
          <p:nvPr/>
        </p:nvSpPr>
        <p:spPr>
          <a:xfrm>
            <a:off x="1128713" y="2520950"/>
            <a:ext cx="1762125" cy="522288"/>
          </a:xfrm>
          <a:prstGeom prst="rect">
            <a:avLst/>
          </a:prstGeom>
          <a:noFill/>
          <a:ln w="9525">
            <a:noFill/>
          </a:ln>
        </p:spPr>
        <p:txBody>
          <a:bodyPr anchor="t">
            <a:spAutoFit/>
          </a:bodyPr>
          <a:p>
            <a:pPr algn="ctr">
              <a:spcBef>
                <a:spcPct val="20000"/>
              </a:spcBef>
              <a:buClr>
                <a:schemeClr val="hlink"/>
              </a:buClr>
              <a:buFont typeface="Wingdings" panose="05000000000000000000" pitchFamily="2" charset="2"/>
            </a:pPr>
            <a:r>
              <a:rPr lang="zh-CN" altLang="en-US" sz="2800" b="1" dirty="0">
                <a:latin typeface="楷体" panose="02010609060101010101" pitchFamily="49" charset="-122"/>
                <a:ea typeface="楷体" panose="02010609060101010101" pitchFamily="49" charset="-122"/>
              </a:rPr>
              <a:t>小侣</a:t>
            </a:r>
            <a:r>
              <a:rPr lang="zh-CN" altLang="en-US">
                <a:solidFill>
                  <a:srgbClr val="FF0000"/>
                </a:solidFill>
                <a:latin typeface="楷体" panose="02010609060101010101" pitchFamily="49" charset="-122"/>
                <a:ea typeface="楷体" panose="02010609060101010101" pitchFamily="49" charset="-122"/>
              </a:rPr>
              <a:t> </a:t>
            </a:r>
            <a:endParaRPr lang="zh-CN" altLang="en-US">
              <a:solidFill>
                <a:srgbClr val="FF0000"/>
              </a:solidFill>
              <a:latin typeface="楷体" panose="02010609060101010101" pitchFamily="49" charset="-122"/>
              <a:ea typeface="楷体" panose="02010609060101010101" pitchFamily="49" charset="-122"/>
            </a:endParaRPr>
          </a:p>
        </p:txBody>
      </p:sp>
      <p:sp>
        <p:nvSpPr>
          <p:cNvPr id="21582" name="Text Box 48"/>
          <p:cNvSpPr txBox="1"/>
          <p:nvPr/>
        </p:nvSpPr>
        <p:spPr>
          <a:xfrm>
            <a:off x="1128713" y="3471863"/>
            <a:ext cx="2105025" cy="522287"/>
          </a:xfrm>
          <a:prstGeom prst="rect">
            <a:avLst/>
          </a:prstGeom>
          <a:noFill/>
          <a:ln w="9525">
            <a:noFill/>
          </a:ln>
        </p:spPr>
        <p:txBody>
          <a:bodyPr anchor="t">
            <a:spAutoFit/>
          </a:bodyPr>
          <a:p>
            <a:pPr algn="just">
              <a:spcBef>
                <a:spcPct val="20000"/>
              </a:spcBef>
              <a:buClr>
                <a:schemeClr val="hlink"/>
              </a:buClr>
              <a:buFont typeface="Wingdings" panose="05000000000000000000" pitchFamily="2" charset="2"/>
            </a:pPr>
            <a:r>
              <a:rPr lang="zh-CN" altLang="en-US" sz="2800" b="1" dirty="0">
                <a:latin typeface="楷体" panose="02010609060101010101" pitchFamily="49" charset="-122"/>
                <a:ea typeface="楷体" panose="02010609060101010101" pitchFamily="49" charset="-122"/>
              </a:rPr>
              <a:t>亲爱的同伴</a:t>
            </a:r>
            <a:endParaRPr lang="zh-CN" altLang="en-US" sz="2800" b="1" dirty="0">
              <a:latin typeface="楷体" panose="02010609060101010101" pitchFamily="49" charset="-122"/>
              <a:ea typeface="楷体" panose="02010609060101010101" pitchFamily="49" charset="-122"/>
            </a:endParaRPr>
          </a:p>
        </p:txBody>
      </p:sp>
      <p:sp>
        <p:nvSpPr>
          <p:cNvPr id="21586" name="Text Box 48"/>
          <p:cNvSpPr txBox="1"/>
          <p:nvPr/>
        </p:nvSpPr>
        <p:spPr>
          <a:xfrm>
            <a:off x="1128713" y="4194175"/>
            <a:ext cx="1989137" cy="952500"/>
          </a:xfrm>
          <a:prstGeom prst="rect">
            <a:avLst/>
          </a:prstGeom>
          <a:noFill/>
          <a:ln w="9525">
            <a:noFill/>
          </a:ln>
        </p:spPr>
        <p:txBody>
          <a:bodyPr anchor="t">
            <a:spAutoFit/>
          </a:bodyPr>
          <a:p>
            <a:pPr algn="just"/>
            <a:r>
              <a:rPr lang="zh-CN" altLang="en-US" sz="2800" b="1" dirty="0">
                <a:latin typeface="楷体" panose="02010609060101010101" pitchFamily="49" charset="-122"/>
                <a:ea typeface="楷体" panose="02010609060101010101" pitchFamily="49" charset="-122"/>
              </a:rPr>
              <a:t>若有若无的动物</a:t>
            </a:r>
            <a:endParaRPr lang="zh-CN" altLang="en-US" sz="2800" b="1" dirty="0">
              <a:latin typeface="楷体" panose="02010609060101010101" pitchFamily="49" charset="-122"/>
              <a:ea typeface="楷体" panose="02010609060101010101" pitchFamily="49" charset="-122"/>
            </a:endParaRPr>
          </a:p>
        </p:txBody>
      </p:sp>
      <p:sp>
        <p:nvSpPr>
          <p:cNvPr id="64561" name="Text Box 46"/>
          <p:cNvSpPr txBox="1"/>
          <p:nvPr/>
        </p:nvSpPr>
        <p:spPr>
          <a:xfrm>
            <a:off x="3117850" y="2305050"/>
            <a:ext cx="2519363" cy="954088"/>
          </a:xfrm>
          <a:prstGeom prst="rect">
            <a:avLst/>
          </a:prstGeom>
          <a:noFill/>
          <a:ln w="9525">
            <a:noFill/>
          </a:ln>
        </p:spPr>
        <p:txBody>
          <a:bodyPr anchor="t">
            <a:spAutoFit/>
          </a:bodyPr>
          <a:p>
            <a:r>
              <a:rPr lang="zh-CN" altLang="en-US" sz="2800" b="1">
                <a:latin typeface="Arial" panose="020B0604020202020204" pitchFamily="34" charset="0"/>
                <a:ea typeface="宋体" panose="02010600030101010101" pitchFamily="2" charset="-122"/>
              </a:rPr>
              <a:t>感到生命的新鲜与快乐</a:t>
            </a:r>
            <a:endParaRPr lang="zh-CN" altLang="en-US" sz="2800" b="1">
              <a:latin typeface="Arial" panose="020B0604020202020204" pitchFamily="34" charset="0"/>
              <a:ea typeface="宋体" panose="02010600030101010101" pitchFamily="2" charset="-122"/>
            </a:endParaRPr>
          </a:p>
        </p:txBody>
      </p:sp>
      <p:sp>
        <p:nvSpPr>
          <p:cNvPr id="3" name="Text Box 46"/>
          <p:cNvSpPr txBox="1"/>
          <p:nvPr/>
        </p:nvSpPr>
        <p:spPr>
          <a:xfrm>
            <a:off x="3117850" y="3241675"/>
            <a:ext cx="2519363" cy="952500"/>
          </a:xfrm>
          <a:prstGeom prst="rect">
            <a:avLst/>
          </a:prstGeom>
          <a:noFill/>
          <a:ln w="9525">
            <a:noFill/>
          </a:ln>
        </p:spPr>
        <p:txBody>
          <a:bodyPr anchor="t">
            <a:spAutoFit/>
          </a:bodyPr>
          <a:p>
            <a:r>
              <a:rPr lang="zh-CN" altLang="en-US" sz="2800" b="1">
                <a:latin typeface="Arial" panose="020B0604020202020204" pitchFamily="34" charset="0"/>
                <a:ea typeface="宋体" panose="02010600030101010101" pitchFamily="2" charset="-122"/>
              </a:rPr>
              <a:t>为它提心吊胆；</a:t>
            </a:r>
            <a:endParaRPr lang="zh-CN" altLang="en-US" sz="2800" b="1">
              <a:latin typeface="Arial" panose="020B0604020202020204" pitchFamily="34" charset="0"/>
              <a:ea typeface="宋体" panose="02010600030101010101" pitchFamily="2" charset="-122"/>
            </a:endParaRPr>
          </a:p>
          <a:p>
            <a:r>
              <a:rPr lang="zh-CN" altLang="en-US" sz="2800" b="1">
                <a:latin typeface="Arial" panose="020B0604020202020204" pitchFamily="34" charset="0"/>
                <a:ea typeface="宋体" panose="02010600030101010101" pitchFamily="2" charset="-122"/>
              </a:rPr>
              <a:t>饭后的娱乐</a:t>
            </a:r>
            <a:endParaRPr lang="zh-CN" altLang="en-US" sz="2800" b="1">
              <a:latin typeface="Arial" panose="020B0604020202020204" pitchFamily="34" charset="0"/>
              <a:ea typeface="宋体" panose="02010600030101010101" pitchFamily="2" charset="-122"/>
            </a:endParaRPr>
          </a:p>
        </p:txBody>
      </p:sp>
      <p:sp>
        <p:nvSpPr>
          <p:cNvPr id="4" name="Text Box 46"/>
          <p:cNvSpPr txBox="1"/>
          <p:nvPr/>
        </p:nvSpPr>
        <p:spPr>
          <a:xfrm>
            <a:off x="3025775" y="4410075"/>
            <a:ext cx="2705100" cy="522288"/>
          </a:xfrm>
          <a:prstGeom prst="rect">
            <a:avLst/>
          </a:prstGeom>
          <a:noFill/>
          <a:ln w="9525">
            <a:noFill/>
          </a:ln>
        </p:spPr>
        <p:txBody>
          <a:bodyPr anchor="t">
            <a:spAutoFit/>
          </a:bodyPr>
          <a:p>
            <a:r>
              <a:rPr lang="zh-CN" altLang="zh-CN" sz="2800" b="1">
                <a:latin typeface="Arial" panose="020B0604020202020204" pitchFamily="34" charset="0"/>
                <a:ea typeface="宋体" panose="02010600030101010101" pitchFamily="2" charset="-122"/>
              </a:rPr>
              <a:t>不大喜欢；</a:t>
            </a:r>
            <a:r>
              <a:rPr lang="zh-CN" altLang="en-US" sz="2800" b="1">
                <a:latin typeface="Arial" panose="020B0604020202020204" pitchFamily="34" charset="0"/>
                <a:ea typeface="宋体" panose="02010600030101010101" pitchFamily="2" charset="-122"/>
              </a:rPr>
              <a:t>愤怒</a:t>
            </a:r>
            <a:endParaRPr lang="zh-CN" altLang="en-US" sz="2800" b="1">
              <a:latin typeface="Arial" panose="020B0604020202020204" pitchFamily="34" charset="0"/>
              <a:ea typeface="宋体" panose="02010600030101010101" pitchFamily="2" charset="-122"/>
            </a:endParaRPr>
          </a:p>
        </p:txBody>
      </p:sp>
      <p:sp>
        <p:nvSpPr>
          <p:cNvPr id="21541" name="Text Box 54"/>
          <p:cNvSpPr txBox="1"/>
          <p:nvPr/>
        </p:nvSpPr>
        <p:spPr>
          <a:xfrm>
            <a:off x="5635625" y="2306638"/>
            <a:ext cx="1577975" cy="865187"/>
          </a:xfrm>
          <a:prstGeom prst="rect">
            <a:avLst/>
          </a:prstGeom>
          <a:noFill/>
          <a:ln w="9525">
            <a:noFill/>
          </a:ln>
        </p:spPr>
        <p:txBody>
          <a:bodyPr anchor="t">
            <a:spAutoFit/>
          </a:bodyPr>
          <a:p>
            <a:pPr>
              <a:lnSpc>
                <a:spcPct val="90000"/>
              </a:lnSpc>
              <a:spcBef>
                <a:spcPts val="25"/>
              </a:spcBef>
              <a:buClr>
                <a:schemeClr val="hlink"/>
              </a:buClr>
              <a:buFont typeface="Wingdings" panose="05000000000000000000" pitchFamily="2" charset="2"/>
            </a:pPr>
            <a:r>
              <a:rPr lang="zh-CN" altLang="en-US" sz="2800" b="1">
                <a:solidFill>
                  <a:srgbClr val="FF0000"/>
                </a:solidFill>
                <a:latin typeface="楷体" panose="02010609060101010101" pitchFamily="49" charset="-122"/>
                <a:ea typeface="楷体" panose="02010609060101010101" pitchFamily="49" charset="-122"/>
              </a:rPr>
              <a:t>一缕酸辛</a:t>
            </a:r>
            <a:endParaRPr lang="zh-CN" altLang="en-US" sz="2800" b="1">
              <a:solidFill>
                <a:srgbClr val="FF0000"/>
              </a:solidFill>
              <a:latin typeface="楷体" panose="02010609060101010101" pitchFamily="49" charset="-122"/>
              <a:ea typeface="楷体" panose="02010609060101010101" pitchFamily="49" charset="-122"/>
            </a:endParaRPr>
          </a:p>
        </p:txBody>
      </p:sp>
      <p:sp>
        <p:nvSpPr>
          <p:cNvPr id="21581" name="Text Box 54"/>
          <p:cNvSpPr txBox="1"/>
          <p:nvPr/>
        </p:nvSpPr>
        <p:spPr>
          <a:xfrm>
            <a:off x="5637213" y="3194050"/>
            <a:ext cx="1403350" cy="1060450"/>
          </a:xfrm>
          <a:prstGeom prst="rect">
            <a:avLst/>
          </a:prstGeom>
          <a:noFill/>
          <a:ln w="9525">
            <a:noFill/>
          </a:ln>
        </p:spPr>
        <p:txBody>
          <a:bodyPr anchor="t">
            <a:spAutoFit/>
          </a:bodyPr>
          <a:p>
            <a:pPr algn="just">
              <a:lnSpc>
                <a:spcPct val="75000"/>
              </a:lnSpc>
            </a:pPr>
            <a:r>
              <a:rPr lang="zh-CN" altLang="zh-CN" sz="2800" b="1" dirty="0">
                <a:solidFill>
                  <a:srgbClr val="FF0000"/>
                </a:solidFill>
                <a:latin typeface="楷体" panose="02010609060101010101" pitchFamily="49" charset="-122"/>
                <a:ea typeface="楷体" panose="02010609060101010101" pitchFamily="49" charset="-122"/>
                <a:sym typeface="宋体" panose="02010600030101010101" pitchFamily="2" charset="-122"/>
              </a:rPr>
              <a:t>怅然地</a:t>
            </a:r>
            <a:r>
              <a:rPr lang="zh-CN" altLang="zh-CN" sz="2800" b="1" dirty="0">
                <a:solidFill>
                  <a:srgbClr val="FF0000"/>
                </a:solidFill>
                <a:latin typeface="Arial" panose="020B0604020202020204" pitchFamily="34" charset="0"/>
                <a:ea typeface="宋体" panose="02010600030101010101" pitchFamily="2" charset="-122"/>
                <a:sym typeface="宋体" panose="02010600030101010101" pitchFamily="2" charset="-122"/>
              </a:rPr>
              <a:t>,</a:t>
            </a:r>
            <a:r>
              <a:rPr lang="zh-CN" altLang="en-US" sz="2800" b="1" dirty="0">
                <a:solidFill>
                  <a:srgbClr val="FF0000"/>
                </a:solidFill>
                <a:latin typeface="楷体" panose="02010609060101010101" pitchFamily="49" charset="-122"/>
                <a:ea typeface="楷体" panose="02010609060101010101" pitchFamily="49" charset="-122"/>
              </a:rPr>
              <a:t>愤恨地</a:t>
            </a:r>
            <a:r>
              <a:rPr lang="zh-CN" altLang="zh-CN" sz="2800" b="1" dirty="0">
                <a:solidFill>
                  <a:srgbClr val="FF0000"/>
                </a:solidFill>
                <a:latin typeface="Arial" panose="020B0604020202020204" pitchFamily="34" charset="0"/>
                <a:ea typeface="宋体" panose="02010600030101010101" pitchFamily="2" charset="-122"/>
                <a:sym typeface="宋体" panose="02010600030101010101" pitchFamily="2" charset="-122"/>
              </a:rPr>
              <a:t>,</a:t>
            </a:r>
            <a:endParaRPr lang="zh-CN" altLang="en-US" sz="2800" b="1" dirty="0">
              <a:solidFill>
                <a:srgbClr val="FF0000"/>
              </a:solidFill>
              <a:latin typeface="楷体" panose="02010609060101010101" pitchFamily="49" charset="-122"/>
              <a:ea typeface="楷体" panose="02010609060101010101" pitchFamily="49" charset="-122"/>
            </a:endParaRPr>
          </a:p>
          <a:p>
            <a:pPr algn="just">
              <a:lnSpc>
                <a:spcPct val="75000"/>
              </a:lnSpc>
            </a:pPr>
            <a:r>
              <a:rPr lang="zh-CN" altLang="en-US" sz="2800" b="1" dirty="0">
                <a:solidFill>
                  <a:srgbClr val="FF0000"/>
                </a:solidFill>
                <a:latin typeface="楷体" panose="02010609060101010101" pitchFamily="49" charset="-122"/>
                <a:ea typeface="楷体" panose="02010609060101010101" pitchFamily="49" charset="-122"/>
              </a:rPr>
              <a:t>诅咒</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21588" name="Text Box 54"/>
          <p:cNvSpPr txBox="1"/>
          <p:nvPr/>
        </p:nvSpPr>
        <p:spPr>
          <a:xfrm>
            <a:off x="5635625" y="4194175"/>
            <a:ext cx="1577975" cy="830263"/>
          </a:xfrm>
          <a:prstGeom prst="rect">
            <a:avLst/>
          </a:prstGeom>
          <a:noFill/>
          <a:ln w="9525">
            <a:noFill/>
          </a:ln>
        </p:spPr>
        <p:txBody>
          <a:bodyPr anchor="t">
            <a:spAutoFit/>
          </a:bodyPr>
          <a:p>
            <a:pPr algn="just">
              <a:spcBef>
                <a:spcPct val="20000"/>
              </a:spcBef>
              <a:buClr>
                <a:schemeClr val="hlink"/>
              </a:buClr>
              <a:buFont typeface="Wingdings" panose="05000000000000000000" pitchFamily="2" charset="2"/>
            </a:pPr>
            <a:r>
              <a:rPr lang="zh-CN" altLang="en-US" sz="2400" b="1">
                <a:solidFill>
                  <a:srgbClr val="FF0000"/>
                </a:solidFill>
                <a:latin typeface="楷体" panose="02010609060101010101" pitchFamily="49" charset="-122"/>
                <a:ea typeface="楷体" panose="02010609060101010101" pitchFamily="49" charset="-122"/>
              </a:rPr>
              <a:t>十分难过</a:t>
            </a:r>
            <a:r>
              <a:rPr lang="zh-CN" altLang="zh-CN" sz="2400" b="1" dirty="0">
                <a:solidFill>
                  <a:srgbClr val="FF0000"/>
                </a:solidFill>
                <a:latin typeface="Arial" panose="020B0604020202020204" pitchFamily="34" charset="0"/>
                <a:ea typeface="宋体" panose="02010600030101010101" pitchFamily="2" charset="-122"/>
                <a:sym typeface="宋体" panose="02010600030101010101" pitchFamily="2" charset="-122"/>
              </a:rPr>
              <a:t>,</a:t>
            </a:r>
            <a:r>
              <a:rPr lang="zh-CN" altLang="zh-CN" sz="2400" b="1" dirty="0">
                <a:solidFill>
                  <a:srgbClr val="FF0000"/>
                </a:solidFill>
                <a:latin typeface="楷体" panose="02010609060101010101" pitchFamily="49" charset="-122"/>
                <a:ea typeface="楷体" panose="02010609060101010101" pitchFamily="49" charset="-122"/>
                <a:sym typeface="宋体" panose="02010600030101010101" pitchFamily="2" charset="-122"/>
              </a:rPr>
              <a:t>难过</a:t>
            </a:r>
            <a:r>
              <a:rPr lang="zh-CN" altLang="en-US" sz="2400" b="1" dirty="0">
                <a:solidFill>
                  <a:srgbClr val="FF0000"/>
                </a:solidFill>
                <a:latin typeface="楷体" panose="02010609060101010101" pitchFamily="49" charset="-122"/>
                <a:ea typeface="楷体" panose="02010609060101010101" pitchFamily="49" charset="-122"/>
              </a:rPr>
              <a:t>得多</a:t>
            </a:r>
            <a:endParaRPr lang="zh-CN" altLang="en-US" sz="2400" b="1">
              <a:solidFill>
                <a:srgbClr val="FF0000"/>
              </a:solidFill>
              <a:latin typeface="楷体" panose="02010609060101010101" pitchFamily="49" charset="-122"/>
              <a:ea typeface="楷体" panose="02010609060101010101" pitchFamily="49" charset="-122"/>
            </a:endParaRPr>
          </a:p>
        </p:txBody>
      </p:sp>
      <p:sp>
        <p:nvSpPr>
          <p:cNvPr id="5" name="Text Box 46"/>
          <p:cNvSpPr txBox="1"/>
          <p:nvPr/>
        </p:nvSpPr>
        <p:spPr>
          <a:xfrm>
            <a:off x="7197725" y="2262188"/>
            <a:ext cx="1728788" cy="954087"/>
          </a:xfrm>
          <a:prstGeom prst="rect">
            <a:avLst/>
          </a:prstGeom>
          <a:noFill/>
          <a:ln w="9525">
            <a:noFill/>
          </a:ln>
        </p:spPr>
        <p:txBody>
          <a:bodyPr anchor="t">
            <a:spAutoFit/>
          </a:bodyPr>
          <a:p>
            <a:r>
              <a:rPr lang="zh-CN" altLang="zh-CN" sz="2800" b="1">
                <a:latin typeface="Arial" panose="020B0604020202020204" pitchFamily="34" charset="0"/>
                <a:ea typeface="宋体" panose="02010600030101010101" pitchFamily="2" charset="-122"/>
              </a:rPr>
              <a:t>向别处要一只</a:t>
            </a:r>
            <a:endParaRPr lang="zh-CN" altLang="zh-CN" sz="2800" b="1">
              <a:latin typeface="Arial" panose="020B0604020202020204" pitchFamily="34" charset="0"/>
              <a:ea typeface="宋体" panose="02010600030101010101" pitchFamily="2" charset="-122"/>
            </a:endParaRPr>
          </a:p>
        </p:txBody>
      </p:sp>
      <p:sp>
        <p:nvSpPr>
          <p:cNvPr id="6" name="Text Box 46"/>
          <p:cNvSpPr txBox="1"/>
          <p:nvPr/>
        </p:nvSpPr>
        <p:spPr>
          <a:xfrm>
            <a:off x="7197725" y="3259138"/>
            <a:ext cx="1901825" cy="860425"/>
          </a:xfrm>
          <a:prstGeom prst="rect">
            <a:avLst/>
          </a:prstGeom>
          <a:noFill/>
          <a:ln w="9525">
            <a:noFill/>
          </a:ln>
        </p:spPr>
        <p:txBody>
          <a:bodyPr wrap="square" anchor="t">
            <a:spAutoFit/>
          </a:bodyPr>
          <a:p>
            <a:r>
              <a:rPr lang="zh-CN" altLang="zh-CN" sz="2500" b="1">
                <a:latin typeface="Arial" panose="020B0604020202020204" pitchFamily="34" charset="0"/>
                <a:ea typeface="宋体" panose="02010600030101010101" pitchFamily="2" charset="-122"/>
              </a:rPr>
              <a:t>自此</a:t>
            </a:r>
            <a:r>
              <a:rPr lang="zh-CN" altLang="zh-CN" sz="2500" b="1" dirty="0">
                <a:latin typeface="Arial" panose="020B0604020202020204" pitchFamily="34" charset="0"/>
                <a:ea typeface="宋体" panose="02010600030101010101" pitchFamily="2" charset="-122"/>
                <a:sym typeface="宋体" panose="02010600030101010101" pitchFamily="2" charset="-122"/>
              </a:rPr>
              <a:t>,</a:t>
            </a:r>
            <a:r>
              <a:rPr lang="zh-CN" altLang="zh-CN" sz="2500" b="1">
                <a:latin typeface="Arial" panose="020B0604020202020204" pitchFamily="34" charset="0"/>
                <a:ea typeface="宋体" panose="02010600030101010101" pitchFamily="2" charset="-122"/>
              </a:rPr>
              <a:t>我家 好久不养猫</a:t>
            </a:r>
            <a:endParaRPr lang="zh-CN" altLang="zh-CN" sz="2500" b="1">
              <a:latin typeface="Arial" panose="020B0604020202020204" pitchFamily="34" charset="0"/>
              <a:ea typeface="宋体" panose="02010600030101010101" pitchFamily="2" charset="-122"/>
            </a:endParaRPr>
          </a:p>
        </p:txBody>
      </p:sp>
      <p:sp>
        <p:nvSpPr>
          <p:cNvPr id="8" name="Text Box 46"/>
          <p:cNvSpPr txBox="1"/>
          <p:nvPr/>
        </p:nvSpPr>
        <p:spPr>
          <a:xfrm>
            <a:off x="7213600" y="4256088"/>
            <a:ext cx="1885950" cy="890587"/>
          </a:xfrm>
          <a:prstGeom prst="rect">
            <a:avLst/>
          </a:prstGeom>
          <a:noFill/>
          <a:ln w="9525">
            <a:noFill/>
          </a:ln>
        </p:spPr>
        <p:txBody>
          <a:bodyPr anchor="t">
            <a:spAutoFit/>
          </a:bodyPr>
          <a:p>
            <a:r>
              <a:rPr lang="zh-CN" altLang="zh-CN" sz="2600" b="1">
                <a:latin typeface="Arial" panose="020B0604020202020204" pitchFamily="34" charset="0"/>
                <a:ea typeface="宋体" panose="02010600030101010101" pitchFamily="2" charset="-122"/>
              </a:rPr>
              <a:t>自此</a:t>
            </a:r>
            <a:r>
              <a:rPr lang="zh-CN" altLang="zh-CN" sz="2600" b="1" dirty="0">
                <a:latin typeface="Arial" panose="020B0604020202020204" pitchFamily="34" charset="0"/>
                <a:ea typeface="宋体" panose="02010600030101010101" pitchFamily="2" charset="-122"/>
                <a:sym typeface="宋体" panose="02010600030101010101" pitchFamily="2" charset="-122"/>
              </a:rPr>
              <a:t>,</a:t>
            </a:r>
            <a:r>
              <a:rPr lang="zh-CN" altLang="zh-CN" sz="2600" b="1">
                <a:latin typeface="Arial" panose="020B0604020202020204" pitchFamily="34" charset="0"/>
                <a:ea typeface="宋体" panose="02010600030101010101" pitchFamily="2" charset="-122"/>
              </a:rPr>
              <a:t>我家永不养猫</a:t>
            </a:r>
            <a:endParaRPr lang="zh-CN" altLang="zh-CN" sz="2600" b="1">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4563"/>
                                        </p:tgtEl>
                                        <p:attrNameLst>
                                          <p:attrName>style.visibility</p:attrName>
                                        </p:attrNameLst>
                                      </p:cBhvr>
                                      <p:to>
                                        <p:strVal val="visible"/>
                                      </p:to>
                                    </p:set>
                                    <p:anim calcmode="lin" valueType="num">
                                      <p:cBhvr additive="base">
                                        <p:cTn id="7" dur="500" fill="hold"/>
                                        <p:tgtEl>
                                          <p:spTgt spid="64563"/>
                                        </p:tgtEl>
                                        <p:attrNameLst>
                                          <p:attrName>ppt_x</p:attrName>
                                        </p:attrNameLst>
                                      </p:cBhvr>
                                      <p:tavLst>
                                        <p:tav tm="0">
                                          <p:val>
                                            <p:strVal val="#ppt_x"/>
                                          </p:val>
                                        </p:tav>
                                        <p:tav tm="100000">
                                          <p:val>
                                            <p:strVal val="#ppt_x"/>
                                          </p:val>
                                        </p:tav>
                                      </p:tavLst>
                                    </p:anim>
                                    <p:anim calcmode="lin" valueType="num">
                                      <p:cBhvr additive="base">
                                        <p:cTn id="8" dur="500" fill="hold"/>
                                        <p:tgtEl>
                                          <p:spTgt spid="6456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21582"/>
                                        </p:tgtEl>
                                        <p:attrNameLst>
                                          <p:attrName>style.visibility</p:attrName>
                                        </p:attrNameLst>
                                      </p:cBhvr>
                                      <p:to>
                                        <p:strVal val="visible"/>
                                      </p:to>
                                    </p:set>
                                    <p:animEffect transition="in" filter="fade">
                                      <p:cBhvr>
                                        <p:cTn id="13" dur="500"/>
                                        <p:tgtEl>
                                          <p:spTgt spid="21582"/>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21586"/>
                                        </p:tgtEl>
                                        <p:attrNameLst>
                                          <p:attrName>style.visibility</p:attrName>
                                        </p:attrNameLst>
                                      </p:cBhvr>
                                      <p:to>
                                        <p:strVal val="visible"/>
                                      </p:to>
                                    </p:set>
                                    <p:animEffect transition="in" filter="fade">
                                      <p:cBhvr>
                                        <p:cTn id="18" dur="500"/>
                                        <p:tgtEl>
                                          <p:spTgt spid="21586"/>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64561"/>
                                        </p:tgtEl>
                                        <p:attrNameLst>
                                          <p:attrName>style.visibility</p:attrName>
                                        </p:attrNameLst>
                                      </p:cBhvr>
                                      <p:to>
                                        <p:strVal val="visible"/>
                                      </p:to>
                                    </p:set>
                                    <p:anim calcmode="lin" valueType="num">
                                      <p:cBhvr additive="base">
                                        <p:cTn id="23" dur="500" fill="hold"/>
                                        <p:tgtEl>
                                          <p:spTgt spid="64561"/>
                                        </p:tgtEl>
                                        <p:attrNameLst>
                                          <p:attrName>ppt_x</p:attrName>
                                        </p:attrNameLst>
                                      </p:cBhvr>
                                      <p:tavLst>
                                        <p:tav tm="0">
                                          <p:val>
                                            <p:strVal val="#ppt_x"/>
                                          </p:val>
                                        </p:tav>
                                        <p:tav tm="100000">
                                          <p:val>
                                            <p:strVal val="#ppt_x"/>
                                          </p:val>
                                        </p:tav>
                                      </p:tavLst>
                                    </p:anim>
                                    <p:anim calcmode="lin" valueType="num">
                                      <p:cBhvr additive="base">
                                        <p:cTn id="24" dur="500" fill="hold"/>
                                        <p:tgtEl>
                                          <p:spTgt spid="64561"/>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500" fill="hold"/>
                                        <p:tgtEl>
                                          <p:spTgt spid="3"/>
                                        </p:tgtEl>
                                        <p:attrNameLst>
                                          <p:attrName>ppt_x</p:attrName>
                                        </p:attrNameLst>
                                      </p:cBhvr>
                                      <p:tavLst>
                                        <p:tav tm="0">
                                          <p:val>
                                            <p:strVal val="#ppt_x"/>
                                          </p:val>
                                        </p:tav>
                                        <p:tav tm="100000">
                                          <p:val>
                                            <p:strVal val="#ppt_x"/>
                                          </p:val>
                                        </p:tav>
                                      </p:tavLst>
                                    </p:anim>
                                    <p:anim calcmode="lin" valueType="num">
                                      <p:cBhvr additive="base">
                                        <p:cTn id="3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additive="base">
                                        <p:cTn id="35" dur="500" fill="hold"/>
                                        <p:tgtEl>
                                          <p:spTgt spid="4"/>
                                        </p:tgtEl>
                                        <p:attrNameLst>
                                          <p:attrName>ppt_x</p:attrName>
                                        </p:attrNameLst>
                                      </p:cBhvr>
                                      <p:tavLst>
                                        <p:tav tm="0">
                                          <p:val>
                                            <p:strVal val="#ppt_x"/>
                                          </p:val>
                                        </p:tav>
                                        <p:tav tm="100000">
                                          <p:val>
                                            <p:strVal val="#ppt_x"/>
                                          </p:val>
                                        </p:tav>
                                      </p:tavLst>
                                    </p:anim>
                                    <p:anim calcmode="lin" valueType="num">
                                      <p:cBhvr additive="base">
                                        <p:cTn id="3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21541"/>
                                        </p:tgtEl>
                                        <p:attrNameLst>
                                          <p:attrName>style.visibility</p:attrName>
                                        </p:attrNameLst>
                                      </p:cBhvr>
                                      <p:to>
                                        <p:strVal val="visible"/>
                                      </p:to>
                                    </p:set>
                                    <p:animEffect transition="in" filter="fade">
                                      <p:cBhvr>
                                        <p:cTn id="41" dur="500"/>
                                        <p:tgtEl>
                                          <p:spTgt spid="21541"/>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21581"/>
                                        </p:tgtEl>
                                        <p:attrNameLst>
                                          <p:attrName>style.visibility</p:attrName>
                                        </p:attrNameLst>
                                      </p:cBhvr>
                                      <p:to>
                                        <p:strVal val="visible"/>
                                      </p:to>
                                    </p:set>
                                    <p:animEffect transition="in" filter="fade">
                                      <p:cBhvr>
                                        <p:cTn id="46" dur="500"/>
                                        <p:tgtEl>
                                          <p:spTgt spid="21581"/>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21588"/>
                                        </p:tgtEl>
                                        <p:attrNameLst>
                                          <p:attrName>style.visibility</p:attrName>
                                        </p:attrNameLst>
                                      </p:cBhvr>
                                      <p:to>
                                        <p:strVal val="visible"/>
                                      </p:to>
                                    </p:set>
                                    <p:animEffect transition="in" filter="fade">
                                      <p:cBhvr>
                                        <p:cTn id="51" dur="500"/>
                                        <p:tgtEl>
                                          <p:spTgt spid="21588"/>
                                        </p:tgtEl>
                                      </p:cBhvr>
                                    </p:animEffect>
                                  </p:childTnLst>
                                </p:cTn>
                              </p:par>
                            </p:childTnLst>
                          </p:cTn>
                        </p:par>
                      </p:childTnLst>
                    </p:cTn>
                  </p:par>
                  <p:par>
                    <p:cTn id="52" fill="hold">
                      <p:stCondLst>
                        <p:cond delay="indefinite"/>
                      </p:stCondLst>
                      <p:childTnLst>
                        <p:par>
                          <p:cTn id="53" fill="hold">
                            <p:stCondLst>
                              <p:cond delay="0"/>
                            </p:stCondLst>
                            <p:childTnLst>
                              <p:par>
                                <p:cTn id="54" presetID="2" presetClass="entr" presetSubtype="4" fill="hold" grpId="0" nodeType="clickEffect">
                                  <p:stCondLst>
                                    <p:cond delay="0"/>
                                  </p:stCondLst>
                                  <p:childTnLst>
                                    <p:set>
                                      <p:cBhvr>
                                        <p:cTn id="55" dur="1" fill="hold">
                                          <p:stCondLst>
                                            <p:cond delay="0"/>
                                          </p:stCondLst>
                                        </p:cTn>
                                        <p:tgtEl>
                                          <p:spTgt spid="5"/>
                                        </p:tgtEl>
                                        <p:attrNameLst>
                                          <p:attrName>style.visibility</p:attrName>
                                        </p:attrNameLst>
                                      </p:cBhvr>
                                      <p:to>
                                        <p:strVal val="visible"/>
                                      </p:to>
                                    </p:set>
                                    <p:anim calcmode="lin" valueType="num">
                                      <p:cBhvr additive="base">
                                        <p:cTn id="56" dur="500" fill="hold"/>
                                        <p:tgtEl>
                                          <p:spTgt spid="5"/>
                                        </p:tgtEl>
                                        <p:attrNameLst>
                                          <p:attrName>ppt_x</p:attrName>
                                        </p:attrNameLst>
                                      </p:cBhvr>
                                      <p:tavLst>
                                        <p:tav tm="0">
                                          <p:val>
                                            <p:strVal val="#ppt_x"/>
                                          </p:val>
                                        </p:tav>
                                        <p:tav tm="100000">
                                          <p:val>
                                            <p:strVal val="#ppt_x"/>
                                          </p:val>
                                        </p:tav>
                                      </p:tavLst>
                                    </p:anim>
                                    <p:anim calcmode="lin" valueType="num">
                                      <p:cBhvr additive="base">
                                        <p:cTn id="57"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2" presetClass="entr" presetSubtype="4" fill="hold" grpId="0" nodeType="clickEffect">
                                  <p:stCondLst>
                                    <p:cond delay="0"/>
                                  </p:stCondLst>
                                  <p:childTnLst>
                                    <p:set>
                                      <p:cBhvr>
                                        <p:cTn id="61" dur="1" fill="hold">
                                          <p:stCondLst>
                                            <p:cond delay="0"/>
                                          </p:stCondLst>
                                        </p:cTn>
                                        <p:tgtEl>
                                          <p:spTgt spid="6"/>
                                        </p:tgtEl>
                                        <p:attrNameLst>
                                          <p:attrName>style.visibility</p:attrName>
                                        </p:attrNameLst>
                                      </p:cBhvr>
                                      <p:to>
                                        <p:strVal val="visible"/>
                                      </p:to>
                                    </p:set>
                                    <p:anim calcmode="lin" valueType="num">
                                      <p:cBhvr additive="base">
                                        <p:cTn id="62" dur="500" fill="hold"/>
                                        <p:tgtEl>
                                          <p:spTgt spid="6"/>
                                        </p:tgtEl>
                                        <p:attrNameLst>
                                          <p:attrName>ppt_x</p:attrName>
                                        </p:attrNameLst>
                                      </p:cBhvr>
                                      <p:tavLst>
                                        <p:tav tm="0">
                                          <p:val>
                                            <p:strVal val="#ppt_x"/>
                                          </p:val>
                                        </p:tav>
                                        <p:tav tm="100000">
                                          <p:val>
                                            <p:strVal val="#ppt_x"/>
                                          </p:val>
                                        </p:tav>
                                      </p:tavLst>
                                    </p:anim>
                                    <p:anim calcmode="lin" valueType="num">
                                      <p:cBhvr additive="base">
                                        <p:cTn id="6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2" presetClass="entr" presetSubtype="4" fill="hold" grpId="0" nodeType="clickEffect">
                                  <p:stCondLst>
                                    <p:cond delay="0"/>
                                  </p:stCondLst>
                                  <p:childTnLst>
                                    <p:set>
                                      <p:cBhvr>
                                        <p:cTn id="67" dur="1" fill="hold">
                                          <p:stCondLst>
                                            <p:cond delay="0"/>
                                          </p:stCondLst>
                                        </p:cTn>
                                        <p:tgtEl>
                                          <p:spTgt spid="8"/>
                                        </p:tgtEl>
                                        <p:attrNameLst>
                                          <p:attrName>style.visibility</p:attrName>
                                        </p:attrNameLst>
                                      </p:cBhvr>
                                      <p:to>
                                        <p:strVal val="visible"/>
                                      </p:to>
                                    </p:set>
                                    <p:anim calcmode="lin" valueType="num">
                                      <p:cBhvr additive="base">
                                        <p:cTn id="68" dur="500" fill="hold"/>
                                        <p:tgtEl>
                                          <p:spTgt spid="8"/>
                                        </p:tgtEl>
                                        <p:attrNameLst>
                                          <p:attrName>ppt_x</p:attrName>
                                        </p:attrNameLst>
                                      </p:cBhvr>
                                      <p:tavLst>
                                        <p:tav tm="0">
                                          <p:val>
                                            <p:strVal val="#ppt_x"/>
                                          </p:val>
                                        </p:tav>
                                        <p:tav tm="100000">
                                          <p:val>
                                            <p:strVal val="#ppt_x"/>
                                          </p:val>
                                        </p:tav>
                                      </p:tavLst>
                                    </p:anim>
                                    <p:anim calcmode="lin" valueType="num">
                                      <p:cBhvr additive="base">
                                        <p:cTn id="6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63" grpId="0"/>
      <p:bldP spid="21582" grpId="0"/>
      <p:bldP spid="21586" grpId="0"/>
      <p:bldP spid="64561" grpId="0"/>
      <p:bldP spid="3" grpId="0"/>
      <p:bldP spid="4" grpId="0"/>
      <p:bldP spid="21541" grpId="0"/>
      <p:bldP spid="21581" grpId="0"/>
      <p:bldP spid="21588" grpId="0"/>
      <p:bldP spid="5" grpId="0"/>
      <p:bldP spid="6" grpId="0"/>
      <p:bldP spid="8" grpId="0"/>
    </p:bldLst>
  </p:timing>
</p:sld>
</file>

<file path=ppt/tags/tag1.xml><?xml version="1.0" encoding="utf-8"?>
<p:tagLst xmlns:p="http://schemas.openxmlformats.org/presentationml/2006/main">
  <p:tag name="KSO_WM_UNIT_TABLE_BEAUTIFY" val="smartTable{cf6840ea-24c0-444a-849e-6097321f71d0}"/>
</p:tagLst>
</file>

<file path=ppt/theme/_rels/theme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image" Target="../media/image4.jpeg"/></Relationships>
</file>

<file path=ppt/theme/_rels/them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image" Target="../media/image4.jpeg"/></Relationships>
</file>

<file path=ppt/theme/_rels/them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image" Target="../media/image4.jpeg"/></Relationships>
</file>

<file path=ppt/theme/_rels/them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image" Target="../media/image4.jpeg"/></Relationships>
</file>

<file path=ppt/theme/_rels/them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image" Target="../media/image4.jpeg"/></Relationships>
</file>

<file path=ppt/theme/_rels/them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image" Target="../media/image4.jpeg"/></Relationships>
</file>

<file path=ppt/theme/_rels/them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image" Target="../media/image4.jpeg"/></Relationships>
</file>

<file path=ppt/theme/_rels/them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image" Target="../media/image4.jpeg"/></Relationships>
</file>

<file path=ppt/theme/_rels/them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image" Target="../media/image4.jpeg"/></Relationships>
</file>

<file path=ppt/theme/theme1.xml><?xml version="1.0" encoding="utf-8"?>
<a:theme xmlns:a="http://schemas.openxmlformats.org/drawingml/2006/main" name="暗香扑面">
  <a:themeElements>
    <a:clrScheme name="暗香扑面">
      <a:dk1>
        <a:sysClr val="windowText" lastClr="000000"/>
      </a:dk1>
      <a:lt1>
        <a:sysClr val="window" lastClr="FFFFFF"/>
      </a:lt1>
      <a:dk2>
        <a:srgbClr val="2F2F2F"/>
      </a:dk2>
      <a:lt2>
        <a:srgbClr val="FFFFF4"/>
      </a:lt2>
      <a:accent1>
        <a:srgbClr val="918415"/>
      </a:accent1>
      <a:accent2>
        <a:srgbClr val="C47546"/>
      </a:accent2>
      <a:accent3>
        <a:srgbClr val="AFB591"/>
      </a:accent3>
      <a:accent4>
        <a:srgbClr val="B9945B"/>
      </a:accent4>
      <a:accent5>
        <a:srgbClr val="85ADBC"/>
      </a:accent5>
      <a:accent6>
        <a:srgbClr val="E5B440"/>
      </a:accent6>
      <a:hlink>
        <a:srgbClr val="00D5D5"/>
      </a:hlink>
      <a:folHlink>
        <a:srgbClr val="DD00DD"/>
      </a:folHlink>
    </a:clrScheme>
    <a:fontScheme name="暗香扑面">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majorFont>
      <a:minorFont>
        <a:latin typeface="Franklin Gothic Book"/>
        <a:ea typeface=""/>
        <a:cs typeface=""/>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暗香扑面">
      <a:fillStyleLst>
        <a:solidFill>
          <a:schemeClr val="phClr"/>
        </a:solidFill>
        <a:gradFill rotWithShape="1">
          <a:gsLst>
            <a:gs pos="0">
              <a:schemeClr val="phClr">
                <a:tint val="98000"/>
                <a:satMod val="220000"/>
              </a:schemeClr>
            </a:gs>
            <a:gs pos="31000">
              <a:schemeClr val="phClr">
                <a:tint val="30000"/>
                <a:satMod val="150000"/>
              </a:schemeClr>
            </a:gs>
            <a:gs pos="91000">
              <a:schemeClr val="phClr">
                <a:tint val="96000"/>
              </a:schemeClr>
            </a:gs>
          </a:gsLst>
          <a:path path="circle">
            <a:fillToRect l="50000" t="150000" r="50000"/>
          </a:path>
        </a:gradFill>
        <a:blipFill>
          <a:blip xmlns:r="http://schemas.openxmlformats.org/officeDocument/2006/relationships" r:embed="rId1">
            <a:duotone>
              <a:schemeClr val="phClr">
                <a:shade val="28000"/>
                <a:satMod val="100000"/>
              </a:schemeClr>
              <a:schemeClr val="phClr">
                <a:tint val="100000"/>
                <a:satMod val="200000"/>
              </a:schemeClr>
            </a:duotone>
          </a:blip>
          <a:tile tx="0" ty="0" sx="80000" sy="80000" flip="none" algn="tl"/>
        </a:blip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glow rad="63500">
              <a:schemeClr val="phClr">
                <a:alpha val="45000"/>
                <a:satMod val="110000"/>
              </a:schemeClr>
            </a:glow>
          </a:effectLst>
        </a:effectStyle>
        <a:effectStyle>
          <a:effectLst>
            <a:outerShdw blurRad="34925" dist="31750" dir="5400000" algn="tl" rotWithShape="0">
              <a:srgbClr val="000000">
                <a:alpha val="50000"/>
              </a:srgbClr>
            </a:outerShdw>
          </a:effectLst>
          <a:scene3d>
            <a:camera prst="orthographicFront">
              <a:rot lat="0" lon="0" rev="0"/>
            </a:camera>
            <a:lightRig rig="flood" dir="t">
              <a:rot lat="0" lon="0" rev="5400000"/>
            </a:lightRig>
          </a:scene3d>
          <a:sp3d contourW="9525" prstMaterial="dkEdge">
            <a:bevelT w="12000" h="24150"/>
            <a:contourClr>
              <a:schemeClr val="phClr">
                <a:satMod val="110000"/>
              </a:schemeClr>
            </a:contourClr>
          </a:sp3d>
        </a:effectStyle>
        <a:effectStyle>
          <a:effectLst>
            <a:outerShdw blurRad="50800" dist="31750" dir="5400000" algn="tl" rotWithShape="0">
              <a:srgbClr val="000000">
                <a:alpha val="50000"/>
              </a:srgbClr>
            </a:outerShdw>
          </a:effectLst>
          <a:scene3d>
            <a:camera prst="orthographicFront">
              <a:rot lat="0" lon="0" rev="0"/>
            </a:camera>
            <a:lightRig rig="flood" dir="t">
              <a:rot lat="0" lon="0" rev="5400000"/>
            </a:lightRig>
          </a:scene3d>
          <a:sp3d contourW="18700" prstMaterial="dkEdge">
            <a:bevelT w="44450" h="80600"/>
            <a:contourClr>
              <a:schemeClr val="phClr">
                <a:satMod val="110000"/>
              </a:schemeClr>
            </a:contourClr>
          </a:sp3d>
        </a:effectStyle>
      </a:effectStyleLst>
      <a:bgFillStyleLst>
        <a:solidFill>
          <a:schemeClr val="phClr"/>
        </a:solidFill>
        <a:gradFill rotWithShape="1">
          <a:gsLst>
            <a:gs pos="0">
              <a:schemeClr val="phClr">
                <a:shade val="70000"/>
                <a:satMod val="1000000"/>
              </a:schemeClr>
            </a:gs>
            <a:gs pos="31000">
              <a:schemeClr val="phClr">
                <a:shade val="85000"/>
                <a:satMod val="450000"/>
              </a:schemeClr>
            </a:gs>
            <a:gs pos="100000">
              <a:schemeClr val="phClr">
                <a:tint val="70000"/>
                <a:satMod val="300000"/>
              </a:schemeClr>
            </a:gs>
          </a:gsLst>
          <a:path path="circle">
            <a:fillToRect l="50000" t="150000" r="50000"/>
          </a:path>
        </a:gradFill>
        <a:blipFill>
          <a:blip xmlns:r="http://schemas.openxmlformats.org/officeDocument/2006/relationships" r:embed="rId2">
            <a:duotone>
              <a:schemeClr val="phClr">
                <a:tint val="100000"/>
                <a:shade val="70000"/>
                <a:hueMod val="100000"/>
                <a:satMod val="100000"/>
              </a:schemeClr>
              <a:schemeClr val="phClr">
                <a:tint val="90000"/>
                <a:shade val="100000"/>
                <a:hueMod val="100000"/>
                <a:satMod val="100000"/>
              </a:schemeClr>
            </a:duotone>
          </a:blip>
          <a:stretch>
            <a:fillRect/>
          </a:stretch>
        </a:blipFill>
      </a:bgFillStyleLst>
    </a:fmtScheme>
  </a:themeElements>
  <a:objectDefaults>
    <a:txDef>
      <a:spPr>
        <a:solidFill>
          <a:srgbClr val="FCE3E3"/>
        </a:solidFill>
        <a:ln w="9525">
          <a:noFill/>
        </a:ln>
      </a:spPr>
      <a:bodyPr anchor="t">
        <a:spAutoFit/>
      </a:bodyPr>
      <a:lstStyle>
        <a:defPPr>
          <a:lnSpc>
            <a:spcPct val="120000"/>
          </a:lnSpc>
          <a:spcBef>
            <a:spcPct val="50000"/>
          </a:spcBef>
          <a:defRPr lang="zh-CN" altLang="zh-CN" sz="2400" b="1">
            <a:solidFill>
              <a:srgbClr val="0000FF"/>
            </a:solidFill>
            <a:latin typeface="楷体" panose="02010609060101010101" pitchFamily="49" charset="-122"/>
            <a:ea typeface="楷体" panose="02010609060101010101" pitchFamily="49"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暗香扑面">
  <a:themeElements>
    <a:clrScheme name="暗香扑面">
      <a:dk1>
        <a:sysClr val="windowText" lastClr="000000"/>
      </a:dk1>
      <a:lt1>
        <a:sysClr val="window" lastClr="FFFFFF"/>
      </a:lt1>
      <a:dk2>
        <a:srgbClr val="2F2F2F"/>
      </a:dk2>
      <a:lt2>
        <a:srgbClr val="FFFFF4"/>
      </a:lt2>
      <a:accent1>
        <a:srgbClr val="918415"/>
      </a:accent1>
      <a:accent2>
        <a:srgbClr val="C47546"/>
      </a:accent2>
      <a:accent3>
        <a:srgbClr val="AFB591"/>
      </a:accent3>
      <a:accent4>
        <a:srgbClr val="B9945B"/>
      </a:accent4>
      <a:accent5>
        <a:srgbClr val="85ADBC"/>
      </a:accent5>
      <a:accent6>
        <a:srgbClr val="E5B440"/>
      </a:accent6>
      <a:hlink>
        <a:srgbClr val="00D5D5"/>
      </a:hlink>
      <a:folHlink>
        <a:srgbClr val="DD00DD"/>
      </a:folHlink>
    </a:clrScheme>
    <a:fontScheme name="暗香扑面">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majorFont>
      <a:minorFont>
        <a:latin typeface="Franklin Gothic Book"/>
        <a:ea typeface=""/>
        <a:cs typeface=""/>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暗香扑面">
      <a:fillStyleLst>
        <a:solidFill>
          <a:schemeClr val="phClr"/>
        </a:solidFill>
        <a:gradFill rotWithShape="1">
          <a:gsLst>
            <a:gs pos="0">
              <a:schemeClr val="phClr">
                <a:tint val="98000"/>
                <a:satMod val="220000"/>
              </a:schemeClr>
            </a:gs>
            <a:gs pos="31000">
              <a:schemeClr val="phClr">
                <a:tint val="30000"/>
                <a:satMod val="150000"/>
              </a:schemeClr>
            </a:gs>
            <a:gs pos="91000">
              <a:schemeClr val="phClr">
                <a:tint val="96000"/>
              </a:schemeClr>
            </a:gs>
          </a:gsLst>
          <a:path path="circle">
            <a:fillToRect l="50000" t="150000" r="50000"/>
          </a:path>
        </a:gradFill>
        <a:blipFill>
          <a:blip xmlns:r="http://schemas.openxmlformats.org/officeDocument/2006/relationships" r:embed="rId1">
            <a:duotone>
              <a:schemeClr val="phClr">
                <a:shade val="28000"/>
                <a:satMod val="100000"/>
              </a:schemeClr>
              <a:schemeClr val="phClr">
                <a:tint val="100000"/>
                <a:satMod val="200000"/>
              </a:schemeClr>
            </a:duotone>
          </a:blip>
          <a:tile tx="0" ty="0" sx="80000" sy="80000" flip="none" algn="tl"/>
        </a:blip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glow rad="63500">
              <a:schemeClr val="phClr">
                <a:alpha val="45000"/>
                <a:satMod val="110000"/>
              </a:schemeClr>
            </a:glow>
          </a:effectLst>
        </a:effectStyle>
        <a:effectStyle>
          <a:effectLst>
            <a:outerShdw blurRad="34925" dist="31750" dir="5400000" algn="tl" rotWithShape="0">
              <a:srgbClr val="000000">
                <a:alpha val="50000"/>
              </a:srgbClr>
            </a:outerShdw>
          </a:effectLst>
          <a:scene3d>
            <a:camera prst="orthographicFront">
              <a:rot lat="0" lon="0" rev="0"/>
            </a:camera>
            <a:lightRig rig="flood" dir="t">
              <a:rot lat="0" lon="0" rev="5400000"/>
            </a:lightRig>
          </a:scene3d>
          <a:sp3d contourW="9525" prstMaterial="dkEdge">
            <a:bevelT w="12000" h="24150"/>
            <a:contourClr>
              <a:schemeClr val="phClr">
                <a:satMod val="110000"/>
              </a:schemeClr>
            </a:contourClr>
          </a:sp3d>
        </a:effectStyle>
        <a:effectStyle>
          <a:effectLst>
            <a:outerShdw blurRad="50800" dist="31750" dir="5400000" algn="tl" rotWithShape="0">
              <a:srgbClr val="000000">
                <a:alpha val="50000"/>
              </a:srgbClr>
            </a:outerShdw>
          </a:effectLst>
          <a:scene3d>
            <a:camera prst="orthographicFront">
              <a:rot lat="0" lon="0" rev="0"/>
            </a:camera>
            <a:lightRig rig="flood" dir="t">
              <a:rot lat="0" lon="0" rev="5400000"/>
            </a:lightRig>
          </a:scene3d>
          <a:sp3d contourW="18700" prstMaterial="dkEdge">
            <a:bevelT w="44450" h="80600"/>
            <a:contourClr>
              <a:schemeClr val="phClr">
                <a:satMod val="110000"/>
              </a:schemeClr>
            </a:contourClr>
          </a:sp3d>
        </a:effectStyle>
      </a:effectStyleLst>
      <a:bgFillStyleLst>
        <a:solidFill>
          <a:schemeClr val="phClr"/>
        </a:solidFill>
        <a:gradFill rotWithShape="1">
          <a:gsLst>
            <a:gs pos="0">
              <a:schemeClr val="phClr">
                <a:shade val="70000"/>
                <a:satMod val="1000000"/>
              </a:schemeClr>
            </a:gs>
            <a:gs pos="31000">
              <a:schemeClr val="phClr">
                <a:shade val="85000"/>
                <a:satMod val="450000"/>
              </a:schemeClr>
            </a:gs>
            <a:gs pos="100000">
              <a:schemeClr val="phClr">
                <a:tint val="70000"/>
                <a:satMod val="300000"/>
              </a:schemeClr>
            </a:gs>
          </a:gsLst>
          <a:path path="circle">
            <a:fillToRect l="50000" t="150000" r="50000"/>
          </a:path>
        </a:gradFill>
        <a:blipFill>
          <a:blip xmlns:r="http://schemas.openxmlformats.org/officeDocument/2006/relationships" r:embed="rId2">
            <a:duotone>
              <a:schemeClr val="phClr">
                <a:tint val="100000"/>
                <a:shade val="70000"/>
                <a:hueMod val="100000"/>
                <a:satMod val="100000"/>
              </a:schemeClr>
              <a:schemeClr val="phClr">
                <a:tint val="90000"/>
                <a:shade val="100000"/>
                <a:hueMod val="100000"/>
                <a:satMod val="100000"/>
              </a:schemeClr>
            </a:duotone>
          </a:blip>
          <a:stretch>
            <a:fillRect/>
          </a:stretch>
        </a:blipFill>
      </a:bgFillStyleLst>
    </a:fmtScheme>
  </a:themeElements>
  <a:objectDefaults>
    <a:txDef>
      <a:spPr>
        <a:solidFill>
          <a:srgbClr val="FCE3E3"/>
        </a:solidFill>
        <a:ln w="9525">
          <a:noFill/>
        </a:ln>
      </a:spPr>
      <a:bodyPr anchor="t">
        <a:spAutoFit/>
      </a:bodyPr>
      <a:lstStyle>
        <a:defPPr>
          <a:lnSpc>
            <a:spcPct val="120000"/>
          </a:lnSpc>
          <a:spcBef>
            <a:spcPct val="50000"/>
          </a:spcBef>
          <a:defRPr lang="zh-CN" altLang="zh-CN" sz="2400" b="1">
            <a:solidFill>
              <a:srgbClr val="0000FF"/>
            </a:solidFill>
            <a:latin typeface="楷体" panose="02010609060101010101" pitchFamily="49" charset="-122"/>
            <a:ea typeface="楷体" panose="02010609060101010101" pitchFamily="49"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暗香扑面">
  <a:themeElements>
    <a:clrScheme name="暗香扑面">
      <a:dk1>
        <a:sysClr val="windowText" lastClr="000000"/>
      </a:dk1>
      <a:lt1>
        <a:sysClr val="window" lastClr="FFFFFF"/>
      </a:lt1>
      <a:dk2>
        <a:srgbClr val="2F2F2F"/>
      </a:dk2>
      <a:lt2>
        <a:srgbClr val="FFFFF4"/>
      </a:lt2>
      <a:accent1>
        <a:srgbClr val="918415"/>
      </a:accent1>
      <a:accent2>
        <a:srgbClr val="C47546"/>
      </a:accent2>
      <a:accent3>
        <a:srgbClr val="AFB591"/>
      </a:accent3>
      <a:accent4>
        <a:srgbClr val="B9945B"/>
      </a:accent4>
      <a:accent5>
        <a:srgbClr val="85ADBC"/>
      </a:accent5>
      <a:accent6>
        <a:srgbClr val="E5B440"/>
      </a:accent6>
      <a:hlink>
        <a:srgbClr val="00D5D5"/>
      </a:hlink>
      <a:folHlink>
        <a:srgbClr val="DD00DD"/>
      </a:folHlink>
    </a:clrScheme>
    <a:fontScheme name="暗香扑面">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majorFont>
      <a:minorFont>
        <a:latin typeface="Franklin Gothic Book"/>
        <a:ea typeface=""/>
        <a:cs typeface=""/>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暗香扑面">
      <a:fillStyleLst>
        <a:solidFill>
          <a:schemeClr val="phClr"/>
        </a:solidFill>
        <a:gradFill rotWithShape="1">
          <a:gsLst>
            <a:gs pos="0">
              <a:schemeClr val="phClr">
                <a:tint val="98000"/>
                <a:satMod val="220000"/>
              </a:schemeClr>
            </a:gs>
            <a:gs pos="31000">
              <a:schemeClr val="phClr">
                <a:tint val="30000"/>
                <a:satMod val="150000"/>
              </a:schemeClr>
            </a:gs>
            <a:gs pos="91000">
              <a:schemeClr val="phClr">
                <a:tint val="96000"/>
              </a:schemeClr>
            </a:gs>
          </a:gsLst>
          <a:path path="circle">
            <a:fillToRect l="50000" t="150000" r="50000"/>
          </a:path>
        </a:gradFill>
        <a:blipFill>
          <a:blip xmlns:r="http://schemas.openxmlformats.org/officeDocument/2006/relationships" r:embed="rId1">
            <a:duotone>
              <a:schemeClr val="phClr">
                <a:shade val="28000"/>
                <a:satMod val="100000"/>
              </a:schemeClr>
              <a:schemeClr val="phClr">
                <a:tint val="100000"/>
                <a:satMod val="200000"/>
              </a:schemeClr>
            </a:duotone>
          </a:blip>
          <a:tile tx="0" ty="0" sx="80000" sy="80000" flip="none" algn="tl"/>
        </a:blip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glow rad="63500">
              <a:schemeClr val="phClr">
                <a:alpha val="45000"/>
                <a:satMod val="110000"/>
              </a:schemeClr>
            </a:glow>
          </a:effectLst>
        </a:effectStyle>
        <a:effectStyle>
          <a:effectLst>
            <a:outerShdw blurRad="34925" dist="31750" dir="5400000" algn="tl" rotWithShape="0">
              <a:srgbClr val="000000">
                <a:alpha val="50000"/>
              </a:srgbClr>
            </a:outerShdw>
          </a:effectLst>
          <a:scene3d>
            <a:camera prst="orthographicFront">
              <a:rot lat="0" lon="0" rev="0"/>
            </a:camera>
            <a:lightRig rig="flood" dir="t">
              <a:rot lat="0" lon="0" rev="5400000"/>
            </a:lightRig>
          </a:scene3d>
          <a:sp3d contourW="9525" prstMaterial="dkEdge">
            <a:bevelT w="12000" h="24150"/>
            <a:contourClr>
              <a:schemeClr val="phClr">
                <a:satMod val="110000"/>
              </a:schemeClr>
            </a:contourClr>
          </a:sp3d>
        </a:effectStyle>
        <a:effectStyle>
          <a:effectLst>
            <a:outerShdw blurRad="50800" dist="31750" dir="5400000" algn="tl" rotWithShape="0">
              <a:srgbClr val="000000">
                <a:alpha val="50000"/>
              </a:srgbClr>
            </a:outerShdw>
          </a:effectLst>
          <a:scene3d>
            <a:camera prst="orthographicFront">
              <a:rot lat="0" lon="0" rev="0"/>
            </a:camera>
            <a:lightRig rig="flood" dir="t">
              <a:rot lat="0" lon="0" rev="5400000"/>
            </a:lightRig>
          </a:scene3d>
          <a:sp3d contourW="18700" prstMaterial="dkEdge">
            <a:bevelT w="44450" h="80600"/>
            <a:contourClr>
              <a:schemeClr val="phClr">
                <a:satMod val="110000"/>
              </a:schemeClr>
            </a:contourClr>
          </a:sp3d>
        </a:effectStyle>
      </a:effectStyleLst>
      <a:bgFillStyleLst>
        <a:solidFill>
          <a:schemeClr val="phClr"/>
        </a:solidFill>
        <a:gradFill rotWithShape="1">
          <a:gsLst>
            <a:gs pos="0">
              <a:schemeClr val="phClr">
                <a:shade val="70000"/>
                <a:satMod val="1000000"/>
              </a:schemeClr>
            </a:gs>
            <a:gs pos="31000">
              <a:schemeClr val="phClr">
                <a:shade val="85000"/>
                <a:satMod val="450000"/>
              </a:schemeClr>
            </a:gs>
            <a:gs pos="100000">
              <a:schemeClr val="phClr">
                <a:tint val="70000"/>
                <a:satMod val="300000"/>
              </a:schemeClr>
            </a:gs>
          </a:gsLst>
          <a:path path="circle">
            <a:fillToRect l="50000" t="150000" r="50000"/>
          </a:path>
        </a:gradFill>
        <a:blipFill>
          <a:blip xmlns:r="http://schemas.openxmlformats.org/officeDocument/2006/relationships" r:embed="rId2">
            <a:duotone>
              <a:schemeClr val="phClr">
                <a:tint val="100000"/>
                <a:shade val="70000"/>
                <a:hueMod val="100000"/>
                <a:satMod val="100000"/>
              </a:schemeClr>
              <a:schemeClr val="phClr">
                <a:tint val="90000"/>
                <a:shade val="100000"/>
                <a:hueMod val="100000"/>
                <a:satMod val="100000"/>
              </a:schemeClr>
            </a:duotone>
          </a:blip>
          <a:stretch>
            <a:fillRect/>
          </a:stretch>
        </a:blipFill>
      </a:bgFillStyleLst>
    </a:fmtScheme>
  </a:themeElements>
  <a:objectDefaults>
    <a:txDef>
      <a:spPr>
        <a:solidFill>
          <a:srgbClr val="FCE3E3"/>
        </a:solidFill>
        <a:ln w="9525">
          <a:noFill/>
        </a:ln>
      </a:spPr>
      <a:bodyPr anchor="t">
        <a:spAutoFit/>
      </a:bodyPr>
      <a:lstStyle>
        <a:defPPr>
          <a:lnSpc>
            <a:spcPct val="120000"/>
          </a:lnSpc>
          <a:spcBef>
            <a:spcPct val="50000"/>
          </a:spcBef>
          <a:defRPr lang="zh-CN" altLang="zh-CN" sz="2400" b="1">
            <a:solidFill>
              <a:srgbClr val="0000FF"/>
            </a:solidFill>
            <a:latin typeface="楷体" panose="02010609060101010101" pitchFamily="49" charset="-122"/>
            <a:ea typeface="楷体" panose="02010609060101010101" pitchFamily="49"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暗香扑面">
  <a:themeElements>
    <a:clrScheme name="暗香扑面">
      <a:dk1>
        <a:sysClr val="windowText" lastClr="000000"/>
      </a:dk1>
      <a:lt1>
        <a:sysClr val="window" lastClr="FFFFFF"/>
      </a:lt1>
      <a:dk2>
        <a:srgbClr val="2F2F2F"/>
      </a:dk2>
      <a:lt2>
        <a:srgbClr val="FFFFF4"/>
      </a:lt2>
      <a:accent1>
        <a:srgbClr val="918415"/>
      </a:accent1>
      <a:accent2>
        <a:srgbClr val="C47546"/>
      </a:accent2>
      <a:accent3>
        <a:srgbClr val="AFB591"/>
      </a:accent3>
      <a:accent4>
        <a:srgbClr val="B9945B"/>
      </a:accent4>
      <a:accent5>
        <a:srgbClr val="85ADBC"/>
      </a:accent5>
      <a:accent6>
        <a:srgbClr val="E5B440"/>
      </a:accent6>
      <a:hlink>
        <a:srgbClr val="00D5D5"/>
      </a:hlink>
      <a:folHlink>
        <a:srgbClr val="DD00DD"/>
      </a:folHlink>
    </a:clrScheme>
    <a:fontScheme name="暗香扑面">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majorFont>
      <a:minorFont>
        <a:latin typeface="Franklin Gothic Book"/>
        <a:ea typeface=""/>
        <a:cs typeface=""/>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暗香扑面">
      <a:fillStyleLst>
        <a:solidFill>
          <a:schemeClr val="phClr"/>
        </a:solidFill>
        <a:gradFill rotWithShape="1">
          <a:gsLst>
            <a:gs pos="0">
              <a:schemeClr val="phClr">
                <a:tint val="98000"/>
                <a:satMod val="220000"/>
              </a:schemeClr>
            </a:gs>
            <a:gs pos="31000">
              <a:schemeClr val="phClr">
                <a:tint val="30000"/>
                <a:satMod val="150000"/>
              </a:schemeClr>
            </a:gs>
            <a:gs pos="91000">
              <a:schemeClr val="phClr">
                <a:tint val="96000"/>
              </a:schemeClr>
            </a:gs>
          </a:gsLst>
          <a:path path="circle">
            <a:fillToRect l="50000" t="150000" r="50000"/>
          </a:path>
        </a:gradFill>
        <a:blipFill>
          <a:blip xmlns:r="http://schemas.openxmlformats.org/officeDocument/2006/relationships" r:embed="rId1">
            <a:duotone>
              <a:schemeClr val="phClr">
                <a:shade val="28000"/>
                <a:satMod val="100000"/>
              </a:schemeClr>
              <a:schemeClr val="phClr">
                <a:tint val="100000"/>
                <a:satMod val="200000"/>
              </a:schemeClr>
            </a:duotone>
          </a:blip>
          <a:tile tx="0" ty="0" sx="80000" sy="80000" flip="none" algn="tl"/>
        </a:blip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glow rad="63500">
              <a:schemeClr val="phClr">
                <a:alpha val="45000"/>
                <a:satMod val="110000"/>
              </a:schemeClr>
            </a:glow>
          </a:effectLst>
        </a:effectStyle>
        <a:effectStyle>
          <a:effectLst>
            <a:outerShdw blurRad="34925" dist="31750" dir="5400000" algn="tl" rotWithShape="0">
              <a:srgbClr val="000000">
                <a:alpha val="50000"/>
              </a:srgbClr>
            </a:outerShdw>
          </a:effectLst>
          <a:scene3d>
            <a:camera prst="orthographicFront">
              <a:rot lat="0" lon="0" rev="0"/>
            </a:camera>
            <a:lightRig rig="flood" dir="t">
              <a:rot lat="0" lon="0" rev="5400000"/>
            </a:lightRig>
          </a:scene3d>
          <a:sp3d contourW="9525" prstMaterial="dkEdge">
            <a:bevelT w="12000" h="24150"/>
            <a:contourClr>
              <a:schemeClr val="phClr">
                <a:satMod val="110000"/>
              </a:schemeClr>
            </a:contourClr>
          </a:sp3d>
        </a:effectStyle>
        <a:effectStyle>
          <a:effectLst>
            <a:outerShdw blurRad="50800" dist="31750" dir="5400000" algn="tl" rotWithShape="0">
              <a:srgbClr val="000000">
                <a:alpha val="50000"/>
              </a:srgbClr>
            </a:outerShdw>
          </a:effectLst>
          <a:scene3d>
            <a:camera prst="orthographicFront">
              <a:rot lat="0" lon="0" rev="0"/>
            </a:camera>
            <a:lightRig rig="flood" dir="t">
              <a:rot lat="0" lon="0" rev="5400000"/>
            </a:lightRig>
          </a:scene3d>
          <a:sp3d contourW="18700" prstMaterial="dkEdge">
            <a:bevelT w="44450" h="80600"/>
            <a:contourClr>
              <a:schemeClr val="phClr">
                <a:satMod val="110000"/>
              </a:schemeClr>
            </a:contourClr>
          </a:sp3d>
        </a:effectStyle>
      </a:effectStyleLst>
      <a:bgFillStyleLst>
        <a:solidFill>
          <a:schemeClr val="phClr"/>
        </a:solidFill>
        <a:gradFill rotWithShape="1">
          <a:gsLst>
            <a:gs pos="0">
              <a:schemeClr val="phClr">
                <a:shade val="70000"/>
                <a:satMod val="1000000"/>
              </a:schemeClr>
            </a:gs>
            <a:gs pos="31000">
              <a:schemeClr val="phClr">
                <a:shade val="85000"/>
                <a:satMod val="450000"/>
              </a:schemeClr>
            </a:gs>
            <a:gs pos="100000">
              <a:schemeClr val="phClr">
                <a:tint val="70000"/>
                <a:satMod val="300000"/>
              </a:schemeClr>
            </a:gs>
          </a:gsLst>
          <a:path path="circle">
            <a:fillToRect l="50000" t="150000" r="50000"/>
          </a:path>
        </a:gradFill>
        <a:blipFill>
          <a:blip xmlns:r="http://schemas.openxmlformats.org/officeDocument/2006/relationships" r:embed="rId2">
            <a:duotone>
              <a:schemeClr val="phClr">
                <a:tint val="100000"/>
                <a:shade val="70000"/>
                <a:hueMod val="100000"/>
                <a:satMod val="100000"/>
              </a:schemeClr>
              <a:schemeClr val="phClr">
                <a:tint val="90000"/>
                <a:shade val="100000"/>
                <a:hueMod val="100000"/>
                <a:satMod val="100000"/>
              </a:schemeClr>
            </a:duotone>
          </a:blip>
          <a:stretch>
            <a:fillRect/>
          </a:stretch>
        </a:blipFill>
      </a:bgFillStyleLst>
    </a:fmtScheme>
  </a:themeElements>
  <a:objectDefaults>
    <a:txDef>
      <a:spPr>
        <a:solidFill>
          <a:srgbClr val="FCE3E3"/>
        </a:solidFill>
        <a:ln w="9525">
          <a:noFill/>
        </a:ln>
      </a:spPr>
      <a:bodyPr anchor="t">
        <a:spAutoFit/>
      </a:bodyPr>
      <a:lstStyle>
        <a:defPPr>
          <a:lnSpc>
            <a:spcPct val="120000"/>
          </a:lnSpc>
          <a:spcBef>
            <a:spcPct val="50000"/>
          </a:spcBef>
          <a:defRPr lang="zh-CN" altLang="zh-CN" sz="2400" b="1">
            <a:solidFill>
              <a:srgbClr val="0000FF"/>
            </a:solidFill>
            <a:latin typeface="楷体" panose="02010609060101010101" pitchFamily="49" charset="-122"/>
            <a:ea typeface="楷体" panose="02010609060101010101" pitchFamily="49"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5_暗香扑面">
  <a:themeElements>
    <a:clrScheme name="暗香扑面">
      <a:dk1>
        <a:sysClr val="windowText" lastClr="000000"/>
      </a:dk1>
      <a:lt1>
        <a:sysClr val="window" lastClr="FFFFFF"/>
      </a:lt1>
      <a:dk2>
        <a:srgbClr val="2F2F2F"/>
      </a:dk2>
      <a:lt2>
        <a:srgbClr val="FFFFF4"/>
      </a:lt2>
      <a:accent1>
        <a:srgbClr val="918415"/>
      </a:accent1>
      <a:accent2>
        <a:srgbClr val="C47546"/>
      </a:accent2>
      <a:accent3>
        <a:srgbClr val="AFB591"/>
      </a:accent3>
      <a:accent4>
        <a:srgbClr val="B9945B"/>
      </a:accent4>
      <a:accent5>
        <a:srgbClr val="85ADBC"/>
      </a:accent5>
      <a:accent6>
        <a:srgbClr val="E5B440"/>
      </a:accent6>
      <a:hlink>
        <a:srgbClr val="00D5D5"/>
      </a:hlink>
      <a:folHlink>
        <a:srgbClr val="DD00DD"/>
      </a:folHlink>
    </a:clrScheme>
    <a:fontScheme name="暗香扑面">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majorFont>
      <a:minorFont>
        <a:latin typeface="Franklin Gothic Book"/>
        <a:ea typeface=""/>
        <a:cs typeface=""/>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暗香扑面">
      <a:fillStyleLst>
        <a:solidFill>
          <a:schemeClr val="phClr"/>
        </a:solidFill>
        <a:gradFill rotWithShape="1">
          <a:gsLst>
            <a:gs pos="0">
              <a:schemeClr val="phClr">
                <a:tint val="98000"/>
                <a:satMod val="220000"/>
              </a:schemeClr>
            </a:gs>
            <a:gs pos="31000">
              <a:schemeClr val="phClr">
                <a:tint val="30000"/>
                <a:satMod val="150000"/>
              </a:schemeClr>
            </a:gs>
            <a:gs pos="91000">
              <a:schemeClr val="phClr">
                <a:tint val="96000"/>
              </a:schemeClr>
            </a:gs>
          </a:gsLst>
          <a:path path="circle">
            <a:fillToRect l="50000" t="150000" r="50000"/>
          </a:path>
        </a:gradFill>
        <a:blipFill>
          <a:blip xmlns:r="http://schemas.openxmlformats.org/officeDocument/2006/relationships" r:embed="rId1">
            <a:duotone>
              <a:schemeClr val="phClr">
                <a:shade val="28000"/>
                <a:satMod val="100000"/>
              </a:schemeClr>
              <a:schemeClr val="phClr">
                <a:tint val="100000"/>
                <a:satMod val="200000"/>
              </a:schemeClr>
            </a:duotone>
          </a:blip>
          <a:tile tx="0" ty="0" sx="80000" sy="80000" flip="none" algn="tl"/>
        </a:blip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glow rad="63500">
              <a:schemeClr val="phClr">
                <a:alpha val="45000"/>
                <a:satMod val="110000"/>
              </a:schemeClr>
            </a:glow>
          </a:effectLst>
        </a:effectStyle>
        <a:effectStyle>
          <a:effectLst>
            <a:outerShdw blurRad="34925" dist="31750" dir="5400000" algn="tl" rotWithShape="0">
              <a:srgbClr val="000000">
                <a:alpha val="50000"/>
              </a:srgbClr>
            </a:outerShdw>
          </a:effectLst>
          <a:scene3d>
            <a:camera prst="orthographicFront">
              <a:rot lat="0" lon="0" rev="0"/>
            </a:camera>
            <a:lightRig rig="flood" dir="t">
              <a:rot lat="0" lon="0" rev="5400000"/>
            </a:lightRig>
          </a:scene3d>
          <a:sp3d contourW="9525" prstMaterial="dkEdge">
            <a:bevelT w="12000" h="24150"/>
            <a:contourClr>
              <a:schemeClr val="phClr">
                <a:satMod val="110000"/>
              </a:schemeClr>
            </a:contourClr>
          </a:sp3d>
        </a:effectStyle>
        <a:effectStyle>
          <a:effectLst>
            <a:outerShdw blurRad="50800" dist="31750" dir="5400000" algn="tl" rotWithShape="0">
              <a:srgbClr val="000000">
                <a:alpha val="50000"/>
              </a:srgbClr>
            </a:outerShdw>
          </a:effectLst>
          <a:scene3d>
            <a:camera prst="orthographicFront">
              <a:rot lat="0" lon="0" rev="0"/>
            </a:camera>
            <a:lightRig rig="flood" dir="t">
              <a:rot lat="0" lon="0" rev="5400000"/>
            </a:lightRig>
          </a:scene3d>
          <a:sp3d contourW="18700" prstMaterial="dkEdge">
            <a:bevelT w="44450" h="80600"/>
            <a:contourClr>
              <a:schemeClr val="phClr">
                <a:satMod val="110000"/>
              </a:schemeClr>
            </a:contourClr>
          </a:sp3d>
        </a:effectStyle>
      </a:effectStyleLst>
      <a:bgFillStyleLst>
        <a:solidFill>
          <a:schemeClr val="phClr"/>
        </a:solidFill>
        <a:gradFill rotWithShape="1">
          <a:gsLst>
            <a:gs pos="0">
              <a:schemeClr val="phClr">
                <a:shade val="70000"/>
                <a:satMod val="1000000"/>
              </a:schemeClr>
            </a:gs>
            <a:gs pos="31000">
              <a:schemeClr val="phClr">
                <a:shade val="85000"/>
                <a:satMod val="450000"/>
              </a:schemeClr>
            </a:gs>
            <a:gs pos="100000">
              <a:schemeClr val="phClr">
                <a:tint val="70000"/>
                <a:satMod val="300000"/>
              </a:schemeClr>
            </a:gs>
          </a:gsLst>
          <a:path path="circle">
            <a:fillToRect l="50000" t="150000" r="50000"/>
          </a:path>
        </a:gradFill>
        <a:blipFill>
          <a:blip xmlns:r="http://schemas.openxmlformats.org/officeDocument/2006/relationships" r:embed="rId2">
            <a:duotone>
              <a:schemeClr val="phClr">
                <a:tint val="100000"/>
                <a:shade val="70000"/>
                <a:hueMod val="100000"/>
                <a:satMod val="100000"/>
              </a:schemeClr>
              <a:schemeClr val="phClr">
                <a:tint val="90000"/>
                <a:shade val="100000"/>
                <a:hueMod val="100000"/>
                <a:satMod val="100000"/>
              </a:schemeClr>
            </a:duotone>
          </a:blip>
          <a:stretch>
            <a:fillRect/>
          </a:stretch>
        </a:blipFill>
      </a:bgFillStyleLst>
    </a:fmtScheme>
  </a:themeElements>
  <a:objectDefaults>
    <a:txDef>
      <a:spPr>
        <a:solidFill>
          <a:srgbClr val="FCE3E3"/>
        </a:solidFill>
        <a:ln w="9525">
          <a:noFill/>
        </a:ln>
      </a:spPr>
      <a:bodyPr anchor="t">
        <a:spAutoFit/>
      </a:bodyPr>
      <a:lstStyle>
        <a:defPPr>
          <a:lnSpc>
            <a:spcPct val="120000"/>
          </a:lnSpc>
          <a:spcBef>
            <a:spcPct val="50000"/>
          </a:spcBef>
          <a:defRPr lang="zh-CN" altLang="zh-CN" sz="2400" b="1">
            <a:solidFill>
              <a:srgbClr val="0000FF"/>
            </a:solidFill>
            <a:latin typeface="楷体" panose="02010609060101010101" pitchFamily="49" charset="-122"/>
            <a:ea typeface="楷体" panose="02010609060101010101" pitchFamily="49"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6_暗香扑面">
  <a:themeElements>
    <a:clrScheme name="暗香扑面">
      <a:dk1>
        <a:sysClr val="windowText" lastClr="000000"/>
      </a:dk1>
      <a:lt1>
        <a:sysClr val="window" lastClr="FFFFFF"/>
      </a:lt1>
      <a:dk2>
        <a:srgbClr val="2F2F2F"/>
      </a:dk2>
      <a:lt2>
        <a:srgbClr val="FFFFF4"/>
      </a:lt2>
      <a:accent1>
        <a:srgbClr val="918415"/>
      </a:accent1>
      <a:accent2>
        <a:srgbClr val="C47546"/>
      </a:accent2>
      <a:accent3>
        <a:srgbClr val="AFB591"/>
      </a:accent3>
      <a:accent4>
        <a:srgbClr val="B9945B"/>
      </a:accent4>
      <a:accent5>
        <a:srgbClr val="85ADBC"/>
      </a:accent5>
      <a:accent6>
        <a:srgbClr val="E5B440"/>
      </a:accent6>
      <a:hlink>
        <a:srgbClr val="00D5D5"/>
      </a:hlink>
      <a:folHlink>
        <a:srgbClr val="DD00DD"/>
      </a:folHlink>
    </a:clrScheme>
    <a:fontScheme name="暗香扑面">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majorFont>
      <a:minorFont>
        <a:latin typeface="Franklin Gothic Book"/>
        <a:ea typeface=""/>
        <a:cs typeface=""/>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暗香扑面">
      <a:fillStyleLst>
        <a:solidFill>
          <a:schemeClr val="phClr"/>
        </a:solidFill>
        <a:gradFill rotWithShape="1">
          <a:gsLst>
            <a:gs pos="0">
              <a:schemeClr val="phClr">
                <a:tint val="98000"/>
                <a:satMod val="220000"/>
              </a:schemeClr>
            </a:gs>
            <a:gs pos="31000">
              <a:schemeClr val="phClr">
                <a:tint val="30000"/>
                <a:satMod val="150000"/>
              </a:schemeClr>
            </a:gs>
            <a:gs pos="91000">
              <a:schemeClr val="phClr">
                <a:tint val="96000"/>
              </a:schemeClr>
            </a:gs>
          </a:gsLst>
          <a:path path="circle">
            <a:fillToRect l="50000" t="150000" r="50000"/>
          </a:path>
        </a:gradFill>
        <a:blipFill>
          <a:blip xmlns:r="http://schemas.openxmlformats.org/officeDocument/2006/relationships" r:embed="rId1">
            <a:duotone>
              <a:schemeClr val="phClr">
                <a:shade val="28000"/>
                <a:satMod val="100000"/>
              </a:schemeClr>
              <a:schemeClr val="phClr">
                <a:tint val="100000"/>
                <a:satMod val="200000"/>
              </a:schemeClr>
            </a:duotone>
          </a:blip>
          <a:tile tx="0" ty="0" sx="80000" sy="80000" flip="none" algn="tl"/>
        </a:blip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glow rad="63500">
              <a:schemeClr val="phClr">
                <a:alpha val="45000"/>
                <a:satMod val="110000"/>
              </a:schemeClr>
            </a:glow>
          </a:effectLst>
        </a:effectStyle>
        <a:effectStyle>
          <a:effectLst>
            <a:outerShdw blurRad="34925" dist="31750" dir="5400000" algn="tl" rotWithShape="0">
              <a:srgbClr val="000000">
                <a:alpha val="50000"/>
              </a:srgbClr>
            </a:outerShdw>
          </a:effectLst>
          <a:scene3d>
            <a:camera prst="orthographicFront">
              <a:rot lat="0" lon="0" rev="0"/>
            </a:camera>
            <a:lightRig rig="flood" dir="t">
              <a:rot lat="0" lon="0" rev="5400000"/>
            </a:lightRig>
          </a:scene3d>
          <a:sp3d contourW="9525" prstMaterial="dkEdge">
            <a:bevelT w="12000" h="24150"/>
            <a:contourClr>
              <a:schemeClr val="phClr">
                <a:satMod val="110000"/>
              </a:schemeClr>
            </a:contourClr>
          </a:sp3d>
        </a:effectStyle>
        <a:effectStyle>
          <a:effectLst>
            <a:outerShdw blurRad="50800" dist="31750" dir="5400000" algn="tl" rotWithShape="0">
              <a:srgbClr val="000000">
                <a:alpha val="50000"/>
              </a:srgbClr>
            </a:outerShdw>
          </a:effectLst>
          <a:scene3d>
            <a:camera prst="orthographicFront">
              <a:rot lat="0" lon="0" rev="0"/>
            </a:camera>
            <a:lightRig rig="flood" dir="t">
              <a:rot lat="0" lon="0" rev="5400000"/>
            </a:lightRig>
          </a:scene3d>
          <a:sp3d contourW="18700" prstMaterial="dkEdge">
            <a:bevelT w="44450" h="80600"/>
            <a:contourClr>
              <a:schemeClr val="phClr">
                <a:satMod val="110000"/>
              </a:schemeClr>
            </a:contourClr>
          </a:sp3d>
        </a:effectStyle>
      </a:effectStyleLst>
      <a:bgFillStyleLst>
        <a:solidFill>
          <a:schemeClr val="phClr"/>
        </a:solidFill>
        <a:gradFill rotWithShape="1">
          <a:gsLst>
            <a:gs pos="0">
              <a:schemeClr val="phClr">
                <a:shade val="70000"/>
                <a:satMod val="1000000"/>
              </a:schemeClr>
            </a:gs>
            <a:gs pos="31000">
              <a:schemeClr val="phClr">
                <a:shade val="85000"/>
                <a:satMod val="450000"/>
              </a:schemeClr>
            </a:gs>
            <a:gs pos="100000">
              <a:schemeClr val="phClr">
                <a:tint val="70000"/>
                <a:satMod val="300000"/>
              </a:schemeClr>
            </a:gs>
          </a:gsLst>
          <a:path path="circle">
            <a:fillToRect l="50000" t="150000" r="50000"/>
          </a:path>
        </a:gradFill>
        <a:blipFill>
          <a:blip xmlns:r="http://schemas.openxmlformats.org/officeDocument/2006/relationships" r:embed="rId2">
            <a:duotone>
              <a:schemeClr val="phClr">
                <a:tint val="100000"/>
                <a:shade val="70000"/>
                <a:hueMod val="100000"/>
                <a:satMod val="100000"/>
              </a:schemeClr>
              <a:schemeClr val="phClr">
                <a:tint val="90000"/>
                <a:shade val="100000"/>
                <a:hueMod val="100000"/>
                <a:satMod val="100000"/>
              </a:schemeClr>
            </a:duotone>
          </a:blip>
          <a:stretch>
            <a:fillRect/>
          </a:stretch>
        </a:blipFill>
      </a:bgFillStyleLst>
    </a:fmtScheme>
  </a:themeElements>
  <a:objectDefaults>
    <a:txDef>
      <a:spPr>
        <a:solidFill>
          <a:srgbClr val="FCE3E3"/>
        </a:solidFill>
        <a:ln w="9525">
          <a:noFill/>
        </a:ln>
      </a:spPr>
      <a:bodyPr anchor="t">
        <a:spAutoFit/>
      </a:bodyPr>
      <a:lstStyle>
        <a:defPPr>
          <a:lnSpc>
            <a:spcPct val="120000"/>
          </a:lnSpc>
          <a:spcBef>
            <a:spcPct val="50000"/>
          </a:spcBef>
          <a:defRPr lang="zh-CN" altLang="zh-CN" sz="2400" b="1">
            <a:solidFill>
              <a:srgbClr val="0000FF"/>
            </a:solidFill>
            <a:latin typeface="楷体" panose="02010609060101010101" pitchFamily="49" charset="-122"/>
            <a:ea typeface="楷体" panose="02010609060101010101" pitchFamily="49"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7_暗香扑面">
  <a:themeElements>
    <a:clrScheme name="暗香扑面">
      <a:dk1>
        <a:sysClr val="windowText" lastClr="000000"/>
      </a:dk1>
      <a:lt1>
        <a:sysClr val="window" lastClr="FFFFFF"/>
      </a:lt1>
      <a:dk2>
        <a:srgbClr val="2F2F2F"/>
      </a:dk2>
      <a:lt2>
        <a:srgbClr val="FFFFF4"/>
      </a:lt2>
      <a:accent1>
        <a:srgbClr val="918415"/>
      </a:accent1>
      <a:accent2>
        <a:srgbClr val="C47546"/>
      </a:accent2>
      <a:accent3>
        <a:srgbClr val="AFB591"/>
      </a:accent3>
      <a:accent4>
        <a:srgbClr val="B9945B"/>
      </a:accent4>
      <a:accent5>
        <a:srgbClr val="85ADBC"/>
      </a:accent5>
      <a:accent6>
        <a:srgbClr val="E5B440"/>
      </a:accent6>
      <a:hlink>
        <a:srgbClr val="00D5D5"/>
      </a:hlink>
      <a:folHlink>
        <a:srgbClr val="DD00DD"/>
      </a:folHlink>
    </a:clrScheme>
    <a:fontScheme name="暗香扑面">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majorFont>
      <a:minorFont>
        <a:latin typeface="Franklin Gothic Book"/>
        <a:ea typeface=""/>
        <a:cs typeface=""/>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暗香扑面">
      <a:fillStyleLst>
        <a:solidFill>
          <a:schemeClr val="phClr"/>
        </a:solidFill>
        <a:gradFill rotWithShape="1">
          <a:gsLst>
            <a:gs pos="0">
              <a:schemeClr val="phClr">
                <a:tint val="98000"/>
                <a:satMod val="220000"/>
              </a:schemeClr>
            </a:gs>
            <a:gs pos="31000">
              <a:schemeClr val="phClr">
                <a:tint val="30000"/>
                <a:satMod val="150000"/>
              </a:schemeClr>
            </a:gs>
            <a:gs pos="91000">
              <a:schemeClr val="phClr">
                <a:tint val="96000"/>
              </a:schemeClr>
            </a:gs>
          </a:gsLst>
          <a:path path="circle">
            <a:fillToRect l="50000" t="150000" r="50000"/>
          </a:path>
        </a:gradFill>
        <a:blipFill>
          <a:blip xmlns:r="http://schemas.openxmlformats.org/officeDocument/2006/relationships" r:embed="rId1">
            <a:duotone>
              <a:schemeClr val="phClr">
                <a:shade val="28000"/>
                <a:satMod val="100000"/>
              </a:schemeClr>
              <a:schemeClr val="phClr">
                <a:tint val="100000"/>
                <a:satMod val="200000"/>
              </a:schemeClr>
            </a:duotone>
          </a:blip>
          <a:tile tx="0" ty="0" sx="80000" sy="80000" flip="none" algn="tl"/>
        </a:blip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glow rad="63500">
              <a:schemeClr val="phClr">
                <a:alpha val="45000"/>
                <a:satMod val="110000"/>
              </a:schemeClr>
            </a:glow>
          </a:effectLst>
        </a:effectStyle>
        <a:effectStyle>
          <a:effectLst>
            <a:outerShdw blurRad="34925" dist="31750" dir="5400000" algn="tl" rotWithShape="0">
              <a:srgbClr val="000000">
                <a:alpha val="50000"/>
              </a:srgbClr>
            </a:outerShdw>
          </a:effectLst>
          <a:scene3d>
            <a:camera prst="orthographicFront">
              <a:rot lat="0" lon="0" rev="0"/>
            </a:camera>
            <a:lightRig rig="flood" dir="t">
              <a:rot lat="0" lon="0" rev="5400000"/>
            </a:lightRig>
          </a:scene3d>
          <a:sp3d contourW="9525" prstMaterial="dkEdge">
            <a:bevelT w="12000" h="24150"/>
            <a:contourClr>
              <a:schemeClr val="phClr">
                <a:satMod val="110000"/>
              </a:schemeClr>
            </a:contourClr>
          </a:sp3d>
        </a:effectStyle>
        <a:effectStyle>
          <a:effectLst>
            <a:outerShdw blurRad="50800" dist="31750" dir="5400000" algn="tl" rotWithShape="0">
              <a:srgbClr val="000000">
                <a:alpha val="50000"/>
              </a:srgbClr>
            </a:outerShdw>
          </a:effectLst>
          <a:scene3d>
            <a:camera prst="orthographicFront">
              <a:rot lat="0" lon="0" rev="0"/>
            </a:camera>
            <a:lightRig rig="flood" dir="t">
              <a:rot lat="0" lon="0" rev="5400000"/>
            </a:lightRig>
          </a:scene3d>
          <a:sp3d contourW="18700" prstMaterial="dkEdge">
            <a:bevelT w="44450" h="80600"/>
            <a:contourClr>
              <a:schemeClr val="phClr">
                <a:satMod val="110000"/>
              </a:schemeClr>
            </a:contourClr>
          </a:sp3d>
        </a:effectStyle>
      </a:effectStyleLst>
      <a:bgFillStyleLst>
        <a:solidFill>
          <a:schemeClr val="phClr"/>
        </a:solidFill>
        <a:gradFill rotWithShape="1">
          <a:gsLst>
            <a:gs pos="0">
              <a:schemeClr val="phClr">
                <a:shade val="70000"/>
                <a:satMod val="1000000"/>
              </a:schemeClr>
            </a:gs>
            <a:gs pos="31000">
              <a:schemeClr val="phClr">
                <a:shade val="85000"/>
                <a:satMod val="450000"/>
              </a:schemeClr>
            </a:gs>
            <a:gs pos="100000">
              <a:schemeClr val="phClr">
                <a:tint val="70000"/>
                <a:satMod val="300000"/>
              </a:schemeClr>
            </a:gs>
          </a:gsLst>
          <a:path path="circle">
            <a:fillToRect l="50000" t="150000" r="50000"/>
          </a:path>
        </a:gradFill>
        <a:blipFill>
          <a:blip xmlns:r="http://schemas.openxmlformats.org/officeDocument/2006/relationships" r:embed="rId2">
            <a:duotone>
              <a:schemeClr val="phClr">
                <a:tint val="100000"/>
                <a:shade val="70000"/>
                <a:hueMod val="100000"/>
                <a:satMod val="100000"/>
              </a:schemeClr>
              <a:schemeClr val="phClr">
                <a:tint val="90000"/>
                <a:shade val="100000"/>
                <a:hueMod val="100000"/>
                <a:satMod val="100000"/>
              </a:schemeClr>
            </a:duotone>
          </a:blip>
          <a:stretch>
            <a:fillRect/>
          </a:stretch>
        </a:blipFill>
      </a:bgFillStyleLst>
    </a:fmtScheme>
  </a:themeElements>
  <a:objectDefaults>
    <a:txDef>
      <a:spPr>
        <a:solidFill>
          <a:srgbClr val="FCE3E3"/>
        </a:solidFill>
        <a:ln w="9525">
          <a:noFill/>
        </a:ln>
      </a:spPr>
      <a:bodyPr anchor="t">
        <a:spAutoFit/>
      </a:bodyPr>
      <a:lstStyle>
        <a:defPPr>
          <a:lnSpc>
            <a:spcPct val="120000"/>
          </a:lnSpc>
          <a:spcBef>
            <a:spcPct val="50000"/>
          </a:spcBef>
          <a:defRPr lang="zh-CN" altLang="zh-CN" sz="2400" b="1">
            <a:solidFill>
              <a:srgbClr val="0000FF"/>
            </a:solidFill>
            <a:latin typeface="楷体" panose="02010609060101010101" pitchFamily="49" charset="-122"/>
            <a:ea typeface="楷体" panose="02010609060101010101" pitchFamily="49"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8_暗香扑面">
  <a:themeElements>
    <a:clrScheme name="暗香扑面">
      <a:dk1>
        <a:sysClr val="windowText" lastClr="000000"/>
      </a:dk1>
      <a:lt1>
        <a:sysClr val="window" lastClr="FFFFFF"/>
      </a:lt1>
      <a:dk2>
        <a:srgbClr val="2F2F2F"/>
      </a:dk2>
      <a:lt2>
        <a:srgbClr val="FFFFF4"/>
      </a:lt2>
      <a:accent1>
        <a:srgbClr val="918415"/>
      </a:accent1>
      <a:accent2>
        <a:srgbClr val="C47546"/>
      </a:accent2>
      <a:accent3>
        <a:srgbClr val="AFB591"/>
      </a:accent3>
      <a:accent4>
        <a:srgbClr val="B9945B"/>
      </a:accent4>
      <a:accent5>
        <a:srgbClr val="85ADBC"/>
      </a:accent5>
      <a:accent6>
        <a:srgbClr val="E5B440"/>
      </a:accent6>
      <a:hlink>
        <a:srgbClr val="00D5D5"/>
      </a:hlink>
      <a:folHlink>
        <a:srgbClr val="DD00DD"/>
      </a:folHlink>
    </a:clrScheme>
    <a:fontScheme name="暗香扑面">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majorFont>
      <a:minorFont>
        <a:latin typeface="Franklin Gothic Book"/>
        <a:ea typeface=""/>
        <a:cs typeface=""/>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暗香扑面">
      <a:fillStyleLst>
        <a:solidFill>
          <a:schemeClr val="phClr"/>
        </a:solidFill>
        <a:gradFill rotWithShape="1">
          <a:gsLst>
            <a:gs pos="0">
              <a:schemeClr val="phClr">
                <a:tint val="98000"/>
                <a:satMod val="220000"/>
              </a:schemeClr>
            </a:gs>
            <a:gs pos="31000">
              <a:schemeClr val="phClr">
                <a:tint val="30000"/>
                <a:satMod val="150000"/>
              </a:schemeClr>
            </a:gs>
            <a:gs pos="91000">
              <a:schemeClr val="phClr">
                <a:tint val="96000"/>
              </a:schemeClr>
            </a:gs>
          </a:gsLst>
          <a:path path="circle">
            <a:fillToRect l="50000" t="150000" r="50000"/>
          </a:path>
        </a:gradFill>
        <a:blipFill>
          <a:blip xmlns:r="http://schemas.openxmlformats.org/officeDocument/2006/relationships" r:embed="rId1">
            <a:duotone>
              <a:schemeClr val="phClr">
                <a:shade val="28000"/>
                <a:satMod val="100000"/>
              </a:schemeClr>
              <a:schemeClr val="phClr">
                <a:tint val="100000"/>
                <a:satMod val="200000"/>
              </a:schemeClr>
            </a:duotone>
          </a:blip>
          <a:tile tx="0" ty="0" sx="80000" sy="80000" flip="none" algn="tl"/>
        </a:blip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glow rad="63500">
              <a:schemeClr val="phClr">
                <a:alpha val="45000"/>
                <a:satMod val="110000"/>
              </a:schemeClr>
            </a:glow>
          </a:effectLst>
        </a:effectStyle>
        <a:effectStyle>
          <a:effectLst>
            <a:outerShdw blurRad="34925" dist="31750" dir="5400000" algn="tl" rotWithShape="0">
              <a:srgbClr val="000000">
                <a:alpha val="50000"/>
              </a:srgbClr>
            </a:outerShdw>
          </a:effectLst>
          <a:scene3d>
            <a:camera prst="orthographicFront">
              <a:rot lat="0" lon="0" rev="0"/>
            </a:camera>
            <a:lightRig rig="flood" dir="t">
              <a:rot lat="0" lon="0" rev="5400000"/>
            </a:lightRig>
          </a:scene3d>
          <a:sp3d contourW="9525" prstMaterial="dkEdge">
            <a:bevelT w="12000" h="24150"/>
            <a:contourClr>
              <a:schemeClr val="phClr">
                <a:satMod val="110000"/>
              </a:schemeClr>
            </a:contourClr>
          </a:sp3d>
        </a:effectStyle>
        <a:effectStyle>
          <a:effectLst>
            <a:outerShdw blurRad="50800" dist="31750" dir="5400000" algn="tl" rotWithShape="0">
              <a:srgbClr val="000000">
                <a:alpha val="50000"/>
              </a:srgbClr>
            </a:outerShdw>
          </a:effectLst>
          <a:scene3d>
            <a:camera prst="orthographicFront">
              <a:rot lat="0" lon="0" rev="0"/>
            </a:camera>
            <a:lightRig rig="flood" dir="t">
              <a:rot lat="0" lon="0" rev="5400000"/>
            </a:lightRig>
          </a:scene3d>
          <a:sp3d contourW="18700" prstMaterial="dkEdge">
            <a:bevelT w="44450" h="80600"/>
            <a:contourClr>
              <a:schemeClr val="phClr">
                <a:satMod val="110000"/>
              </a:schemeClr>
            </a:contourClr>
          </a:sp3d>
        </a:effectStyle>
      </a:effectStyleLst>
      <a:bgFillStyleLst>
        <a:solidFill>
          <a:schemeClr val="phClr"/>
        </a:solidFill>
        <a:gradFill rotWithShape="1">
          <a:gsLst>
            <a:gs pos="0">
              <a:schemeClr val="phClr">
                <a:shade val="70000"/>
                <a:satMod val="1000000"/>
              </a:schemeClr>
            </a:gs>
            <a:gs pos="31000">
              <a:schemeClr val="phClr">
                <a:shade val="85000"/>
                <a:satMod val="450000"/>
              </a:schemeClr>
            </a:gs>
            <a:gs pos="100000">
              <a:schemeClr val="phClr">
                <a:tint val="70000"/>
                <a:satMod val="300000"/>
              </a:schemeClr>
            </a:gs>
          </a:gsLst>
          <a:path path="circle">
            <a:fillToRect l="50000" t="150000" r="50000"/>
          </a:path>
        </a:gradFill>
        <a:blipFill>
          <a:blip xmlns:r="http://schemas.openxmlformats.org/officeDocument/2006/relationships" r:embed="rId2">
            <a:duotone>
              <a:schemeClr val="phClr">
                <a:tint val="100000"/>
                <a:shade val="70000"/>
                <a:hueMod val="100000"/>
                <a:satMod val="100000"/>
              </a:schemeClr>
              <a:schemeClr val="phClr">
                <a:tint val="90000"/>
                <a:shade val="100000"/>
                <a:hueMod val="100000"/>
                <a:satMod val="100000"/>
              </a:schemeClr>
            </a:duotone>
          </a:blip>
          <a:stretch>
            <a:fillRect/>
          </a:stretch>
        </a:blipFill>
      </a:bgFillStyleLst>
    </a:fmtScheme>
  </a:themeElements>
  <a:objectDefaults>
    <a:txDef>
      <a:spPr>
        <a:solidFill>
          <a:srgbClr val="FCE3E3"/>
        </a:solidFill>
        <a:ln w="9525">
          <a:noFill/>
        </a:ln>
      </a:spPr>
      <a:bodyPr anchor="t">
        <a:spAutoFit/>
      </a:bodyPr>
      <a:lstStyle>
        <a:defPPr>
          <a:lnSpc>
            <a:spcPct val="120000"/>
          </a:lnSpc>
          <a:spcBef>
            <a:spcPct val="50000"/>
          </a:spcBef>
          <a:defRPr lang="zh-CN" altLang="zh-CN" sz="2400" b="1">
            <a:solidFill>
              <a:srgbClr val="0000FF"/>
            </a:solidFill>
            <a:latin typeface="楷体" panose="02010609060101010101" pitchFamily="49" charset="-122"/>
            <a:ea typeface="楷体" panose="02010609060101010101" pitchFamily="49"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9_暗香扑面">
  <a:themeElements>
    <a:clrScheme name="暗香扑面">
      <a:dk1>
        <a:sysClr val="windowText" lastClr="000000"/>
      </a:dk1>
      <a:lt1>
        <a:sysClr val="window" lastClr="FFFFFF"/>
      </a:lt1>
      <a:dk2>
        <a:srgbClr val="2F2F2F"/>
      </a:dk2>
      <a:lt2>
        <a:srgbClr val="FFFFF4"/>
      </a:lt2>
      <a:accent1>
        <a:srgbClr val="918415"/>
      </a:accent1>
      <a:accent2>
        <a:srgbClr val="C47546"/>
      </a:accent2>
      <a:accent3>
        <a:srgbClr val="AFB591"/>
      </a:accent3>
      <a:accent4>
        <a:srgbClr val="B9945B"/>
      </a:accent4>
      <a:accent5>
        <a:srgbClr val="85ADBC"/>
      </a:accent5>
      <a:accent6>
        <a:srgbClr val="E5B440"/>
      </a:accent6>
      <a:hlink>
        <a:srgbClr val="00D5D5"/>
      </a:hlink>
      <a:folHlink>
        <a:srgbClr val="DD00DD"/>
      </a:folHlink>
    </a:clrScheme>
    <a:fontScheme name="暗香扑面">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majorFont>
      <a:minorFont>
        <a:latin typeface="Franklin Gothic Book"/>
        <a:ea typeface=""/>
        <a:cs typeface=""/>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暗香扑面">
      <a:fillStyleLst>
        <a:solidFill>
          <a:schemeClr val="phClr"/>
        </a:solidFill>
        <a:gradFill rotWithShape="1">
          <a:gsLst>
            <a:gs pos="0">
              <a:schemeClr val="phClr">
                <a:tint val="98000"/>
                <a:satMod val="220000"/>
              </a:schemeClr>
            </a:gs>
            <a:gs pos="31000">
              <a:schemeClr val="phClr">
                <a:tint val="30000"/>
                <a:satMod val="150000"/>
              </a:schemeClr>
            </a:gs>
            <a:gs pos="91000">
              <a:schemeClr val="phClr">
                <a:tint val="96000"/>
              </a:schemeClr>
            </a:gs>
          </a:gsLst>
          <a:path path="circle">
            <a:fillToRect l="50000" t="150000" r="50000"/>
          </a:path>
        </a:gradFill>
        <a:blipFill>
          <a:blip xmlns:r="http://schemas.openxmlformats.org/officeDocument/2006/relationships" r:embed="rId1">
            <a:duotone>
              <a:schemeClr val="phClr">
                <a:shade val="28000"/>
                <a:satMod val="100000"/>
              </a:schemeClr>
              <a:schemeClr val="phClr">
                <a:tint val="100000"/>
                <a:satMod val="200000"/>
              </a:schemeClr>
            </a:duotone>
          </a:blip>
          <a:tile tx="0" ty="0" sx="80000" sy="80000" flip="none" algn="tl"/>
        </a:blip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glow rad="63500">
              <a:schemeClr val="phClr">
                <a:alpha val="45000"/>
                <a:satMod val="110000"/>
              </a:schemeClr>
            </a:glow>
          </a:effectLst>
        </a:effectStyle>
        <a:effectStyle>
          <a:effectLst>
            <a:outerShdw blurRad="34925" dist="31750" dir="5400000" algn="tl" rotWithShape="0">
              <a:srgbClr val="000000">
                <a:alpha val="50000"/>
              </a:srgbClr>
            </a:outerShdw>
          </a:effectLst>
          <a:scene3d>
            <a:camera prst="orthographicFront">
              <a:rot lat="0" lon="0" rev="0"/>
            </a:camera>
            <a:lightRig rig="flood" dir="t">
              <a:rot lat="0" lon="0" rev="5400000"/>
            </a:lightRig>
          </a:scene3d>
          <a:sp3d contourW="9525" prstMaterial="dkEdge">
            <a:bevelT w="12000" h="24150"/>
            <a:contourClr>
              <a:schemeClr val="phClr">
                <a:satMod val="110000"/>
              </a:schemeClr>
            </a:contourClr>
          </a:sp3d>
        </a:effectStyle>
        <a:effectStyle>
          <a:effectLst>
            <a:outerShdw blurRad="50800" dist="31750" dir="5400000" algn="tl" rotWithShape="0">
              <a:srgbClr val="000000">
                <a:alpha val="50000"/>
              </a:srgbClr>
            </a:outerShdw>
          </a:effectLst>
          <a:scene3d>
            <a:camera prst="orthographicFront">
              <a:rot lat="0" lon="0" rev="0"/>
            </a:camera>
            <a:lightRig rig="flood" dir="t">
              <a:rot lat="0" lon="0" rev="5400000"/>
            </a:lightRig>
          </a:scene3d>
          <a:sp3d contourW="18700" prstMaterial="dkEdge">
            <a:bevelT w="44450" h="80600"/>
            <a:contourClr>
              <a:schemeClr val="phClr">
                <a:satMod val="110000"/>
              </a:schemeClr>
            </a:contourClr>
          </a:sp3d>
        </a:effectStyle>
      </a:effectStyleLst>
      <a:bgFillStyleLst>
        <a:solidFill>
          <a:schemeClr val="phClr"/>
        </a:solidFill>
        <a:gradFill rotWithShape="1">
          <a:gsLst>
            <a:gs pos="0">
              <a:schemeClr val="phClr">
                <a:shade val="70000"/>
                <a:satMod val="1000000"/>
              </a:schemeClr>
            </a:gs>
            <a:gs pos="31000">
              <a:schemeClr val="phClr">
                <a:shade val="85000"/>
                <a:satMod val="450000"/>
              </a:schemeClr>
            </a:gs>
            <a:gs pos="100000">
              <a:schemeClr val="phClr">
                <a:tint val="70000"/>
                <a:satMod val="300000"/>
              </a:schemeClr>
            </a:gs>
          </a:gsLst>
          <a:path path="circle">
            <a:fillToRect l="50000" t="150000" r="50000"/>
          </a:path>
        </a:gradFill>
        <a:blipFill>
          <a:blip xmlns:r="http://schemas.openxmlformats.org/officeDocument/2006/relationships" r:embed="rId2">
            <a:duotone>
              <a:schemeClr val="phClr">
                <a:tint val="100000"/>
                <a:shade val="70000"/>
                <a:hueMod val="100000"/>
                <a:satMod val="100000"/>
              </a:schemeClr>
              <a:schemeClr val="phClr">
                <a:tint val="90000"/>
                <a:shade val="100000"/>
                <a:hueMod val="100000"/>
                <a:satMod val="100000"/>
              </a:schemeClr>
            </a:duotone>
          </a:blip>
          <a:stretch>
            <a:fillRect/>
          </a:stretch>
        </a:blipFill>
      </a:bgFillStyleLst>
    </a:fmtScheme>
  </a:themeElements>
  <a:objectDefaults>
    <a:txDef>
      <a:spPr>
        <a:solidFill>
          <a:srgbClr val="FCE3E3"/>
        </a:solidFill>
        <a:ln w="9525">
          <a:noFill/>
        </a:ln>
      </a:spPr>
      <a:bodyPr anchor="t">
        <a:spAutoFit/>
      </a:bodyPr>
      <a:lstStyle>
        <a:defPPr>
          <a:lnSpc>
            <a:spcPct val="120000"/>
          </a:lnSpc>
          <a:spcBef>
            <a:spcPct val="50000"/>
          </a:spcBef>
          <a:defRPr lang="zh-CN" altLang="zh-CN" sz="2400" b="1">
            <a:solidFill>
              <a:srgbClr val="0000FF"/>
            </a:solidFill>
            <a:latin typeface="楷体" panose="02010609060101010101" pitchFamily="49" charset="-122"/>
            <a:ea typeface="楷体" panose="02010609060101010101" pitchFamily="49"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Fan</Template>
  <TotalTime>0</TotalTime>
  <Words>5335</Words>
  <Application>WPS 演示</Application>
  <PresentationFormat>在屏幕上显示</PresentationFormat>
  <Paragraphs>425</Paragraphs>
  <Slides>37</Slides>
  <Notes>3</Notes>
  <HiddenSlides>0</HiddenSlides>
  <MMClips>0</MMClips>
  <ScaleCrop>false</ScaleCrop>
  <HeadingPairs>
    <vt:vector size="6" baseType="variant">
      <vt:variant>
        <vt:lpstr>已用的字体</vt:lpstr>
      </vt:variant>
      <vt:variant>
        <vt:i4>20</vt:i4>
      </vt:variant>
      <vt:variant>
        <vt:lpstr>主题</vt:lpstr>
      </vt:variant>
      <vt:variant>
        <vt:i4>9</vt:i4>
      </vt:variant>
      <vt:variant>
        <vt:lpstr>幻灯片标题</vt:lpstr>
      </vt:variant>
      <vt:variant>
        <vt:i4>37</vt:i4>
      </vt:variant>
    </vt:vector>
  </HeadingPairs>
  <TitlesOfParts>
    <vt:vector size="66" baseType="lpstr">
      <vt:lpstr>Arial</vt:lpstr>
      <vt:lpstr>宋体</vt:lpstr>
      <vt:lpstr>Wingdings</vt:lpstr>
      <vt:lpstr>楷体</vt:lpstr>
      <vt:lpstr>Franklin Gothic Book</vt:lpstr>
      <vt:lpstr>黑体</vt:lpstr>
      <vt:lpstr>微软雅黑</vt:lpstr>
      <vt:lpstr>Franklin Gothic Medium</vt:lpstr>
      <vt:lpstr>Wingdings 2</vt:lpstr>
      <vt:lpstr>Arial</vt:lpstr>
      <vt:lpstr>Wingdings</vt:lpstr>
      <vt:lpstr>时尚中黑简体</vt:lpstr>
      <vt:lpstr>Calibri</vt:lpstr>
      <vt:lpstr>SimSun-ExtB</vt:lpstr>
      <vt:lpstr>Arial Narrow</vt:lpstr>
      <vt:lpstr>Arial Unicode MS</vt:lpstr>
      <vt:lpstr>Arial Black</vt:lpstr>
      <vt:lpstr>楷体_GB2312</vt:lpstr>
      <vt:lpstr>新宋体</vt:lpstr>
      <vt:lpstr>Times New Roman</vt:lpstr>
      <vt:lpstr>暗香扑面</vt:lpstr>
      <vt:lpstr>1_暗香扑面</vt:lpstr>
      <vt:lpstr>2_暗香扑面</vt:lpstr>
      <vt:lpstr>4_暗香扑面</vt:lpstr>
      <vt:lpstr>5_暗香扑面</vt:lpstr>
      <vt:lpstr>6_暗香扑面</vt:lpstr>
      <vt:lpstr>7_暗香扑面</vt:lpstr>
      <vt:lpstr>8_暗香扑面</vt:lpstr>
      <vt:lpstr>9_暗香扑面</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Administrator</cp:lastModifiedBy>
  <cp:revision>169</cp:revision>
  <dcterms:created xsi:type="dcterms:W3CDTF">2015-03-23T10:53:00Z</dcterms:created>
  <dcterms:modified xsi:type="dcterms:W3CDTF">2020-11-06T07:40:22Z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2052-11.1.0.10132</vt:lpwstr>
  </property>
</Properties>
</file>