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80" r:id="rId4"/>
  </p:sldMasterIdLst>
  <p:sldIdLst>
    <p:sldId id="268" r:id="rId5"/>
    <p:sldId id="271" r:id="rId6"/>
    <p:sldId id="269" r:id="rId7"/>
    <p:sldId id="274" r:id="rId8"/>
    <p:sldId id="277" r:id="rId9"/>
    <p:sldId id="275" r:id="rId10"/>
    <p:sldId id="276" r:id="rId11"/>
    <p:sldId id="273" r:id="rId12"/>
    <p:sldId id="293" r:id="rId13"/>
    <p:sldId id="279" r:id="rId14"/>
    <p:sldId id="289" r:id="rId15"/>
    <p:sldId id="287" r:id="rId16"/>
    <p:sldId id="288" r:id="rId17"/>
    <p:sldId id="272" r:id="rId18"/>
    <p:sldId id="286" r:id="rId19"/>
    <p:sldId id="291" r:id="rId20"/>
    <p:sldId id="290" r:id="rId21"/>
    <p:sldId id="281" r:id="rId22"/>
    <p:sldId id="282" r:id="rId23"/>
    <p:sldId id="283" r:id="rId24"/>
    <p:sldId id="284" r:id="rId25"/>
    <p:sldId id="285"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17">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1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tags" Target="tags/tag48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Master" Target="slideMasters/slideMaster2.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image" Target="../media/image1.jpeg"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image" Target="../media/image2.jpeg"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image" Target="../media/image2.jpeg"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image" Target="../media/image2.jpeg"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image" Target="../media/image3.pn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tags" Target="../tags/tag156.xml" /><Relationship Id="rId11" Type="http://schemas.openxmlformats.org/officeDocument/2006/relationships/tags" Target="../tags/tag157.xml" /><Relationship Id="rId12" Type="http://schemas.openxmlformats.org/officeDocument/2006/relationships/slideMaster" Target="../slideMasters/slideMaster2.xml" /><Relationship Id="rId2" Type="http://schemas.openxmlformats.org/officeDocument/2006/relationships/tags" Target="../tags/tag150.xml" /><Relationship Id="rId3" Type="http://schemas.openxmlformats.org/officeDocument/2006/relationships/image" Target="../media/image3.png" /><Relationship Id="rId4" Type="http://schemas.openxmlformats.org/officeDocument/2006/relationships/tags" Target="../tags/tag151.xml" /><Relationship Id="rId5" Type="http://schemas.openxmlformats.org/officeDocument/2006/relationships/image" Target="../media/image4.png"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8.xml" /><Relationship Id="rId10" Type="http://schemas.openxmlformats.org/officeDocument/2006/relationships/tags" Target="../tags/tag166.xml" /><Relationship Id="rId11" Type="http://schemas.openxmlformats.org/officeDocument/2006/relationships/slideMaster" Target="../slideMasters/slideMaster2.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image" Target="../media/image4.png"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7.xml" /><Relationship Id="rId10" Type="http://schemas.openxmlformats.org/officeDocument/2006/relationships/tags" Target="../tags/tag175.xml" /><Relationship Id="rId11" Type="http://schemas.openxmlformats.org/officeDocument/2006/relationships/slideMaster" Target="../slideMasters/slideMaster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image" Target="../media/image4.png"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6.xml" /><Relationship Id="rId10" Type="http://schemas.openxmlformats.org/officeDocument/2006/relationships/tags" Target="../tags/tag184.xml" /><Relationship Id="rId11" Type="http://schemas.openxmlformats.org/officeDocument/2006/relationships/slideMaster" Target="../slideMasters/slideMaster2.xml" /><Relationship Id="rId2" Type="http://schemas.openxmlformats.org/officeDocument/2006/relationships/tags" Target="../tags/tag177.xml" /><Relationship Id="rId3" Type="http://schemas.openxmlformats.org/officeDocument/2006/relationships/image" Target="../media/image5.png"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5.xml" /><Relationship Id="rId10" Type="http://schemas.openxmlformats.org/officeDocument/2006/relationships/tags" Target="../tags/tag193.xml" /><Relationship Id="rId11" Type="http://schemas.openxmlformats.org/officeDocument/2006/relationships/tags" Target="../tags/tag194.xml" /><Relationship Id="rId12" Type="http://schemas.openxmlformats.org/officeDocument/2006/relationships/tags" Target="../tags/tag195.xml" /><Relationship Id="rId13"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6.xml" /><Relationship Id="rId10" Type="http://schemas.openxmlformats.org/officeDocument/2006/relationships/tags" Target="../tags/tag203.xml" /><Relationship Id="rId11" Type="http://schemas.openxmlformats.org/officeDocument/2006/relationships/tags" Target="../tags/tag204.xml" /><Relationship Id="rId12" Type="http://schemas.openxmlformats.org/officeDocument/2006/relationships/slideMaster" Target="../slideMasters/slideMaster2.xml" /><Relationship Id="rId2" Type="http://schemas.openxmlformats.org/officeDocument/2006/relationships/tags" Target="../tags/tag197.xml" /><Relationship Id="rId3" Type="http://schemas.openxmlformats.org/officeDocument/2006/relationships/image" Target="../media/image6.png" /><Relationship Id="rId4" Type="http://schemas.openxmlformats.org/officeDocument/2006/relationships/tags" Target="../tags/tag198.xml" /><Relationship Id="rId5" Type="http://schemas.openxmlformats.org/officeDocument/2006/relationships/image" Target="../media/image7.png"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05.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18.xml" /><Relationship Id="rId10" Type="http://schemas.openxmlformats.org/officeDocument/2006/relationships/tags" Target="../tags/tag225.xml" /><Relationship Id="rId11" Type="http://schemas.openxmlformats.org/officeDocument/2006/relationships/slideMaster" Target="../slideMasters/slideMaster3.xml" /><Relationship Id="rId2" Type="http://schemas.openxmlformats.org/officeDocument/2006/relationships/image" Target="file:///C:\Users\D69LXP2\Desktop\400px_tools/pic_temp/pic_sup.png" TargetMode="External" /><Relationship Id="rId3" Type="http://schemas.openxmlformats.org/officeDocument/2006/relationships/image" Target="../media/image8.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26.xml" /><Relationship Id="rId10" Type="http://schemas.openxmlformats.org/officeDocument/2006/relationships/tags" Target="../tags/tag231.xml" /><Relationship Id="rId11" Type="http://schemas.openxmlformats.org/officeDocument/2006/relationships/tags" Target="../tags/tag232.xml" /><Relationship Id="rId12" Type="http://schemas.openxmlformats.org/officeDocument/2006/relationships/tags" Target="../tags/tag233.xml" /><Relationship Id="rId13"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27.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28.xml" /><Relationship Id="rId8" Type="http://schemas.openxmlformats.org/officeDocument/2006/relationships/tags" Target="../tags/tag229.xml" /><Relationship Id="rId9" Type="http://schemas.openxmlformats.org/officeDocument/2006/relationships/tags" Target="../tags/tag230.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34.xml" /><Relationship Id="rId10" Type="http://schemas.openxmlformats.org/officeDocument/2006/relationships/tags" Target="../tags/tag239.xml" /><Relationship Id="rId11" Type="http://schemas.openxmlformats.org/officeDocument/2006/relationships/tags" Target="../tags/tag240.xml" /><Relationship Id="rId12" Type="http://schemas.openxmlformats.org/officeDocument/2006/relationships/tags" Target="../tags/tag241.xml" /><Relationship Id="rId13" Type="http://schemas.openxmlformats.org/officeDocument/2006/relationships/tags" Target="../tags/tag242.xml" /><Relationship Id="rId14" Type="http://schemas.openxmlformats.org/officeDocument/2006/relationships/slideMaster" Target="../slideMasters/slideMaster3.xml" /><Relationship Id="rId2" Type="http://schemas.openxmlformats.org/officeDocument/2006/relationships/image" Target="file:///C:\Users\D69LXP2\Desktop\400px_tools/pic_temp/pic_half_left.png" TargetMode="External" /><Relationship Id="rId3" Type="http://schemas.openxmlformats.org/officeDocument/2006/relationships/image" Target="../media/image11.png" /><Relationship Id="rId4" Type="http://schemas.openxmlformats.org/officeDocument/2006/relationships/tags" Target="../tags/tag235.xml" /><Relationship Id="rId5" Type="http://schemas.openxmlformats.org/officeDocument/2006/relationships/image" Target="file:///C:\Users\D69LXP2\Desktop\400px_tools/pic_temp/pic_half_right.png" TargetMode="External" /><Relationship Id="rId6" Type="http://schemas.openxmlformats.org/officeDocument/2006/relationships/image" Target="../media/image12.png" /><Relationship Id="rId7" Type="http://schemas.openxmlformats.org/officeDocument/2006/relationships/tags" Target="../tags/tag236.xml" /><Relationship Id="rId8" Type="http://schemas.openxmlformats.org/officeDocument/2006/relationships/tags" Target="../tags/tag237.xml" /><Relationship Id="rId9" Type="http://schemas.openxmlformats.org/officeDocument/2006/relationships/tags" Target="../tags/tag23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43.xml" /><Relationship Id="rId10" Type="http://schemas.openxmlformats.org/officeDocument/2006/relationships/tags" Target="../tags/tag248.xml" /><Relationship Id="rId11" Type="http://schemas.openxmlformats.org/officeDocument/2006/relationships/tags" Target="../tags/tag249.xml" /><Relationship Id="rId12" Type="http://schemas.openxmlformats.org/officeDocument/2006/relationships/tags" Target="../tags/tag250.xml" /><Relationship Id="rId13" Type="http://schemas.openxmlformats.org/officeDocument/2006/relationships/tags" Target="../tags/tag251.xml" /><Relationship Id="rId14"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44.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52.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tags" Target="../tags/tag259.xml" /><Relationship Id="rId13" Type="http://schemas.openxmlformats.org/officeDocument/2006/relationships/tags" Target="../tags/tag260.xml" /><Relationship Id="rId14" Type="http://schemas.openxmlformats.org/officeDocument/2006/relationships/tags" Target="../tags/tag261.xml" /><Relationship Id="rId15" Type="http://schemas.openxmlformats.org/officeDocument/2006/relationships/tags" Target="../tags/tag262.xml" /><Relationship Id="rId16"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53.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63.xml" /><Relationship Id="rId10" Type="http://schemas.openxmlformats.org/officeDocument/2006/relationships/tags" Target="../tags/tag268.xml" /><Relationship Id="rId11" Type="http://schemas.openxmlformats.org/officeDocument/2006/relationships/tags" Target="../tags/tag269.xml" /><Relationship Id="rId12" Type="http://schemas.openxmlformats.org/officeDocument/2006/relationships/slideMaster" Target="../slideMasters/slideMaster3.xml" /><Relationship Id="rId2" Type="http://schemas.openxmlformats.org/officeDocument/2006/relationships/image" Target="file:///C:\Users\D69LXP2\Desktop\0\sup\04\subject.png" TargetMode="External" /><Relationship Id="rId3" Type="http://schemas.openxmlformats.org/officeDocument/2006/relationships/image" Target="../media/image13.png" /><Relationship Id="rId4" Type="http://schemas.openxmlformats.org/officeDocument/2006/relationships/tags" Target="../tags/tag264.xml" /><Relationship Id="rId5" Type="http://schemas.openxmlformats.org/officeDocument/2006/relationships/image" Target="file:///C:\Users\D69LXP2\Desktop\400px_tools/pic_temp/0_pic_quater_right_down.png" TargetMode="External" /><Relationship Id="rId6" Type="http://schemas.openxmlformats.org/officeDocument/2006/relationships/image" Target="../media/image9.png"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70.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74.xml" /><Relationship Id="rId10" Type="http://schemas.openxmlformats.org/officeDocument/2006/relationships/tags" Target="../tags/tag279.xml" /><Relationship Id="rId11" Type="http://schemas.openxmlformats.org/officeDocument/2006/relationships/tags" Target="../tags/tag280.xml" /><Relationship Id="rId12" Type="http://schemas.openxmlformats.org/officeDocument/2006/relationships/tags" Target="../tags/tag281.xml" /><Relationship Id="rId13" Type="http://schemas.openxmlformats.org/officeDocument/2006/relationships/tags" Target="../tags/tag282.xml" /><Relationship Id="rId14"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75.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76.xml" /><Relationship Id="rId8" Type="http://schemas.openxmlformats.org/officeDocument/2006/relationships/tags" Target="../tags/tag277.xml" /><Relationship Id="rId9" Type="http://schemas.openxmlformats.org/officeDocument/2006/relationships/tags" Target="../tags/tag278.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83.xml" /><Relationship Id="rId10" Type="http://schemas.openxmlformats.org/officeDocument/2006/relationships/tags" Target="../tags/tag288.xml" /><Relationship Id="rId11" Type="http://schemas.openxmlformats.org/officeDocument/2006/relationships/tags" Target="../tags/tag289.xml" /><Relationship Id="rId12" Type="http://schemas.openxmlformats.org/officeDocument/2006/relationships/tags" Target="../tags/tag290.xml" /><Relationship Id="rId13"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84.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91.xml" /><Relationship Id="rId10" Type="http://schemas.openxmlformats.org/officeDocument/2006/relationships/tags" Target="../tags/tag296.xml" /><Relationship Id="rId11" Type="http://schemas.openxmlformats.org/officeDocument/2006/relationships/tags" Target="../tags/tag297.xml" /><Relationship Id="rId12"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292.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98.xml" /><Relationship Id="rId10" Type="http://schemas.openxmlformats.org/officeDocument/2006/relationships/slideMaster" Target="../slideMasters/slideMaster3.xml" /><Relationship Id="rId2" Type="http://schemas.openxmlformats.org/officeDocument/2006/relationships/image" Target="file:///C:\Users\D69LXP2\Desktop\400px_tools/pic_temp/pic_sup.png" TargetMode="External" /><Relationship Id="rId3" Type="http://schemas.openxmlformats.org/officeDocument/2006/relationships/image" Target="../media/image8.png"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05.xml" /><Relationship Id="rId10" Type="http://schemas.openxmlformats.org/officeDocument/2006/relationships/tags" Target="../tags/tag310.xml" /><Relationship Id="rId11" Type="http://schemas.openxmlformats.org/officeDocument/2006/relationships/tags" Target="../tags/tag311.xml" /><Relationship Id="rId12" Type="http://schemas.openxmlformats.org/officeDocument/2006/relationships/slideMaster" Target="../slideMasters/slideMaster3.xml" /><Relationship Id="rId2" Type="http://schemas.openxmlformats.org/officeDocument/2006/relationships/image" Target="file:///C:\Users\D69LXP2\Desktop\400px_tools/pic_temp/0_pic_quater_right_down.png" TargetMode="External" /><Relationship Id="rId3" Type="http://schemas.openxmlformats.org/officeDocument/2006/relationships/image" Target="../media/image9.png" /><Relationship Id="rId4" Type="http://schemas.openxmlformats.org/officeDocument/2006/relationships/tags" Target="../tags/tag306.xml" /><Relationship Id="rId5" Type="http://schemas.openxmlformats.org/officeDocument/2006/relationships/image" Target="file:///C:\Users\D69LXP2\Desktop\400px_tools/pic_temp/1_pic_quater_left_down.png" TargetMode="External" /><Relationship Id="rId6" Type="http://schemas.openxmlformats.org/officeDocument/2006/relationships/image" Target="../media/image10.png"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12.xml" /><Relationship Id="rId10" Type="http://schemas.openxmlformats.org/officeDocument/2006/relationships/tags" Target="../tags/tag317.xml" /><Relationship Id="rId11" Type="http://schemas.openxmlformats.org/officeDocument/2006/relationships/tags" Target="../tags/tag318.xml" /><Relationship Id="rId12" Type="http://schemas.openxmlformats.org/officeDocument/2006/relationships/tags" Target="../tags/tag319.xml" /><Relationship Id="rId13" Type="http://schemas.openxmlformats.org/officeDocument/2006/relationships/tags" Target="../tags/tag320.xml" /><Relationship Id="rId14" Type="http://schemas.openxmlformats.org/officeDocument/2006/relationships/slideMaster" Target="../slideMasters/slideMaster3.xml" /><Relationship Id="rId2" Type="http://schemas.openxmlformats.org/officeDocument/2006/relationships/tags" Target="../tags/tag313.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9.png" /><Relationship Id="rId5" Type="http://schemas.openxmlformats.org/officeDocument/2006/relationships/tags" Target="../tags/tag314.xml" /><Relationship Id="rId6" Type="http://schemas.openxmlformats.org/officeDocument/2006/relationships/image" Target="file:///C:\Users\D69LXP2\Desktop\400px_tools/pic_temp/1_pic_quater_left_down.png" TargetMode="External" /><Relationship Id="rId7" Type="http://schemas.openxmlformats.org/officeDocument/2006/relationships/image" Target="../media/image10.png" /><Relationship Id="rId8" Type="http://schemas.openxmlformats.org/officeDocument/2006/relationships/tags" Target="../tags/tag315.xml" /><Relationship Id="rId9" Type="http://schemas.openxmlformats.org/officeDocument/2006/relationships/tags" Target="../tags/tag316.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21.xml" /><Relationship Id="rId10" Type="http://schemas.openxmlformats.org/officeDocument/2006/relationships/tags" Target="../tags/tag328.xml" /><Relationship Id="rId11" Type="http://schemas.openxmlformats.org/officeDocument/2006/relationships/tags" Target="../tags/tag329.xml" /><Relationship Id="rId12" Type="http://schemas.openxmlformats.org/officeDocument/2006/relationships/slideMaster" Target="../slideMasters/slideMaster3.xml" /><Relationship Id="rId2" Type="http://schemas.openxmlformats.org/officeDocument/2006/relationships/tags" Target="../tags/tag322.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9.png" /><Relationship Id="rId5" Type="http://schemas.openxmlformats.org/officeDocument/2006/relationships/tags" Target="../tags/tag323.xml" /><Relationship Id="rId6" Type="http://schemas.openxmlformats.org/officeDocument/2006/relationships/tags" Target="../tags/tag324.xml" /><Relationship Id="rId7" Type="http://schemas.openxmlformats.org/officeDocument/2006/relationships/tags" Target="../tags/tag325.xml" /><Relationship Id="rId8" Type="http://schemas.openxmlformats.org/officeDocument/2006/relationships/tags" Target="../tags/tag326.xml" /><Relationship Id="rId9" Type="http://schemas.openxmlformats.org/officeDocument/2006/relationships/tags" Target="../tags/tag327.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30.xml" /><Relationship Id="rId10" Type="http://schemas.openxmlformats.org/officeDocument/2006/relationships/tags" Target="../tags/tag335.xml" /><Relationship Id="rId11" Type="http://schemas.openxmlformats.org/officeDocument/2006/relationships/tags" Target="../tags/tag336.xml" /><Relationship Id="rId12" Type="http://schemas.openxmlformats.org/officeDocument/2006/relationships/tags" Target="../tags/tag337.xml" /><Relationship Id="rId13" Type="http://schemas.openxmlformats.org/officeDocument/2006/relationships/tags" Target="../tags/tag338.xml" /><Relationship Id="rId14" Type="http://schemas.openxmlformats.org/officeDocument/2006/relationships/tags" Target="../tags/tag339.xml" /><Relationship Id="rId15" Type="http://schemas.openxmlformats.org/officeDocument/2006/relationships/slideMaster" Target="../slideMasters/slideMaster3.xml" /><Relationship Id="rId2" Type="http://schemas.openxmlformats.org/officeDocument/2006/relationships/tags" Target="../tags/tag331.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9.png" /><Relationship Id="rId5" Type="http://schemas.openxmlformats.org/officeDocument/2006/relationships/tags" Target="../tags/tag332.xml" /><Relationship Id="rId6" Type="http://schemas.openxmlformats.org/officeDocument/2006/relationships/image" Target="file:///C:\Users\D69LXP2\Desktop\400px_tools/pic_temp/1_pic_quater_left_down.png" TargetMode="External" /><Relationship Id="rId7" Type="http://schemas.openxmlformats.org/officeDocument/2006/relationships/image" Target="../media/image10.png" /><Relationship Id="rId8" Type="http://schemas.openxmlformats.org/officeDocument/2006/relationships/tags" Target="../tags/tag333.xml" /><Relationship Id="rId9" Type="http://schemas.openxmlformats.org/officeDocument/2006/relationships/tags" Target="../tags/tag33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40.xml" /><Relationship Id="rId10" Type="http://schemas.openxmlformats.org/officeDocument/2006/relationships/tags" Target="../tags/tag345.xml" /><Relationship Id="rId11" Type="http://schemas.openxmlformats.org/officeDocument/2006/relationships/tags" Target="../tags/tag346.xml" /><Relationship Id="rId12" Type="http://schemas.openxmlformats.org/officeDocument/2006/relationships/tags" Target="../tags/tag347.xml" /><Relationship Id="rId13" Type="http://schemas.openxmlformats.org/officeDocument/2006/relationships/tags" Target="../tags/tag348.xml" /><Relationship Id="rId14" Type="http://schemas.openxmlformats.org/officeDocument/2006/relationships/tags" Target="../tags/tag349.xml" /><Relationship Id="rId15" Type="http://schemas.openxmlformats.org/officeDocument/2006/relationships/slideMaster" Target="../slideMasters/slideMaster3.xml" /><Relationship Id="rId2" Type="http://schemas.openxmlformats.org/officeDocument/2006/relationships/tags" Target="../tags/tag341.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9.png" /><Relationship Id="rId5" Type="http://schemas.openxmlformats.org/officeDocument/2006/relationships/tags" Target="../tags/tag342.xml" /><Relationship Id="rId6" Type="http://schemas.openxmlformats.org/officeDocument/2006/relationships/image" Target="file:///C:\Users\D69LXP2\Desktop\400px_tools/pic_temp/1_pic_quater_left_down.png" TargetMode="External" /><Relationship Id="rId7" Type="http://schemas.openxmlformats.org/officeDocument/2006/relationships/image" Target="../media/image10.png" /><Relationship Id="rId8" Type="http://schemas.openxmlformats.org/officeDocument/2006/relationships/tags" Target="../tags/tag343.xml" /><Relationship Id="rId9" Type="http://schemas.openxmlformats.org/officeDocument/2006/relationships/tags" Target="../tags/tag34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50.xml" /><Relationship Id="rId10" Type="http://schemas.openxmlformats.org/officeDocument/2006/relationships/tags" Target="../tags/tag355.xml" /><Relationship Id="rId11" Type="http://schemas.openxmlformats.org/officeDocument/2006/relationships/tags" Target="../tags/tag356.xml" /><Relationship Id="rId12" Type="http://schemas.openxmlformats.org/officeDocument/2006/relationships/tags" Target="../tags/tag357.xml" /><Relationship Id="rId13" Type="http://schemas.openxmlformats.org/officeDocument/2006/relationships/tags" Target="../tags/tag358.xml" /><Relationship Id="rId14" Type="http://schemas.openxmlformats.org/officeDocument/2006/relationships/tags" Target="../tags/tag359.xml" /><Relationship Id="rId15" Type="http://schemas.openxmlformats.org/officeDocument/2006/relationships/tags" Target="../tags/tag360.xml" /><Relationship Id="rId16" Type="http://schemas.openxmlformats.org/officeDocument/2006/relationships/tags" Target="../tags/tag361.xml" /><Relationship Id="rId17" Type="http://schemas.openxmlformats.org/officeDocument/2006/relationships/slideMaster" Target="../slideMasters/slideMaster3.xml" /><Relationship Id="rId2" Type="http://schemas.openxmlformats.org/officeDocument/2006/relationships/tags" Target="../tags/tag351.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9.png" /><Relationship Id="rId5" Type="http://schemas.openxmlformats.org/officeDocument/2006/relationships/tags" Target="../tags/tag352.xml" /><Relationship Id="rId6" Type="http://schemas.openxmlformats.org/officeDocument/2006/relationships/image" Target="file:///C:\Users\D69LXP2\Desktop\400px_tools/pic_temp/1_pic_quater_left_down.png" TargetMode="External" /><Relationship Id="rId7" Type="http://schemas.openxmlformats.org/officeDocument/2006/relationships/image" Target="../media/image10.png" /><Relationship Id="rId8" Type="http://schemas.openxmlformats.org/officeDocument/2006/relationships/tags" Target="../tags/tag353.xml" /><Relationship Id="rId9" Type="http://schemas.openxmlformats.org/officeDocument/2006/relationships/tags" Target="../tags/tag354.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62.xml" /><Relationship Id="rId10" Type="http://schemas.openxmlformats.org/officeDocument/2006/relationships/tags" Target="../tags/tag367.xml" /><Relationship Id="rId11" Type="http://schemas.openxmlformats.org/officeDocument/2006/relationships/tags" Target="../tags/tag368.xml" /><Relationship Id="rId12" Type="http://schemas.openxmlformats.org/officeDocument/2006/relationships/tags" Target="../tags/tag369.xml" /><Relationship Id="rId13" Type="http://schemas.openxmlformats.org/officeDocument/2006/relationships/tags" Target="../tags/tag370.xml" /><Relationship Id="rId14" Type="http://schemas.openxmlformats.org/officeDocument/2006/relationships/slideMaster" Target="../slideMasters/slideMaster3.xml" /><Relationship Id="rId2" Type="http://schemas.openxmlformats.org/officeDocument/2006/relationships/tags" Target="../tags/tag363.xml" /><Relationship Id="rId3" Type="http://schemas.openxmlformats.org/officeDocument/2006/relationships/image" Target="file:///C:\Users\D69LXP2\Desktop\400px_tools/pic_temp/0_pic_quater_right_down.png" TargetMode="External" /><Relationship Id="rId4" Type="http://schemas.openxmlformats.org/officeDocument/2006/relationships/image" Target="../media/image14.png" /><Relationship Id="rId5" Type="http://schemas.openxmlformats.org/officeDocument/2006/relationships/tags" Target="../tags/tag364.xml" /><Relationship Id="rId6" Type="http://schemas.openxmlformats.org/officeDocument/2006/relationships/image" Target="file:///C:\Users\D69LXP2\Desktop\400px_tools/pic_temp/1_pic_quater_left_down.png" TargetMode="External" /><Relationship Id="rId7" Type="http://schemas.openxmlformats.org/officeDocument/2006/relationships/image" Target="../media/image10.png" /><Relationship Id="rId8" Type="http://schemas.openxmlformats.org/officeDocument/2006/relationships/tags" Target="../tags/tag365.xml" /><Relationship Id="rId9" Type="http://schemas.openxmlformats.org/officeDocument/2006/relationships/tags" Target="../tags/tag366.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71.xml" /><Relationship Id="rId2" Type="http://schemas.openxmlformats.org/officeDocument/2006/relationships/tags" Target="../tags/tag372.xml" /><Relationship Id="rId3" Type="http://schemas.openxmlformats.org/officeDocument/2006/relationships/tags" Target="../tags/tag373.xml" /><Relationship Id="rId4" Type="http://schemas.openxmlformats.org/officeDocument/2006/relationships/tags" Target="../tags/tag374.xml" /><Relationship Id="rId5" Type="http://schemas.openxmlformats.org/officeDocument/2006/relationships/tags" Target="../tags/tag375.xml" /><Relationship Id="rId6"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custDataLst>
            <p:tags r:id="rId1"/>
          </p:custDataLst>
        </p:nvPr>
      </p:nvGrpSpPr>
      <p:grpSpPr>
        <a:xfrm>
          <a:off x="0" y="0"/>
          <a:ext cx="0" cy="0"/>
        </a:xfrm>
      </p:grpSpPr>
      <p:pic>
        <p:nvPicPr>
          <p:cNvPr id="4" name="图片 3" descr="图片1"/>
          <p:cNvPicPr>
            <a:picLocks noChangeAspect="1"/>
          </p:cNvPicPr>
          <p:nvPr userDrawn="1">
            <p:custDataLst>
              <p:tags r:id="rId3"/>
            </p:custDataLst>
          </p:nvPr>
        </p:nvPicPr>
        <p:blipFill>
          <a:blip r:embed="rId2"/>
          <a:stretch>
            <a:fillRect/>
          </a:stretch>
        </p:blipFill>
        <p:spPr>
          <a:xfrm>
            <a:off x="3810" y="-13335"/>
            <a:ext cx="12174855" cy="6856095"/>
          </a:xfrm>
          <a:prstGeom prst="rect">
            <a:avLst/>
          </a:prstGeom>
        </p:spPr>
      </p:pic>
      <p:sp>
        <p:nvSpPr>
          <p:cNvPr id="2" name="标题 1"/>
          <p:cNvSpPr>
            <a:spLocks noGrp="1"/>
          </p:cNvSpPr>
          <p:nvPr>
            <p:ph type="ctrTitle" hasCustomPrompt="1"/>
            <p:custDataLst>
              <p:tags r:id="rId4"/>
            </p:custDataLst>
          </p:nvPr>
        </p:nvSpPr>
        <p:spPr>
          <a:xfrm>
            <a:off x="2612500" y="2404110"/>
            <a:ext cx="6967001" cy="1249344"/>
          </a:xfrm>
        </p:spPr>
        <p:txBody>
          <a:bodyPr lIns="90170" tIns="46990" rIns="90170" bIns="46990" anchor="b" anchorCtr="0">
            <a:normAutofit/>
          </a:bodyPr>
          <a:lstStyle>
            <a:lvl1pPr algn="ctr">
              <a:defRPr sz="7200" b="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5"/>
            </p:custDataLst>
          </p:nvPr>
        </p:nvSpPr>
        <p:spPr>
          <a:xfrm>
            <a:off x="2612500" y="3732166"/>
            <a:ext cx="6967001" cy="95098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7">
            <a:lum/>
          </a:blip>
          <a:stretch>
            <a:fillRect/>
          </a:stretch>
        </a:blipFill>
        <a:effectLst/>
      </p:bgPr>
    </p:bg>
    <p:spTree>
      <p:nvGrpSpPr>
        <p:cNvPr id="1" name=""/>
        <p:cNvGrpSpPr/>
        <p:nvPr>
          <p:custDataLst>
            <p:tags r:id="rId1"/>
          </p:custDataLst>
        </p:nvPr>
      </p:nvGrpSpPr>
      <p:grpSpPr>
        <a:xfrm>
          <a:off x="0" y="0"/>
          <a:ext cx="0" cy="0"/>
        </a:xfrm>
      </p:grpSpPr>
      <p:sp>
        <p:nvSpPr>
          <p:cNvPr id="3" name="文本占位符 2"/>
          <p:cNvSpPr>
            <a:spLocks noGrp="1"/>
          </p:cNvSpPr>
          <p:nvPr>
            <p:ph type="body" idx="1"/>
            <p:custDataLst>
              <p:tags r:id="rId2"/>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6">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2109470" y="2179955"/>
            <a:ext cx="7792720" cy="156845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10" name="文本占位符 9"/>
          <p:cNvSpPr>
            <a:spLocks noGrp="1"/>
          </p:cNvSpPr>
          <p:nvPr>
            <p:ph type="body" sz="quarter" idx="13" hasCustomPrompt="1"/>
            <p:custDataLst>
              <p:tags r:id="rId6"/>
            </p:custDataLst>
          </p:nvPr>
        </p:nvSpPr>
        <p:spPr>
          <a:xfrm>
            <a:off x="2109470" y="3785235"/>
            <a:ext cx="7792720" cy="1045210"/>
          </a:xfrm>
        </p:spPr>
        <p:txBody>
          <a:bodyPr lIns="90000" tIns="46800" rIns="90000" bIns="46800">
            <a:normAutofit/>
          </a:bodyPr>
          <a:lstStyle>
            <a:lvl1pPr marL="0" indent="0" algn="ctr">
              <a:buNone/>
              <a:defRPr sz="24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7"/>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6" name="矩形 5"/>
          <p:cNvSpPr/>
          <p:nvPr userDrawn="1">
            <p:custDataLst>
              <p:tags r:id="rId2"/>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4"/>
            </p:custDataLst>
          </p:nvPr>
        </p:nvPicPr>
        <p:blipFill>
          <a:blip r:embed="rId3"/>
          <a:stretch>
            <a:fillRect/>
          </a:stretch>
        </p:blipFill>
        <p:spPr>
          <a:xfrm>
            <a:off x="10071100" y="5713095"/>
            <a:ext cx="2120900" cy="114490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a:off x="0" y="-191135"/>
            <a:ext cx="1281430" cy="2082165"/>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0" name="图片 9"/>
          <p:cNvPicPr>
            <a:picLocks noChangeAspect="1"/>
          </p:cNvPicPr>
          <p:nvPr userDrawn="1">
            <p:custDataLst>
              <p:tags r:id="rId10"/>
            </p:custDataLst>
          </p:nvPr>
        </p:nvPicPr>
        <p:blipFill>
          <a:blip r:embed="rId9"/>
          <a:stretch>
            <a:fillRect/>
          </a:stretch>
        </p:blipFill>
        <p:spPr>
          <a:xfrm>
            <a:off x="0" y="-191366"/>
            <a:ext cx="1281113" cy="2081917"/>
          </a:xfrm>
          <a:prstGeom prst="rect">
            <a:avLst/>
          </a:prstGeom>
        </p:spPr>
      </p:pic>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userDrawn="1">
            <p:custDataLst>
              <p:tags r:id="rId10"/>
            </p:custDataLst>
          </p:nvPr>
        </p:nvPicPr>
        <p:blipFill>
          <a:blip r:embed="rId9"/>
          <a:stretch>
            <a:fillRect/>
          </a:stretch>
        </p:blipFill>
        <p:spPr>
          <a:xfrm flipH="1">
            <a:off x="10910887" y="-191366"/>
            <a:ext cx="1281113" cy="2081917"/>
          </a:xfrm>
          <a:prstGeom prst="rect">
            <a:avLst/>
          </a:prstGeom>
        </p:spPr>
      </p:pic>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0579100" y="5987155"/>
            <a:ext cx="1612900" cy="870843"/>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580030" y="5180400"/>
            <a:ext cx="11001600" cy="1011600"/>
          </a:xfrm>
        </p:spPr>
        <p:txBody>
          <a:bodyPr>
            <a:normAutofit/>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pic>
        <p:nvPicPr>
          <p:cNvPr id="14" name="图片 13"/>
          <p:cNvPicPr>
            <a:picLocks noChangeAspect="1"/>
          </p:cNvPicPr>
          <p:nvPr userDrawn="1">
            <p:custDataLst>
              <p:tags r:id="rId3"/>
            </p:custDataLst>
          </p:nvPr>
        </p:nvPicPr>
        <p:blipFill>
          <a:blip r:embed="rId2"/>
          <a:stretch>
            <a:fillRect/>
          </a:stretch>
        </p:blipFill>
        <p:spPr>
          <a:xfrm>
            <a:off x="10071100" y="5712875"/>
            <a:ext cx="2120900" cy="1145124"/>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4"/>
            </p:custDataLst>
          </p:nvPr>
        </p:nvPicPr>
        <p:blipFill>
          <a:blip r:embed="rId3"/>
          <a:stretch>
            <a:fillRect/>
          </a:stretch>
        </p:blipFill>
        <p:spPr>
          <a:xfrm>
            <a:off x="9385300" y="5342890"/>
            <a:ext cx="2806700" cy="1515110"/>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a:off x="0" y="-344805"/>
            <a:ext cx="1904365" cy="309499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4"/>
            </p:custDataLst>
          </p:nvPr>
        </p:nvSpPr>
        <p:spPr>
          <a:xfrm>
            <a:off x="838200" y="6356350"/>
            <a:ext cx="2743200" cy="365125"/>
          </a:xfrm>
          <a:prstGeom prst="rect">
            <a:avLst/>
          </a:prstGeom>
        </p:spPr>
        <p:txBody>
          <a:bodyPr/>
          <a:lstStyle/>
          <a:p>
            <a:fld id="{CD3121E8-D329-4A81-9358-A807DFF397F0}"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56350"/>
            <a:ext cx="2743200" cy="365125"/>
          </a:xfrm>
          <a:prstGeom prst="rect">
            <a:avLst/>
          </a:prstGeom>
        </p:spPr>
        <p:txBody>
          <a:bodyPr/>
          <a:lstStyle/>
          <a:p>
            <a:fld id="{E7F48012-9901-4DF8-9A80-85EA22FDF8DD}"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5" name="图片 4"/>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5715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6" name="副标题 5"/>
          <p:cNvSpPr>
            <a:spLocks noGrp="1"/>
          </p:cNvSpPr>
          <p:nvPr>
            <p:ph type="subTitle" sz="quarter" idx="16" hasCustomPrompt="1"/>
            <p:custDataLst>
              <p:tags r:id="rId8"/>
            </p:custDataLst>
          </p:nvPr>
        </p:nvSpPr>
        <p:spPr>
          <a:xfrm>
            <a:off x="3943034" y="2774224"/>
            <a:ext cx="4305935" cy="664210"/>
          </a:xfrm>
          <a:prstGeom prst="rect">
            <a:avLst/>
          </a:prstGeom>
        </p:spPr>
        <p:txBody>
          <a:bodyPr vert="horz" wrap="square" lIns="91440" tIns="45720" rIns="91440" bIns="45720" anchor="t" anchorCtr="0">
            <a:normAutofit/>
          </a:bodyPr>
          <a:lstStyle>
            <a:lvl1pPr marL="0" marR="0" indent="0" algn="ctr" defTabSz="914400" rtl="0" eaLnBrk="1" fontAlgn="auto" latinLnBrk="0" hangingPunct="1">
              <a:lnSpc>
                <a:spcPct val="120000"/>
              </a:lnSpc>
              <a:spcBef>
                <a:spcPct val="0"/>
              </a:spcBef>
              <a:spcAft>
                <a:spcPct val="0"/>
              </a:spcAft>
              <a:buClrTx/>
              <a:buSzPts val="1800"/>
              <a:buFont typeface="Arial" panose="020b0604020202020204" pitchFamily="34" charset="0"/>
              <a:buNone/>
              <a:defRPr sz="1800" b="0" spc="0">
                <a:solidFill>
                  <a:schemeClr val="bg1"/>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cxnSp>
        <p:nvCxnSpPr>
          <p:cNvPr id="9" name="直接连接符 8"/>
          <p:cNvCxnSpPr/>
          <p:nvPr userDrawn="1">
            <p:custDataLst>
              <p:tags r:id="rId9"/>
            </p:custDataLst>
          </p:nvPr>
        </p:nvCxnSpPr>
        <p:spPr>
          <a:xfrm>
            <a:off x="3943033" y="2564039"/>
            <a:ext cx="430593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idx="13" hasCustomPrompt="1"/>
            <p:custDataLst>
              <p:tags r:id="rId10"/>
            </p:custDataLst>
          </p:nvPr>
        </p:nvSpPr>
        <p:spPr>
          <a:xfrm>
            <a:off x="2921000" y="1037227"/>
            <a:ext cx="6350000" cy="1398905"/>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7200"/>
              <a:buNone/>
              <a:defRPr sz="7200" b="0" spc="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1397000"/>
            <a:ext cx="2365442" cy="4064000"/>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9826558" y="1397000"/>
            <a:ext cx="2365442" cy="4064000"/>
          </a:xfrm>
          <a:prstGeom prst="rect">
            <a:avLst/>
          </a:prstGeom>
        </p:spPr>
      </p:pic>
      <p:sp>
        <p:nvSpPr>
          <p:cNvPr id="7" name="矩形 6"/>
          <p:cNvSpPr/>
          <p:nvPr userDrawn="1">
            <p:custDataLst>
              <p:tags r:id="rId8"/>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3" name="标题 2"/>
          <p:cNvSpPr>
            <a:spLocks noGrp="1"/>
          </p:cNvSpPr>
          <p:nvPr>
            <p:ph type="ctrTitle" idx="14" hasCustomPrompt="1"/>
            <p:custDataLst>
              <p:tags r:id="rId12"/>
            </p:custDataLst>
          </p:nvPr>
        </p:nvSpPr>
        <p:spPr>
          <a:xfrm>
            <a:off x="3212149" y="3132137"/>
            <a:ext cx="5767705" cy="835660"/>
          </a:xfrm>
        </p:spPr>
        <p:txBody>
          <a:bodyPr vert="horz" wrap="square" lIns="91440" tIns="45720" rIns="91440" bIns="45720" anchor="ctr" anchorCtr="0">
            <a:normAutofit/>
          </a:bodyPr>
          <a:lstStyle>
            <a:lvl1pPr marL="0" marR="0" indent="0" algn="ctr" defTabSz="914400" rtl="0" eaLnBrk="1" fontAlgn="auto" latinLnBrk="0" hangingPunct="1">
              <a:lnSpc>
                <a:spcPct val="100000"/>
              </a:lnSpc>
              <a:spcBef>
                <a:spcPct val="0"/>
              </a:spcBef>
              <a:spcAft>
                <a:spcPct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13"/>
            </p:custDataLst>
          </p:nvPr>
        </p:nvSpPr>
        <p:spPr>
          <a:xfrm>
            <a:off x="3212149" y="4170997"/>
            <a:ext cx="5767705" cy="715010"/>
          </a:xfrm>
        </p:spPr>
        <p:txBody>
          <a:bodyPr vert="horz" wrap="square" lIns="91440" tIns="45720" rIns="91440" bIns="45720" anchor="t" anchorCtr="0">
            <a:normAutofit/>
          </a:bodyPr>
          <a:lstStyle>
            <a:lvl1pPr marL="0" marR="0" indent="0" algn="ctr" defTabSz="914400" rtl="0" eaLnBrk="1" fontAlgn="auto" latinLnBrk="0" hangingPunct="1">
              <a:lnSpc>
                <a:spcPct val="130000"/>
              </a:lnSpc>
              <a:spcBef>
                <a:spcPct val="0"/>
              </a:spcBef>
              <a:spcAft>
                <a:spcPct val="0"/>
              </a:spcAft>
              <a:buClrTx/>
              <a:buSzPts val="1600"/>
              <a:buFont typeface="Arial" panose="020b0604020202020204" pitchFamily="34" charset="0"/>
              <a:buNone/>
              <a:defRPr sz="16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1" name="图片 10"/>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10" name="图片 9"/>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7498080" y="1546062"/>
            <a:ext cx="4389120" cy="3765876"/>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339535"/>
            <a:ext cx="720090" cy="518465"/>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8" name="图片 7"/>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7" name="图片 6"/>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5715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8"/>
            </p:custDataLst>
          </p:nvPr>
        </p:nvSpPr>
        <p:spPr>
          <a:xfrm>
            <a:off x="3413760" y="1277121"/>
            <a:ext cx="5364480" cy="448945"/>
          </a:xfrm>
        </p:spPr>
        <p:txBody>
          <a:bodyPr vert="horz" wrap="square" lIns="91440" tIns="45720" rIns="91440" bIns="45720" anchor="t" anchorCtr="0">
            <a:normAutofit/>
          </a:bodyPr>
          <a:lstStyle>
            <a:lvl1pPr marL="0" marR="0" indent="0" algn="dist" rtl="0" eaLnBrk="1" fontAlgn="auto">
              <a:lnSpc>
                <a:spcPct val="100000"/>
              </a:lnSpc>
              <a:spcBef>
                <a:spcPct val="0"/>
              </a:spcBef>
              <a:spcAft>
                <a:spcPct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9"/>
            </p:custDataLst>
          </p:nvPr>
        </p:nvSpPr>
        <p:spPr>
          <a:xfrm>
            <a:off x="3413125" y="1928631"/>
            <a:ext cx="5365750" cy="1398905"/>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1471910" y="0"/>
            <a:ext cx="720090" cy="518465"/>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720090" cy="518465"/>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11471910" y="0"/>
            <a:ext cx="720090" cy="1082763"/>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1471910" y="6339535"/>
            <a:ext cx="720090" cy="518465"/>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5775237"/>
            <a:ext cx="720090" cy="1082763"/>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10571797" y="5691454"/>
            <a:ext cx="1620202" cy="1166546"/>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4421783"/>
            <a:ext cx="1620202" cy="243621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tags" Target="../tags/tag211.xml" /><Relationship Id="rId21" Type="http://schemas.openxmlformats.org/officeDocument/2006/relationships/tags" Target="../tags/tag212.xml" /><Relationship Id="rId22" Type="http://schemas.openxmlformats.org/officeDocument/2006/relationships/tags" Target="../tags/tag213.xml" /><Relationship Id="rId23" Type="http://schemas.openxmlformats.org/officeDocument/2006/relationships/tags" Target="../tags/tag214.xml" /><Relationship Id="rId24" Type="http://schemas.openxmlformats.org/officeDocument/2006/relationships/tags" Target="../tags/tag215.xml" /><Relationship Id="rId25" Type="http://schemas.openxmlformats.org/officeDocument/2006/relationships/tags" Target="../tags/tag216.xml" /><Relationship Id="rId26" Type="http://schemas.openxmlformats.org/officeDocument/2006/relationships/tags" Target="../tags/tag217.xml"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1.xml" /><Relationship Id="rId10" Type="http://schemas.openxmlformats.org/officeDocument/2006/relationships/slideLayout" Target="../slideLayouts/slideLayout40.xml" /><Relationship Id="rId11" Type="http://schemas.openxmlformats.org/officeDocument/2006/relationships/slideLayout" Target="../slideLayouts/slideLayout41.xml" /><Relationship Id="rId12" Type="http://schemas.openxmlformats.org/officeDocument/2006/relationships/slideLayout" Target="../slideLayouts/slideLayout42.xml" /><Relationship Id="rId13" Type="http://schemas.openxmlformats.org/officeDocument/2006/relationships/slideLayout" Target="../slideLayouts/slideLayout43.xml" /><Relationship Id="rId14" Type="http://schemas.openxmlformats.org/officeDocument/2006/relationships/slideLayout" Target="../slideLayouts/slideLayout44.xml" /><Relationship Id="rId15" Type="http://schemas.openxmlformats.org/officeDocument/2006/relationships/slideLayout" Target="../slideLayouts/slideLayout45.xml" /><Relationship Id="rId16" Type="http://schemas.openxmlformats.org/officeDocument/2006/relationships/slideLayout" Target="../slideLayouts/slideLayout46.xml" /><Relationship Id="rId17" Type="http://schemas.openxmlformats.org/officeDocument/2006/relationships/slideLayout" Target="../slideLayouts/slideLayout47.xml" /><Relationship Id="rId18" Type="http://schemas.openxmlformats.org/officeDocument/2006/relationships/slideLayout" Target="../slideLayouts/slideLayout48.xml" /><Relationship Id="rId19" Type="http://schemas.openxmlformats.org/officeDocument/2006/relationships/slideLayout" Target="../slideLayouts/slideLayout49.xml" /><Relationship Id="rId2" Type="http://schemas.openxmlformats.org/officeDocument/2006/relationships/slideLayout" Target="../slideLayouts/slideLayout32.xml" /><Relationship Id="rId20" Type="http://schemas.openxmlformats.org/officeDocument/2006/relationships/tags" Target="../tags/tag376.xml" /><Relationship Id="rId21" Type="http://schemas.openxmlformats.org/officeDocument/2006/relationships/tags" Target="../tags/tag377.xml" /><Relationship Id="rId22" Type="http://schemas.openxmlformats.org/officeDocument/2006/relationships/tags" Target="../tags/tag378.xml" /><Relationship Id="rId23" Type="http://schemas.openxmlformats.org/officeDocument/2006/relationships/tags" Target="../tags/tag379.xml" /><Relationship Id="rId24" Type="http://schemas.openxmlformats.org/officeDocument/2006/relationships/tags" Target="../tags/tag380.xml" /><Relationship Id="rId25" Type="http://schemas.openxmlformats.org/officeDocument/2006/relationships/tags" Target="../tags/tag381.xml" /><Relationship Id="rId26" Type="http://schemas.openxmlformats.org/officeDocument/2006/relationships/tags" Target="../tags/tag382.xml" /><Relationship Id="rId27" Type="http://schemas.openxmlformats.org/officeDocument/2006/relationships/theme" Target="../theme/theme3.xml" /><Relationship Id="rId3" Type="http://schemas.openxmlformats.org/officeDocument/2006/relationships/slideLayout" Target="../slideLayouts/slideLayout33.xml" /><Relationship Id="rId4" Type="http://schemas.openxmlformats.org/officeDocument/2006/relationships/slideLayout" Target="../slideLayouts/slideLayout34.xml" /><Relationship Id="rId5" Type="http://schemas.openxmlformats.org/officeDocument/2006/relationships/slideLayout" Target="../slideLayouts/slideLayout35.xml" /><Relationship Id="rId6" Type="http://schemas.openxmlformats.org/officeDocument/2006/relationships/slideLayout" Target="../slideLayouts/slideLayout36.xml" /><Relationship Id="rId7" Type="http://schemas.openxmlformats.org/officeDocument/2006/relationships/slideLayout" Target="../slideLayouts/slideLayout37.xml" /><Relationship Id="rId8" Type="http://schemas.openxmlformats.org/officeDocument/2006/relationships/slideLayout" Target="../slideLayouts/slideLayout38.xml" /><Relationship Id="rId9" Type="http://schemas.openxmlformats.org/officeDocument/2006/relationships/slideLayout" Target="../slideLayouts/slideLayout3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0"/>
          </p:custDataLst>
        </p:nvPr>
      </p:nvGrpSpPr>
      <p:grpSpPr>
        <a:xfrm>
          <a:off x="0" y="0"/>
          <a: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0"/>
          </p:custDataLst>
        </p:nvPr>
      </p:nvGrpSpPr>
      <p:grpSpPr>
        <a:xfrm>
          <a:off x="0" y="0"/>
          <a: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83.xml" /><Relationship Id="rId3" Type="http://schemas.openxmlformats.org/officeDocument/2006/relationships/image" Target="../media/image3.png" /><Relationship Id="rId4" Type="http://schemas.openxmlformats.org/officeDocument/2006/relationships/tags" Target="../tags/tag384.xml" /><Relationship Id="rId5" Type="http://schemas.openxmlformats.org/officeDocument/2006/relationships/tags" Target="../tags/tag385.xml" /><Relationship Id="rId6" Type="http://schemas.openxmlformats.org/officeDocument/2006/relationships/tags" Target="../tags/tag386.xml" /><Relationship Id="rId7" Type="http://schemas.openxmlformats.org/officeDocument/2006/relationships/tags" Target="../tags/tag38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29.xml" /><Relationship Id="rId3" Type="http://schemas.openxmlformats.org/officeDocument/2006/relationships/image" Target="../media/image3.png"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tags" Target="../tags/tag432.xml" /><Relationship Id="rId7" Type="http://schemas.openxmlformats.org/officeDocument/2006/relationships/tags" Target="../tags/tag43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34.xml" /><Relationship Id="rId3" Type="http://schemas.openxmlformats.org/officeDocument/2006/relationships/tags" Target="../tags/tag435.xml" /><Relationship Id="rId4" Type="http://schemas.openxmlformats.org/officeDocument/2006/relationships/tags" Target="../tags/tag436.xml" /><Relationship Id="rId5" Type="http://schemas.openxmlformats.org/officeDocument/2006/relationships/tags" Target="../tags/tag4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38.xml" /><Relationship Id="rId3" Type="http://schemas.openxmlformats.org/officeDocument/2006/relationships/tags" Target="../tags/tag439.xml" /><Relationship Id="rId4" Type="http://schemas.openxmlformats.org/officeDocument/2006/relationships/tags" Target="../tags/tag440.xml" /><Relationship Id="rId5" Type="http://schemas.openxmlformats.org/officeDocument/2006/relationships/tags" Target="../tags/tag4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52.xml"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tags" Target="../tags/tag455.xml" /><Relationship Id="rId6" Type="http://schemas.openxmlformats.org/officeDocument/2006/relationships/tags" Target="../tags/tag45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61.xml" /><Relationship Id="rId2" Type="http://schemas.openxmlformats.org/officeDocument/2006/relationships/tags" Target="../tags/tag457.xml" /><Relationship Id="rId3" Type="http://schemas.openxmlformats.org/officeDocument/2006/relationships/image" Target="../media/image22.png" /><Relationship Id="rId4" Type="http://schemas.microsoft.com/office/2007/relationships/hdphoto" Target="../media/image23.wdp" /><Relationship Id="rId5" Type="http://schemas.openxmlformats.org/officeDocument/2006/relationships/tags" Target="../tags/tag458.xml" /><Relationship Id="rId6" Type="http://schemas.openxmlformats.org/officeDocument/2006/relationships/tags" Target="../tags/tag459.xml" /><Relationship Id="rId7" Type="http://schemas.openxmlformats.org/officeDocument/2006/relationships/tags" Target="../tags/tag460.xml" /><Relationship Id="rId8" Type="http://schemas.openxmlformats.org/officeDocument/2006/relationships/image" Target="../media/image24.png" /><Relationship Id="rId9" Type="http://schemas.microsoft.com/office/2007/relationships/hdphoto" Target="../media/image25.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tags" Target="../tags/tag46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68.xml" /><Relationship Id="rId3" Type="http://schemas.openxmlformats.org/officeDocument/2006/relationships/tags" Target="../tags/tag469.xml" /><Relationship Id="rId4" Type="http://schemas.openxmlformats.org/officeDocument/2006/relationships/tags" Target="../tags/tag47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88.xml" /><Relationship Id="rId3" Type="http://schemas.openxmlformats.org/officeDocument/2006/relationships/image" Target="../media/image15.jpeg" /><Relationship Id="rId4" Type="http://schemas.openxmlformats.org/officeDocument/2006/relationships/tags" Target="../tags/tag389.xml" /><Relationship Id="rId5" Type="http://schemas.openxmlformats.org/officeDocument/2006/relationships/tags" Target="../tags/tag39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71.xml" /><Relationship Id="rId3" Type="http://schemas.openxmlformats.org/officeDocument/2006/relationships/tags" Target="../tags/tag472.xml" /><Relationship Id="rId4" Type="http://schemas.openxmlformats.org/officeDocument/2006/relationships/tags" Target="../tags/tag47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74.xml" /><Relationship Id="rId3" Type="http://schemas.openxmlformats.org/officeDocument/2006/relationships/tags" Target="../tags/tag475.xml" /><Relationship Id="rId4" Type="http://schemas.openxmlformats.org/officeDocument/2006/relationships/tags" Target="../tags/tag47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image" Target="../media/image26.png" /><Relationship Id="rId6" Type="http://schemas.openxmlformats.org/officeDocument/2006/relationships/tags" Target="../tags/tag48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91.xml" /><Relationship Id="rId3" Type="http://schemas.openxmlformats.org/officeDocument/2006/relationships/image" Target="../media/image3.png"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image" Target="../media/image16.jpeg" /><Relationship Id="rId6" Type="http://schemas.openxmlformats.org/officeDocument/2006/relationships/tags" Target="../tags/tag400.xml" /><Relationship Id="rId7" Type="http://schemas.openxmlformats.org/officeDocument/2006/relationships/image" Target="../media/image17.jpeg" /><Relationship Id="rId8" Type="http://schemas.openxmlformats.org/officeDocument/2006/relationships/tags" Target="../tags/tag401.xml" /><Relationship Id="rId9" Type="http://schemas.openxmlformats.org/officeDocument/2006/relationships/tags" Target="../tags/tag40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image" Target="../media/image18.jpeg" /><Relationship Id="rId7" Type="http://schemas.openxmlformats.org/officeDocument/2006/relationships/tags" Target="../tags/tag407.xml" /><Relationship Id="rId8" Type="http://schemas.openxmlformats.org/officeDocument/2006/relationships/tags" Target="../tags/tag40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image" Target="../media/image19.jpeg" /><Relationship Id="rId7" Type="http://schemas.openxmlformats.org/officeDocument/2006/relationships/tags" Target="../tags/tag413.xml" /><Relationship Id="rId8" Type="http://schemas.openxmlformats.org/officeDocument/2006/relationships/tags" Target="../tags/tag4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15.xml" /><Relationship Id="rId3" Type="http://schemas.openxmlformats.org/officeDocument/2006/relationships/tags" Target="../tags/tag416.xml" /><Relationship Id="rId4" Type="http://schemas.openxmlformats.org/officeDocument/2006/relationships/tags" Target="../tags/tag417.xml" /><Relationship Id="rId5" Type="http://schemas.openxmlformats.org/officeDocument/2006/relationships/tags" Target="../tags/tag418.xml" /><Relationship Id="rId6" Type="http://schemas.openxmlformats.org/officeDocument/2006/relationships/image" Target="../media/image20.jpeg" /><Relationship Id="rId7" Type="http://schemas.openxmlformats.org/officeDocument/2006/relationships/tags" Target="../tags/tag419.xml" /><Relationship Id="rId8" Type="http://schemas.openxmlformats.org/officeDocument/2006/relationships/tags" Target="../tags/tag42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424.xml" /><Relationship Id="rId3" Type="http://schemas.openxmlformats.org/officeDocument/2006/relationships/tags" Target="../tags/tag425.xml" /><Relationship Id="rId4" Type="http://schemas.openxmlformats.org/officeDocument/2006/relationships/image" Target="../media/image21.jpeg" /><Relationship Id="rId5" Type="http://schemas.openxmlformats.org/officeDocument/2006/relationships/tags" Target="../tags/tag426.xml" /><Relationship Id="rId6" Type="http://schemas.openxmlformats.org/officeDocument/2006/relationships/tags" Target="../tags/tag427.xml" /><Relationship Id="rId7" Type="http://schemas.openxmlformats.org/officeDocument/2006/relationships/tags" Target="../tags/tag42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2" name="标题 1"/>
          <p:cNvSpPr>
            <a:spLocks noGrp="1"/>
          </p:cNvSpPr>
          <p:nvPr>
            <p:ph type="title" idx="4294967295"/>
            <p:custDataLst>
              <p:tags r:id="rId5"/>
            </p:custDataLst>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lvl="0" algn="l">
              <a:buClrTx/>
              <a:buSzTx/>
              <a:buFontTx/>
            </a:pPr>
            <a:r>
              <a:rPr lang="zh-CN" altLang="en-US" sz="4800">
                <a:solidFill>
                  <a:schemeClr val="accent1">
                    <a:lumMod val="75000"/>
                  </a:schemeClr>
                </a:solidFill>
                <a:latin typeface="汉仪尚巍手书W" charset="0"/>
                <a:ea typeface="汉仪尚巍手书W" charset="0"/>
                <a:sym typeface="+mn-ea"/>
              </a:rPr>
              <a:t>预习任务</a:t>
            </a:r>
          </a:p>
        </p:txBody>
      </p:sp>
      <p:sp>
        <p:nvSpPr>
          <p:cNvPr id="3" name="内容占位符 2"/>
          <p:cNvSpPr>
            <a:spLocks noGrp="1"/>
          </p:cNvSpPr>
          <p:nvPr>
            <p:ph idx="4294967295"/>
            <p:custDataLst>
              <p:tags r:id="rId6"/>
            </p:custDataLst>
          </p:nvPr>
        </p:nvSpPr>
        <p:spPr>
          <a:xfrm>
            <a:off x="608400" y="1490400"/>
            <a:ext cx="10969200" cy="4759200"/>
          </a:xfrm>
        </p:spPr>
        <p:txBody>
          <a:bodyPr vert="horz" lIns="101600" tIns="0" rIns="82550" bIns="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3200">
                <a:solidFill>
                  <a:schemeClr val="dk1">
                    <a:lumMod val="85000"/>
                    <a:lumOff val="15000"/>
                  </a:schemeClr>
                </a:solidFill>
                <a:latin typeface="隶书" panose="02010509060101010101" pitchFamily="49" charset="-122"/>
                <a:ea typeface="隶书" panose="02010509060101010101" pitchFamily="49" charset="-122"/>
                <a:sym typeface="+mn-ea"/>
              </a:rPr>
              <a:t>1.</a:t>
            </a:r>
            <a:r>
              <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rPr>
              <a:t>通读全文，梳理文章脉络</a:t>
            </a:r>
          </a:p>
          <a:p>
            <a:pPr lvl="0" algn="l">
              <a:buClrTx/>
              <a:buSzTx/>
            </a:pPr>
            <a:r>
              <a:rPr lang="en-US" altLang="zh-CN" sz="3200">
                <a:solidFill>
                  <a:schemeClr val="dk1">
                    <a:lumMod val="85000"/>
                    <a:lumOff val="15000"/>
                  </a:schemeClr>
                </a:solidFill>
                <a:latin typeface="隶书" panose="02010509060101010101" pitchFamily="49" charset="-122"/>
                <a:ea typeface="隶书" panose="02010509060101010101" pitchFamily="49" charset="-122"/>
                <a:sym typeface="+mn-ea"/>
              </a:rPr>
              <a:t>2.</a:t>
            </a:r>
            <a:r>
              <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rPr>
              <a:t>了解中国抗疫事迹，培养责任担当意识和爱国情怀</a:t>
            </a:r>
          </a:p>
          <a:p>
            <a:pPr lvl="0" algn="l">
              <a:buClrTx/>
              <a:buSzTx/>
            </a:pPr>
            <a:r>
              <a:rPr lang="en-US" altLang="zh-CN" sz="3200">
                <a:solidFill>
                  <a:schemeClr val="dk1">
                    <a:lumMod val="85000"/>
                    <a:lumOff val="15000"/>
                  </a:schemeClr>
                </a:solidFill>
                <a:latin typeface="隶书" panose="02010509060101010101" pitchFamily="49" charset="-122"/>
                <a:ea typeface="隶书" panose="02010509060101010101" pitchFamily="49" charset="-122"/>
                <a:sym typeface="+mn-ea"/>
              </a:rPr>
              <a:t>3.</a:t>
            </a:r>
            <a:r>
              <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rPr>
              <a:t>积累相关素材，学会提炼关键词，化用素材于作文中</a:t>
            </a:r>
          </a:p>
        </p:txBody>
      </p:sp>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2" name="标题 1"/>
          <p:cNvSpPr>
            <a:spLocks noGrp="1"/>
          </p:cNvSpPr>
          <p:nvPr>
            <p:ph type="title" idx="4294967295"/>
            <p:custDataLst>
              <p:tags r:id="rId5"/>
            </p:custDataLst>
          </p:nvPr>
        </p:nvSpPr>
        <p:spPr>
          <a:xfrm>
            <a:off x="608400" y="608400"/>
            <a:ext cx="10969200" cy="705600"/>
          </a:xfr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lvl="0" algn="l">
              <a:buClrTx/>
              <a:buSzTx/>
              <a:buFontTx/>
            </a:pPr>
            <a:r>
              <a:rPr lang="zh-CN" altLang="en-US" sz="4800">
                <a:solidFill>
                  <a:schemeClr val="accent1">
                    <a:lumMod val="75000"/>
                  </a:schemeClr>
                </a:solidFill>
                <a:latin typeface="汉仪尚巍手书W" charset="0"/>
                <a:ea typeface="汉仪尚巍手书W" charset="0"/>
                <a:sym typeface="+mn-ea"/>
              </a:rPr>
              <a:t>问题研究</a:t>
            </a:r>
          </a:p>
        </p:txBody>
      </p:sp>
      <p:sp>
        <p:nvSpPr>
          <p:cNvPr id="3" name="内容占位符 2"/>
          <p:cNvSpPr>
            <a:spLocks noGrp="1"/>
          </p:cNvSpPr>
          <p:nvPr>
            <p:ph idx="4294967295"/>
            <p:custDataLst>
              <p:tags r:id="rId6"/>
            </p:custDataLst>
          </p:nvPr>
        </p:nvSpPr>
        <p:spPr>
          <a:xfrm>
            <a:off x="608400" y="1490400"/>
            <a:ext cx="10969200" cy="4759200"/>
          </a:xfrm>
        </p:spPr>
        <p:txBody>
          <a:bodyPr vert="horz" lIns="101600" tIns="0" rIns="82550" bIns="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3200">
                <a:solidFill>
                  <a:schemeClr val="dk1">
                    <a:lumMod val="85000"/>
                    <a:lumOff val="15000"/>
                  </a:schemeClr>
                </a:solidFill>
                <a:latin typeface="隶书" panose="02010509060101010101" pitchFamily="49" charset="-122"/>
                <a:ea typeface="隶书" panose="02010509060101010101" pitchFamily="49" charset="-122"/>
                <a:sym typeface="+mn-ea"/>
              </a:rPr>
              <a:t>1.</a:t>
            </a:r>
            <a:r>
              <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rPr>
              <a:t>快速浏览课文，圈画勾画关键词句，概括各部分内容，并给每部分拟一则小标题</a:t>
            </a:r>
          </a:p>
          <a:p>
            <a:pPr lvl="0" algn="l">
              <a:buClrTx/>
              <a:buSzTx/>
            </a:pPr>
            <a:r>
              <a:rPr lang="en-US" altLang="zh-CN" sz="3200">
                <a:solidFill>
                  <a:schemeClr val="dk1">
                    <a:lumMod val="85000"/>
                    <a:lumOff val="15000"/>
                  </a:schemeClr>
                </a:solidFill>
                <a:latin typeface="隶书" panose="02010509060101010101" pitchFamily="49" charset="-122"/>
                <a:ea typeface="隶书" panose="02010509060101010101" pitchFamily="49" charset="-122"/>
                <a:sym typeface="+mn-ea"/>
              </a:rPr>
              <a:t>2.</a:t>
            </a:r>
            <a:r>
              <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rPr>
              <a:t>你从文中学到哪些写作技巧？请结合具体文段进行分析</a:t>
            </a:r>
          </a:p>
          <a:p>
            <a:pPr lvl="0" algn="l">
              <a:buClrTx/>
              <a:buSzTx/>
            </a:pPr>
            <a:endParaRPr lang="zh-CN" altLang="en-US" sz="3200">
              <a:solidFill>
                <a:schemeClr val="dk1">
                  <a:lumMod val="85000"/>
                  <a:lumOff val="15000"/>
                </a:schemeClr>
              </a:solidFill>
              <a:latin typeface="隶书" panose="02010509060101010101" pitchFamily="49" charset="-122"/>
              <a:ea typeface="隶书" panose="02010509060101010101" pitchFamily="49" charset="-122"/>
              <a:sym typeface="+mn-ea"/>
            </a:endParaRPr>
          </a:p>
        </p:txBody>
      </p:sp>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50850" y="226060"/>
            <a:ext cx="11233150" cy="1531620"/>
          </a:xfrm>
          <a:prstGeom prst="rect">
            <a:avLst/>
          </a:prstGeom>
          <a:noFill/>
          <a:ln w="9525">
            <a:noFill/>
          </a:ln>
        </p:spPr>
        <p:txBody>
          <a:bodyPr wrap="square" anchor="t">
            <a:spAutoFit/>
          </a:bodyPr>
          <a:lstStyle/>
          <a:p>
            <a:pPr marL="228600" indent="-228600" algn="l">
              <a:lnSpc>
                <a:spcPct val="130000"/>
              </a:lnSpc>
              <a:spcBef>
                <a:spcPct val="0"/>
              </a:spcBef>
              <a:spcAft>
                <a:spcPts val="1000"/>
              </a:spcAft>
              <a:buClrTx/>
              <a:buSzTx/>
              <a:buFont typeface="Arial" panose="020b0604020202020204" pitchFamily="34" charset="0"/>
              <a:buChar char="•"/>
            </a:pPr>
            <a:r>
              <a:rPr lang="zh-CN" altLang="en-US"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1.快速浏览课文，圈画勾画关键词句，概括各部分内容，并给每部分拟一则小标题</a:t>
            </a:r>
          </a:p>
        </p:txBody>
      </p:sp>
      <p:sp>
        <p:nvSpPr>
          <p:cNvPr id="5" name="文本框 4"/>
          <p:cNvSpPr txBox="1"/>
          <p:nvPr>
            <p:custDataLst>
              <p:tags r:id="rId4"/>
            </p:custDataLst>
          </p:nvPr>
        </p:nvSpPr>
        <p:spPr>
          <a:xfrm>
            <a:off x="208915" y="1597025"/>
            <a:ext cx="11701780" cy="4569460"/>
          </a:xfrm>
          <a:prstGeom prst="rect">
            <a:avLst/>
          </a:prstGeom>
          <a:noFill/>
          <a:ln w="9525">
            <a:noFill/>
          </a:ln>
        </p:spPr>
        <p:txBody>
          <a:bodyPr wrap="square" anchor="t">
            <a:spAutoFit/>
          </a:bodyPr>
          <a:lstStyle/>
          <a:p>
            <a:pPr indent="304800" fontAlgn="auto">
              <a:lnSpc>
                <a:spcPct val="130000"/>
              </a:lnSpc>
            </a:pPr>
            <a:r>
              <a:rPr lang="zh-CN" sz="2800" b="1">
                <a:ea typeface="宋体" panose="02010600030101010101" pitchFamily="2" charset="-122"/>
                <a:sym typeface="+mn-ea"/>
              </a:rPr>
              <a:t>（一）领导力、组织动员力和执行力引领武汉挺过疫情（国家力量，挺过疫情）</a:t>
            </a:r>
            <a:endParaRPr lang="zh-CN" sz="2800" b="1">
              <a:ea typeface="宋体" panose="02010600030101010101" pitchFamily="2" charset="-122"/>
            </a:endParaRPr>
          </a:p>
          <a:p>
            <a:pPr indent="304800" fontAlgn="auto">
              <a:lnSpc>
                <a:spcPct val="130000"/>
              </a:lnSpc>
            </a:pPr>
            <a:r>
              <a:rPr lang="zh-CN" sz="2800" b="1">
                <a:ea typeface="宋体" panose="02010600030101010101" pitchFamily="2" charset="-122"/>
                <a:sym typeface="+mn-ea"/>
              </a:rPr>
              <a:t>（二）制度优势是我们战胜疫情的重要法宝。（制度优势，八方支援）</a:t>
            </a:r>
            <a:endParaRPr lang="zh-CN" sz="2800" b="1">
              <a:ea typeface="宋体" panose="02010600030101010101" pitchFamily="2" charset="-122"/>
            </a:endParaRPr>
          </a:p>
          <a:p>
            <a:pPr indent="304800" algn="l" fontAlgn="auto">
              <a:lnSpc>
                <a:spcPct val="130000"/>
              </a:lnSpc>
              <a:buClrTx/>
              <a:buSzTx/>
              <a:buNone/>
            </a:pPr>
            <a:r>
              <a:rPr lang="zh-CN" sz="2800" b="1">
                <a:ea typeface="宋体" panose="02010600030101010101" pitchFamily="2" charset="-122"/>
                <a:sym typeface="+mn-ea"/>
              </a:rPr>
              <a:t>（三）中国精神是中华民族披荆斩棘、奋勇向前的力量之源（中国精神，力量之源）</a:t>
            </a:r>
            <a:endParaRPr lang="zh-CN" sz="2800" b="1">
              <a:ea typeface="宋体" panose="02010600030101010101" pitchFamily="2" charset="-122"/>
            </a:endParaRPr>
          </a:p>
          <a:p>
            <a:pPr indent="304800" algn="l" fontAlgn="auto">
              <a:lnSpc>
                <a:spcPct val="130000"/>
              </a:lnSpc>
              <a:buClrTx/>
              <a:buSzTx/>
              <a:buNone/>
            </a:pPr>
            <a:r>
              <a:rPr lang="zh-CN" sz="2800" b="1">
                <a:ea typeface="宋体" panose="02010600030101010101" pitchFamily="2" charset="-122"/>
                <a:sym typeface="+mn-ea"/>
              </a:rPr>
              <a:t>（四）生命至上、人民至上是最为深切的抗疫感悟和必须坚守的价值取向。（生命至上，人民至上）</a:t>
            </a:r>
            <a:endParaRPr lang="zh-CN" sz="2800" b="1">
              <a:ea typeface="宋体" panose="02010600030101010101" pitchFamily="2" charset="-122"/>
            </a:endParaRPr>
          </a:p>
          <a:p>
            <a:pPr indent="304800" algn="l" fontAlgn="auto">
              <a:lnSpc>
                <a:spcPct val="130000"/>
              </a:lnSpc>
              <a:buClrTx/>
              <a:buSzTx/>
              <a:buNone/>
            </a:pPr>
            <a:r>
              <a:rPr lang="zh-CN" sz="2800" b="1">
                <a:ea typeface="宋体" panose="02010600030101010101" pitchFamily="2" charset="-122"/>
                <a:sym typeface="+mn-ea"/>
              </a:rPr>
              <a:t>（五）科学防治贯穿中国抗击疫情实践的始终。（科学防治，贯穿始终）</a:t>
            </a:r>
            <a:endParaRPr lang="zh-CN" altLang="en-US" sz="2800" b="1">
              <a:ea typeface="宋体" panose="02010600030101010101" pitchFamily="2"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3" presetClass="entr" presetSubtype="16"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plus(in)">
                                      <p:cBhvr>
                                        <p:cTn id="13" dur="2000"/>
                                        <p:tgtEl>
                                          <p:spTgt spid="5">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 calcmode="lin" valueType="num">
                                      <p:cBhvr additive="base">
                                        <p:cTn id="18"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 calcmode="lin" valueType="num">
                                      <p:cBhvr additive="base">
                                        <p:cTn id="28"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83565" y="1977390"/>
            <a:ext cx="10572115" cy="3322955"/>
          </a:xfrm>
          <a:prstGeom prst="rect">
            <a:avLst/>
          </a:prstGeom>
          <a:noFill/>
          <a:ln w="9525">
            <a:noFill/>
          </a:ln>
        </p:spPr>
        <p:txBody>
          <a:bodyPr wrap="square">
            <a:spAutoFit/>
          </a:bodyPr>
          <a:lstStyle/>
          <a:p>
            <a:pPr indent="304800" fontAlgn="auto">
              <a:lnSpc>
                <a:spcPct val="150000"/>
              </a:lnSpc>
            </a:pPr>
            <a:r>
              <a:rPr lang="zh-CN" sz="2800" b="1">
                <a:ea typeface="宋体" panose="02010600030101010101" pitchFamily="2" charset="-122"/>
              </a:rPr>
              <a:t>（六）总结、反思抗疫的经验和教训（总结经验，吸取教训）</a:t>
            </a:r>
          </a:p>
          <a:p>
            <a:pPr indent="304800" fontAlgn="auto">
              <a:lnSpc>
                <a:spcPct val="150000"/>
              </a:lnSpc>
            </a:pPr>
            <a:r>
              <a:rPr lang="zh-CN" sz="2800" b="1">
                <a:ea typeface="宋体" panose="02010600030101010101" pitchFamily="2" charset="-122"/>
              </a:rPr>
              <a:t>（七）中国在全球抗疫中的大国担当及团结合作的中国理念和中国行动（全球抗疫，中国担当）</a:t>
            </a:r>
          </a:p>
          <a:p>
            <a:pPr indent="304800" fontAlgn="auto">
              <a:lnSpc>
                <a:spcPct val="150000"/>
              </a:lnSpc>
            </a:pPr>
            <a:r>
              <a:rPr lang="zh-CN" sz="2800" b="1">
                <a:ea typeface="宋体" panose="02010600030101010101" pitchFamily="2" charset="-122"/>
              </a:rPr>
              <a:t>（八）号召全国人民坚定信念，从深重的苦难与磨砺中汲取力量，向着民族复兴的光明未来前进。（重焕生机，展望未来）</a:t>
            </a:r>
          </a:p>
        </p:txBody>
      </p:sp>
      <p:sp>
        <p:nvSpPr>
          <p:cNvPr id="3" name="文本框 2"/>
          <p:cNvSpPr txBox="1"/>
          <p:nvPr>
            <p:custDataLst>
              <p:tags r:id="rId4"/>
            </p:custDataLst>
          </p:nvPr>
        </p:nvSpPr>
        <p:spPr>
          <a:xfrm>
            <a:off x="450850" y="226060"/>
            <a:ext cx="11233150" cy="1531620"/>
          </a:xfrm>
          <a:prstGeom prst="rect">
            <a:avLst/>
          </a:prstGeom>
          <a:noFill/>
          <a:ln w="9525">
            <a:noFill/>
          </a:ln>
        </p:spPr>
        <p:txBody>
          <a:bodyPr wrap="square" anchor="t">
            <a:spAutoFit/>
          </a:bodyPr>
          <a:lstStyle/>
          <a:p>
            <a:pPr marL="228600" indent="-228600" algn="l">
              <a:lnSpc>
                <a:spcPct val="130000"/>
              </a:lnSpc>
              <a:spcBef>
                <a:spcPct val="0"/>
              </a:spcBef>
              <a:spcAft>
                <a:spcPts val="1000"/>
              </a:spcAft>
              <a:buClrTx/>
              <a:buSzTx/>
              <a:buFont typeface="Arial" panose="020b0604020202020204" pitchFamily="34" charset="0"/>
              <a:buChar char="•"/>
            </a:pPr>
            <a:r>
              <a:rPr lang="zh-CN" altLang="en-US"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1.快速浏览课文，圈画勾画关键词句，概括各部分内容，并给每部分拟一则小标题</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100">
                                            <p:txEl>
                                              <p:pRg st="1" end="1"/>
                                            </p:txEl>
                                          </p:spTgt>
                                        </p:tgtEl>
                                        <p:attrNameLst>
                                          <p:attrName>style.visibility</p:attrName>
                                        </p:attrNameLst>
                                      </p:cBhvr>
                                      <p:to>
                                        <p:strVal val="visible"/>
                                      </p:to>
                                    </p:set>
                                    <p:anim calcmode="lin" valueType="num">
                                      <p:cBhvr additive="base">
                                        <p:cTn id="11"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 calcmode="lin" valueType="num">
                                      <p:cBhvr additive="base">
                                        <p:cTn id="1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81380" y="2745105"/>
            <a:ext cx="10852150" cy="2478405"/>
          </a:xfrm>
        </p:spPr>
        <p:txBody>
          <a:bodyPr>
            <a:normAutofit/>
          </a:bodyPr>
          <a:lstStyle/>
          <a:p>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全文主体共八个部分，国绕抗疫主题，每部分选取一个方面(国家力量制度优勢、中国精神、价值取向、抗疫方法、经验教训、大国担当、展望未来)，将从个人到国家，从地方到中央。从湖北武汉到全国各地，从卫生防疫到各行各业，从疫情爆发到抗疫艰难直至取得胜利等方方面面的情况全面、客观地展现出来，层次分明，角度丰富。</a:t>
            </a:r>
          </a:p>
        </p:txBody>
      </p:sp>
      <p:sp>
        <p:nvSpPr>
          <p:cNvPr id="3" name="文本框 2"/>
          <p:cNvSpPr txBox="1"/>
          <p:nvPr>
            <p:custDataLst>
              <p:tags r:id="rId4"/>
            </p:custDataLst>
          </p:nvPr>
        </p:nvSpPr>
        <p:spPr>
          <a:xfrm>
            <a:off x="1010285" y="1819275"/>
            <a:ext cx="3206115" cy="58356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多角度、分层次</a:t>
            </a:r>
          </a:p>
        </p:txBody>
      </p:sp>
      <p:sp>
        <p:nvSpPr>
          <p:cNvPr id="4" name="文本框 3"/>
          <p:cNvSpPr txBox="1"/>
          <p:nvPr>
            <p:custDataLst>
              <p:tags r:id="rId5"/>
            </p:custDataLst>
          </p:nvPr>
        </p:nvSpPr>
        <p:spPr>
          <a:xfrm>
            <a:off x="519430" y="255270"/>
            <a:ext cx="10746740" cy="1531620"/>
          </a:xfrm>
          <a:prstGeom prst="rect">
            <a:avLst/>
          </a:prstGeom>
          <a:noFill/>
        </p:spPr>
        <p:txBody>
          <a:bodyPr wrap="square" rtlCol="0" anchor="t">
            <a:spAutoFit/>
          </a:bodyPr>
          <a:lstStyle/>
          <a:p>
            <a:pPr marL="228600" lvl="0" indent="-228600" algn="l">
              <a:lnSpc>
                <a:spcPct val="130000"/>
              </a:lnSpc>
              <a:spcBef>
                <a:spcPct val="0"/>
              </a:spcBef>
              <a:spcAft>
                <a:spcPts val="1000"/>
              </a:spcAft>
              <a:buClrTx/>
              <a:buSzTx/>
              <a:buFont typeface="Arial" panose="020b0604020202020204" pitchFamily="34" charset="0"/>
              <a:buChar char="•"/>
            </a:pPr>
            <a:r>
              <a:rPr lang="en-US" altLang="zh-CN"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2</a:t>
            </a:r>
            <a:r>
              <a:rPr lang="zh-CN" altLang="en-US"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.你从文中学到哪些写作技巧？请结合具体文段进行分析</a:t>
            </a:r>
          </a:p>
        </p:txBody>
      </p:sp>
    </p:spTree>
    <p:custDataLst>
      <p:tags r:id="rId6"/>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81380" y="2745105"/>
            <a:ext cx="10852150" cy="2478405"/>
          </a:xfrm>
        </p:spPr>
        <p:txBody>
          <a:bodyPr>
            <a:normAutofit/>
          </a:bodyPr>
          <a:lstStyle/>
          <a:p>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p>
        </p:txBody>
      </p:sp>
      <p:sp>
        <p:nvSpPr>
          <p:cNvPr id="3" name="文本框 2"/>
          <p:cNvSpPr txBox="1"/>
          <p:nvPr>
            <p:custDataLst>
              <p:tags r:id="rId4"/>
            </p:custDataLst>
          </p:nvPr>
        </p:nvSpPr>
        <p:spPr>
          <a:xfrm>
            <a:off x="1524000" y="1668145"/>
            <a:ext cx="2271395" cy="58356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善用排比句</a:t>
            </a:r>
          </a:p>
        </p:txBody>
      </p:sp>
      <p:sp>
        <p:nvSpPr>
          <p:cNvPr id="5" name="文本框 4"/>
          <p:cNvSpPr txBox="1"/>
          <p:nvPr>
            <p:custDataLst>
              <p:tags r:id="rId5"/>
            </p:custDataLst>
          </p:nvPr>
        </p:nvSpPr>
        <p:spPr>
          <a:xfrm>
            <a:off x="519430" y="255270"/>
            <a:ext cx="10746740" cy="1531620"/>
          </a:xfrm>
          <a:prstGeom prst="rect">
            <a:avLst/>
          </a:prstGeom>
          <a:noFill/>
        </p:spPr>
        <p:txBody>
          <a:bodyPr wrap="square" rtlCol="0" anchor="t">
            <a:spAutoFit/>
          </a:bodyPr>
          <a:lstStyle/>
          <a:p>
            <a:pPr marL="228600" lvl="0" indent="-228600" algn="l">
              <a:lnSpc>
                <a:spcPct val="130000"/>
              </a:lnSpc>
              <a:spcBef>
                <a:spcPct val="0"/>
              </a:spcBef>
              <a:spcAft>
                <a:spcPts val="1000"/>
              </a:spcAft>
              <a:buClrTx/>
              <a:buSzTx/>
              <a:buFont typeface="Arial" panose="020b0604020202020204" pitchFamily="34" charset="0"/>
              <a:buChar char="•"/>
            </a:pPr>
            <a:r>
              <a:rPr lang="en-US" altLang="zh-CN"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2</a:t>
            </a:r>
            <a:r>
              <a:rPr lang="zh-CN" altLang="en-US"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.你从文中学到哪些写作技巧？请结合具体文段进行分析</a:t>
            </a:r>
          </a:p>
        </p:txBody>
      </p:sp>
    </p:spTree>
    <p:custDataLst>
      <p:tags r:id="rId6"/>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002030" y="2808605"/>
            <a:ext cx="10852150" cy="2478405"/>
          </a:xfrm>
        </p:spPr>
        <p:txBody>
          <a:bodyPr>
            <a:normAutofit fontScale="90000"/>
          </a:bodyPr>
          <a:lstStyle/>
          <a:p>
            <a:r>
              <a:rPr lang="en-US" altLang="zh-CN">
                <a:latin typeface="楷体" panose="02010609060101010101" charset="-122"/>
                <a:ea typeface="楷体" panose="02010609060101010101" charset="-122"/>
                <a:cs typeface="楷体" panose="02010609060101010101" charset="-122"/>
              </a:rPr>
              <a:t>  </a:t>
            </a:r>
            <a:r>
              <a:rPr>
                <a:latin typeface="楷体" panose="02010609060101010101" charset="-122"/>
                <a:ea typeface="楷体" panose="02010609060101010101" charset="-122"/>
                <a:cs typeface="楷体" panose="02010609060101010101" charset="-122"/>
              </a:rPr>
              <a:t>不管是108岁的老人，还是出生仅30个小时的婴儿，医务工作者绝不放弃每一个生命，哪怕只有万分之一的希望，也会倾尽百分之百的努力。为了抢救生命，医务人员冒着被感染的风险采集病毒样本，身患渐冻症的金银潭医院院长张定宇累得迈不开脚，28岁药师宋英杰因过度劳累再也没有醒来……没有生而英勇，只因选择无畏。那一封封按着鲜红手印的请战书，那一道道口罩勒出的深痕，那一个个彻夜照顾患者的身影，正是对医者仁心的最好诠释。</a:t>
            </a:r>
          </a:p>
        </p:txBody>
      </p:sp>
      <p:sp>
        <p:nvSpPr>
          <p:cNvPr id="3" name="文本框 2"/>
          <p:cNvSpPr txBox="1"/>
          <p:nvPr>
            <p:custDataLst>
              <p:tags r:id="rId4"/>
            </p:custDataLst>
          </p:nvPr>
        </p:nvSpPr>
        <p:spPr>
          <a:xfrm>
            <a:off x="1418590" y="1798955"/>
            <a:ext cx="2271395" cy="58356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点面结合</a:t>
            </a:r>
          </a:p>
        </p:txBody>
      </p:sp>
      <p:sp>
        <p:nvSpPr>
          <p:cNvPr id="5" name="文本框 4"/>
          <p:cNvSpPr txBox="1"/>
          <p:nvPr>
            <p:custDataLst>
              <p:tags r:id="rId5"/>
            </p:custDataLst>
          </p:nvPr>
        </p:nvSpPr>
        <p:spPr>
          <a:xfrm>
            <a:off x="519430" y="255270"/>
            <a:ext cx="10746740" cy="1531620"/>
          </a:xfrm>
          <a:prstGeom prst="rect">
            <a:avLst/>
          </a:prstGeom>
          <a:noFill/>
        </p:spPr>
        <p:txBody>
          <a:bodyPr wrap="square" rtlCol="0" anchor="t">
            <a:spAutoFit/>
          </a:bodyPr>
          <a:lstStyle/>
          <a:p>
            <a:pPr marL="228600" lvl="0" indent="-228600" algn="l">
              <a:lnSpc>
                <a:spcPct val="130000"/>
              </a:lnSpc>
              <a:spcBef>
                <a:spcPct val="0"/>
              </a:spcBef>
              <a:spcAft>
                <a:spcPts val="1000"/>
              </a:spcAft>
              <a:buClrTx/>
              <a:buSzTx/>
              <a:buFont typeface="Arial" panose="020b0604020202020204" pitchFamily="34" charset="0"/>
              <a:buChar char="•"/>
            </a:pPr>
            <a:r>
              <a:rPr lang="en-US" altLang="zh-CN"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2</a:t>
            </a:r>
            <a:r>
              <a:rPr lang="zh-CN" altLang="en-US" sz="3600">
                <a:solidFill>
                  <a:srgbClr val="C00000"/>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mn-ea"/>
              </a:rPr>
              <a:t>.你从文中学到哪些写作技巧？请结合具体文段进行分析</a:t>
            </a:r>
          </a:p>
        </p:txBody>
      </p:sp>
    </p:spTree>
    <p:custDataLst>
      <p:tags r:id="rId6"/>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0" y="304165"/>
            <a:ext cx="7099935" cy="1123315"/>
          </a:xfrm>
          <a:prstGeom prst="rect">
            <a:avLst/>
          </a:prstGeom>
        </p:spPr>
      </p:pic>
      <p:sp>
        <p:nvSpPr>
          <p:cNvPr id="3" name="文本框 2"/>
          <p:cNvSpPr txBox="1"/>
          <p:nvPr>
            <p:custDataLst>
              <p:tags r:id="rId6"/>
            </p:custDataLst>
          </p:nvPr>
        </p:nvSpPr>
        <p:spPr>
          <a:xfrm>
            <a:off x="-91440" y="542925"/>
            <a:ext cx="6851015" cy="645160"/>
          </a:xfrm>
          <a:prstGeom prst="rect">
            <a:avLst/>
          </a:prstGeom>
          <a:noFill/>
        </p:spPr>
        <p:txBody>
          <a:bodyPr wrap="square" rtlCol="0">
            <a:spAutoFit/>
          </a:bodyPr>
          <a:lstStyle/>
          <a:p>
            <a:r>
              <a:rPr lang="zh-CN" altLang="en-US" sz="36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总结归纳：文本传达的价值理念</a:t>
            </a:r>
          </a:p>
        </p:txBody>
      </p:sp>
      <p:sp>
        <p:nvSpPr>
          <p:cNvPr id="5" name="文本框 4"/>
          <p:cNvSpPr txBox="1"/>
          <p:nvPr>
            <p:custDataLst>
              <p:tags r:id="rId7"/>
            </p:custDataLst>
          </p:nvPr>
        </p:nvSpPr>
        <p:spPr>
          <a:xfrm>
            <a:off x="1172845" y="1697355"/>
            <a:ext cx="5091430" cy="5262245"/>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对生命至上的价值追求</a:t>
            </a:r>
          </a:p>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对科学抗疫的理性思考</a:t>
            </a:r>
          </a:p>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对文化精神的热情礼赞</a:t>
            </a:r>
          </a:p>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对命运与共的真诚愿望</a:t>
            </a:r>
          </a:p>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对人民品格的歌颂赞美</a:t>
            </a:r>
          </a:p>
          <a:p>
            <a:pPr marL="342900" indent="-342900">
              <a:lnSpc>
                <a:spcPct val="150000"/>
              </a:lnSpc>
              <a:buFont typeface="Wingdings" panose="05000000000000000000" pitchFamily="2" charset="2"/>
              <a:buChar char="Ø"/>
            </a:pPr>
            <a:r>
              <a:rPr lang="zh-CN" altLang="en-US" sz="3200" b="1">
                <a:solidFill>
                  <a:srgbClr val="85211E"/>
                </a:solidFill>
                <a:latin typeface="黑体" panose="02010609060101010101" charset="-122"/>
                <a:ea typeface="黑体" panose="02010609060101010101" charset="-122"/>
              </a:rPr>
              <a:t>对体系变革的深入思考</a:t>
            </a:r>
          </a:p>
          <a:p>
            <a:pPr marL="342900" indent="-342900">
              <a:lnSpc>
                <a:spcPct val="150000"/>
              </a:lnSpc>
              <a:buFont typeface="Wingdings" panose="05000000000000000000" pitchFamily="2" charset="2"/>
              <a:buChar char="Ø"/>
            </a:pPr>
            <a:endParaRPr lang="zh-CN" altLang="en-US" sz="3200" b="1">
              <a:latin typeface="黑体" panose="02010609060101010101" charset="-122"/>
              <a:ea typeface="黑体" panose="02010609060101010101" charset="-122"/>
            </a:endParaRPr>
          </a:p>
        </p:txBody>
      </p:sp>
      <p:pic>
        <p:nvPicPr>
          <p:cNvPr id="7" name="图片 6"/>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backgroundRemoval t="600" b="99800" l="0" r="100000">
                        <a14:foregroundMark x1="85405" y1="8000" x2="85405" y2="8000"/>
                        <a14:foregroundMark x1="82703" y1="30800" x2="82703" y2="30800"/>
                        <a14:foregroundMark x1="78108" y1="53000" x2="78108" y2="53000"/>
                        <a14:foregroundMark x1="77838" y1="49600" x2="77838" y2="49600"/>
                        <a14:foregroundMark x1="85946" y1="52800" x2="85946" y2="52800"/>
                        <a14:foregroundMark x1="90000" y1="61600" x2="90000" y2="61600"/>
                        <a14:foregroundMark x1="88108" y1="71000" x2="88108" y2="71000"/>
                        <a14:foregroundMark x1="77838" y1="81600" x2="77838" y2="81600"/>
                        <a14:foregroundMark x1="81892" y1="83000" x2="81892" y2="83000"/>
                        <a14:foregroundMark x1="89459" y1="79200" x2="89459" y2="79200"/>
                        <a14:foregroundMark x1="83243" y1="86000" x2="83243" y2="86000"/>
                        <a14:foregroundMark x1="84054" y1="87200" x2="84054" y2="87200"/>
                        <a14:foregroundMark x1="83243" y1="91800" x2="83243" y2="91800"/>
                        <a14:foregroundMark x1="88649" y1="86000" x2="88649" y2="86000"/>
                        <a14:foregroundMark x1="85946" y1="87600" x2="85946" y2="87600"/>
                        <a14:foregroundMark x1="83514" y1="89200" x2="83514" y2="90600"/>
                        <a14:foregroundMark x1="88378" y1="91600" x2="88378" y2="94400"/>
                        <a14:foregroundMark x1="90541" y1="94200" x2="90541" y2="94200"/>
                        <a14:foregroundMark x1="79730" y1="88400" x2="79730" y2="88400"/>
                        <a14:foregroundMark x1="80000" y1="88400" x2="80811" y2="88600"/>
                        <a14:foregroundMark x1="65135" y1="7400" x2="65135" y2="7400"/>
                        <a14:foregroundMark x1="62432" y1="14600" x2="62432" y2="14600"/>
                        <a14:foregroundMark x1="66486" y1="20200" x2="66486" y2="20200"/>
                        <a14:foregroundMark x1="65135" y1="33200" x2="65135" y2="33200"/>
                        <a14:foregroundMark x1="63784" y1="38000" x2="63784" y2="38000"/>
                        <a14:foregroundMark x1="61351" y1="59200" x2="61351" y2="59200"/>
                        <a14:foregroundMark x1="63784" y1="61400" x2="63784" y2="61400"/>
                        <a14:foregroundMark x1="62703" y1="65400" x2="62703" y2="65400"/>
                        <a14:foregroundMark x1="67838" y1="64000" x2="67838" y2="64000"/>
                        <a14:foregroundMark x1="57568" y1="77400" x2="57568" y2="77400"/>
                        <a14:foregroundMark x1="69459" y1="74200" x2="69459" y2="74200"/>
                        <a14:foregroundMark x1="58378" y1="75000" x2="58378" y2="75000"/>
                        <a14:foregroundMark x1="68919" y1="80200" x2="68919" y2="80200"/>
                        <a14:foregroundMark x1="63784" y1="76400" x2="63784" y2="76400"/>
                        <a14:foregroundMark x1="44324" y1="22600" x2="44324" y2="22600"/>
                        <a14:foregroundMark x1="40270" y1="39400" x2="40270" y2="39400"/>
                        <a14:foregroundMark x1="48378" y1="40000" x2="48378" y2="40000"/>
                        <a14:foregroundMark x1="46757" y1="40000" x2="36757" y2="49400"/>
                        <a14:foregroundMark x1="44324" y1="67600" x2="44324" y2="67600"/>
                        <a14:foregroundMark x1="43243" y1="71200" x2="43243" y2="71200"/>
                        <a14:foregroundMark x1="41351" y1="81200" x2="41351" y2="81200"/>
                        <a14:foregroundMark x1="41622" y1="85800" x2="41622" y2="85800"/>
                        <a14:foregroundMark x1="47027" y1="83800" x2="47027" y2="83800"/>
                        <a14:foregroundMark x1="41351" y1="82200" x2="41892" y2="85600"/>
                        <a14:foregroundMark x1="38108" y1="85000" x2="38108" y2="85000"/>
                        <a14:foregroundMark x1="29459" y1="20800" x2="29459" y2="20800"/>
                        <a14:foregroundMark x1="17838" y1="30000" x2="17838" y2="30000"/>
                        <a14:foregroundMark x1="21622" y1="35800" x2="21622" y2="35800"/>
                        <a14:foregroundMark x1="28108" y1="24600" x2="23514" y2="33200"/>
                        <a14:foregroundMark x1="28649" y1="43200" x2="28649" y2="43200"/>
                        <a14:foregroundMark x1="25946" y1="56400" x2="25946" y2="56400"/>
                        <a14:foregroundMark x1="12432" y1="67600" x2="12432" y2="67600"/>
                        <a14:foregroundMark x1="27568" y1="69800" x2="27568" y2="69800"/>
                        <a14:foregroundMark x1="14595" y1="81400" x2="14595" y2="81400"/>
                        <a14:foregroundMark x1="23514" y1="74200" x2="23514" y2="74200"/>
                        <a14:backgroundMark x1="79459" y1="84600" x2="79459" y2="84600"/>
                        <a14:backgroundMark x1="85135" y1="85600" x2="85135" y2="85600"/>
                        <a14:backgroundMark x1="42162" y1="48400" x2="42162" y2="48400"/>
                        <a14:backgroundMark x1="45135" y1="41800" x2="45135" y2="41800"/>
                        <a14:backgroundMark x1="45405" y1="42600" x2="45405" y2="42600"/>
                        <a14:backgroundMark x1="45946" y1="41800" x2="45946" y2="41800"/>
                        <a14:backgroundMark x1="41622" y1="44600" x2="41622" y2="44600"/>
                        <a14:backgroundMark x1="40270" y1="46200" x2="40270" y2="46200"/>
                        <a14:backgroundMark x1="40270" y1="46600" x2="40270" y2="46600"/>
                        <a14:backgroundMark x1="41081" y1="46200" x2="41081" y2="46200"/>
                        <a14:backgroundMark x1="41622" y1="45400" x2="41622" y2="45400"/>
                        <a14:backgroundMark x1="44054" y1="34000" x2="44054" y2="34000"/>
                        <a14:backgroundMark x1="25405" y1="32200" x2="25405" y2="32600"/>
                      </a14:backgroundRemoval>
                    </a14:imgEffect>
                  </a14:imgLayer>
                </a14:imgProps>
              </a:ext>
              <a:ext uri="{28A0092B-C50C-407E-A947-70E740481C1C}">
                <a14:useLocalDpi xmlns:a14="http://schemas.microsoft.com/office/drawing/2010/main" val="0"/>
              </a:ext>
            </a:extLst>
          </a:blip>
          <a:stretch>
            <a:fillRect/>
          </a:stretch>
        </p:blipFill>
        <p:spPr>
          <a:xfrm>
            <a:off x="7668805" y="542821"/>
            <a:ext cx="4068466" cy="5497927"/>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69570" y="1010285"/>
            <a:ext cx="11241405" cy="4526280"/>
          </a:xfrm>
        </p:spPr>
        <p:txBody>
          <a:bodyPr/>
          <a:lstStyle/>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2800" b="1" i="0" u="none" strike="noStrike" kern="1200" cap="none" spc="0" normalizeH="0" baseline="0" noProof="1">
                <a:solidFill>
                  <a:schemeClr val="tx1"/>
                </a:solidFill>
                <a:latin typeface="+mn-lt"/>
                <a:ea typeface="+mn-ea"/>
                <a:cs typeface="+mn-cs"/>
              </a:rPr>
              <a:t>阅读下面的材料，根据要求写作【</a:t>
            </a:r>
            <a:r>
              <a:rPr lang="en-US" altLang="zh-CN" sz="2800" b="1">
                <a:latin typeface="+mj-lt"/>
                <a:ea typeface="+mj-ea"/>
                <a:cs typeface="+mj-cs"/>
                <a:sym typeface="+mn-ea"/>
              </a:rPr>
              <a:t>2020</a:t>
            </a:r>
            <a:r>
              <a:rPr altLang="zh-CN" sz="2800" b="1">
                <a:latin typeface="+mj-lt"/>
                <a:ea typeface="+mj-ea"/>
                <a:cs typeface="+mj-cs"/>
                <a:sym typeface="+mn-ea"/>
              </a:rPr>
              <a:t>广州二模作文】</a:t>
            </a:r>
            <a:r>
              <a:rPr kumimoji="0" lang="zh-CN" altLang="en-US" sz="2800" b="1" i="0" u="none" strike="noStrike" kern="1200" cap="none" spc="0" normalizeH="0" baseline="0" noProof="1">
                <a:solidFill>
                  <a:schemeClr val="tx1"/>
                </a:solidFill>
                <a:latin typeface="+mn-lt"/>
                <a:ea typeface="+mn-ea"/>
                <a:cs typeface="+mn-cs"/>
              </a:rPr>
              <a:t>。(60分)</a:t>
            </a: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kern="1200" cap="none" spc="0" normalizeH="0" baseline="0" noProof="1">
                <a:solidFill>
                  <a:schemeClr val="tx1"/>
                </a:solidFill>
                <a:latin typeface="+mn-lt"/>
                <a:ea typeface="+mn-ea"/>
                <a:cs typeface="+mn-cs"/>
              </a:rPr>
              <a:t>     </a:t>
            </a:r>
            <a:r>
              <a:rPr kumimoji="0" lang="zh-CN" altLang="en-US" sz="28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携手同行，互联互通，一个人可以激励一群人，一群人可以影响一个人；精准扶贫，共建共享，一群人可以帮助一户人，一户人可以带动一村人。</a:t>
            </a: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青山一道同云雨，世界是你中有我、我中有你的地球村；明月何曾是两乡，人类是休戚与共、守望相助的命运共同体。</a:t>
            </a: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对个体、群体和人类命运共同体，人们有很多的感受和认识。</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2800" b="1" i="0" u="none" strike="noStrike" kern="1200" cap="none" spc="0" normalizeH="0" baseline="0" noProof="1">
                <a:solidFill>
                  <a:schemeClr val="tx1"/>
                </a:solidFill>
                <a:latin typeface="+mn-lt"/>
                <a:ea typeface="+mn-ea"/>
                <a:cs typeface="+mn-cs"/>
              </a:rPr>
              <a:t>请结合上述材料内容，从下列任务中任选一项完成写作。</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2800" b="1" i="0" u="none" strike="noStrike" kern="1200" cap="none" spc="0" normalizeH="0" baseline="0" noProof="1">
                <a:solidFill>
                  <a:schemeClr val="tx1"/>
                </a:solidFill>
                <a:latin typeface="+mn-lt"/>
                <a:ea typeface="+mn-ea"/>
                <a:cs typeface="+mn-cs"/>
              </a:rPr>
              <a:t>(1)以</a:t>
            </a:r>
            <a:r>
              <a:rPr kumimoji="0" lang="zh-CN" altLang="en-US" sz="2800" b="1" i="0" u="none" strike="noStrike" kern="1200" cap="none" spc="0" normalizeH="0" baseline="0" noProof="1">
                <a:solidFill>
                  <a:schemeClr val="tx1"/>
                </a:solidFill>
                <a:effectLst>
                  <a:outerShdw blurRad="38100" dist="38100" dir="2700000" algn="tl">
                    <a:srgbClr val="000000">
                      <a:alpha val="43137"/>
                    </a:srgbClr>
                  </a:outerShdw>
                </a:effectLst>
                <a:latin typeface="+mn-lt"/>
                <a:ea typeface="+mn-ea"/>
                <a:cs typeface="+mn-cs"/>
              </a:rPr>
              <a:t>学生代表</a:t>
            </a:r>
            <a:r>
              <a:rPr kumimoji="0" lang="zh-CN" altLang="en-US" sz="2800" b="1" i="0" u="none" strike="noStrike" kern="1200" cap="none" spc="0" normalizeH="0" baseline="0" noProof="1">
                <a:solidFill>
                  <a:schemeClr val="tx1"/>
                </a:solidFill>
                <a:latin typeface="+mn-lt"/>
                <a:ea typeface="+mn-ea"/>
                <a:cs typeface="+mn-cs"/>
              </a:rPr>
              <a:t>身份写一篇</a:t>
            </a:r>
            <a:r>
              <a:rPr kumimoji="0" lang="zh-CN" altLang="en-US" sz="2800" b="1" i="0" u="none" strike="noStrike" kern="1200" cap="none" spc="0" normalizeH="0" baseline="0" noProof="1">
                <a:solidFill>
                  <a:srgbClr val="FF0000"/>
                </a:solidFill>
                <a:latin typeface="+mn-lt"/>
                <a:ea typeface="+mn-ea"/>
                <a:cs typeface="+mn-cs"/>
              </a:rPr>
              <a:t>高中毕业典礼上</a:t>
            </a:r>
            <a:r>
              <a:rPr kumimoji="0" lang="zh-CN" altLang="en-US" sz="2800" b="1" i="0" u="none" strike="noStrike" kern="1200" cap="none" spc="0" normalizeH="0" baseline="0" noProof="1">
                <a:solidFill>
                  <a:schemeClr val="tx1"/>
                </a:solidFill>
                <a:latin typeface="+mn-lt"/>
                <a:ea typeface="+mn-ea"/>
                <a:cs typeface="+mn-cs"/>
              </a:rPr>
              <a:t>的</a:t>
            </a:r>
            <a:r>
              <a:rPr kumimoji="0" lang="zh-CN" altLang="en-US" sz="2800" b="1" i="0" u="sng" strike="noStrike" kern="1200" cap="none" spc="0" normalizeH="0" baseline="0" noProof="1">
                <a:solidFill>
                  <a:schemeClr val="tx1"/>
                </a:solidFill>
                <a:effectLst>
                  <a:outerShdw blurRad="38100" dist="38100" dir="2700000" algn="tl">
                    <a:srgbClr val="000000">
                      <a:alpha val="43137"/>
                    </a:srgbClr>
                  </a:outerShdw>
                </a:effectLst>
                <a:latin typeface="+mn-lt"/>
                <a:ea typeface="+mn-ea"/>
                <a:cs typeface="+mn-cs"/>
              </a:rPr>
              <a:t>演讲稿</a:t>
            </a:r>
            <a:r>
              <a:rPr kumimoji="0" lang="zh-CN" altLang="en-US" sz="2800" b="1" i="0" u="none" strike="noStrike" kern="1200" cap="none" spc="0" normalizeH="0" baseline="0" noProof="1">
                <a:solidFill>
                  <a:schemeClr val="tx1"/>
                </a:solidFill>
                <a:latin typeface="+mn-lt"/>
                <a:ea typeface="+mn-ea"/>
                <a:cs typeface="+mn-cs"/>
              </a:rPr>
              <a:t>，</a:t>
            </a:r>
            <a:r>
              <a:rPr kumimoji="0" lang="zh-CN" altLang="en-US" sz="2800" b="1" i="0" u="sng" strike="noStrike" kern="1200" cap="none" spc="0" normalizeH="0" baseline="0" noProof="1">
                <a:solidFill>
                  <a:schemeClr val="tx1"/>
                </a:solidFill>
                <a:latin typeface="+mn-lt"/>
                <a:ea typeface="+mn-ea"/>
                <a:cs typeface="+mn-cs"/>
              </a:rPr>
              <a:t>表达你对未来的思考及畅想</a:t>
            </a:r>
            <a:r>
              <a:rPr kumimoji="0" lang="zh-CN" altLang="en-US" sz="2800" b="1" i="0" u="none" strike="noStrike" kern="1200" cap="none" spc="0" normalizeH="0" baseline="0" noProof="1">
                <a:solidFill>
                  <a:schemeClr val="tx1"/>
                </a:solidFill>
                <a:latin typeface="+mn-lt"/>
                <a:ea typeface="+mn-ea"/>
                <a:cs typeface="+mn-cs"/>
              </a:rPr>
              <a:t>。</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2800" b="1" i="0" u="none" strike="noStrike" kern="1200" cap="none" spc="0" normalizeH="0" baseline="0" noProof="1">
                <a:solidFill>
                  <a:schemeClr val="tx1"/>
                </a:solidFill>
                <a:latin typeface="+mn-lt"/>
                <a:ea typeface="+mn-ea"/>
                <a:cs typeface="+mn-cs"/>
              </a:rPr>
              <a:t>(2)</a:t>
            </a:r>
            <a:r>
              <a:rPr kumimoji="0" lang="zh-CN" altLang="en-US" sz="2800" b="1" i="0" u="none" strike="noStrike" kern="1200" cap="none" spc="0" normalizeH="0" baseline="0" noProof="1">
                <a:solidFill>
                  <a:srgbClr val="FF0000"/>
                </a:solidFill>
                <a:latin typeface="+mn-lt"/>
                <a:ea typeface="+mn-ea"/>
                <a:cs typeface="+mn-cs"/>
              </a:rPr>
              <a:t>高中毕业典礼后</a:t>
            </a:r>
            <a:r>
              <a:rPr kumimoji="0" lang="zh-CN" altLang="en-US" sz="2800" b="1" i="0" u="none" strike="noStrike" kern="1200" cap="none" spc="0" normalizeH="0" baseline="0" noProof="1">
                <a:solidFill>
                  <a:schemeClr val="tx1"/>
                </a:solidFill>
                <a:latin typeface="+mn-lt"/>
                <a:ea typeface="+mn-ea"/>
                <a:cs typeface="+mn-cs"/>
              </a:rPr>
              <a:t>，给长辈</a:t>
            </a:r>
            <a:r>
              <a:rPr kumimoji="0" lang="zh-CN" altLang="en-US" sz="2800" b="1" i="0" u="sng" strike="noStrike" kern="1200" cap="none" spc="0" normalizeH="0" baseline="0" noProof="1">
                <a:solidFill>
                  <a:schemeClr val="tx1"/>
                </a:solidFill>
                <a:effectLst>
                  <a:outerShdw blurRad="38100" dist="38100" dir="2700000" algn="tl">
                    <a:srgbClr val="000000">
                      <a:alpha val="43137"/>
                    </a:srgbClr>
                  </a:outerShdw>
                </a:effectLst>
                <a:latin typeface="+mn-lt"/>
                <a:ea typeface="+mn-ea"/>
                <a:cs typeface="+mn-cs"/>
              </a:rPr>
              <a:t>写封信</a:t>
            </a:r>
            <a:r>
              <a:rPr kumimoji="0" lang="zh-CN" altLang="en-US" sz="2800" b="1" i="0" u="none" strike="noStrike" kern="1200" cap="none" spc="0" normalizeH="0" baseline="0" noProof="1">
                <a:solidFill>
                  <a:schemeClr val="tx1"/>
                </a:solidFill>
                <a:latin typeface="+mn-lt"/>
                <a:ea typeface="+mn-ea"/>
                <a:cs typeface="+mn-cs"/>
              </a:rPr>
              <a:t>，谈</a:t>
            </a:r>
            <a:r>
              <a:rPr kumimoji="0" lang="zh-CN" altLang="en-US" sz="2800" b="1" i="0" u="sng" strike="noStrike" kern="1200" cap="none" spc="0" normalizeH="0" baseline="0" noProof="1">
                <a:solidFill>
                  <a:schemeClr val="tx1"/>
                </a:solidFill>
                <a:latin typeface="+mn-lt"/>
                <a:ea typeface="+mn-ea"/>
                <a:cs typeface="+mn-cs"/>
              </a:rPr>
              <a:t>谈你报大学志愿及职业规划的方向和理由</a:t>
            </a:r>
            <a:r>
              <a:rPr kumimoji="0" lang="zh-CN" altLang="en-US" sz="2800" b="1" i="0" u="none" strike="noStrike" kern="1200" cap="none" spc="0" normalizeH="0" baseline="0" noProof="1">
                <a:solidFill>
                  <a:schemeClr val="tx1"/>
                </a:solidFill>
                <a:latin typeface="+mn-lt"/>
                <a:ea typeface="+mn-ea"/>
                <a:cs typeface="+mn-cs"/>
              </a:rPr>
              <a:t>。</a:t>
            </a: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2800" b="1" i="0" u="none" strike="noStrike" kern="1200" cap="none" spc="0" normalizeH="0" baseline="0" noProof="1">
              <a:solidFill>
                <a:schemeClr val="tx1"/>
              </a:solidFill>
              <a:latin typeface="+mn-lt"/>
              <a:ea typeface="+mn-ea"/>
              <a:cs typeface="+mn-cs"/>
            </a:endParaRPr>
          </a:p>
        </p:txBody>
      </p:sp>
      <p:sp>
        <p:nvSpPr>
          <p:cNvPr id="2" name="文本框 1"/>
          <p:cNvSpPr txBox="1"/>
          <p:nvPr>
            <p:custDataLst>
              <p:tags r:id="rId4"/>
            </p:custDataLst>
          </p:nvPr>
        </p:nvSpPr>
        <p:spPr>
          <a:xfrm>
            <a:off x="482600" y="210820"/>
            <a:ext cx="1708785" cy="583565"/>
          </a:xfrm>
          <a:prstGeom prst="rect">
            <a:avLst/>
          </a:prstGeom>
          <a:noFill/>
          <a:ln w="9525">
            <a:noFill/>
          </a:ln>
        </p:spPr>
        <p:txBody>
          <a:bodyPr wrap="none">
            <a:spAutoFit/>
          </a:bodyPr>
          <a:lstStyle/>
          <a:p>
            <a:pPr indent="304800"/>
            <a:r>
              <a:rPr lang="zh-CN" altLang="en-US" sz="3200" b="1">
                <a:solidFill>
                  <a:srgbClr val="C00000"/>
                </a:solidFill>
                <a:latin typeface="米开软笔行楷" panose="03000600000000000000" charset="-122"/>
                <a:ea typeface="米开软笔行楷" panose="03000600000000000000" charset="-122"/>
              </a:rPr>
              <a:t>练一练</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标题 4"/>
          <p:cNvSpPr>
            <a:spLocks noGrp="1"/>
          </p:cNvSpPr>
          <p:nvPr>
            <p:ph type="title"/>
            <p:custDataLst>
              <p:tags r:id="rId3"/>
            </p:custDataLst>
          </p:nvPr>
        </p:nvSpPr>
        <p:spPr>
          <a:xfrm>
            <a:off x="3273425" y="2622550"/>
            <a:ext cx="5433060" cy="723900"/>
          </a:xfrm>
        </p:spPr>
        <p:txBody>
          <a:bodyPr>
            <a:noAutofit/>
          </a:bodyPr>
          <a:lstStyle/>
          <a:p>
            <a:r>
              <a:rPr lang="zh-CN" altLang="en-US" sz="80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相关素材</a:t>
            </a: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211455" y="1329055"/>
            <a:ext cx="11437620" cy="3445510"/>
          </a:xfrm>
        </p:spPr>
        <p:txBody>
          <a:bodyPr vert="horz" wrap="square" lIns="91440" tIns="45720" rIns="91440" bIns="45720" anchor="t" anchorCtr="0">
            <a:noAutofit/>
          </a:bodyPr>
          <a:lstStyle/>
          <a:p>
            <a:r>
              <a:rPr lang="zh-CN" altLang="en-US" sz="2800" b="1"/>
              <a:t>在武汉大学人民医院，有年轻医生发信息“魏主任，有需求叫我，我可以加班，不过别告诉我妈妈，省得她担心”。有多少医务工作者此刻正瞒着家人，奋战在抗击新型冠状病毒肺炎的最前线，已经踏上返乡旅程的吴小艳，担心有孩子的同事上一线有负担，决定折返。</a:t>
            </a:r>
            <a:endParaRPr lang="en-US" altLang="zh-CN" sz="2800" b="1"/>
          </a:p>
          <a:p>
            <a:r>
              <a:rPr lang="zh-CN" altLang="en-US" sz="2800" b="1"/>
              <a:t>“我愿意”“我报名”“我带头”，在一个名为“</a:t>
            </a:r>
            <a:r>
              <a:rPr lang="en-US" altLang="zh-CN" sz="2800" b="1"/>
              <a:t>ICU</a:t>
            </a:r>
            <a:r>
              <a:rPr lang="zh-CN" altLang="en-US" sz="2800" b="1"/>
              <a:t>护理第七团队”的群里，医护工作人员的回复排得很长。他们中不少人已把孩子送往父母那里，自己随时待命，这个春节，团聚，与他们无关。</a:t>
            </a:r>
          </a:p>
        </p:txBody>
      </p:sp>
      <p:sp>
        <p:nvSpPr>
          <p:cNvPr id="61442" name="标题 1"/>
          <p:cNvSpPr>
            <a:spLocks noGrp="1"/>
          </p:cNvSpPr>
          <p:nvPr>
            <p:ph type="title"/>
            <p:custDataLst>
              <p:tags r:id="rId4"/>
            </p:custDataLst>
          </p:nvPr>
        </p:nvSpPr>
        <p:spPr/>
        <p:txBody>
          <a:bodyPr vert="horz" wrap="square" lIns="91440" tIns="45720" rIns="91440" bIns="45720" anchor="ctr" anchorCtr="0">
            <a:normAutofit fontScale="90000"/>
          </a:bodyPr>
          <a:lstStyle/>
          <a:p>
            <a:pPr algn="ctr"/>
            <a:r>
              <a:rPr lang="zh-CN" altLang="en-US" sz="4445" b="1"/>
              <a:t>我愿意为你 ，挡在疫情之前</a:t>
            </a:r>
            <a:br>
              <a:rPr lang="en-US" altLang="zh-CN" sz="4445" b="1"/>
            </a:br>
            <a:r>
              <a:rPr lang="en-US" altLang="zh-CN" sz="4445" b="1"/>
              <a:t>——</a:t>
            </a:r>
            <a:r>
              <a:rPr lang="zh-CN" altLang="en-US" sz="4445" b="1"/>
              <a:t>医护人员的深情告白</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d2fa4331115beb51e1240aa726e15fa5"/>
          <p:cNvPicPr>
            <a:picLocks noChangeAspect="1"/>
          </p:cNvPicPr>
          <p:nvPr>
            <p:custDataLst>
              <p:tags r:id="rId4"/>
            </p:custDataLst>
          </p:nvPr>
        </p:nvPicPr>
        <p:blipFill>
          <a:blip r:embed="rId3"/>
          <a:stretch>
            <a:fillRect/>
          </a:stretch>
        </p:blipFill>
        <p:spPr>
          <a:xfrm>
            <a:off x="-40640" y="22860"/>
            <a:ext cx="12232005" cy="6835775"/>
          </a:xfrm>
          <a:prstGeom prst="rect">
            <a:avLst/>
          </a:prstGeom>
        </p:spPr>
      </p:pic>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84455" y="1358900"/>
            <a:ext cx="11844020" cy="3445510"/>
          </a:xfrm>
        </p:spPr>
        <p:txBody>
          <a:bodyPr vert="horz" wrap="square" lIns="91440" tIns="45720" rIns="91440" bIns="45720" anchor="t" anchorCtr="0">
            <a:noAutofit/>
          </a:bodyPr>
          <a:lstStyle/>
          <a:p>
            <a:r>
              <a:rPr lang="zh-CN" altLang="en-US" sz="2800" b="1"/>
              <a:t>“此事我没有告知明昌本来处处都是战场”这句话摘自武汉大学人民医院呼吸二科张旃医生的短信。她本可以继续在科室值班却主动申请长驻留观室，她有着2003年抗击SARS的经验知道一线更需要她。</a:t>
            </a:r>
          </a:p>
          <a:p>
            <a:r>
              <a:rPr lang="zh-CN" altLang="en-US" sz="2800" b="1"/>
              <a:t>在武汉大学人民医院的血透室，医生、护士轮流值守，不分昼夜，还有急诊的医护人员忙完后原地待命，准备下一轮战斗。医院桌上放着上午给医护人员点的奶茶，直到深夜也没人有时间喝。</a:t>
            </a:r>
          </a:p>
          <a:p>
            <a:r>
              <a:rPr lang="zh-CN" altLang="en-US" sz="2800" b="1"/>
              <a:t>武汉市中心医院的护士长唐莎，在朋友圈发了一段话：“哪有什么白衣天使，不过是一群孩子换了一身衣服，学着前辈的样子，治病救人、和死神抢人罢……”</a:t>
            </a:r>
          </a:p>
        </p:txBody>
      </p:sp>
      <p:sp>
        <p:nvSpPr>
          <p:cNvPr id="61442" name="标题 1"/>
          <p:cNvSpPr>
            <a:spLocks noGrp="1"/>
          </p:cNvSpPr>
          <p:nvPr>
            <p:ph type="title"/>
            <p:custDataLst>
              <p:tags r:id="rId4"/>
            </p:custDataLst>
          </p:nvPr>
        </p:nvSpPr>
        <p:spPr/>
        <p:txBody>
          <a:bodyPr vert="horz" wrap="square" lIns="91440" tIns="45720" rIns="91440" bIns="45720" anchor="ctr" anchorCtr="0">
            <a:normAutofit fontScale="90000"/>
          </a:bodyPr>
          <a:lstStyle/>
          <a:p>
            <a:pPr algn="ctr"/>
            <a:r>
              <a:rPr lang="zh-CN" altLang="en-US" sz="4445" b="1"/>
              <a:t>我愿意为你 ，挡在疫情之前</a:t>
            </a:r>
            <a:br>
              <a:rPr lang="en-US" altLang="zh-CN" sz="4445" b="1"/>
            </a:br>
            <a:r>
              <a:rPr lang="en-US" altLang="zh-CN" sz="4445" b="1"/>
              <a:t>——</a:t>
            </a:r>
            <a:r>
              <a:rPr lang="zh-CN" altLang="en-US" sz="4445" b="1"/>
              <a:t>医护人员的深情告白</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84455" y="1358900"/>
            <a:ext cx="11844020" cy="3445510"/>
          </a:xfrm>
        </p:spPr>
        <p:txBody>
          <a:bodyPr vert="horz" wrap="square" lIns="91440" tIns="45720" rIns="91440" bIns="45720" anchor="t" anchorCtr="0">
            <a:noAutofit/>
          </a:bodyPr>
          <a:lstStyle/>
          <a:p>
            <a:r>
              <a:rPr lang="zh-CN" altLang="en-US" sz="2800" b="1">
                <a:sym typeface="+mn-ea"/>
              </a:rPr>
              <a:t>钟南山建议：“没有特殊的情况，不要去武汉”，但</a:t>
            </a:r>
            <a:r>
              <a:rPr lang="en-US" altLang="zh-CN" sz="2800" b="1">
                <a:sym typeface="+mn-ea"/>
              </a:rPr>
              <a:t>84</a:t>
            </a:r>
            <a:r>
              <a:rPr lang="zh-CN" altLang="en-US" sz="2800" b="1">
                <a:sym typeface="+mn-ea"/>
              </a:rPr>
              <a:t>岁的他已义无反顾赶往武汉防疫最前线。医者仁心，多少医护人员在疫情面前选择写下请战书。“不计报酬，无论生死！”八个字，写出了医者的仁心与担当。</a:t>
            </a:r>
            <a:endParaRPr lang="en-US" altLang="zh-CN" sz="2800" b="1"/>
          </a:p>
          <a:p>
            <a:r>
              <a:rPr lang="zh-CN" altLang="en-US" sz="2800" b="1">
                <a:sym typeface="+mn-ea"/>
              </a:rPr>
              <a:t>华科同济医院康复科的一名医生和武汉市三医院烧伤科的一名护士主动报名，投身到救治一线。他们不愿透露姓名，害怕家人、朋友担心。是啊他们也为人子女，为人父母，可危难面前，他们仍选择向前。致敬，医者！致敬，仁心！保重，每一位无畏的逆行人！</a:t>
            </a:r>
            <a:endParaRPr lang="zh-CN" altLang="en-US" sz="2800" b="1"/>
          </a:p>
        </p:txBody>
      </p:sp>
      <p:sp>
        <p:nvSpPr>
          <p:cNvPr id="61442" name="标题 1"/>
          <p:cNvSpPr>
            <a:spLocks noGrp="1"/>
          </p:cNvSpPr>
          <p:nvPr>
            <p:ph type="title"/>
            <p:custDataLst>
              <p:tags r:id="rId4"/>
            </p:custDataLst>
          </p:nvPr>
        </p:nvSpPr>
        <p:spPr/>
        <p:txBody>
          <a:bodyPr vert="horz" wrap="square" lIns="91440" tIns="45720" rIns="91440" bIns="45720" anchor="ctr" anchorCtr="0">
            <a:normAutofit fontScale="90000"/>
          </a:bodyPr>
          <a:lstStyle/>
          <a:p>
            <a:pPr algn="ctr"/>
            <a:r>
              <a:rPr lang="zh-CN" altLang="en-US" sz="4445" b="1"/>
              <a:t>我愿意为你 ，挡在疫情之前</a:t>
            </a:r>
            <a:br>
              <a:rPr lang="en-US" altLang="zh-CN" sz="4445" b="1"/>
            </a:br>
            <a:r>
              <a:rPr lang="en-US" altLang="zh-CN" sz="4445" b="1"/>
              <a:t>——</a:t>
            </a:r>
            <a:r>
              <a:rPr lang="zh-CN" altLang="en-US" sz="4445" b="1"/>
              <a:t>医护人员的深情告白</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1" name="内容占位符 2"/>
          <p:cNvSpPr>
            <a:spLocks noGrp="1"/>
          </p:cNvSpPr>
          <p:nvPr>
            <p:ph sz="quarter" idx="4294967295"/>
            <p:custDataLst>
              <p:tags r:id="rId3"/>
            </p:custDataLst>
          </p:nvPr>
        </p:nvSpPr>
        <p:spPr>
          <a:xfrm>
            <a:off x="84455" y="1358900"/>
            <a:ext cx="11844020" cy="3445510"/>
          </a:xfrm>
        </p:spPr>
        <p:txBody>
          <a:bodyPr vert="horz" wrap="square" lIns="91440" tIns="45720" rIns="91440" bIns="45720" anchor="t" anchorCtr="0">
            <a:noAutofit/>
          </a:bodyPr>
          <a:lstStyle/>
          <a:p>
            <a:r>
              <a:rPr lang="zh-CN" altLang="en-US" sz="2800" b="1">
                <a:sym typeface="+mn-ea"/>
              </a:rPr>
              <a:t>武汉金银潭医院隔离病房内，医护人员在病人旁护理，每隔四小时换一次班，他们不分昼夜，有的医护人员轮流值守已超过</a:t>
            </a:r>
            <a:r>
              <a:rPr lang="en-US" altLang="zh-CN" sz="2800" b="1">
                <a:sym typeface="+mn-ea"/>
              </a:rPr>
              <a:t>400</a:t>
            </a:r>
            <a:r>
              <a:rPr lang="zh-CN" altLang="en-US" sz="2800" b="1">
                <a:sym typeface="+mn-ea"/>
              </a:rPr>
              <a:t>小时。摘掉厚厚的防护服，汗流浃背的他们，依然能够微笑面对。因为他们不曾辜负从医时的誓言，“健康所系，性命相托，我决心竭尽全力除人类之病痛，助健康之完美，维护医术的圣洁和荣誉，救死扶伤，不辞艰辛，执着追求”。</a:t>
            </a:r>
            <a:endParaRPr lang="zh-CN" altLang="en-US" sz="2800" b="1"/>
          </a:p>
        </p:txBody>
      </p:sp>
      <p:sp>
        <p:nvSpPr>
          <p:cNvPr id="61442" name="标题 1"/>
          <p:cNvSpPr>
            <a:spLocks noGrp="1"/>
          </p:cNvSpPr>
          <p:nvPr>
            <p:ph type="title"/>
            <p:custDataLst>
              <p:tags r:id="rId4"/>
            </p:custDataLst>
          </p:nvPr>
        </p:nvSpPr>
        <p:spPr/>
        <p:txBody>
          <a:bodyPr vert="horz" wrap="square" lIns="91440" tIns="45720" rIns="91440" bIns="45720" anchor="ctr" anchorCtr="0">
            <a:normAutofit fontScale="90000"/>
          </a:bodyPr>
          <a:lstStyle/>
          <a:p>
            <a:pPr algn="ctr"/>
            <a:r>
              <a:rPr lang="zh-CN" altLang="en-US" sz="4445" b="1"/>
              <a:t>我愿意为你 ，挡在疫情之前</a:t>
            </a:r>
            <a:br>
              <a:rPr lang="en-US" altLang="zh-CN" sz="4445" b="1"/>
            </a:br>
            <a:r>
              <a:rPr lang="en-US" altLang="zh-CN" sz="4445" b="1"/>
              <a:t>——</a:t>
            </a:r>
            <a:r>
              <a:rPr lang="zh-CN" altLang="en-US" sz="4445" b="1"/>
              <a:t>医护人员的深情告白</a:t>
            </a:r>
          </a:p>
        </p:txBody>
      </p:sp>
      <p:pic>
        <p:nvPicPr>
          <p:cNvPr id="61443" name="New picture"/>
          <p:cNvPicPr/>
          <p:nvPr>
            <p:custDataLst>
              <p:tags r:id="rId6"/>
            </p:custDataLst>
          </p:nvPr>
        </p:nvPicPr>
        <p:blipFill>
          <a:blip r:embed="rId5"/>
          <a:stretch>
            <a:fillRect/>
          </a:stretch>
        </p:blipFill>
        <p:spPr>
          <a:xfrm>
            <a:off x="12293600" y="12090400"/>
            <a:ext cx="3302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a:picLocks noChangeAspect="1"/>
          </p:cNvPicPr>
          <p:nvPr userDrawn="1">
            <p:custDataLst>
              <p:tags r:id="rId4"/>
            </p:custDataLst>
          </p:nvPr>
        </p:nvPicPr>
        <p:blipFill>
          <a:blip r:embed="rId3"/>
          <a:stretch>
            <a:fillRect/>
          </a:stretch>
        </p:blipFill>
        <p:spPr>
          <a:xfrm>
            <a:off x="10071100" y="5712875"/>
            <a:ext cx="2120900" cy="1145124"/>
          </a:xfrm>
          <a:prstGeom prst="rect">
            <a:avLst/>
          </a:prstGeom>
        </p:spPr>
      </p:pic>
      <p:sp>
        <p:nvSpPr>
          <p:cNvPr id="4" name="文本框 3"/>
          <p:cNvSpPr txBox="1"/>
          <p:nvPr>
            <p:custDataLst>
              <p:tags r:id="rId5"/>
            </p:custDataLst>
          </p:nvPr>
        </p:nvSpPr>
        <p:spPr>
          <a:xfrm>
            <a:off x="487680" y="1068705"/>
            <a:ext cx="11449050" cy="2676525"/>
          </a:xfrm>
          <a:prstGeom prst="rect">
            <a:avLst/>
          </a:prstGeom>
          <a:noFill/>
        </p:spPr>
        <p:txBody>
          <a:bodyPr wrap="none" rtlCol="0">
            <a:spAutoFit/>
          </a:bodyPr>
          <a:lstStyle/>
          <a:p>
            <a:pPr algn="l"/>
            <a:r>
              <a:rPr lang="en-US" altLang="zh-CN" sz="2800" b="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rPr>
              <a:t>180年前的庚子年，西方的坚船利炮击碎了“天朝上国”的迷梦；</a:t>
            </a:r>
          </a:p>
          <a:p>
            <a:pPr algn="l"/>
            <a:endPar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gn="l"/>
            <a:r>
              <a:rPr lang="en-US" altLang="zh-CN" sz="2800" b="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rPr>
              <a:t>120年前的庚子年，八国联军的铁蹄践踏在紫禁城苍凉的地面上。</a:t>
            </a:r>
          </a:p>
          <a:p>
            <a:pPr algn="l"/>
            <a:endPar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endParaRPr>
          </a:p>
          <a:p>
            <a:pPr algn="l"/>
            <a:r>
              <a:rPr lang="en-US" altLang="zh-CN" sz="2800" b="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rPr>
              <a:t>100多年的历史记忆，仿佛一部时间简史，告诉我们和我们的子孙——</a:t>
            </a:r>
          </a:p>
          <a:p>
            <a:pPr algn="l"/>
            <a:endParaRPr lang="zh-CN" altLang="en-US" sz="2800" b="1">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6" name="文本框 5"/>
          <p:cNvSpPr txBox="1"/>
          <p:nvPr>
            <p:custDataLst>
              <p:tags r:id="rId6"/>
            </p:custDataLst>
          </p:nvPr>
        </p:nvSpPr>
        <p:spPr>
          <a:xfrm>
            <a:off x="785495" y="3961765"/>
            <a:ext cx="10621010" cy="1753235"/>
          </a:xfrm>
          <a:prstGeom prst="rect">
            <a:avLst/>
          </a:prstGeom>
          <a:noFill/>
        </p:spPr>
        <p:txBody>
          <a:bodyPr wrap="square" rtlCol="0">
            <a:spAutoFit/>
          </a:bodyPr>
          <a:lstStyle/>
          <a:p>
            <a:pPr algn="l"/>
            <a:r>
              <a:rPr lang="en-US" altLang="zh-CN" sz="2800" b="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en-US" altLang="zh-CN" sz="3600" b="1" i="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3600" b="1" i="1">
                <a:solidFill>
                  <a:srgbClr val="C00000"/>
                </a:solidFill>
                <a:latin typeface="隶书" panose="02010509060101010101" pitchFamily="49" charset="-122"/>
                <a:ea typeface="隶书" panose="02010509060101010101" pitchFamily="49" charset="-122"/>
                <a:cs typeface="隶书" panose="02010509060101010101" pitchFamily="49" charset="-122"/>
              </a:rPr>
              <a:t>“中华民族历史上经历过很多磨难，但从来没有被压垮过，而是愈挫愈勇，不断在磨难中成长、从磨难中奋起。”</a:t>
            </a:r>
          </a:p>
        </p:txBody>
      </p:sp>
      <p:sp>
        <p:nvSpPr>
          <p:cNvPr id="8" name="文本框 7"/>
          <p:cNvSpPr txBox="1"/>
          <p:nvPr>
            <p:custDataLst>
              <p:tags r:id="rId7"/>
            </p:custDataLst>
          </p:nvPr>
        </p:nvSpPr>
        <p:spPr>
          <a:xfrm>
            <a:off x="363855" y="238760"/>
            <a:ext cx="2180590" cy="829945"/>
          </a:xfrm>
          <a:prstGeom prst="rect">
            <a:avLst/>
          </a:prstGeom>
          <a:noFill/>
          <a:ln w="9525">
            <a:noFill/>
          </a:ln>
        </p:spPr>
        <p:txBody>
          <a:bodyPr wrap="square" anchor="t">
            <a:spAutoFit/>
          </a:bodyPr>
          <a:lstStyle/>
          <a:p>
            <a:pPr indent="304800"/>
            <a:r>
              <a:rPr lang="zh-CN" altLang="en-US" sz="4800" b="1" spc="300">
                <a:solidFill>
                  <a:schemeClr val="accent1">
                    <a:lumMod val="75000"/>
                  </a:schemeClr>
                </a:solidFill>
                <a:uFillTx/>
                <a:latin typeface="汉仪尚巍手书W" charset="0"/>
                <a:ea typeface="汉仪尚巍手书W" charset="0"/>
                <a:cs typeface="+mj-cs"/>
                <a:sym typeface="+mn-ea"/>
              </a:rPr>
              <a:t>导入</a:t>
            </a:r>
            <a:endParaRPr lang="zh-CN" altLang="en-US" sz="4800" b="1" spc="300">
              <a:solidFill>
                <a:schemeClr val="accent1">
                  <a:lumMod val="75000"/>
                </a:schemeClr>
              </a:solidFill>
              <a:uFillTx/>
              <a:latin typeface="汉仪尚巍手书W" charset="0"/>
              <a:ea typeface="汉仪尚巍手书W" charset="0"/>
              <a:cs typeface="+mj-cs"/>
            </a:endParaRPr>
          </a:p>
        </p:txBody>
      </p:sp>
    </p:spTree>
    <p:custDataLst>
      <p:tags r:id="rId8"/>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标题 4"/>
          <p:cNvSpPr>
            <a:spLocks noGrp="1"/>
          </p:cNvSpPr>
          <p:nvPr>
            <p:ph type="title"/>
            <p:custDataLst>
              <p:tags r:id="rId3"/>
            </p:custDataLst>
          </p:nvPr>
        </p:nvSpPr>
        <p:spPr/>
        <p:txBody>
          <a:bodyPr/>
          <a:lstStyle/>
          <a:p>
            <a:endParaRPr lang="zh-CN" altLang="en-US"/>
          </a:p>
        </p:txBody>
      </p:sp>
      <p:sp>
        <p:nvSpPr>
          <p:cNvPr id="6" name="内容占位符 5"/>
          <p:cNvSpPr>
            <a:spLocks noGrp="1"/>
          </p:cNvSpPr>
          <p:nvPr>
            <p:ph sz="quarter" idx="13"/>
            <p:custDataLst>
              <p:tags r:id="rId4"/>
            </p:custDataLst>
          </p:nvPr>
        </p:nvSpPr>
        <p:spPr/>
        <p:txBody>
          <a:bodyPr/>
          <a:lstStyle/>
          <a:p>
            <a:endParaRPr lang="zh-CN" altLang="en-US"/>
          </a:p>
        </p:txBody>
      </p:sp>
      <p:pic>
        <p:nvPicPr>
          <p:cNvPr id="2" name="图片 1" descr="8bd84194d8bbecc63e2d55dc21ea7a45"/>
          <p:cNvPicPr>
            <a:picLocks noChangeAspect="1"/>
          </p:cNvPicPr>
          <p:nvPr>
            <p:custDataLst>
              <p:tags r:id="rId6"/>
            </p:custDataLst>
          </p:nvPr>
        </p:nvPicPr>
        <p:blipFill>
          <a:blip r:embed="rId5"/>
          <a:stretch>
            <a:fillRect/>
          </a:stretch>
        </p:blipFill>
        <p:spPr>
          <a:xfrm>
            <a:off x="675005" y="513080"/>
            <a:ext cx="4702810" cy="5832475"/>
          </a:xfrm>
          <a:prstGeom prst="rect">
            <a:avLst/>
          </a:prstGeom>
        </p:spPr>
      </p:pic>
      <p:pic>
        <p:nvPicPr>
          <p:cNvPr id="4" name="图片 3" descr="db23a8db0224171148d37541ad30d97d"/>
          <p:cNvPicPr>
            <a:picLocks noChangeAspect="1"/>
          </p:cNvPicPr>
          <p:nvPr>
            <p:custDataLst>
              <p:tags r:id="rId8"/>
            </p:custDataLst>
          </p:nvPr>
        </p:nvPicPr>
        <p:blipFill>
          <a:blip r:embed="rId7"/>
          <a:stretch>
            <a:fillRect/>
          </a:stretch>
        </p:blipFill>
        <p:spPr>
          <a:xfrm>
            <a:off x="6182995" y="513080"/>
            <a:ext cx="5086350" cy="5832475"/>
          </a:xfrm>
          <a:prstGeom prst="rect">
            <a:avLst/>
          </a:prstGeom>
        </p:spPr>
      </p:pic>
    </p:spTree>
    <p:custDataLst>
      <p:tags r:id="rId9"/>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图片占位符 2"/>
          <p:cNvSpPr>
            <a:spLocks noGrp="1"/>
          </p:cNvSpPr>
          <p:nvPr>
            <p:ph type="pic" idx="1"/>
            <p:custDataLst>
              <p:tags r:id="rId4"/>
            </p:custDataLst>
          </p:nvPr>
        </p:nvSpPr>
        <p:spPr/>
        <p:txBody>
          <a:bodyPr/>
          <a:lstStyle/>
          <a:p/>
        </p:txBody>
      </p:sp>
      <p:sp>
        <p:nvSpPr>
          <p:cNvPr id="4" name="文本占位符 3"/>
          <p:cNvSpPr>
            <a:spLocks noGrp="1"/>
          </p:cNvSpPr>
          <p:nvPr>
            <p:ph type="body" sz="half" idx="2"/>
            <p:custDataLst>
              <p:tags r:id="rId5"/>
            </p:custDataLst>
          </p:nvPr>
        </p:nvSpPr>
        <p:spPr/>
        <p:txBody>
          <a:bodyPr/>
          <a:lstStyle/>
          <a:p>
            <a:endParaRPr lang="zh-CN" altLang="en-US"/>
          </a:p>
        </p:txBody>
      </p:sp>
      <p:pic>
        <p:nvPicPr>
          <p:cNvPr id="5" name="图片 4" descr="78dc284b300aa0961f315f8bf9682e18"/>
          <p:cNvPicPr>
            <a:picLocks noChangeAspect="1"/>
          </p:cNvPicPr>
          <p:nvPr>
            <p:custDataLst>
              <p:tags r:id="rId7"/>
            </p:custDataLst>
          </p:nvPr>
        </p:nvPicPr>
        <p:blipFill>
          <a:blip r:embed="rId6"/>
          <a:stretch>
            <a:fillRect/>
          </a:stretch>
        </p:blipFill>
        <p:spPr>
          <a:xfrm>
            <a:off x="948690" y="270510"/>
            <a:ext cx="9887585" cy="6587490"/>
          </a:xfrm>
          <a:prstGeom prst="rect">
            <a:avLst/>
          </a:prstGeom>
        </p:spPr>
      </p:pic>
    </p:spTree>
    <p:custDataLst>
      <p:tags r:id="rId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图片占位符 2"/>
          <p:cNvSpPr>
            <a:spLocks noGrp="1"/>
          </p:cNvSpPr>
          <p:nvPr>
            <p:ph type="pic" idx="1"/>
            <p:custDataLst>
              <p:tags r:id="rId4"/>
            </p:custDataLst>
          </p:nvPr>
        </p:nvSpPr>
        <p:spPr/>
        <p:txBody>
          <a:bodyPr/>
          <a:lstStyle/>
          <a:p/>
        </p:txBody>
      </p:sp>
      <p:sp>
        <p:nvSpPr>
          <p:cNvPr id="4" name="文本占位符 3"/>
          <p:cNvSpPr>
            <a:spLocks noGrp="1"/>
          </p:cNvSpPr>
          <p:nvPr>
            <p:ph type="body" sz="half" idx="2"/>
            <p:custDataLst>
              <p:tags r:id="rId5"/>
            </p:custDataLst>
          </p:nvPr>
        </p:nvSpPr>
        <p:spPr/>
        <p:txBody>
          <a:bodyPr/>
          <a:lstStyle/>
          <a:p>
            <a:endParaRPr lang="zh-CN" altLang="en-US"/>
          </a:p>
        </p:txBody>
      </p:sp>
      <p:pic>
        <p:nvPicPr>
          <p:cNvPr id="5" name="图片 4" descr="4c063568672a4c5ca37c3abc29a63786"/>
          <p:cNvPicPr>
            <a:picLocks noChangeAspect="1"/>
          </p:cNvPicPr>
          <p:nvPr>
            <p:custDataLst>
              <p:tags r:id="rId7"/>
            </p:custDataLst>
          </p:nvPr>
        </p:nvPicPr>
        <p:blipFill>
          <a:blip r:embed="rId6"/>
          <a:stretch>
            <a:fillRect/>
          </a:stretch>
        </p:blipFill>
        <p:spPr>
          <a:xfrm>
            <a:off x="1337310" y="38100"/>
            <a:ext cx="9834245" cy="6569710"/>
          </a:xfrm>
          <a:prstGeom prst="rect">
            <a:avLst/>
          </a:prstGeom>
        </p:spPr>
      </p:pic>
    </p:spTree>
    <p:custDataLst>
      <p:tags r:id="rId8"/>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图片占位符 2"/>
          <p:cNvSpPr>
            <a:spLocks noGrp="1"/>
          </p:cNvSpPr>
          <p:nvPr>
            <p:ph type="pic" idx="1"/>
            <p:custDataLst>
              <p:tags r:id="rId4"/>
            </p:custDataLst>
          </p:nvPr>
        </p:nvSpPr>
        <p:spPr/>
        <p:txBody>
          <a:bodyPr/>
          <a:lstStyle/>
          <a:p/>
        </p:txBody>
      </p:sp>
      <p:sp>
        <p:nvSpPr>
          <p:cNvPr id="4" name="文本占位符 3"/>
          <p:cNvSpPr>
            <a:spLocks noGrp="1"/>
          </p:cNvSpPr>
          <p:nvPr>
            <p:ph type="body" sz="half" idx="2"/>
            <p:custDataLst>
              <p:tags r:id="rId5"/>
            </p:custDataLst>
          </p:nvPr>
        </p:nvSpPr>
        <p:spPr/>
        <p:txBody>
          <a:bodyPr/>
          <a:lstStyle/>
          <a:p>
            <a:endParaRPr lang="zh-CN" altLang="en-US"/>
          </a:p>
        </p:txBody>
      </p:sp>
      <p:pic>
        <p:nvPicPr>
          <p:cNvPr id="5" name="图片 4" descr="4cd25c29afc740cf747a66970722ff85"/>
          <p:cNvPicPr>
            <a:picLocks noChangeAspect="1"/>
          </p:cNvPicPr>
          <p:nvPr>
            <p:custDataLst>
              <p:tags r:id="rId7"/>
            </p:custDataLst>
          </p:nvPr>
        </p:nvPicPr>
        <p:blipFill>
          <a:blip r:embed="rId6"/>
          <a:srcRect r="864" b="15950"/>
          <a:stretch>
            <a:fillRect/>
          </a:stretch>
        </p:blipFill>
        <p:spPr>
          <a:xfrm>
            <a:off x="182245" y="443230"/>
            <a:ext cx="11828145" cy="5842000"/>
          </a:xfrm>
          <a:prstGeom prst="rect">
            <a:avLst/>
          </a:prstGeom>
        </p:spPr>
      </p:pic>
    </p:spTree>
    <p:custDataLst>
      <p:tags r:id="rId8"/>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3"/>
          <p:cNvSpPr>
            <a:spLocks noGrp="1"/>
          </p:cNvSpPr>
          <p:nvPr>
            <p:ph type="title"/>
            <p:custDataLst>
              <p:tags r:id="rId3"/>
            </p:custDataLst>
          </p:nvPr>
        </p:nvSpPr>
        <p:spPr>
          <a:xfrm>
            <a:off x="670560" y="2611755"/>
            <a:ext cx="7336155" cy="1633855"/>
          </a:xfrm>
        </p:spPr>
        <p:txBody>
          <a:bodyPr>
            <a:normAutofit fontScale="90000"/>
          </a:bodyPr>
          <a:lstStyle/>
          <a:p>
            <a:r>
              <a:rPr lang="zh-CN" altLang="en-US" sz="5335"/>
              <a:t>观看《全民</a:t>
            </a:r>
            <a:r>
              <a:rPr lang="en-US" altLang="zh-CN" sz="5335"/>
              <a:t>“</a:t>
            </a:r>
            <a:r>
              <a:rPr sz="5335"/>
              <a:t>战</a:t>
            </a:r>
            <a:r>
              <a:rPr lang="en-US" altLang="zh-CN" sz="5335"/>
              <a:t>”</a:t>
            </a:r>
            <a:r>
              <a:rPr lang="zh-CN" altLang="en-US" sz="5335"/>
              <a:t>疫》视频</a:t>
            </a:r>
          </a:p>
        </p:txBody>
      </p:sp>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4294967295"/>
            <p:custDataLst>
              <p:tags r:id="rId3"/>
            </p:custDataLst>
          </p:nvPr>
        </p:nvSpPr>
        <p:spPr>
          <a:xfrm>
            <a:off x="669925" y="1191895"/>
            <a:ext cx="4888865" cy="5031105"/>
          </a:xfrm>
        </p:spPr>
        <p:txBody>
          <a:bodyPr vert="horz" lIns="90000" tIns="46800" rIns="90000" bIns="46800" rtlCol="0">
            <a:normAutofit fontScale="90000"/>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buClrTx/>
              <a:buSzTx/>
              <a:buNone/>
              <a:defRPr/>
            </a:pPr>
            <a:r>
              <a:rPr lang="en-US" altLang="zh-CN" sz="2400">
                <a:ln>
                  <a:noFill/>
                </a:ln>
                <a:solidFill>
                  <a:schemeClr val="dk1"/>
                </a:solidFill>
                <a:effectLst/>
                <a:uLnTx/>
                <a:latin typeface="隶书" panose="02010509060101010101" pitchFamily="49" charset="-122"/>
                <a:ea typeface="黑体" panose="02010609060101010101" charset="-122"/>
                <a:cs typeface="隶书" panose="02010509060101010101" pitchFamily="49" charset="-122"/>
                <a:sym typeface="+mn-ea"/>
              </a:rPr>
              <a:t>    </a:t>
            </a:r>
            <a:r>
              <a:rPr lang="en-US" altLang="zh-CN" sz="2800">
                <a:ln>
                  <a:noFill/>
                </a:ln>
                <a:solidFill>
                  <a:schemeClr val="dk1"/>
                </a:solidFill>
                <a:uLnTx/>
                <a:latin typeface="隶书" panose="02010509060101010101" pitchFamily="49" charset="-122"/>
                <a:ea typeface="黑体" panose="02010609060101010101" charset="-122"/>
                <a:cs typeface="隶书" panose="02010509060101010101" pitchFamily="49" charset="-122"/>
                <a:sym typeface="+mn-ea"/>
              </a:rPr>
              <a:t>2020年的春节，没有聚餐，没有欢笑，连平日里人来人往的集市都无人问津，大家脸上笼罩着抹不去的哀愁，分明写着“疫情”两个字。家人朋友无不守着电视的新闻报道，关心着疫情的最新状况。</a:t>
            </a:r>
          </a:p>
          <a:p>
            <a:pPr marL="0" lvl="0" algn="l">
              <a:lnSpc>
                <a:spcPct val="100000"/>
              </a:lnSpc>
              <a:buClrTx/>
              <a:buSzTx/>
              <a:buNone/>
              <a:defRPr/>
            </a:pPr>
            <a:r>
              <a:rPr lang="en-US" altLang="zh-CN" sz="2800">
                <a:ln>
                  <a:noFill/>
                </a:ln>
                <a:solidFill>
                  <a:schemeClr val="dk1"/>
                </a:solidFill>
                <a:uLnTx/>
                <a:latin typeface="隶书" panose="02010509060101010101" pitchFamily="49" charset="-122"/>
                <a:ea typeface="黑体" panose="02010609060101010101" charset="-122"/>
                <a:cs typeface="隶书" panose="02010509060101010101" pitchFamily="49" charset="-122"/>
                <a:sym typeface="+mn-ea"/>
              </a:rPr>
              <a:t>    而其中，武汉成为大家最为关心的城市。隔离，封城，封高速，公交飞机停运、市民居家隔离，无数医生志愿者一路逆行，奔赴抗疫战场……</a:t>
            </a:r>
          </a:p>
        </p:txBody>
      </p:sp>
      <p:pic>
        <p:nvPicPr>
          <p:cNvPr id="5" name="图片 4" descr="ddb9d7e75de6acf027426b1585443f67"/>
          <p:cNvPicPr>
            <a:picLocks noChangeAspect="1"/>
          </p:cNvPicPr>
          <p:nvPr>
            <p:custDataLst>
              <p:tags r:id="rId5"/>
            </p:custDataLst>
          </p:nvPr>
        </p:nvPicPr>
        <p:blipFill>
          <a:blip r:embed="rId4"/>
          <a:srcRect l="8683" r="604" b="9293"/>
          <a:stretch>
            <a:fillRect/>
          </a:stretch>
        </p:blipFill>
        <p:spPr>
          <a:xfrm>
            <a:off x="5914390" y="1663700"/>
            <a:ext cx="5960110" cy="3352800"/>
          </a:xfrm>
          <a:prstGeom prst="rect">
            <a:avLst/>
          </a:prstGeom>
        </p:spPr>
      </p:pic>
      <p:sp>
        <p:nvSpPr>
          <p:cNvPr id="10" name="文本框 9"/>
          <p:cNvSpPr txBox="1"/>
          <p:nvPr>
            <p:custDataLst>
              <p:tags r:id="rId6"/>
            </p:custDataLst>
          </p:nvPr>
        </p:nvSpPr>
        <p:spPr>
          <a:xfrm>
            <a:off x="156845" y="195580"/>
            <a:ext cx="3532505" cy="829945"/>
          </a:xfrm>
          <a:prstGeom prst="rect">
            <a:avLst/>
          </a:prstGeom>
          <a:noFill/>
          <a:ln w="9525">
            <a:noFill/>
          </a:ln>
        </p:spPr>
        <p:txBody>
          <a:bodyPr wrap="square" anchor="t">
            <a:spAutoFit/>
          </a:bodyPr>
          <a:lstStyle/>
          <a:p>
            <a:pPr indent="304800" algn="l">
              <a:buClrTx/>
              <a:buSzTx/>
              <a:buFontTx/>
            </a:pPr>
            <a:r>
              <a:rPr lang="zh-CN" altLang="en-US" sz="4800" b="1" spc="300">
                <a:solidFill>
                  <a:schemeClr val="accent1">
                    <a:lumMod val="75000"/>
                  </a:schemeClr>
                </a:solidFill>
                <a:uFillTx/>
                <a:latin typeface="汉仪尚巍手书W" charset="0"/>
                <a:ea typeface="汉仪尚巍手书W" charset="0"/>
                <a:cs typeface="+mj-cs"/>
                <a:sym typeface="+mn-ea"/>
              </a:rPr>
              <a:t>文章背景</a:t>
            </a:r>
            <a:endParaRPr lang="zh-CN" altLang="en-US" sz="4800" b="1" spc="300">
              <a:solidFill>
                <a:schemeClr val="accent1">
                  <a:lumMod val="75000"/>
                </a:schemeClr>
              </a:solidFill>
              <a:uFillTx/>
              <a:latin typeface="汉仪尚巍手书W" charset="0"/>
              <a:ea typeface="汉仪尚巍手书W" charset="0"/>
              <a:cs typeface="+mj-cs"/>
            </a:endParaRPr>
          </a:p>
        </p:txBody>
      </p:sp>
    </p:spTree>
    <p:custDataLst>
      <p:tags r:id="rId7"/>
    </p:custDataLst>
  </p:cSld>
  <p:clrMapOvr>
    <a:masterClrMapping/>
  </p:clrMapOvr>
  <p:transition/>
  <p:timing/>
</p:sld>
</file>

<file path=ppt/tags/tag1.xml><?xml version="1.0" encoding="utf-8"?>
<p:tagLst xmlns:p="http://schemas.openxmlformats.org/presentationml/2006/main">
  <p:tag name="AS_UNIQUEID" val="295"/>
</p:tagLst>
</file>

<file path=ppt/tags/tag10.xml><?xml version="1.0" encoding="utf-8"?>
<p:tagLst xmlns:p="http://schemas.openxmlformats.org/presentationml/2006/main">
  <p:tag name="AS_UNIQUEID" val="30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39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1.xml><?xml version="1.0" encoding="utf-8"?>
<p:tagLst xmlns:p="http://schemas.openxmlformats.org/presentationml/2006/main">
  <p:tag name="AS_UNIQUEID" val="394"/>
</p:tagLst>
</file>

<file path=ppt/tags/tag102.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p="http://schemas.openxmlformats.org/presentationml/2006/main">
  <p:tag name="AS_UNIQUEID" val="3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xml><?xml version="1.0" encoding="utf-8"?>
<p:tagLst xmlns:p="http://schemas.openxmlformats.org/presentationml/2006/main">
  <p:tag name="AS_UNIQUEID" val="30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03"/>
</p:tagLst>
</file>

<file path=ppt/tags/tag111.xml><?xml version="1.0" encoding="utf-8"?>
<p:tagLst xmlns:p="http://schemas.openxmlformats.org/presentationml/2006/main">
  <p:tag name="AS_UNIQUEID" val="4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p="http://schemas.openxmlformats.org/presentationml/2006/main">
  <p:tag name="AS_UNIQUEID" val="4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3.xml><?xml version="1.0" encoding="utf-8"?>
<p:tagLst xmlns:p="http://schemas.openxmlformats.org/presentationml/2006/main">
  <p:tag name="AS_UNIQUEID" val="4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4.xml><?xml version="1.0" encoding="utf-8"?>
<p:tagLst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5.xml><?xml version="1.0" encoding="utf-8"?>
<p:tagLst xmlns:p="http://schemas.openxmlformats.org/presentationml/2006/main">
  <p:tag name="AS_UNIQUEID" val="408"/>
</p:tagLst>
</file>

<file path=ppt/tags/tag116.xml><?xml version="1.0" encoding="utf-8"?>
<p:tagLst xmlns:p="http://schemas.openxmlformats.org/presentationml/2006/main">
  <p:tag name="AS_UNIQUEID" val="40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7.xml><?xml version="1.0" encoding="utf-8"?>
<p:tagLst xmlns:p="http://schemas.openxmlformats.org/presentationml/2006/main">
  <p:tag name="AS_UNIQUEID" val="41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8.xml><?xml version="1.0" encoding="utf-8"?>
<p:tagLst xmlns:p="http://schemas.openxmlformats.org/presentationml/2006/main">
  <p:tag name="AS_UNIQUEID" val="41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9.xml><?xml version="1.0" encoding="utf-8"?>
<p:tagLst xmlns:p="http://schemas.openxmlformats.org/presentationml/2006/main">
  <p:tag name="AS_UNIQUEID" val="412"/>
</p:tagLst>
</file>

<file path=ppt/tags/tag12.xml><?xml version="1.0" encoding="utf-8"?>
<p:tagLst xmlns:p="http://schemas.openxmlformats.org/presentationml/2006/main">
  <p:tag name="AS_UNIQUEID" val="30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AS_UNIQUEID" val="4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AS_UNIQUEID" val="4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6.xml><?xml version="1.0" encoding="utf-8"?>
<p:tagLst xmlns:p="http://schemas.openxmlformats.org/presentationml/2006/main">
  <p:tag name="AS_UNIQUEID" val="419"/>
</p:tagLst>
</file>

<file path=ppt/tags/tag127.xml><?xml version="1.0" encoding="utf-8"?>
<p:tagLst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AS_UNIQUEID" val="4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p="http://schemas.openxmlformats.org/presentationml/2006/main">
  <p:tag name="AS_UNIQUEID" val="307"/>
</p:tagLst>
</file>

<file path=ppt/tags/tag130.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p="http://schemas.openxmlformats.org/presentationml/2006/main">
  <p:tag name="AS_UNIQUEID" val="425"/>
</p:tagLst>
</file>

<file path=ppt/tags/tag133.xml><?xml version="1.0" encoding="utf-8"?>
<p:tagLst xmlns:p="http://schemas.openxmlformats.org/presentationml/2006/main">
  <p:tag name="AS_UNIQUEID" val="42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p="http://schemas.openxmlformats.org/presentationml/2006/main">
  <p:tag name="AS_UNIQUEID" val="430"/>
</p:tagLst>
</file>

<file path=ppt/tags/tag138.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AS_UNIQUEID" val="3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AS_UNIQUEID" val="436"/>
</p:tagLst>
</file>

<file path=ppt/tags/tag144.xml><?xml version="1.0" encoding="utf-8"?>
<p:tagLst xmlns:p="http://schemas.openxmlformats.org/presentationml/2006/main">
  <p:tag name="AS_UNIQUEID" val="4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AS_UNIQUEID" val="43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AS_UNIQUEID" val="43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AS_UNIQUEID" val="4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AS_UNIQUEID" val="4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AS_UNIQUEID" val="442"/>
</p:tagLst>
</file>

<file path=ppt/tags/tag15.xml><?xml version="1.0" encoding="utf-8"?>
<p:tagLst xmlns:p="http://schemas.openxmlformats.org/presentationml/2006/main">
  <p:tag name="AS_UNIQUEID" val="3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443"/>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1.xml><?xml version="1.0" encoding="utf-8"?>
<p:tagLst xmlns:p="http://schemas.openxmlformats.org/presentationml/2006/main">
  <p:tag name="AS_UNIQUEID" val="44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AS_UNIQUEID" val="44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AS_UNIQUEID" val="44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AS_UNIQUEID" val="44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AS_UNIQUEID" val="44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AS_UNIQUEID" val="44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AS_UNIQUEID" val="45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8.xml><?xml version="1.0" encoding="utf-8"?>
<p:tagLst xmlns:p="http://schemas.openxmlformats.org/presentationml/2006/main">
  <p:tag name="AS_UNIQUEID" val="451"/>
</p:tagLst>
</file>

<file path=ppt/tags/tag159.xml><?xml version="1.0" encoding="utf-8"?>
<p:tagLst xmlns:p="http://schemas.openxmlformats.org/presentationml/2006/main">
  <p:tag name="AS_UNIQUEID" val="452"/>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6.xml><?xml version="1.0" encoding="utf-8"?>
<p:tagLst xmlns:p="http://schemas.openxmlformats.org/presentationml/2006/main">
  <p:tag name="AS_UNIQUEID" val="31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5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AS_UNIQUEID" val="45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AS_UNIQUEID" val="45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AS_UNIQUEID" val="45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AS_UNIQUEID" val="45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AS_UNIQUEID" val="45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AS_UNIQUEID" val="45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AS_UNIQUEID" val="460"/>
</p:tagLst>
</file>

<file path=ppt/tags/tag168.xml><?xml version="1.0" encoding="utf-8"?>
<p:tagLst xmlns:p="http://schemas.openxmlformats.org/presentationml/2006/main">
  <p:tag name="AS_UNIQUEID" val="461"/>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9.xml><?xml version="1.0" encoding="utf-8"?>
<p:tagLst xmlns:p="http://schemas.openxmlformats.org/presentationml/2006/main">
  <p:tag name="AS_UNIQUEID" val="46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xml><?xml version="1.0" encoding="utf-8"?>
<p:tagLst xmlns:p="http://schemas.openxmlformats.org/presentationml/2006/main">
  <p:tag name="AS_UNIQUEID" val="31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46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AS_UNIQUEID" val="46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AS_UNIQUEID" val="46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AS_UNIQUEID" val="46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AS_UNIQUEID" val="46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AS_UNIQUEID" val="46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AS_UNIQUEID" val="469"/>
</p:tagLst>
</file>

<file path=ppt/tags/tag177.xml><?xml version="1.0" encoding="utf-8"?>
<p:tagLst xmlns:p="http://schemas.openxmlformats.org/presentationml/2006/main">
  <p:tag name="AS_UNIQUEID" val="470"/>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8.xml><?xml version="1.0" encoding="utf-8"?>
<p:tagLst xmlns:p="http://schemas.openxmlformats.org/presentationml/2006/main">
  <p:tag name="AS_UNIQUEID" val="47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AS_UNIQUEID" val="47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AS_UNIQUEID" val="31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47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1.xml><?xml version="1.0" encoding="utf-8"?>
<p:tagLst xmlns:p="http://schemas.openxmlformats.org/presentationml/2006/main">
  <p:tag name="AS_UNIQUEID" val="47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AS_UNIQUEID" val="47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AS_UNIQUEID" val="47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AS_UNIQUEID" val="47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AS_UNIQUEID" val="478"/>
</p:tagLst>
</file>

<file path=ppt/tags/tag186.xml><?xml version="1.0" encoding="utf-8"?>
<p:tagLst xmlns:p="http://schemas.openxmlformats.org/presentationml/2006/main">
  <p:tag name="AS_UNIQUEID" val="47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p="http://schemas.openxmlformats.org/presentationml/2006/main">
  <p:tag name="AS_UNIQUEID" val="480"/>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88.xml><?xml version="1.0" encoding="utf-8"?>
<p:tagLst xmlns:p="http://schemas.openxmlformats.org/presentationml/2006/main">
  <p:tag name="AS_UNIQUEID" val="48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p="http://schemas.openxmlformats.org/presentationml/2006/main">
  <p:tag name="AS_UNIQUEID" val="48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AS_UNIQUEID" val="313"/>
</p:tagLst>
</file>

<file path=ppt/tags/tag190.xml><?xml version="1.0" encoding="utf-8"?>
<p:tagLst xmlns:p="http://schemas.openxmlformats.org/presentationml/2006/main">
  <p:tag name="AS_UNIQUEID" val="48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AS_UNIQUEID" val="48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2.xml><?xml version="1.0" encoding="utf-8"?>
<p:tagLst xmlns:p="http://schemas.openxmlformats.org/presentationml/2006/main">
  <p:tag name="AS_UNIQUEID" val="48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AS_UNIQUEID" val="48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AS_UNIQUEID" val="48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AS_UNIQUEID" val="48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AS_UNIQUEID" val="489"/>
</p:tagLst>
</file>

<file path=ppt/tags/tag197.xml><?xml version="1.0" encoding="utf-8"?>
<p:tagLst xmlns:p="http://schemas.openxmlformats.org/presentationml/2006/main">
  <p:tag name="AS_UNIQUEID" val="490"/>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8.xml><?xml version="1.0" encoding="utf-8"?>
<p:tagLst xmlns:p="http://schemas.openxmlformats.org/presentationml/2006/main">
  <p:tag name="AS_UNIQUEID" val="49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9.xml><?xml version="1.0" encoding="utf-8"?>
<p:tagLst xmlns:p="http://schemas.openxmlformats.org/presentationml/2006/main">
  <p:tag name="AS_UNIQUEID" val="49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xml><?xml version="1.0" encoding="utf-8"?>
<p:tagLst xmlns:p="http://schemas.openxmlformats.org/presentationml/2006/main">
  <p:tag name="AS_UNIQUEID" val="29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3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49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1.xml><?xml version="1.0" encoding="utf-8"?>
<p:tagLst xmlns:p="http://schemas.openxmlformats.org/presentationml/2006/main">
  <p:tag name="AS_UNIQUEID" val="49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2.xml><?xml version="1.0" encoding="utf-8"?>
<p:tagLst xmlns:p="http://schemas.openxmlformats.org/presentationml/2006/main">
  <p:tag name="AS_UNIQUEID" val="49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AS_UNIQUEID" val="49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4.xml><?xml version="1.0" encoding="utf-8"?>
<p:tagLst xmlns:p="http://schemas.openxmlformats.org/presentationml/2006/main">
  <p:tag name="AS_UNIQUEID" val="49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AS_UNIQUEID" val="498"/>
</p:tagLst>
</file>

<file path=ppt/tags/tag206.xml><?xml version="1.0" encoding="utf-8"?>
<p:tagLst xmlns:p="http://schemas.openxmlformats.org/presentationml/2006/main">
  <p:tag name="AS_UNIQUEID" val="147"/>
</p:tagLst>
</file>

<file path=ppt/tags/tag207.xml><?xml version="1.0" encoding="utf-8"?>
<p:tagLst xmlns:p="http://schemas.openxmlformats.org/presentationml/2006/main">
  <p:tag name="AS_UNIQUEID" val="148"/>
</p:tagLst>
</file>

<file path=ppt/tags/tag208.xml><?xml version="1.0" encoding="utf-8"?>
<p:tagLst xmlns:p="http://schemas.openxmlformats.org/presentationml/2006/main">
  <p:tag name="AS_UNIQUEID" val="149"/>
</p:tagLst>
</file>

<file path=ppt/tags/tag209.xml><?xml version="1.0" encoding="utf-8"?>
<p:tagLst xmlns:p="http://schemas.openxmlformats.org/presentationml/2006/main">
  <p:tag name="AS_UNIQUEID" val="150"/>
</p:tagLst>
</file>

<file path=ppt/tags/tag21.xml><?xml version="1.0" encoding="utf-8"?>
<p:tagLst xmlns:p="http://schemas.openxmlformats.org/presentationml/2006/main">
  <p:tag name="AS_UNIQUEID" val="3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51"/>
</p:tagLst>
</file>

<file path=ppt/tags/tag211.xml><?xml version="1.0" encoding="utf-8"?>
<p:tagLst xmlns:p="http://schemas.openxmlformats.org/presentationml/2006/main">
  <p:tag name="AS_UNIQUEID" val="499"/>
</p:tagLst>
</file>

<file path=ppt/tags/tag212.xml><?xml version="1.0" encoding="utf-8"?>
<p:tagLst xmlns:p="http://schemas.openxmlformats.org/presentationml/2006/main">
  <p:tag name="AS_UNIQUEID" val="500"/>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AS_UNIQUEID" val="501"/>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AS_UNIQUEID" val="5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7.xml><?xml version="1.0" encoding="utf-8"?>
<p:tagLst xmlns:p="http://schemas.openxmlformats.org/presentationml/2006/main">
  <p:tag name="AS_UNIQUEID" val="505"/>
  <p:tag name="KSO_WM_BEAUTIFY_FLAG" val="#wm#"/>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218.xml><?xml version="1.0" encoding="utf-8"?>
<p:tagLst xmlns:p="http://schemas.openxmlformats.org/presentationml/2006/main">
  <p:tag name="AS_UNIQUEID" val="506"/>
</p:tagLst>
</file>

<file path=ppt/tags/tag219.xml><?xml version="1.0" encoding="utf-8"?>
<p:tagLst xmlns:p="http://schemas.openxmlformats.org/presentationml/2006/main">
  <p:tag name="AS_UNIQUEID" val="50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xml><?xml version="1.0" encoding="utf-8"?>
<p:tagLst xmlns:p="http://schemas.openxmlformats.org/presentationml/2006/main">
  <p:tag name="AS_UNIQUEID" val="3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50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1.xml><?xml version="1.0" encoding="utf-8"?>
<p:tagLst xmlns:p="http://schemas.openxmlformats.org/presentationml/2006/main">
  <p:tag name="AS_UNIQUEID" val="50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2.xml><?xml version="1.0" encoding="utf-8"?>
<p:tagLst xmlns:p="http://schemas.openxmlformats.org/presentationml/2006/main">
  <p:tag name="AS_UNIQUEID" val="51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3.xml><?xml version="1.0" encoding="utf-8"?>
<p:tagLst xmlns:p="http://schemas.openxmlformats.org/presentationml/2006/main">
  <p:tag name="AS_UNIQUEID" val="51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4.xml><?xml version="1.0" encoding="utf-8"?>
<p:tagLst xmlns:p="http://schemas.openxmlformats.org/presentationml/2006/main">
  <p:tag name="AS_UNIQUEID" val="51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25.xml><?xml version="1.0" encoding="utf-8"?>
<p:tagLst xmlns:p="http://schemas.openxmlformats.org/presentationml/2006/main">
  <p:tag name="AS_UNIQUEID" val="51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6.xml><?xml version="1.0" encoding="utf-8"?>
<p:tagLst xmlns:p="http://schemas.openxmlformats.org/presentationml/2006/main">
  <p:tag name="AS_UNIQUEID" val="514"/>
</p:tagLst>
</file>

<file path=ppt/tags/tag227.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8.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9.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AS_UNIQUEID" val="31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51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2.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3.xml><?xml version="1.0" encoding="utf-8"?>
<p:tagLst xmlns:p="http://schemas.openxmlformats.org/presentationml/2006/main">
  <p:tag name="AS_UNIQUEID" val="5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4.xml><?xml version="1.0" encoding="utf-8"?>
<p:tagLst xmlns:p="http://schemas.openxmlformats.org/presentationml/2006/main">
  <p:tag name="AS_UNIQUEID" val="522"/>
</p:tagLst>
</file>

<file path=ppt/tags/tag235.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6.xml><?xml version="1.0" encoding="utf-8"?>
<p:tagLst xmlns:p="http://schemas.openxmlformats.org/presentationml/2006/main">
  <p:tag name="AS_UNIQUEID" val="52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7.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8.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9.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AS_UNIQUEID" val="31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1.xml><?xml version="1.0" encoding="utf-8"?>
<p:tagLst xmlns:p="http://schemas.openxmlformats.org/presentationml/2006/main">
  <p:tag name="AS_UNIQUEID" val="5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2.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3.xml><?xml version="1.0" encoding="utf-8"?>
<p:tagLst xmlns:p="http://schemas.openxmlformats.org/presentationml/2006/main">
  <p:tag name="AS_UNIQUEID" val="531"/>
</p:tagLst>
</file>

<file path=ppt/tags/tag244.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5.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6.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7.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8.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9.xml><?xml version="1.0" encoding="utf-8"?>
<p:tagLst xmlns:p="http://schemas.openxmlformats.org/presentationml/2006/main">
  <p:tag name="AS_UNIQUEID" val="5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AS_UNIQUEID" val="31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5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1.xml><?xml version="1.0" encoding="utf-8"?>
<p:tagLst xmlns:p="http://schemas.openxmlformats.org/presentationml/2006/main">
  <p:tag name="AS_UNIQUEID" val="53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2.xml><?xml version="1.0" encoding="utf-8"?>
<p:tagLst xmlns:p="http://schemas.openxmlformats.org/presentationml/2006/main">
  <p:tag name="AS_UNIQUEID" val="540"/>
</p:tagLst>
</file>

<file path=ppt/tags/tag253.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4.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5.xml><?xml version="1.0" encoding="utf-8"?>
<p:tagLst xmlns:p="http://schemas.openxmlformats.org/presentationml/2006/main">
  <p:tag name="AS_UNIQUEID" val="5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6.xml><?xml version="1.0" encoding="utf-8"?>
<p:tagLst xmlns:p="http://schemas.openxmlformats.org/presentationml/2006/main">
  <p:tag name="AS_UNIQUEID" val="5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7.xml><?xml version="1.0" encoding="utf-8"?>
<p:tagLst xmlns:p="http://schemas.openxmlformats.org/presentationml/2006/main">
  <p:tag name="AS_UNIQUEID" val="5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8.xml><?xml version="1.0" encoding="utf-8"?>
<p:tagLst xmlns:p="http://schemas.openxmlformats.org/presentationml/2006/main">
  <p:tag name="AS_UNIQUEID" val="5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9.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AS_UNIQUEID" val="320"/>
</p:tagLst>
</file>

<file path=ppt/tags/tag260.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1.xml><?xml version="1.0" encoding="utf-8"?>
<p:tagLst xmlns:p="http://schemas.openxmlformats.org/presentationml/2006/main">
  <p:tag name="AS_UNIQUEID" val="54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AS_UNIQUEID" val="55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AS_UNIQUEID" val="551"/>
</p:tagLst>
</file>

<file path=ppt/tags/tag264.xml><?xml version="1.0" encoding="utf-8"?>
<p:tagLst xmlns:p="http://schemas.openxmlformats.org/presentationml/2006/main">
  <p:tag name="AS_UNIQUEID" val="55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5.xml><?xml version="1.0" encoding="utf-8"?>
<p:tagLst xmlns:p="http://schemas.openxmlformats.org/presentationml/2006/main">
  <p:tag name="AS_UNIQUEID" val="55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6.xml><?xml version="1.0" encoding="utf-8"?>
<p:tagLst xmlns:p="http://schemas.openxmlformats.org/presentationml/2006/main">
  <p:tag name="AS_UNIQUEID" val="55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7.xml><?xml version="1.0" encoding="utf-8"?>
<p:tagLst xmlns:p="http://schemas.openxmlformats.org/presentationml/2006/main">
  <p:tag name="AS_UNIQUEID" val="55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8.xml><?xml version="1.0" encoding="utf-8"?>
<p:tagLst xmlns:p="http://schemas.openxmlformats.org/presentationml/2006/main">
  <p:tag name="AS_UNIQUEID" val="55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9.xml><?xml version="1.0" encoding="utf-8"?>
<p:tagLst xmlns:p="http://schemas.openxmlformats.org/presentationml/2006/main">
  <p:tag name="AS_UNIQUEID" val="55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p="http://schemas.openxmlformats.org/presentationml/2006/main">
  <p:tag name="AS_UNIQUEID" val="3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558"/>
</p:tagLst>
</file>

<file path=ppt/tags/tag271.xml><?xml version="1.0" encoding="utf-8"?>
<p:tagLst xmlns:p="http://schemas.openxmlformats.org/presentationml/2006/main">
  <p:tag name="AS_UNIQUEID" val="55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2.xml><?xml version="1.0" encoding="utf-8"?>
<p:tagLst xmlns:p="http://schemas.openxmlformats.org/presentationml/2006/main">
  <p:tag name="AS_UNIQUEID" val="56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3.xml><?xml version="1.0" encoding="utf-8"?>
<p:tagLst xmlns:p="http://schemas.openxmlformats.org/presentationml/2006/main">
  <p:tag name="AS_UNIQUEID" val="56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4.xml><?xml version="1.0" encoding="utf-8"?>
<p:tagLst xmlns:p="http://schemas.openxmlformats.org/presentationml/2006/main">
  <p:tag name="AS_UNIQUEID" val="562"/>
</p:tagLst>
</file>

<file path=ppt/tags/tag275.xml><?xml version="1.0" encoding="utf-8"?>
<p:tagLst xmlns:p="http://schemas.openxmlformats.org/presentationml/2006/main">
  <p:tag name="AS_UNIQUEID" val="5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6.xml><?xml version="1.0" encoding="utf-8"?>
<p:tagLst xmlns:p="http://schemas.openxmlformats.org/presentationml/2006/main">
  <p:tag name="AS_UNIQUEID" val="5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7.xml><?xml version="1.0" encoding="utf-8"?>
<p:tagLst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8.xml><?xml version="1.0" encoding="utf-8"?>
<p:tagLst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9.xml><?xml version="1.0" encoding="utf-8"?>
<p:tagLst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p="http://schemas.openxmlformats.org/presentationml/2006/main">
  <p:tag name="AS_UNIQUEID" val="3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56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1.xml><?xml version="1.0" encoding="utf-8"?>
<p:tagLst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2.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xml><?xml version="1.0" encoding="utf-8"?>
<p:tagLst xmlns:p="http://schemas.openxmlformats.org/presentationml/2006/main">
  <p:tag name="AS_UNIQUEID" val="571"/>
</p:tagLst>
</file>

<file path=ppt/tags/tag284.xml><?xml version="1.0" encoding="utf-8"?>
<p:tagLst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5.xml><?xml version="1.0" encoding="utf-8"?>
<p:tagLst xmlns:p="http://schemas.openxmlformats.org/presentationml/2006/main">
  <p:tag name="AS_UNIQUEID" val="57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6.xml><?xml version="1.0" encoding="utf-8"?>
<p:tagLst xmlns:p="http://schemas.openxmlformats.org/presentationml/2006/main">
  <p:tag name="AS_UNIQUEID" val="57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7.xml><?xml version="1.0" encoding="utf-8"?>
<p:tagLst xmlns:p="http://schemas.openxmlformats.org/presentationml/2006/main">
  <p:tag name="AS_UNIQUEID" val="57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8.xml><?xml version="1.0" encoding="utf-8"?>
<p:tagLst xmlns:p="http://schemas.openxmlformats.org/presentationml/2006/main">
  <p:tag name="AS_UNIQUEID" val="5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9.xml><?xml version="1.0" encoding="utf-8"?>
<p:tagLst xmlns:p="http://schemas.openxmlformats.org/presentationml/2006/main">
  <p:tag name="AS_UNIQUEID" val="5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xml><?xml version="1.0" encoding="utf-8"?>
<p:tagLst xmlns:p="http://schemas.openxmlformats.org/presentationml/2006/main">
  <p:tag name="AS_UNIQUEID" val="3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1.xml><?xml version="1.0" encoding="utf-8"?>
<p:tagLst xmlns:p="http://schemas.openxmlformats.org/presentationml/2006/main">
  <p:tag name="AS_UNIQUEID" val="579"/>
</p:tagLst>
</file>

<file path=ppt/tags/tag292.xml><?xml version="1.0" encoding="utf-8"?>
<p:tagLst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3.xml><?xml version="1.0" encoding="utf-8"?>
<p:tagLst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4.xml><?xml version="1.0" encoding="utf-8"?>
<p:tagLst xmlns:p="http://schemas.openxmlformats.org/presentationml/2006/main">
  <p:tag name="AS_UNIQUEID" val="5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5.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6.xml><?xml version="1.0" encoding="utf-8"?>
<p:tagLst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7.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8.xml><?xml version="1.0" encoding="utf-8"?>
<p:tagLst xmlns:p="http://schemas.openxmlformats.org/presentationml/2006/main">
  <p:tag name="AS_UNIQUEID" val="586"/>
</p:tagLst>
</file>

<file path=ppt/tags/tag299.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xml><?xml version="1.0" encoding="utf-8"?>
<p:tagLst xmlns:p="http://schemas.openxmlformats.org/presentationml/2006/main">
  <p:tag name="AS_UNIQUEID" val="29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32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1.xml><?xml version="1.0" encoding="utf-8"?>
<p:tagLst xmlns:p="http://schemas.openxmlformats.org/presentationml/2006/main">
  <p:tag name="AS_UNIQUEID" val="5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2.xml><?xml version="1.0" encoding="utf-8"?>
<p:tagLst xmlns:p="http://schemas.openxmlformats.org/presentationml/2006/main">
  <p:tag name="AS_UNIQUEID" val="5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3.xml><?xml version="1.0" encoding="utf-8"?>
<p:tagLst xmlns:p="http://schemas.openxmlformats.org/presentationml/2006/main">
  <p:tag name="AS_UNIQUEID" val="5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4.xml><?xml version="1.0" encoding="utf-8"?>
<p:tagLst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5.xml><?xml version="1.0" encoding="utf-8"?>
<p:tagLst xmlns:p="http://schemas.openxmlformats.org/presentationml/2006/main">
  <p:tag name="AS_UNIQUEID" val="593"/>
</p:tagLst>
</file>

<file path=ppt/tags/tag306.xml><?xml version="1.0" encoding="utf-8"?>
<p:tagLst xmlns:p="http://schemas.openxmlformats.org/presentationml/2006/main">
  <p:tag name="AS_UNIQUEID" val="59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07.xml><?xml version="1.0" encoding="utf-8"?>
<p:tagLst xmlns:p="http://schemas.openxmlformats.org/presentationml/2006/main">
  <p:tag name="AS_UNIQUEID" val="59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08.xml><?xml version="1.0" encoding="utf-8"?>
<p:tagLst xmlns:p="http://schemas.openxmlformats.org/presentationml/2006/main">
  <p:tag name="AS_UNIQUEID" val="59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09.xml><?xml version="1.0" encoding="utf-8"?>
<p:tagLst xmlns:p="http://schemas.openxmlformats.org/presentationml/2006/main">
  <p:tag name="AS_UNIQUEID" val="59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xml><?xml version="1.0" encoding="utf-8"?>
<p:tagLst xmlns:p="http://schemas.openxmlformats.org/presentationml/2006/main">
  <p:tag name="AS_UNIQUEID" val="3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59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1.xml><?xml version="1.0" encoding="utf-8"?>
<p:tagLst xmlns:p="http://schemas.openxmlformats.org/presentationml/2006/main">
  <p:tag name="AS_UNIQUEID" val="5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2.xml><?xml version="1.0" encoding="utf-8"?>
<p:tagLst xmlns:p="http://schemas.openxmlformats.org/presentationml/2006/main">
  <p:tag name="AS_UNIQUEID" val="600"/>
</p:tagLst>
</file>

<file path=ppt/tags/tag313.xml><?xml version="1.0" encoding="utf-8"?>
<p:tagLst xmlns:p="http://schemas.openxmlformats.org/presentationml/2006/main">
  <p:tag name="AS_UNIQUEID" val="601"/>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314.xml><?xml version="1.0" encoding="utf-8"?>
<p:tagLst xmlns:p="http://schemas.openxmlformats.org/presentationml/2006/main">
  <p:tag name="AS_UNIQUEID" val="60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5.xml><?xml version="1.0" encoding="utf-8"?>
<p:tagLst xmlns:p="http://schemas.openxmlformats.org/presentationml/2006/main">
  <p:tag name="AS_UNIQUEID" val="60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6.xml><?xml version="1.0" encoding="utf-8"?>
<p:tagLst xmlns:p="http://schemas.openxmlformats.org/presentationml/2006/main">
  <p:tag name="AS_UNIQUEID" val="60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7.xml><?xml version="1.0" encoding="utf-8"?>
<p:tagLst xmlns:p="http://schemas.openxmlformats.org/presentationml/2006/main">
  <p:tag name="AS_UNIQUEID" val="60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8.xml><?xml version="1.0" encoding="utf-8"?>
<p:tagLst xmlns:p="http://schemas.openxmlformats.org/presentationml/2006/main">
  <p:tag name="AS_UNIQUEID" val="60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19.xml><?xml version="1.0" encoding="utf-8"?>
<p:tagLst xmlns:p="http://schemas.openxmlformats.org/presentationml/2006/main">
  <p:tag name="AS_UNIQUEID" val="60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xml><?xml version="1.0" encoding="utf-8"?>
<p:tagLst xmlns:p="http://schemas.openxmlformats.org/presentationml/2006/main">
  <p:tag name="AS_UNIQUEID" val="32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60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1.xml><?xml version="1.0" encoding="utf-8"?>
<p:tagLst xmlns:p="http://schemas.openxmlformats.org/presentationml/2006/main">
  <p:tag name="AS_UNIQUEID" val="609"/>
</p:tagLst>
</file>

<file path=ppt/tags/tag322.xml><?xml version="1.0" encoding="utf-8"?>
<p:tagLst xmlns:p="http://schemas.openxmlformats.org/presentationml/2006/main">
  <p:tag name="AS_UNIQUEID" val="610"/>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323.xml><?xml version="1.0" encoding="utf-8"?>
<p:tagLst xmlns:p="http://schemas.openxmlformats.org/presentationml/2006/main">
  <p:tag name="AS_UNIQUEID" val="61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4.xml><?xml version="1.0" encoding="utf-8"?>
<p:tagLst xmlns:p="http://schemas.openxmlformats.org/presentationml/2006/main">
  <p:tag name="AS_UNIQUEID" val="61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5.xml><?xml version="1.0" encoding="utf-8"?>
<p:tagLst xmlns:p="http://schemas.openxmlformats.org/presentationml/2006/main">
  <p:tag name="AS_UNIQUEID" val="61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6.xml><?xml version="1.0" encoding="utf-8"?>
<p:tagLst xmlns:p="http://schemas.openxmlformats.org/presentationml/2006/main">
  <p:tag name="AS_UNIQUEID" val="61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7.xml><?xml version="1.0" encoding="utf-8"?>
<p:tagLst xmlns:p="http://schemas.openxmlformats.org/presentationml/2006/main">
  <p:tag name="AS_UNIQUEID" val="61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8.xml><?xml version="1.0" encoding="utf-8"?>
<p:tagLst xmlns:p="http://schemas.openxmlformats.org/presentationml/2006/main">
  <p:tag name="AS_UNIQUEID" val="61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29.xml><?xml version="1.0" encoding="utf-8"?>
<p:tagLst xmlns:p="http://schemas.openxmlformats.org/presentationml/2006/main">
  <p:tag name="AS_UNIQUEID" val="61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xml><?xml version="1.0" encoding="utf-8"?>
<p:tagLst xmlns:p="http://schemas.openxmlformats.org/presentationml/2006/main">
  <p:tag name="AS_UNIQUEID" val="32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618"/>
</p:tagLst>
</file>

<file path=ppt/tags/tag331.xml><?xml version="1.0" encoding="utf-8"?>
<p:tagLst xmlns:p="http://schemas.openxmlformats.org/presentationml/2006/main">
  <p:tag name="AS_UNIQUEID" val="619"/>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332.xml><?xml version="1.0" encoding="utf-8"?>
<p:tagLst xmlns:p="http://schemas.openxmlformats.org/presentationml/2006/main">
  <p:tag name="AS_UNIQUEID" val="62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3.xml><?xml version="1.0" encoding="utf-8"?>
<p:tagLst xmlns:p="http://schemas.openxmlformats.org/presentationml/2006/main">
  <p:tag name="AS_UNIQUEID" val="62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4.xml><?xml version="1.0" encoding="utf-8"?>
<p:tagLst xmlns:p="http://schemas.openxmlformats.org/presentationml/2006/main">
  <p:tag name="AS_UNIQUEID" val="62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5.xml><?xml version="1.0" encoding="utf-8"?>
<p:tagLst xmlns:p="http://schemas.openxmlformats.org/presentationml/2006/main">
  <p:tag name="AS_UNIQUEID" val="62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6.xml><?xml version="1.0" encoding="utf-8"?>
<p:tagLst xmlns:p="http://schemas.openxmlformats.org/presentationml/2006/main">
  <p:tag name="AS_UNIQUEID" val="62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7.xml><?xml version="1.0" encoding="utf-8"?>
<p:tagLst xmlns:p="http://schemas.openxmlformats.org/presentationml/2006/main">
  <p:tag name="AS_UNIQUEID" val="62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8.xml><?xml version="1.0" encoding="utf-8"?>
<p:tagLst xmlns:p="http://schemas.openxmlformats.org/presentationml/2006/main">
  <p:tag name="AS_UNIQUEID" val="62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9.xml><?xml version="1.0" encoding="utf-8"?>
<p:tagLst xmlns:p="http://schemas.openxmlformats.org/presentationml/2006/main">
  <p:tag name="AS_UNIQUEID" val="62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xml><?xml version="1.0" encoding="utf-8"?>
<p:tagLst xmlns:p="http://schemas.openxmlformats.org/presentationml/2006/main">
  <p:tag name="AS_UNIQUEID" val="32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628"/>
</p:tagLst>
</file>

<file path=ppt/tags/tag341.xml><?xml version="1.0" encoding="utf-8"?>
<p:tagLst xmlns:p="http://schemas.openxmlformats.org/presentationml/2006/main">
  <p:tag name="AS_UNIQUEID" val="629"/>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342.xml><?xml version="1.0" encoding="utf-8"?>
<p:tagLst xmlns:p="http://schemas.openxmlformats.org/presentationml/2006/main">
  <p:tag name="AS_UNIQUEID" val="63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3.xml><?xml version="1.0" encoding="utf-8"?>
<p:tagLst xmlns:p="http://schemas.openxmlformats.org/presentationml/2006/main">
  <p:tag name="AS_UNIQUEID" val="63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4.xml><?xml version="1.0" encoding="utf-8"?>
<p:tagLst xmlns:p="http://schemas.openxmlformats.org/presentationml/2006/main">
  <p:tag name="AS_UNIQUEID" val="63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5.xml><?xml version="1.0" encoding="utf-8"?>
<p:tagLst xmlns:p="http://schemas.openxmlformats.org/presentationml/2006/main">
  <p:tag name="AS_UNIQUEID" val="63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6.xml><?xml version="1.0" encoding="utf-8"?>
<p:tagLst xmlns:p="http://schemas.openxmlformats.org/presentationml/2006/main">
  <p:tag name="AS_UNIQUEID" val="63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7.xml><?xml version="1.0" encoding="utf-8"?>
<p:tagLst xmlns:p="http://schemas.openxmlformats.org/presentationml/2006/main">
  <p:tag name="AS_UNIQUEID" val="63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8.xml><?xml version="1.0" encoding="utf-8"?>
<p:tagLst xmlns:p="http://schemas.openxmlformats.org/presentationml/2006/main">
  <p:tag name="AS_UNIQUEID" val="63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9.xml><?xml version="1.0" encoding="utf-8"?>
<p:tagLst xmlns:p="http://schemas.openxmlformats.org/presentationml/2006/main">
  <p:tag name="AS_UNIQUEID" val="63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xml><?xml version="1.0" encoding="utf-8"?>
<p:tagLst xmlns:p="http://schemas.openxmlformats.org/presentationml/2006/main">
  <p:tag name="AS_UNIQUEID" val="329"/>
</p:tagLst>
</file>

<file path=ppt/tags/tag350.xml><?xml version="1.0" encoding="utf-8"?>
<p:tagLst xmlns:p="http://schemas.openxmlformats.org/presentationml/2006/main">
  <p:tag name="AS_UNIQUEID" val="638"/>
</p:tagLst>
</file>

<file path=ppt/tags/tag351.xml><?xml version="1.0" encoding="utf-8"?>
<p:tagLst xmlns:p="http://schemas.openxmlformats.org/presentationml/2006/main">
  <p:tag name="AS_UNIQUEID" val="639"/>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352.xml><?xml version="1.0" encoding="utf-8"?>
<p:tagLst xmlns:p="http://schemas.openxmlformats.org/presentationml/2006/main">
  <p:tag name="AS_UNIQUEID" val="64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3.xml><?xml version="1.0" encoding="utf-8"?>
<p:tagLst xmlns:p="http://schemas.openxmlformats.org/presentationml/2006/main">
  <p:tag name="AS_UNIQUEID" val="64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4.xml><?xml version="1.0" encoding="utf-8"?>
<p:tagLst xmlns:p="http://schemas.openxmlformats.org/presentationml/2006/main">
  <p:tag name="AS_UNIQUEID" val="64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5.xml><?xml version="1.0" encoding="utf-8"?>
<p:tagLst xmlns:p="http://schemas.openxmlformats.org/presentationml/2006/main">
  <p:tag name="AS_UNIQUEID" val="64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6.xml><?xml version="1.0" encoding="utf-8"?>
<p:tagLst xmlns:p="http://schemas.openxmlformats.org/presentationml/2006/main">
  <p:tag name="AS_UNIQUEID" val="64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7.xml><?xml version="1.0" encoding="utf-8"?>
<p:tagLst xmlns:p="http://schemas.openxmlformats.org/presentationml/2006/main">
  <p:tag name="AS_UNIQUEID" val="64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8.xml><?xml version="1.0" encoding="utf-8"?>
<p:tagLst xmlns:p="http://schemas.openxmlformats.org/presentationml/2006/main">
  <p:tag name="AS_UNIQUEID" val="64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9.xml><?xml version="1.0" encoding="utf-8"?>
<p:tagLst xmlns:p="http://schemas.openxmlformats.org/presentationml/2006/main">
  <p:tag name="AS_UNIQUEID" val="64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xml><?xml version="1.0" encoding="utf-8"?>
<p:tagLst xmlns:p="http://schemas.openxmlformats.org/presentationml/2006/main">
  <p:tag name="AS_UNIQUEID" val="3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64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1.xml><?xml version="1.0" encoding="utf-8"?>
<p:tagLst xmlns:p="http://schemas.openxmlformats.org/presentationml/2006/main">
  <p:tag name="AS_UNIQUEID" val="64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xml><?xml version="1.0" encoding="utf-8"?>
<p:tagLst xmlns:p="http://schemas.openxmlformats.org/presentationml/2006/main">
  <p:tag name="AS_UNIQUEID" val="650"/>
</p:tagLst>
</file>

<file path=ppt/tags/tag363.xml><?xml version="1.0" encoding="utf-8"?>
<p:tagLst xmlns:p="http://schemas.openxmlformats.org/presentationml/2006/main">
  <p:tag name="AS_UNIQUEID" val="651"/>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364.xml><?xml version="1.0" encoding="utf-8"?>
<p:tagLst xmlns:p="http://schemas.openxmlformats.org/presentationml/2006/main">
  <p:tag name="AS_UNIQUEID" val="65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5.xml><?xml version="1.0" encoding="utf-8"?>
<p:tagLst xmlns:p="http://schemas.openxmlformats.org/presentationml/2006/main">
  <p:tag name="AS_UNIQUEID" val="65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6.xml><?xml version="1.0" encoding="utf-8"?>
<p:tagLst xmlns:p="http://schemas.openxmlformats.org/presentationml/2006/main">
  <p:tag name="AS_UNIQUEID" val="65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7.xml><?xml version="1.0" encoding="utf-8"?>
<p:tagLst xmlns:p="http://schemas.openxmlformats.org/presentationml/2006/main">
  <p:tag name="AS_UNIQUEID" val="65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8.xml><?xml version="1.0" encoding="utf-8"?>
<p:tagLst xmlns:p="http://schemas.openxmlformats.org/presentationml/2006/main">
  <p:tag name="AS_UNIQUEID" val="65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9.xml><?xml version="1.0" encoding="utf-8"?>
<p:tagLst xmlns:p="http://schemas.openxmlformats.org/presentationml/2006/main">
  <p:tag name="AS_UNIQUEID" val="65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xml><?xml version="1.0" encoding="utf-8"?>
<p:tagLst xmlns:p="http://schemas.openxmlformats.org/presentationml/2006/main">
  <p:tag name="AS_UNIQUEID" val="33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65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1.xml><?xml version="1.0" encoding="utf-8"?>
<p:tagLst xmlns:p="http://schemas.openxmlformats.org/presentationml/2006/main">
  <p:tag name="AS_UNIQUEID" val="659"/>
</p:tagLst>
</file>

<file path=ppt/tags/tag372.xml><?xml version="1.0" encoding="utf-8"?>
<p:tagLst xmlns:p="http://schemas.openxmlformats.org/presentationml/2006/main">
  <p:tag name="AS_UNIQUEID" val="660"/>
</p:tagLst>
</file>

<file path=ppt/tags/tag373.xml><?xml version="1.0" encoding="utf-8"?>
<p:tagLst xmlns:p="http://schemas.openxmlformats.org/presentationml/2006/main">
  <p:tag name="AS_UNIQUEID" val="661"/>
</p:tagLst>
</file>

<file path=ppt/tags/tag374.xml><?xml version="1.0" encoding="utf-8"?>
<p:tagLst xmlns:p="http://schemas.openxmlformats.org/presentationml/2006/main">
  <p:tag name="AS_UNIQUEID" val="662"/>
</p:tagLst>
</file>

<file path=ppt/tags/tag375.xml><?xml version="1.0" encoding="utf-8"?>
<p:tagLst xmlns:p="http://schemas.openxmlformats.org/presentationml/2006/main">
  <p:tag name="AS_UNIQUEID" val="663"/>
</p:tagLst>
</file>

<file path=ppt/tags/tag376.xml><?xml version="1.0" encoding="utf-8"?>
<p:tagLst xmlns:p="http://schemas.openxmlformats.org/presentationml/2006/main">
  <p:tag name="AS_UNIQUEID" val="664"/>
</p:tagLst>
</file>

<file path=ppt/tags/tag377.xml><?xml version="1.0" encoding="utf-8"?>
<p:tagLst xmlns:p="http://schemas.openxmlformats.org/presentationml/2006/main">
  <p:tag name="AS_UNIQUEID" val="665"/>
  <p:tag name="KSO_WM_BEAUTIFY_FLAG" val="#wm#"/>
  <p:tag name="KSO_WM_TAG_VERSION" val="1.0"/>
  <p:tag name="KSO_WM_TEMPLATE_CATEGORY" val="custom"/>
  <p:tag name="KSO_WM_TEMPLATE_INDEX" val="20205384"/>
  <p:tag name="KSO_WM_UNIT_COMPATIBLE" val="0"/>
  <p:tag name="KSO_WM_UNIT_DIAGRAM_ISNUMVISUAL" val="0"/>
  <p:tag name="KSO_WM_UNIT_DIAGRAM_ISREFERUNIT" val="0"/>
  <p:tag name="KSO_WM_UNIT_HIGHLIGHT" val="0"/>
  <p:tag name="KSO_WM_UNIT_ID" val="_0**"/>
  <p:tag name="KSO_WM_UNIT_LAYERLEVEL" val="1"/>
</p:tagLst>
</file>

<file path=ppt/tags/tag378.xml><?xml version="1.0" encoding="utf-8"?>
<p:tagLst xmlns:p="http://schemas.openxmlformats.org/presentationml/2006/main">
  <p:tag name="AS_UNIQUEID" val="666"/>
  <p:tag name="KSO_WM_BEAUTIFY_FLAG" val="#wm#"/>
  <p:tag name="KSO_WM_TAG_VERSION" val="1.0"/>
  <p:tag name="KSO_WM_TEMPLATE_CATEGORY" val="custom"/>
  <p:tag name="KSO_WM_TEMPLATE_INDEX" val="20205384"/>
  <p:tag name="KSO_WM_UNIT_COMPATIBLE" val="0"/>
  <p:tag name="KSO_WM_UNIT_DIAGRAM_ISNUMVISUAL" val="0"/>
  <p:tag name="KSO_WM_UNIT_DIAGRAM_ISREFERUNIT" val="0"/>
  <p:tag name="KSO_WM_UNIT_HIGHLIGHT" val="0"/>
  <p:tag name="KSO_WM_UNIT_ID" val="_0**"/>
  <p:tag name="KSO_WM_UNIT_LAYERLEVEL" val="1"/>
</p:tagLst>
</file>

<file path=ppt/tags/tag379.xml><?xml version="1.0" encoding="utf-8"?>
<p:tagLst xmlns:p="http://schemas.openxmlformats.org/presentationml/2006/main">
  <p:tag name="AS_UNIQUEID" val="6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p="http://schemas.openxmlformats.org/presentationml/2006/main">
  <p:tag name="AS_UNIQUEID" val="33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66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1.xml><?xml version="1.0" encoding="utf-8"?>
<p:tagLst xmlns:p="http://schemas.openxmlformats.org/presentationml/2006/main">
  <p:tag name="AS_UNIQUEID" val="66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2.xml><?xml version="1.0" encoding="utf-8"?>
<p:tagLst xmlns:p="http://schemas.openxmlformats.org/presentationml/2006/main">
  <p:tag name="AS_UNIQUEID" val="670"/>
  <p:tag name="KSO_WM_BEAUTIFY_FLAG" val="#wm#"/>
  <p:tag name="KSO_WM_TAG_VERSION" val="1.0"/>
  <p:tag name="KSO_WM_TEMPLATE_CATEGORY" val="custom"/>
  <p:tag name="KSO_WM_TEMPLATE_COLOR_TYPE" val="1"/>
  <p:tag name="KSO_WM_TEMPLATE_INDEX" val="20205384"/>
  <p:tag name="KSO_WM_TEMPLATE_MASTER_THUMB_INDEX" val="12"/>
  <p:tag name="KSO_WM_TEMPLATE_MASTER_TYPE" val="1"/>
  <p:tag name="KSO_WM_TEMPLATE_SUBCATEGORY" val="0"/>
  <p:tag name="KSO_WM_TEMPLATE_THUMBS_INDEX" val="1、4、7、9、12、13、17、20、21、22、23、26、30、34、37、38、39"/>
</p:tagLst>
</file>

<file path=ppt/tags/tag383.xml><?xml version="1.0" encoding="utf-8"?>
<p:tagLst xmlns:p="http://schemas.openxmlformats.org/presentationml/2006/main">
  <p:tag name="AS_UNIQUEID" val="671"/>
</p:tagLst>
</file>

<file path=ppt/tags/tag384.xml><?xml version="1.0" encoding="utf-8"?>
<p:tagLst xmlns:p="http://schemas.openxmlformats.org/presentationml/2006/main">
  <p:tag name="AS_UNIQUEID" val="67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385.xml><?xml version="1.0" encoding="utf-8"?>
<p:tagLst xmlns:p="http://schemas.openxmlformats.org/presentationml/2006/main">
  <p:tag name="AS_UNIQUEID" val="673"/>
</p:tagLst>
</file>

<file path=ppt/tags/tag386.xml><?xml version="1.0" encoding="utf-8"?>
<p:tagLst xmlns:p="http://schemas.openxmlformats.org/presentationml/2006/main">
  <p:tag name="AS_UNIQUEID" val="674"/>
  <p:tag name="KSO_WM_UNIT_TEXT_FILL_FORE_SCHEMECOLOR_INDEX" val="13"/>
  <p:tag name="KSO_WM_UNIT_TEXT_FILL_FORE_SCHEMECOLOR_INDEX_BRIGHTNESS" val="0.15"/>
  <p:tag name="KSO_WM_UNIT_TEXT_FILL_TYPE" val="1"/>
</p:tagLst>
</file>

<file path=ppt/tags/tag387.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388.xml><?xml version="1.0" encoding="utf-8"?>
<p:tagLst xmlns:p="http://schemas.openxmlformats.org/presentationml/2006/main">
  <p:tag name="AS_UNIQUEID" val="675"/>
</p:tagLst>
</file>

<file path=ppt/tags/tag389.xml><?xml version="1.0" encoding="utf-8"?>
<p:tagLst xmlns:p="http://schemas.openxmlformats.org/presentationml/2006/main">
  <p:tag name="AS_UNIQUEID" val="676"/>
</p:tagLst>
</file>

<file path=ppt/tags/tag39.xml><?xml version="1.0" encoding="utf-8"?>
<p:tagLst xmlns:p="http://schemas.openxmlformats.org/presentationml/2006/main">
  <p:tag name="AS_UNIQUEID" val="33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BEAUTIFY_FLAG" val="#wm#"/>
  <p:tag name="KSO_WM_TEMPLATE_CATEGORY" val="custom"/>
  <p:tag name="KSO_WM_TEMPLATE_INDEX" val="20205081"/>
</p:tagLst>
</file>

<file path=ppt/tags/tag391.xml><?xml version="1.0" encoding="utf-8"?>
<p:tagLst xmlns:p="http://schemas.openxmlformats.org/presentationml/2006/main">
  <p:tag name="AS_UNIQUEID" val="677"/>
</p:tagLst>
</file>

<file path=ppt/tags/tag392.xml><?xml version="1.0" encoding="utf-8"?>
<p:tagLst xmlns:p="http://schemas.openxmlformats.org/presentationml/2006/main">
  <p:tag name="AS_UNIQUEID" val="6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393.xml><?xml version="1.0" encoding="utf-8"?>
<p:tagLst xmlns:p="http://schemas.openxmlformats.org/presentationml/2006/main">
  <p:tag name="AS_UNIQUEID" val="679"/>
  <p:tag name="KSO_WM_UNIT_TEXT_FILL_FORE_SCHEMECOLOR_INDEX" val="13"/>
  <p:tag name="KSO_WM_UNIT_TEXT_FILL_FORE_SCHEMECOLOR_INDEX_BRIGHTNESS" val="0"/>
  <p:tag name="KSO_WM_UNIT_TEXT_FILL_TYPE" val="1"/>
</p:tagLst>
</file>

<file path=ppt/tags/tag394.xml><?xml version="1.0" encoding="utf-8"?>
<p:tagLst xmlns:p="http://schemas.openxmlformats.org/presentationml/2006/main">
  <p:tag name="AS_UNIQUEID" val="680"/>
  <p:tag name="KSO_WM_UNIT_TEXT_FILL_FORE_SCHEMECOLOR_INDEX" val="1"/>
  <p:tag name="KSO_WM_UNIT_TEXT_FILL_FORE_SCHEMECOLOR_INDEX_BRIGHTNESS" val="0"/>
  <p:tag name="KSO_WM_UNIT_TEXT_FILL_TYPE" val="1"/>
</p:tagLst>
</file>

<file path=ppt/tags/tag395.xml><?xml version="1.0" encoding="utf-8"?>
<p:tagLst xmlns:p="http://schemas.openxmlformats.org/presentationml/2006/main">
  <p:tag name="AS_UNIQUEID" val="681"/>
</p:tagLst>
</file>

<file path=ppt/tags/tag396.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397.xml><?xml version="1.0" encoding="utf-8"?>
<p:tagLst xmlns:p="http://schemas.openxmlformats.org/presentationml/2006/main">
  <p:tag name="AS_UNIQUEID" val="682"/>
</p:tagLst>
</file>

<file path=ppt/tags/tag398.xml><?xml version="1.0" encoding="utf-8"?>
<p:tagLst xmlns:p="http://schemas.openxmlformats.org/presentationml/2006/main">
  <p:tag name="AS_UNIQUEID" val="683"/>
</p:tagLst>
</file>

<file path=ppt/tags/tag399.xml><?xml version="1.0" encoding="utf-8"?>
<p:tagLst xmlns:p="http://schemas.openxmlformats.org/presentationml/2006/main">
  <p:tag name="AS_UNIQUEID" val="684"/>
</p:tagLst>
</file>

<file path=ppt/tags/tag4.xml><?xml version="1.0" encoding="utf-8"?>
<p:tagLst xmlns:p="http://schemas.openxmlformats.org/presentationml/2006/main">
  <p:tag name="AS_UNIQUEID" val="29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334"/>
</p:tagLst>
</file>

<file path=ppt/tags/tag400.xml><?xml version="1.0" encoding="utf-8"?>
<p:tagLst xmlns:p="http://schemas.openxmlformats.org/presentationml/2006/main">
  <p:tag name="AS_UNIQUEID" val="685"/>
</p:tagLst>
</file>

<file path=ppt/tags/tag401.xml><?xml version="1.0" encoding="utf-8"?>
<p:tagLst xmlns:p="http://schemas.openxmlformats.org/presentationml/2006/main">
  <p:tag name="AS_UNIQUEID" val="686"/>
</p:tagLst>
</file>

<file path=ppt/tags/tag402.xml><?xml version="1.0" encoding="utf-8"?>
<p:tagLst xmlns:p="http://schemas.openxmlformats.org/presentationml/2006/main">
  <p:tag name="KSO_WM_BEAUTIFY_FLAG" val="#wm#"/>
  <p:tag name="KSO_WM_TEMPLATE_CATEGORY" val="custom"/>
  <p:tag name="KSO_WM_TEMPLATE_INDEX" val="20205081"/>
</p:tagLst>
</file>

<file path=ppt/tags/tag403.xml><?xml version="1.0" encoding="utf-8"?>
<p:tagLst xmlns:p="http://schemas.openxmlformats.org/presentationml/2006/main">
  <p:tag name="AS_UNIQUEID" val="687"/>
</p:tagLst>
</file>

<file path=ppt/tags/tag404.xml><?xml version="1.0" encoding="utf-8"?>
<p:tagLst xmlns:p="http://schemas.openxmlformats.org/presentationml/2006/main">
  <p:tag name="AS_UNIQUEID" val="688"/>
</p:tagLst>
</file>

<file path=ppt/tags/tag405.xml><?xml version="1.0" encoding="utf-8"?>
<p:tagLst xmlns:p="http://schemas.openxmlformats.org/presentationml/2006/main">
  <p:tag name="AS_UNIQUEID" val="689"/>
</p:tagLst>
</file>

<file path=ppt/tags/tag406.xml><?xml version="1.0" encoding="utf-8"?>
<p:tagLst xmlns:p="http://schemas.openxmlformats.org/presentationml/2006/main">
  <p:tag name="AS_UNIQUEID" val="690"/>
</p:tagLst>
</file>

<file path=ppt/tags/tag407.xml><?xml version="1.0" encoding="utf-8"?>
<p:tagLst xmlns:p="http://schemas.openxmlformats.org/presentationml/2006/main">
  <p:tag name="AS_UNIQUEID" val="691"/>
</p:tagLst>
</file>

<file path=ppt/tags/tag408.xml><?xml version="1.0" encoding="utf-8"?>
<p:tagLst xmlns:p="http://schemas.openxmlformats.org/presentationml/2006/main">
  <p:tag name="KSO_WM_BEAUTIFY_FLAG" val="#wm#"/>
  <p:tag name="KSO_WM_TEMPLATE_CATEGORY" val="custom"/>
  <p:tag name="KSO_WM_TEMPLATE_INDEX" val="20205081"/>
</p:tagLst>
</file>

<file path=ppt/tags/tag409.xml><?xml version="1.0" encoding="utf-8"?>
<p:tagLst xmlns:p="http://schemas.openxmlformats.org/presentationml/2006/main">
  <p:tag name="AS_UNIQUEID" val="692"/>
</p:tagLst>
</file>

<file path=ppt/tags/tag41.xml><?xml version="1.0" encoding="utf-8"?>
<p:tagLst xmlns:p="http://schemas.openxmlformats.org/presentationml/2006/main">
  <p:tag name="AS_UNIQUEID" val="33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693"/>
</p:tagLst>
</file>

<file path=ppt/tags/tag411.xml><?xml version="1.0" encoding="utf-8"?>
<p:tagLst xmlns:p="http://schemas.openxmlformats.org/presentationml/2006/main">
  <p:tag name="AS_UNIQUEID" val="694"/>
</p:tagLst>
</file>

<file path=ppt/tags/tag412.xml><?xml version="1.0" encoding="utf-8"?>
<p:tagLst xmlns:p="http://schemas.openxmlformats.org/presentationml/2006/main">
  <p:tag name="AS_UNIQUEID" val="695"/>
</p:tagLst>
</file>

<file path=ppt/tags/tag413.xml><?xml version="1.0" encoding="utf-8"?>
<p:tagLst xmlns:p="http://schemas.openxmlformats.org/presentationml/2006/main">
  <p:tag name="AS_UNIQUEID" val="696"/>
</p:tagLst>
</file>

<file path=ppt/tags/tag414.xml><?xml version="1.0" encoding="utf-8"?>
<p:tagLst xmlns:p="http://schemas.openxmlformats.org/presentationml/2006/main">
  <p:tag name="KSO_WM_BEAUTIFY_FLAG" val="#wm#"/>
  <p:tag name="KSO_WM_TEMPLATE_CATEGORY" val="custom"/>
  <p:tag name="KSO_WM_TEMPLATE_INDEX" val="20205081"/>
</p:tagLst>
</file>

<file path=ppt/tags/tag415.xml><?xml version="1.0" encoding="utf-8"?>
<p:tagLst xmlns:p="http://schemas.openxmlformats.org/presentationml/2006/main">
  <p:tag name="AS_UNIQUEID" val="697"/>
</p:tagLst>
</file>

<file path=ppt/tags/tag416.xml><?xml version="1.0" encoding="utf-8"?>
<p:tagLst xmlns:p="http://schemas.openxmlformats.org/presentationml/2006/main">
  <p:tag name="AS_UNIQUEID" val="698"/>
</p:tagLst>
</file>

<file path=ppt/tags/tag417.xml><?xml version="1.0" encoding="utf-8"?>
<p:tagLst xmlns:p="http://schemas.openxmlformats.org/presentationml/2006/main">
  <p:tag name="AS_UNIQUEID" val="699"/>
</p:tagLst>
</file>

<file path=ppt/tags/tag418.xml><?xml version="1.0" encoding="utf-8"?>
<p:tagLst xmlns:p="http://schemas.openxmlformats.org/presentationml/2006/main">
  <p:tag name="AS_UNIQUEID" val="700"/>
</p:tagLst>
</file>

<file path=ppt/tags/tag419.xml><?xml version="1.0" encoding="utf-8"?>
<p:tagLst xmlns:p="http://schemas.openxmlformats.org/presentationml/2006/main">
  <p:tag name="AS_UNIQUEID" val="701"/>
</p:tagLst>
</file>

<file path=ppt/tags/tag42.xml><?xml version="1.0" encoding="utf-8"?>
<p:tagLst xmlns:p="http://schemas.openxmlformats.org/presentationml/2006/main">
  <p:tag name="AS_UNIQUEID" val="33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KSO_WM_BEAUTIFY_FLAG" val="#wm#"/>
  <p:tag name="KSO_WM_TEMPLATE_CATEGORY" val="custom"/>
  <p:tag name="KSO_WM_TEMPLATE_INDEX" val="20205081"/>
</p:tagLst>
</file>

<file path=ppt/tags/tag421.xml><?xml version="1.0" encoding="utf-8"?>
<p:tagLst xmlns:p="http://schemas.openxmlformats.org/presentationml/2006/main">
  <p:tag name="AS_UNIQUEID" val="702"/>
</p:tagLst>
</file>

<file path=ppt/tags/tag422.xml><?xml version="1.0" encoding="utf-8"?>
<p:tagLst xmlns:p="http://schemas.openxmlformats.org/presentationml/2006/main">
  <p:tag name="AS_UNIQUEID" val="703"/>
</p:tagLst>
</file>

<file path=ppt/tags/tag423.xml><?xml version="1.0" encoding="utf-8"?>
<p:tagLst xmlns:p="http://schemas.openxmlformats.org/presentationml/2006/main">
  <p:tag name="KSO_WM_BEAUTIFY_FLAG" val="#wm#"/>
  <p:tag name="KSO_WM_TEMPLATE_CATEGORY" val="custom"/>
  <p:tag name="KSO_WM_TEMPLATE_INDEX" val="20205384"/>
</p:tagLst>
</file>

<file path=ppt/tags/tag424.xml><?xml version="1.0" encoding="utf-8"?>
<p:tagLst xmlns:p="http://schemas.openxmlformats.org/presentationml/2006/main">
  <p:tag name="AS_UNIQUEID" val="704"/>
</p:tagLst>
</file>

<file path=ppt/tags/tag425.xml><?xml version="1.0" encoding="utf-8"?>
<p:tagLst xmlns:p="http://schemas.openxmlformats.org/presentationml/2006/main">
  <p:tag name="AS_UNIQUEID" val="294"/>
  <p:tag name="KSO_WM_UNIT_TEXT_FILL_FORE_SCHEMECOLOR_INDEX" val="14"/>
  <p:tag name="KSO_WM_UNIT_TEXT_FILL_FORE_SCHEMECOLOR_INDEX_BRIGHTNESS" val="0"/>
  <p:tag name="KSO_WM_UNIT_TEXT_FILL_TYPE" val="1"/>
</p:tagLst>
</file>

<file path=ppt/tags/tag426.xml><?xml version="1.0" encoding="utf-8"?>
<p:tagLst xmlns:p="http://schemas.openxmlformats.org/presentationml/2006/main">
  <p:tag name="AS_UNIQUEID" val="705"/>
</p:tagLst>
</file>

<file path=ppt/tags/tag427.xml><?xml version="1.0" encoding="utf-8"?>
<p:tagLst xmlns:p="http://schemas.openxmlformats.org/presentationml/2006/main">
  <p:tag name="AS_UNIQUEID" val="706"/>
</p:tagLst>
</file>

<file path=ppt/tags/tag428.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0962"/>
</p:tagLst>
</file>

<file path=ppt/tags/tag429.xml><?xml version="1.0" encoding="utf-8"?>
<p:tagLst xmlns:p="http://schemas.openxmlformats.org/presentationml/2006/main">
  <p:tag name="AS_UNIQUEID" val="707"/>
</p:tagLst>
</file>

<file path=ppt/tags/tag43.xml><?xml version="1.0" encoding="utf-8"?>
<p:tagLst xmlns:p="http://schemas.openxmlformats.org/presentationml/2006/main">
  <p:tag name="AS_UNIQUEID" val="33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7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4d24975-d9c0-4196-8834-16cdcc992673}"/>
</p:tagLst>
</file>

<file path=ppt/tags/tag431.xml><?xml version="1.0" encoding="utf-8"?>
<p:tagLst xmlns:p="http://schemas.openxmlformats.org/presentationml/2006/main">
  <p:tag name="AS_UNIQUEID" val="709"/>
</p:tagLst>
</file>

<file path=ppt/tags/tag432.xml><?xml version="1.0" encoding="utf-8"?>
<p:tagLst xmlns:p="http://schemas.openxmlformats.org/presentationml/2006/main">
  <p:tag name="AS_UNIQUEID" val="710"/>
  <p:tag name="KSO_WM_UNIT_TEXT_FILL_FORE_SCHEMECOLOR_INDEX" val="13"/>
  <p:tag name="KSO_WM_UNIT_TEXT_FILL_FORE_SCHEMECOLOR_INDEX_BRIGHTNESS" val="0.15"/>
  <p:tag name="KSO_WM_UNIT_TEXT_FILL_TYPE" val="1"/>
</p:tagLst>
</file>

<file path=ppt/tags/tag433.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5081"/>
</p:tagLst>
</file>

<file path=ppt/tags/tag434.xml><?xml version="1.0" encoding="utf-8"?>
<p:tagLst xmlns:p="http://schemas.openxmlformats.org/presentationml/2006/main">
  <p:tag name="AS_UNIQUEID" val="711"/>
</p:tagLst>
</file>

<file path=ppt/tags/tag435.xml><?xml version="1.0" encoding="utf-8"?>
<p:tagLst xmlns:p="http://schemas.openxmlformats.org/presentationml/2006/main">
  <p:tag name="AS_UNIQUEID" val="712"/>
</p:tagLst>
</file>

<file path=ppt/tags/tag436.xml><?xml version="1.0" encoding="utf-8"?>
<p:tagLst xmlns:p="http://schemas.openxmlformats.org/presentationml/2006/main">
  <p:tag name="AS_UNIQUEID" val="713"/>
</p:tagLst>
</file>

<file path=ppt/tags/tag437.xml><?xml version="1.0" encoding="utf-8"?>
<p:tagLst xmlns:p="http://schemas.openxmlformats.org/presentationml/2006/main">
  <p:tag name="KSO_WM_BEAUTIFY_FLAG" val="#wm#"/>
  <p:tag name="KSO_WM_TEMPLATE_CATEGORY" val="custom"/>
  <p:tag name="KSO_WM_TEMPLATE_INDEX" val="20205081"/>
</p:tagLst>
</file>

<file path=ppt/tags/tag438.xml><?xml version="1.0" encoding="utf-8"?>
<p:tagLst xmlns:p="http://schemas.openxmlformats.org/presentationml/2006/main">
  <p:tag name="AS_UNIQUEID" val="714"/>
</p:tagLst>
</file>

<file path=ppt/tags/tag439.xml><?xml version="1.0" encoding="utf-8"?>
<p:tagLst xmlns:p="http://schemas.openxmlformats.org/presentationml/2006/main">
  <p:tag name="AS_UNIQUEID" val="715"/>
</p:tagLst>
</file>

<file path=ppt/tags/tag44.xml><?xml version="1.0" encoding="utf-8"?>
<p:tagLst xmlns:p="http://schemas.openxmlformats.org/presentationml/2006/main">
  <p:tag name="AS_UNIQUEID" val="338"/>
</p:tagLst>
</file>

<file path=ppt/tags/tag440.xml><?xml version="1.0" encoding="utf-8"?>
<p:tagLst xmlns:p="http://schemas.openxmlformats.org/presentationml/2006/main">
  <p:tag name="AS_UNIQUEID" val="716"/>
</p:tagLst>
</file>

<file path=ppt/tags/tag441.xml><?xml version="1.0" encoding="utf-8"?>
<p:tagLst xmlns:p="http://schemas.openxmlformats.org/presentationml/2006/main">
  <p:tag name="KSO_WM_BEAUTIFY_FLAG" val="#wm#"/>
  <p:tag name="KSO_WM_TEMPLATE_CATEGORY" val="custom"/>
  <p:tag name="KSO_WM_TEMPLATE_INDEX" val="20205081"/>
</p:tagLst>
</file>

<file path=ppt/tags/tag442.xml><?xml version="1.0" encoding="utf-8"?>
<p:tagLst xmlns:p="http://schemas.openxmlformats.org/presentationml/2006/main">
  <p:tag name="AS_UNIQUEID" val="717"/>
</p:tagLst>
</file>

<file path=ppt/tags/tag443.xml><?xml version="1.0" encoding="utf-8"?>
<p:tagLst xmlns:p="http://schemas.openxmlformats.org/presentationml/2006/main">
  <p:tag name="AS_UNIQUEID" val="718"/>
</p:tagLst>
</file>

<file path=ppt/tags/tag444.xml><?xml version="1.0" encoding="utf-8"?>
<p:tagLst xmlns:p="http://schemas.openxmlformats.org/presentationml/2006/main">
  <p:tag name="AS_UNIQUEID" val="719"/>
</p:tagLst>
</file>

<file path=ppt/tags/tag445.xml><?xml version="1.0" encoding="utf-8"?>
<p:tagLst xmlns:p="http://schemas.openxmlformats.org/presentationml/2006/main">
  <p:tag name="AS_UNIQUEID" val="720"/>
</p:tagLst>
</file>

<file path=ppt/tags/tag446.xml><?xml version="1.0" encoding="utf-8"?>
<p:tagLst xmlns:p="http://schemas.openxmlformats.org/presentationml/2006/main">
  <p:tag name="KSO_WM_BEAUTIFY_FLAG" val="#wm#"/>
  <p:tag name="KSO_WM_TEMPLATE_CATEGORY" val="custom"/>
  <p:tag name="KSO_WM_TEMPLATE_INDEX" val="20205081"/>
</p:tagLst>
</file>

<file path=ppt/tags/tag447.xml><?xml version="1.0" encoding="utf-8"?>
<p:tagLst xmlns:p="http://schemas.openxmlformats.org/presentationml/2006/main">
  <p:tag name="AS_UNIQUEID" val="721"/>
</p:tagLst>
</file>

<file path=ppt/tags/tag448.xml><?xml version="1.0" encoding="utf-8"?>
<p:tagLst xmlns:p="http://schemas.openxmlformats.org/presentationml/2006/main">
  <p:tag name="AS_UNIQUEID" val="722"/>
</p:tagLst>
</file>

<file path=ppt/tags/tag449.xml><?xml version="1.0" encoding="utf-8"?>
<p:tagLst xmlns:p="http://schemas.openxmlformats.org/presentationml/2006/main">
  <p:tag name="AS_UNIQUEID" val="723"/>
</p:tagLst>
</file>

<file path=ppt/tags/tag45.xml><?xml version="1.0" encoding="utf-8"?>
<p:tagLst xmlns:p="http://schemas.openxmlformats.org/presentationml/2006/main">
  <p:tag name="AS_UNIQUEID" val="33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724"/>
</p:tagLst>
</file>

<file path=ppt/tags/tag451.xml><?xml version="1.0" encoding="utf-8"?>
<p:tagLst xmlns:p="http://schemas.openxmlformats.org/presentationml/2006/main">
  <p:tag name="KSO_WM_BEAUTIFY_FLAG" val="#wm#"/>
  <p:tag name="KSO_WM_TEMPLATE_CATEGORY" val="custom"/>
  <p:tag name="KSO_WM_TEMPLATE_INDEX" val="20205081"/>
</p:tagLst>
</file>

<file path=ppt/tags/tag452.xml><?xml version="1.0" encoding="utf-8"?>
<p:tagLst xmlns:p="http://schemas.openxmlformats.org/presentationml/2006/main">
  <p:tag name="AS_UNIQUEID" val="725"/>
</p:tagLst>
</file>

<file path=ppt/tags/tag453.xml><?xml version="1.0" encoding="utf-8"?>
<p:tagLst xmlns:p="http://schemas.openxmlformats.org/presentationml/2006/main">
  <p:tag name="AS_UNIQUEID" val="726"/>
</p:tagLst>
</file>

<file path=ppt/tags/tag454.xml><?xml version="1.0" encoding="utf-8"?>
<p:tagLst xmlns:p="http://schemas.openxmlformats.org/presentationml/2006/main">
  <p:tag name="AS_UNIQUEID" val="727"/>
</p:tagLst>
</file>

<file path=ppt/tags/tag455.xml><?xml version="1.0" encoding="utf-8"?>
<p:tagLst xmlns:p="http://schemas.openxmlformats.org/presentationml/2006/main">
  <p:tag name="AS_UNIQUEID" val="728"/>
</p:tagLst>
</file>

<file path=ppt/tags/tag456.xml><?xml version="1.0" encoding="utf-8"?>
<p:tagLst xmlns:p="http://schemas.openxmlformats.org/presentationml/2006/main">
  <p:tag name="KSO_WM_BEAUTIFY_FLAG" val="#wm#"/>
  <p:tag name="KSO_WM_TEMPLATE_CATEGORY" val="custom"/>
  <p:tag name="KSO_WM_TEMPLATE_INDEX" val="20205081"/>
</p:tagLst>
</file>

<file path=ppt/tags/tag457.xml><?xml version="1.0" encoding="utf-8"?>
<p:tagLst xmlns:p="http://schemas.openxmlformats.org/presentationml/2006/main">
  <p:tag name="AS_UNIQUEID" val="729"/>
</p:tagLst>
</file>

<file path=ppt/tags/tag458.xml><?xml version="1.0" encoding="utf-8"?>
<p:tagLst xmlns:p="http://schemas.openxmlformats.org/presentationml/2006/main">
  <p:tag name="AS_UNIQUEID" val="247"/>
</p:tagLst>
</file>

<file path=ppt/tags/tag459.xml><?xml version="1.0" encoding="utf-8"?>
<p:tagLst xmlns:p="http://schemas.openxmlformats.org/presentationml/2006/main">
  <p:tag name="AS_UNIQUEID" val="248"/>
</p:tagLst>
</file>

<file path=ppt/tags/tag46.xml><?xml version="1.0" encoding="utf-8"?>
<p:tagLst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249"/>
</p:tagLst>
</file>

<file path=ppt/tags/tag461.xml><?xml version="1.0" encoding="utf-8"?>
<p:tagLst xmlns:p="http://schemas.openxmlformats.org/presentationml/2006/main">
  <p:tag name="AS_UNIQUEID" val="250"/>
</p:tagLst>
</file>

<file path=ppt/tags/tag462.xml><?xml version="1.0" encoding="utf-8"?>
<p:tagLst xmlns:p="http://schemas.openxmlformats.org/presentationml/2006/main">
  <p:tag name="AS_UNIQUEID" val="730"/>
</p:tagLst>
</file>

<file path=ppt/tags/tag463.xml><?xml version="1.0" encoding="utf-8"?>
<p:tagLst xmlns:p="http://schemas.openxmlformats.org/presentationml/2006/main">
  <p:tag name="AS_UNIQUEID" val="731"/>
</p:tagLst>
</file>

<file path=ppt/tags/tag464.xml><?xml version="1.0" encoding="utf-8"?>
<p:tagLst xmlns:p="http://schemas.openxmlformats.org/presentationml/2006/main">
  <p:tag name="AS_UNIQUEID" val="732"/>
</p:tagLst>
</file>

<file path=ppt/tags/tag465.xml><?xml version="1.0" encoding="utf-8"?>
<p:tagLst xmlns:p="http://schemas.openxmlformats.org/presentationml/2006/main">
  <p:tag name="AS_UNIQUEID" val="733"/>
</p:tagLst>
</file>

<file path=ppt/tags/tag466.xml><?xml version="1.0" encoding="utf-8"?>
<p:tagLst xmlns:p="http://schemas.openxmlformats.org/presentationml/2006/main">
  <p:tag name="AS_UNIQUEID" val="734"/>
</p:tagLst>
</file>

<file path=ppt/tags/tag467.xml><?xml version="1.0" encoding="utf-8"?>
<p:tagLst xmlns:p="http://schemas.openxmlformats.org/presentationml/2006/main">
  <p:tag name="KSO_WM_BEAUTIFY_FLAG" val="#wm#"/>
  <p:tag name="KSO_WM_TEMPLATE_CATEGORY" val="custom"/>
  <p:tag name="KSO_WM_TEMPLATE_INDEX" val="20205081"/>
</p:tagLst>
</file>

<file path=ppt/tags/tag468.xml><?xml version="1.0" encoding="utf-8"?>
<p:tagLst xmlns:p="http://schemas.openxmlformats.org/presentationml/2006/main">
  <p:tag name="AS_UNIQUEID" val="735"/>
</p:tagLst>
</file>

<file path=ppt/tags/tag469.xml><?xml version="1.0" encoding="utf-8"?>
<p:tagLst xmlns:p="http://schemas.openxmlformats.org/presentationml/2006/main">
  <p:tag name="AS_UNIQUEID" val="736"/>
</p:tagLst>
</file>

<file path=ppt/tags/tag47.xml><?xml version="1.0" encoding="utf-8"?>
<p:tagLst xmlns:p="http://schemas.openxmlformats.org/presentationml/2006/main">
  <p:tag name="AS_UNIQUEID" val="3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737"/>
</p:tagLst>
</file>

<file path=ppt/tags/tag471.xml><?xml version="1.0" encoding="utf-8"?>
<p:tagLst xmlns:p="http://schemas.openxmlformats.org/presentationml/2006/main">
  <p:tag name="AS_UNIQUEID" val="738"/>
</p:tagLst>
</file>

<file path=ppt/tags/tag472.xml><?xml version="1.0" encoding="utf-8"?>
<p:tagLst xmlns:p="http://schemas.openxmlformats.org/presentationml/2006/main">
  <p:tag name="AS_UNIQUEID" val="739"/>
</p:tagLst>
</file>

<file path=ppt/tags/tag473.xml><?xml version="1.0" encoding="utf-8"?>
<p:tagLst xmlns:p="http://schemas.openxmlformats.org/presentationml/2006/main">
  <p:tag name="AS_UNIQUEID" val="740"/>
</p:tagLst>
</file>

<file path=ppt/tags/tag474.xml><?xml version="1.0" encoding="utf-8"?>
<p:tagLst xmlns:p="http://schemas.openxmlformats.org/presentationml/2006/main">
  <p:tag name="AS_UNIQUEID" val="741"/>
</p:tagLst>
</file>

<file path=ppt/tags/tag475.xml><?xml version="1.0" encoding="utf-8"?>
<p:tagLst xmlns:p="http://schemas.openxmlformats.org/presentationml/2006/main">
  <p:tag name="AS_UNIQUEID" val="742"/>
</p:tagLst>
</file>

<file path=ppt/tags/tag476.xml><?xml version="1.0" encoding="utf-8"?>
<p:tagLst xmlns:p="http://schemas.openxmlformats.org/presentationml/2006/main">
  <p:tag name="AS_UNIQUEID" val="743"/>
</p:tagLst>
</file>

<file path=ppt/tags/tag477.xml><?xml version="1.0" encoding="utf-8"?>
<p:tagLst xmlns:p="http://schemas.openxmlformats.org/presentationml/2006/main">
  <p:tag name="AS_UNIQUEID" val="744"/>
</p:tagLst>
</file>

<file path=ppt/tags/tag478.xml><?xml version="1.0" encoding="utf-8"?>
<p:tagLst xmlns:p="http://schemas.openxmlformats.org/presentationml/2006/main">
  <p:tag name="AS_UNIQUEID" val="745"/>
</p:tagLst>
</file>

<file path=ppt/tags/tag479.xml><?xml version="1.0" encoding="utf-8"?>
<p:tagLst xmlns:p="http://schemas.openxmlformats.org/presentationml/2006/main">
  <p:tag name="AS_UNIQUEID" val="746"/>
</p:tagLst>
</file>

<file path=ppt/tags/tag48.xml><?xml version="1.0" encoding="utf-8"?>
<p:tagLst xmlns:p="http://schemas.openxmlformats.org/presentationml/2006/main">
  <p:tag name="AS_UNIQUEID" val="34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747"/>
</p:tagLst>
</file>

<file path=ppt/tags/tag481.xml><?xml version="1.0" encoding="utf-8"?>
<p:tagLst xmlns:p="http://schemas.openxmlformats.org/presentationml/2006/main">
  <p:tag name="AS_OS" val="Unix 3.10 unknown"/>
  <p:tag name="AS_RELEASE_DATE" val="2020.11.30"/>
  <p:tag name="AS_TITLE" val="Aspose.Slides for Java"/>
  <p:tag name="AS_VERSION" val="20.11"/>
</p:tagLst>
</file>

<file path=ppt/tags/tag49.xml><?xml version="1.0" encoding="utf-8"?>
<p:tagLst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29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345"/>
</p:tagLst>
</file>

<file path=ppt/tags/tag52.xml><?xml version="1.0" encoding="utf-8"?>
<p:tagLst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34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351"/>
</p:tagLst>
</file>

<file path=ppt/tags/tag58.xml><?xml version="1.0" encoding="utf-8"?>
<p:tagLst xmlns:p="http://schemas.openxmlformats.org/presentationml/2006/main">
  <p:tag name="AS_UNIQUEID" val="35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35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30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356"/>
</p:tagLst>
</file>

<file path=ppt/tags/tag63.xml><?xml version="1.0" encoding="utf-8"?>
<p:tagLst xmlns:p="http://schemas.openxmlformats.org/presentationml/2006/main">
  <p:tag name="AS_UNIQUEID" val="35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35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35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36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362"/>
</p:tagLst>
</file>

<file path=ppt/tags/tag69.xml><?xml version="1.0" encoding="utf-8"?>
<p:tagLst xmlns:p="http://schemas.openxmlformats.org/presentationml/2006/main">
  <p:tag name="AS_UNIQUEID" val="363"/>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301"/>
</p:tagLst>
</file>

<file path=ppt/tags/tag70.xml><?xml version="1.0" encoding="utf-8"?>
<p:tagLst xmlns:p="http://schemas.openxmlformats.org/presentationml/2006/main">
  <p:tag name="AS_UNIQUEID" val="364"/>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3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3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3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AS_UNIQUEID" val="368"/>
</p:tagLst>
</file>

<file path=ppt/tags/tag76.xml><?xml version="1.0" encoding="utf-8"?>
<p:tagLst xmlns:p="http://schemas.openxmlformats.org/presentationml/2006/main">
  <p:tag name="AS_UNIQUEID" val="36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p="http://schemas.openxmlformats.org/presentationml/2006/main">
  <p:tag name="AS_UNIQUEID" val="37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p="http://schemas.openxmlformats.org/presentationml/2006/main">
  <p:tag name="AS_UNIQUEID" val="37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p="http://schemas.openxmlformats.org/presentationml/2006/main">
  <p:tag name="AS_UNIQUEID" val="37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AS_UNIQUEID" val="30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37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p="http://schemas.openxmlformats.org/presentationml/2006/main">
  <p:tag name="AS_UNIQUEID" val="37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p="http://schemas.openxmlformats.org/presentationml/2006/main">
  <p:tag name="AS_UNIQUEID" val="375"/>
</p:tagLst>
</file>

<file path=ppt/tags/tag83.xml><?xml version="1.0" encoding="utf-8"?>
<p:tagLst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p="http://schemas.openxmlformats.org/presentationml/2006/main">
  <p:tag name="AS_UNIQUEID" val="37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p="http://schemas.openxmlformats.org/presentationml/2006/main">
  <p:tag name="AS_UNIQUEID" val="37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p="http://schemas.openxmlformats.org/presentationml/2006/main">
  <p:tag name="AS_UNIQUEID" val="3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p="http://schemas.openxmlformats.org/presentationml/2006/main">
  <p:tag name="AS_UNIQUEID" val="38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p="http://schemas.openxmlformats.org/presentationml/2006/main">
  <p:tag name="AS_UNIQUEID" val="381"/>
</p:tagLst>
</file>

<file path=ppt/tags/tag89.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AS_UNIQUEID" val="30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3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p="http://schemas.openxmlformats.org/presentationml/2006/main">
  <p:tag name="AS_UNIQUEID" val="3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p="http://schemas.openxmlformats.org/presentationml/2006/main">
  <p:tag name="AS_UNIQUEID" val="38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p="http://schemas.openxmlformats.org/presentationml/2006/main">
  <p:tag name="AS_UNIQUEID" val="38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AS_UNIQUEID" val="387"/>
</p:tagLst>
</file>

<file path=ppt/tags/tag95.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p="http://schemas.openxmlformats.org/presentationml/2006/main">
  <p:tag name="AS_UNIQUEID" val="3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p="http://schemas.openxmlformats.org/presentationml/2006/main">
  <p:tag name="AS_UNIQUEID" val="3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p="http://schemas.openxmlformats.org/presentationml/2006/main">
  <p:tag name="AS_UNIQUEID" val="3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lang="zh-CN" altLang="en-US" sz="2800" b="1">
            <a:latin typeface="宋体" panose="02010600030101010101" pitchFamily="2" charset="-122"/>
            <a:ea typeface="宋体" panose="02010600030101010101" pitchFamily="2" charset="-122"/>
            <a:cs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202809">
      <a:dk1>
        <a:sysClr val="windowText" lastClr="000000"/>
      </a:dk1>
      <a:lt1>
        <a:sysClr val="window" lastClr="FFFFFF"/>
      </a:lt1>
      <a:dk2>
        <a:srgbClr val="EFECEB"/>
      </a:dk2>
      <a:lt2>
        <a:srgbClr val="FFFFFF"/>
      </a:lt2>
      <a:accent1>
        <a:srgbClr val="ACC4B3"/>
      </a:accent1>
      <a:accent2>
        <a:srgbClr val="AFC4AC"/>
      </a:accent2>
      <a:accent3>
        <a:srgbClr val="B8C4AC"/>
      </a:accent3>
      <a:accent4>
        <a:srgbClr val="C2C4AC"/>
      </a:accent4>
      <a:accent5>
        <a:srgbClr val="C4BDAC"/>
      </a:accent5>
      <a:accent6>
        <a:srgbClr val="C4B3A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indent="304800">
          <a:defRPr lang="zh-CN" sz="2800" b="1">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自定义 575">
      <a:dk1>
        <a:sysClr val="windowText" lastClr="000000"/>
      </a:dk1>
      <a:lt1>
        <a:sysClr val="window" lastClr="FFFFFF"/>
      </a:lt1>
      <a:dk2>
        <a:srgbClr val="FEECED"/>
      </a:dk2>
      <a:lt2>
        <a:srgbClr val="FFFFFF"/>
      </a:lt2>
      <a:accent1>
        <a:srgbClr val="BB161F"/>
      </a:accent1>
      <a:accent2>
        <a:srgbClr val="C2003A"/>
      </a:accent2>
      <a:accent3>
        <a:srgbClr val="C00057"/>
      </a:accent3>
      <a:accent4>
        <a:srgbClr val="B30078"/>
      </a:accent4>
      <a:accent5>
        <a:srgbClr val="96009B"/>
      </a:accent5>
      <a:accent6>
        <a:srgbClr val="5F16BB"/>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63</Paragraphs>
  <Slides>22</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22</vt:i4>
      </vt:variant>
    </vt:vector>
  </HeadingPairs>
  <TitlesOfParts>
    <vt:vector baseType="lpstr" size="33">
      <vt:lpstr>Arial</vt:lpstr>
      <vt:lpstr>微软雅黑</vt:lpstr>
      <vt:lpstr>Wingdings</vt:lpstr>
      <vt:lpstr>隶书</vt:lpstr>
      <vt:lpstr>汉仪尚巍手书W</vt:lpstr>
      <vt:lpstr>汉仪旗黑-85S</vt:lpstr>
      <vt:lpstr>黑体</vt:lpstr>
      <vt:lpstr>宋体</vt:lpstr>
      <vt:lpstr>楷体</vt:lpstr>
      <vt:lpstr>米开软笔行楷</vt:lpstr>
      <vt:lpstr>Office 主题​​</vt:lpstr>
      <vt:lpstr>预习任务</vt:lpstr>
      <vt:lpstr>PowerPoint Presentation</vt:lpstr>
      <vt:lpstr>PowerPoint Presentation</vt:lpstr>
      <vt:lpstr>PowerPoint Presentation</vt:lpstr>
      <vt:lpstr>PowerPoint Presentation</vt:lpstr>
      <vt:lpstr>PowerPoint Presentation</vt:lpstr>
      <vt:lpstr>PowerPoint Presentation</vt:lpstr>
      <vt:lpstr>观看《全民“战”疫》视频</vt:lpstr>
      <vt:lpstr>PowerPoint Presentation</vt:lpstr>
      <vt:lpstr>问题研究</vt:lpstr>
      <vt:lpstr>PowerPoint Presentation</vt:lpstr>
      <vt:lpstr>PowerPoint Presentation</vt:lpstr>
      <vt:lpstr>   全文主体共八个部分，国绕抗疫主题，每部分选取一个方面(国家力量制度优勢、中国精神、价值取向、抗疫方法、经验教训、大国担当、展望未来)，将从个人到国家，从地方到中央。从湖北武汉到全国各地，从卫生防疫到各行各业，从疫情爆发到抗疫艰难直至取得胜利等方方面面的情况全面、客观地展现出来，层次分明，角度丰富。</vt:lpstr>
      <vt:lpstr>   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vt:lpstr>
      <vt:lpstr>  不管是108岁的老人，还是出生仅30个小时的婴儿，医务工作者绝不放弃每一个生命，哪怕只有万分之一的希望，也会倾尽百分之百的努力。为了抢救生命，医务人员冒着被感染的风险采集病毒样本，身患渐冻症的金银潭医院院长张定宇累得迈不开脚，28岁药师宋英杰因过度劳累再也没有醒来……没有生而英勇，只因选择无畏。那一封封按着鲜红手印的请战书，那一道道口罩勒出的深痕，那一个个彻夜照顾患者的身影，正是对医者仁心的最好诠释。</vt:lpstr>
      <vt:lpstr>PowerPoint Presentation</vt:lpstr>
      <vt:lpstr>PowerPoint Presentation</vt:lpstr>
      <vt:lpstr>相关素材</vt:lpstr>
      <vt:lpstr>我愿意为你 ，挡在疫情之前——医护人员的深情告白</vt:lpstr>
      <vt:lpstr>我愿意为你 ，挡在疫情之前——医护人员的深情告白</vt:lpstr>
      <vt:lpstr>我愿意为你 ，挡在疫情之前——医护人员的深情告白</vt:lpstr>
      <vt:lpstr>我愿意为你 ，挡在疫情之前——医护人员的深情告白</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2021-08-27T18:49:38.383</cp:lastPrinted>
  <dcterms:created xsi:type="dcterms:W3CDTF">2021-08-27T18:49:38Z</dcterms:created>
  <dcterms:modified xsi:type="dcterms:W3CDTF">2021-08-27T10:49:40Z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