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12" r:id="rId4"/>
    <p:sldId id="258" r:id="rId5"/>
    <p:sldId id="260" r:id="rId6"/>
    <p:sldId id="262" r:id="rId7"/>
    <p:sldId id="264" r:id="rId8"/>
    <p:sldId id="266" r:id="rId9"/>
    <p:sldId id="267" r:id="rId10"/>
    <p:sldId id="268" r:id="rId11"/>
    <p:sldId id="279" r:id="rId12"/>
    <p:sldId id="278" r:id="rId13"/>
    <p:sldId id="277" r:id="rId14"/>
    <p:sldId id="289" r:id="rId15"/>
    <p:sldId id="276" r:id="rId16"/>
    <p:sldId id="275" r:id="rId17"/>
    <p:sldId id="272" r:id="rId18"/>
    <p:sldId id="280" r:id="rId19"/>
    <p:sldId id="281" r:id="rId20"/>
    <p:sldId id="282" r:id="rId21"/>
    <p:sldId id="284" r:id="rId22"/>
    <p:sldId id="285" r:id="rId23"/>
    <p:sldId id="286" r:id="rId24"/>
    <p:sldId id="288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4A98D-02AA-4A40-A294-DAE3DB2783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3E44C-C1E8-4687-840E-8D7CA49E8B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20108;&#35838;&#26102;\&#25105;&#26368;&#21916;&#27426;&#30340;&#19968;&#39318;&#21476;&#31581;&#26354;%20&#34892;&#20113;&#27969;&#27700;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20108;&#35838;&#26102;\&#25105;&#26368;&#21916;&#27426;&#30340;&#19968;&#39318;&#21476;&#31581;&#26354;%20&#34892;&#20113;&#27969;&#27700;.mp3" TargetMode="Externa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20108;&#35838;&#26102;\&#26446;&#30333;-&#28193;&#33606;&#38376;&#36865;&#21035;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20108;&#35838;&#26102;\&#26446;&#30333;-&#28193;&#33606;&#38376;&#36865;&#21035;.mp3" TargetMode="Externa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103187" y="1323975"/>
            <a:ext cx="8991600" cy="2941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>
              <a:buAutoNum type="arabicPlain" startAt="12"/>
            </a:pP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唐诗五首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44" y="142852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讨论明确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571613"/>
            <a:ext cx="50006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远渡的地点和此行的目的。</a:t>
            </a: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endParaRPr lang="zh-CN" altLang="en-US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07181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描写渡过荆门进入楚地的壮阔景色，画出一幅气势磅礴的万里长江图，写的是远景。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714884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“随”字将群山与原野的位置逐渐变换、推移的情景真切地表现出来，写活了，给人们以空间感和流动感。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071546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1.《</a:t>
            </a:r>
            <a:r>
              <a:rPr lang="zh-CN" altLang="en-US" sz="2800" b="1" dirty="0" smtClean="0">
                <a:latin typeface="+mn-ea"/>
              </a:rPr>
              <a:t>渡荆门送别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是一首五言律诗，首联交代了什么？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282" y="207167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颔联写景，描绘了一幅怎样的画面？是从什么角度来写景的？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407194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颔联中有一个字用得好，找出来谈谈它好在何处。</a:t>
            </a:r>
            <a:endParaRPr lang="en-US" altLang="zh-CN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2143116"/>
            <a:ext cx="8215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月下飞天镜”是月夜俯视所见。明月本在天上，倒映在流速缓慢的长江水中，好像从天上飞来的一面明镜。“云生结海楼”是白昼眺望所见。以天上云彩构成海市蜃楼衬托原野的低平、江岸的辽阔、两岸的平旷，在自然美景中融进了诗人初次见到平原时的新鲜、欣喜的感受和体验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642918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4.</a:t>
            </a:r>
            <a:r>
              <a:rPr lang="zh-CN" altLang="en-US" sz="3200" b="1" dirty="0" smtClean="0">
                <a:latin typeface="+mn-ea"/>
              </a:rPr>
              <a:t>颈联变换视角，描写长江的近景。请谈谈这联诗所描绘的意境。</a:t>
            </a:r>
            <a:endParaRPr lang="en-US" altLang="zh-CN" sz="32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500306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不是，是告别故乡。尾联中的故乡水是指流经故乡的水，“万里送行舟”指的是故乡水怀着深情厚意载我远行。诗人初次离开故乡，确实有些依依不舍，但不说破，转而从对方来写，说故乡水有情，不远万里，依恋不舍送“我”这个远别故乡的人到楚地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1285860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5.</a:t>
            </a:r>
            <a:r>
              <a:rPr lang="zh-CN" altLang="en-US" sz="3200" b="1" dirty="0" smtClean="0">
                <a:latin typeface="+mn-ea"/>
              </a:rPr>
              <a:t>从尾联来看，这首送别诗是否为送别朋友而作？</a:t>
            </a:r>
            <a:endParaRPr lang="zh-CN" altLang="en-US" sz="32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58" y="21429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归纳总结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714488"/>
            <a:ext cx="828680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        </a:t>
            </a:r>
            <a:r>
              <a:rPr lang="zh-CN" altLang="en-US" sz="3600" b="1" dirty="0" smtClean="0"/>
              <a:t>这首诗通过对出蜀至荆门沿途所见景物的描写，展现了一幅由高山、大江、原野、明月、彩云构成的雄奇壮丽的画卷，抒发了诗人对祖国大好河山的赞美，表达了作者对故乡无限喜爱的真挚感情。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0166" y="1857364"/>
            <a:ext cx="58512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钱塘湖春行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3500438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</a:rPr>
              <a:t>白居易</a:t>
            </a:r>
            <a:endParaRPr lang="zh-CN" altLang="en-US" sz="6000" b="1" dirty="0">
              <a:solidFill>
                <a:srgbClr val="7030A0"/>
              </a:solidFill>
            </a:endParaRPr>
          </a:p>
        </p:txBody>
      </p:sp>
      <p:pic>
        <p:nvPicPr>
          <p:cNvPr id="10" name="我最喜欢的一首古筝曲 行云流水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43174" y="378619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425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4348" y="285728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思考问题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2143116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诗人抓住了哪些具有春色春意的景物来描写西湖早春景色？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3286124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点明诗人游览的地点和季节的诗句是哪一句？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38" y="4000504"/>
            <a:ext cx="5596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这首诗抒发了诗人怎样的感情？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38" y="4643446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请赏析“乱花渐欲迷人眼，浅草才能没马蹄”。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4348" y="285728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讨论</a:t>
            </a:r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明确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300037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抓住了水面初平、早莺、新燕、乱花、浅草等景物来写西湖早春景色。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4857760"/>
            <a:ext cx="585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孤山寺北贾亭西，水面初平云脚低。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1928802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诗人抓住了哪些具有春色春意的景物来描写西湖早春景色？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976" y="4143380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点明诗人游览的地点和季节的诗句是哪一句？</a:t>
            </a:r>
            <a:endParaRPr lang="en-US" altLang="zh-CN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76" y="3143248"/>
            <a:ext cx="77867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这两句诗生动形象地写出了西湖早春的妩媚和生机：“乱花”“浅草”分别表现了花的繁多、草的柔嫩，“渐欲”“才能”表现了春天的发展变化，这些词语突出了春天的勃勃生机。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071546"/>
            <a:ext cx="5286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这首诗抒发了作者对春天、对西湖的喜爱之情。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214290"/>
            <a:ext cx="5596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这首诗抒发了诗人怎样的感情？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2357430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请赏析“乱花渐欲迷人眼，浅草才能没马蹄”。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0100" y="35716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品读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诗</a:t>
            </a:r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歌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2714620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明确：初、低、早、争、暖、新、春、渐、浅。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33365_13977866605tH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662" y="214290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总结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928802"/>
            <a:ext cx="74295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这首诗的题意主要在一个“行”字上，“行”字写得好，才能见出骑马游春的乐趣。但西湖面积太大，行程太长，所以诗人只截取其中一段来写</a:t>
            </a:r>
            <a:r>
              <a:rPr lang="en-US" altLang="zh-CN" sz="2800" b="1" u="heavy" baseline="40000" dirty="0" smtClean="0">
                <a:latin typeface="+mn-ea"/>
              </a:rPr>
              <a:t>      </a:t>
            </a:r>
            <a:r>
              <a:rPr lang="zh-CN" altLang="en-US" sz="2800" b="1" dirty="0" smtClean="0">
                <a:latin typeface="+mn-ea"/>
              </a:rPr>
              <a:t>从孤山寺的北面写起，至白沙堤止。开头写“湖面初平”，是孤山寺所见之景；中间写游程中所见；最后用“绿杨阴里”写白沙堤之景，这样，读这首诗，我们自然就有了随着诗人饱览西湖早春景色的感觉。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17" descr="10698033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571604" y="1071546"/>
            <a:ext cx="43075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使至塞上</a:t>
            </a:r>
            <a:endParaRPr lang="zh-CN" altLang="en-U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221455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王维</a:t>
            </a:r>
            <a:endParaRPr lang="zh-CN" altLang="en-US" sz="4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33365_13977866605tH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2000240"/>
            <a:ext cx="75724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这首诗就像一篇短小精悍的游记，从孤山、贾亭开始，到湖东、白堤止，一路上，饱览了莺歌燕舞，陶醉于鸟语花香，最后，才意犹未尽地沿着白沙堤，在杨柳的绿荫底下，一步三回头，恋恋不舍地离去了。耳畔还回响着由世间万物共同演奏的春天的赞歌，心中便不由自主地流泻出一首饱含着自然融合之趣的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钱塘湖春行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的优美诗歌来。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33365_13977866605tH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662" y="21429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延伸作业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2357430"/>
            <a:ext cx="67866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从五首诗中找出自己最喜欢的一首，用文字把自己的阅读感受写出来。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357297"/>
            <a:ext cx="7552067" cy="450892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zh-CN" altLang="en-US" sz="287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</a:t>
            </a:r>
            <a:endParaRPr lang="zh-CN" altLang="en-US" sz="287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8Edp_wM9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357438" y="3000375"/>
            <a:ext cx="5500687" cy="3154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990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19900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da34dd84c2d050bf16f9&amp;69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357158" y="21429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分组讨论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00174"/>
            <a:ext cx="8429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“蓬草”在古代诗文中一般比喻什么？诗中的“征蓬”表达了诗人什么感情？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2571744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颈联的“直”和“圆”二字历来为人称道，说说这两个字为什么用得好。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3571876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尾联用典故流露了向往建功立业的心情。这个典故隐含在哪两个字中？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20" y="4572008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颈联是写景名句，根据这首诗，描述一下王维看到的景色以及当时的心情。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da34dd84c2d050bf16f9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讨论明确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000240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“蓬草”随风飞转，古代文学中常用它比喻漂泊不定的人。王维用“征蓬”自喻，流露了身不由己的感觉，他为自己受排挤离开朝廷感到十分忧愤。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572008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“直”和“圆”准确地描写了沙漠的景象，而且表现了作者深切的感受。“直”字，荒凉孤独中透着挺拔雄伟； “圆”字苍茫壮阔中显现柔和温暖。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071546"/>
            <a:ext cx="8429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“蓬草”在古代诗文中一般比喻什么？诗中的“征蓬”表达了诗人什么感情？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3571876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颈联的“直”和“圆”二字历来为人称道，说说这两个字为什么用得好。</a:t>
            </a:r>
            <a:endParaRPr lang="en-US" altLang="zh-CN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da34dd84c2d050bf16f9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3071810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大漠孤烟直，长河落日圆”一联，写进入边塞后所看到的塞外奇特壮丽的风光，画面开阔，意境雄浑，近人王国维称之为“千古壮观”的名句。边疆沙漠，浩瀚无边，所以用了“大漠”的“大”字。边塞荒凉，没有什么奇观异景，烽火台燃起的那一股浓烟就显得格外醒目，因此称作“孤烟”。一个“孤”字写出了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42873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燕然。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357166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尾联用典故流露了向往建功立业的心情。这个典故隐含在哪两个字中？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2000240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颈联是写景名句，根据这首诗，描述一下王维看到的景色以及当时的心情。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da34dd84c2d050bf16f9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596" y="571480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景物的单调，紧接一个“直”字，却又表现了它的劲拔、坚毅之美。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沙漠上没有山峦树木，那横贯其间的黄河，就非用一个“长”字不能表达诗人的感觉。落日，本来容易给人以感伤的印象，这里用一“圆”字，却给人以亲切温暖而又苍茫的感觉。一个“圆”字，一个“直”字，不仅准确地描绘了沙漠的景象，而且表现了作者的深切的感受。诗人把自己的孤寂情绪巧妙地融在了广阔的自然景象的描绘中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357694"/>
            <a:ext cx="3024182" cy="228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da34dd84c2d050bf16f9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720" y="214290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画诗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通过对“大漠孤烟直，长河落日圆”的理解，用简笔画把此景画出来。</a:t>
            </a:r>
            <a:endParaRPr lang="zh-CN" altLang="en-US" sz="3200" b="1" dirty="0"/>
          </a:p>
        </p:txBody>
      </p:sp>
      <p:sp>
        <p:nvSpPr>
          <p:cNvPr id="8" name="矩形 7"/>
          <p:cNvSpPr/>
          <p:nvPr/>
        </p:nvSpPr>
        <p:spPr>
          <a:xfrm>
            <a:off x="285720" y="2857496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写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诗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929066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充分发挥想象，用自己的语言把你画的内容写下来，并与其他同学分享。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832-160GQ25023.pn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71736" y="1000108"/>
            <a:ext cx="51435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渡荆门送别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2264" y="2357430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李白</a:t>
            </a:r>
            <a:endParaRPr lang="zh-CN" altLang="en-US" sz="4400" b="1" dirty="0"/>
          </a:p>
        </p:txBody>
      </p:sp>
      <p:pic>
        <p:nvPicPr>
          <p:cNvPr id="8" name="李白-渡荆门送别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4348" y="4572008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61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146052801412794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44" y="142852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思考讨论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1.《</a:t>
            </a:r>
            <a:r>
              <a:rPr lang="zh-CN" altLang="en-US" sz="2800" b="1" dirty="0" smtClean="0">
                <a:latin typeface="+mn-ea"/>
              </a:rPr>
              <a:t>渡荆门送别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是一首五言律诗，首联交代了什么？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207167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颔联写景，描绘了一幅怎样的画面？是从什么角度来写景的？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3286124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颔联中有一个字用得好，找出来谈谈它好在何处。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4143380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颈联变换视角，描写长江的近景。请谈谈这联诗所描绘的意境。</a:t>
            </a:r>
            <a:endParaRPr lang="en-US" altLang="zh-CN" sz="2800" b="1" dirty="0" smtClean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282" y="5357826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5.</a:t>
            </a:r>
            <a:r>
              <a:rPr lang="zh-CN" altLang="en-US" sz="2800" b="1" dirty="0" smtClean="0">
                <a:latin typeface="+mn-ea"/>
              </a:rPr>
              <a:t>从尾联来看，这首送别诗是否为送别朋友而作？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2247</Words>
  <Application>WPS 演示</Application>
  <PresentationFormat>全屏显示(4:3)</PresentationFormat>
  <Paragraphs>140</Paragraphs>
  <Slides>22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幼圆</vt:lpstr>
      <vt:lpstr>华文仿宋</vt:lpstr>
      <vt:lpstr>微软雅黑</vt:lpstr>
      <vt:lpstr>隶书</vt:lpstr>
      <vt:lpstr>Arial Unicode MS</vt:lpstr>
      <vt:lpstr>华文行楷</vt:lpstr>
      <vt:lpstr>Times New Roman</vt:lpstr>
      <vt:lpstr>Office 主题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114</cp:revision>
  <dcterms:created xsi:type="dcterms:W3CDTF">2017-08-27T07:06:00Z</dcterms:created>
  <dcterms:modified xsi:type="dcterms:W3CDTF">2017-10-01T12:56:45Z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