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JPG" ContentType="image/.jpg"/>
  <Default Extension="png" ContentType="image/png"/>
  <Default Extension="rels" ContentType="application/vnd.openxmlformats-package.relationships+xml"/>
  <Override PartName="/customXml/itemProps80.xml" ContentType="application/vnd.openxmlformats-officedocument.customXmlProperties+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diagrams/colors1.xml" ContentType="application/vnd.openxmlformats-officedocument.drawingml.diagramColors+xml"/>
  <Override PartName="/ppt/diagrams/data1.xml" ContentType="application/vnd.openxmlformats-officedocument.drawingml.diagramData+xml"/>
  <Override PartName="/ppt/diagrams/drawing1.xml" ContentType="application/vnd.ms-office.drawingml.diagramDrawing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1"/>
  </p:notesMasterIdLst>
  <p:handoutMasterIdLst>
    <p:handoutMasterId r:id="rId22"/>
  </p:handoutMasterIdLst>
  <p:sldIdLst>
    <p:sldId id="256" r:id="rId3"/>
    <p:sldId id="257" r:id="rId4"/>
    <p:sldId id="280" r:id="rId5"/>
    <p:sldId id="258" r:id="rId6"/>
    <p:sldId id="259" r:id="rId7"/>
    <p:sldId id="260" r:id="rId8"/>
    <p:sldId id="262" r:id="rId9"/>
    <p:sldId id="265" r:id="rId10"/>
    <p:sldId id="261" r:id="rId11"/>
    <p:sldId id="263" r:id="rId12"/>
    <p:sldId id="264" r:id="rId13"/>
    <p:sldId id="267" r:id="rId14"/>
    <p:sldId id="266" r:id="rId15"/>
    <p:sldId id="273" r:id="rId16"/>
    <p:sldId id="275" r:id="rId17"/>
    <p:sldId id="268" r:id="rId18"/>
    <p:sldId id="269" r:id="rId19"/>
    <p:sldId id="270" r:id="rId2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dmin" initials="a" lastIdx="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9D9D9"/>
    <a:srgbClr val="FFFFFF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99" d="100"/>
          <a:sy n="99" d="100"/>
        </p:scale>
        <p:origin x="84" y="582"/>
      </p:cViewPr>
      <p:guideLst>
        <p:guide orient="horz" pos="2159"/>
        <p:guide pos="3845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8" Type="http://schemas.openxmlformats.org/officeDocument/2006/relationships/customXml" Target="../customXml/item1.xml"/><Relationship Id="rId27" Type="http://schemas.openxmlformats.org/officeDocument/2006/relationships/customXmlProps" Target="../customXml/itemProps80.xml"/><Relationship Id="rId26" Type="http://schemas.openxmlformats.org/officeDocument/2006/relationships/commentAuthors" Target="commentAuthors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handoutMaster" Target="handoutMasters/handoutMaster1.xml"/><Relationship Id="rId21" Type="http://schemas.openxmlformats.org/officeDocument/2006/relationships/notesMaster" Target="notesMasters/notesMaster1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3301A21-906D-4AC6-961E-C206F7BEB902}" type="doc">
      <dgm:prSet loTypeId="urn:microsoft.com/office/officeart/2008/layout/RadialCluster" loCatId="relationship" qsTypeId="urn:microsoft.com/office/officeart/2005/8/quickstyle/simple4" qsCatId="simple" csTypeId="urn:microsoft.com/office/officeart/2005/8/colors/accent1_2" csCatId="accent1" phldr="0"/>
      <dgm:spPr/>
      <dgm:t>
        <a:bodyPr/>
        <a:p>
          <a:endParaRPr lang="zh-CN" altLang="en-US"/>
        </a:p>
      </dgm:t>
    </dgm:pt>
    <dgm:pt modelId="{2D14C672-9146-47EB-A1B3-5C78646C9089}">
      <dgm:prSet phldrT="[文本]" phldr="0" custT="0"/>
      <dgm:spPr/>
      <dgm:t>
        <a:bodyPr vert="horz" wrap="square"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/>
            <a:t>司库特</a:t>
          </a:r>
          <a:r>
            <a:rPr lang="zh-CN" altLang="en-US"/>
            <a:t/>
          </a:r>
          <a:endParaRPr lang="zh-CN" altLang="en-US"/>
        </a:p>
      </dgm:t>
    </dgm:pt>
    <dgm:pt modelId="{B2C1AC3C-C432-4902-BB5E-B0F7F333B9A3}" cxnId="{2CFB97D2-9D16-4FB8-9014-29F3849758C2}" type="parTrans">
      <dgm:prSet/>
      <dgm:spPr/>
      <dgm:t>
        <a:bodyPr/>
        <a:p>
          <a:endParaRPr lang="zh-CN" altLang="en-US"/>
        </a:p>
      </dgm:t>
    </dgm:pt>
    <dgm:pt modelId="{9965C3B9-B8E6-48DF-9F1F-7F7DD5C82F45}" cxnId="{2CFB97D2-9D16-4FB8-9014-29F3849758C2}" type="sibTrans">
      <dgm:prSet/>
      <dgm:spPr/>
      <dgm:t>
        <a:bodyPr/>
        <a:p>
          <a:endParaRPr lang="zh-CN" altLang="en-US"/>
        </a:p>
      </dgm:t>
    </dgm:pt>
    <dgm:pt modelId="{30EA4024-5A74-40B5-ABD6-B348D5D3D89F}">
      <dgm:prSet phldrT="[文本]" phldr="0" custT="0"/>
      <dgm:spPr/>
      <dgm:t>
        <a:bodyPr vert="horz" wrap="square"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/>
            <a:t>尤厄尔·马耶拉</a:t>
          </a:r>
          <a:endParaRPr lang="zh-CN" altLang="en-US"/>
        </a:p>
      </dgm:t>
    </dgm:pt>
    <dgm:pt modelId="{DBCA849D-F3DD-465C-B7B4-0F888E8C1DF5}" cxnId="{D76A7DC8-EF10-476E-9348-D296B6EFF329}" type="parTrans">
      <dgm:prSet/>
      <dgm:spPr/>
      <dgm:t>
        <a:bodyPr/>
        <a:p>
          <a:endParaRPr lang="zh-CN" altLang="en-US"/>
        </a:p>
      </dgm:t>
    </dgm:pt>
    <dgm:pt modelId="{A6DCE076-FC36-499D-9023-CAA96F4E1762}" cxnId="{D76A7DC8-EF10-476E-9348-D296B6EFF329}" type="sibTrans">
      <dgm:prSet/>
      <dgm:spPr/>
      <dgm:t>
        <a:bodyPr/>
        <a:p>
          <a:endParaRPr lang="zh-CN" altLang="en-US"/>
        </a:p>
      </dgm:t>
    </dgm:pt>
    <dgm:pt modelId="{E3010FA0-6266-4186-8196-674ECAD450A7}">
      <dgm:prSet phldrT="[文本]" phldr="0" custT="0"/>
      <dgm:spPr/>
      <dgm:t>
        <a:bodyPr vert="horz" wrap="square"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/>
            <a:t>亚历山德拉</a:t>
          </a:r>
          <a:endParaRPr lang="zh-CN" altLang="en-US"/>
        </a:p>
      </dgm:t>
    </dgm:pt>
    <dgm:pt modelId="{B962716B-562E-4D54-8A82-321D3A2037EA}" cxnId="{166DE184-52D4-4F46-8726-867C4D4B3197}" type="parTrans">
      <dgm:prSet/>
      <dgm:spPr/>
      <dgm:t>
        <a:bodyPr/>
        <a:p>
          <a:endParaRPr lang="zh-CN" altLang="en-US"/>
        </a:p>
      </dgm:t>
    </dgm:pt>
    <dgm:pt modelId="{7CCE576C-2622-47C1-B80E-1AB971C70FF4}" cxnId="{166DE184-52D4-4F46-8726-867C4D4B3197}" type="sibTrans">
      <dgm:prSet/>
      <dgm:spPr/>
      <dgm:t>
        <a:bodyPr/>
        <a:p>
          <a:endParaRPr lang="zh-CN" altLang="en-US"/>
        </a:p>
      </dgm:t>
    </dgm:pt>
    <dgm:pt modelId="{3DCAE548-F1DD-4586-986C-330B578BCF0F}">
      <dgm:prSet phldrT="[文本]" phldr="0" custT="0"/>
      <dgm:spPr/>
      <dgm:t>
        <a:bodyPr vert="horz" wrap="square"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/>
            <a:t>莫迪</a:t>
          </a:r>
          <a:r>
            <a:rPr lang="zh-CN" altLang="en-US"/>
            <a:t/>
          </a:r>
          <a:endParaRPr lang="zh-CN" altLang="en-US"/>
        </a:p>
      </dgm:t>
    </dgm:pt>
    <dgm:pt modelId="{073D923E-047D-4586-8A75-095147CDB16C}" cxnId="{3AAF8F5F-9011-4147-A825-AEA9A1E98BF8}" type="parTrans">
      <dgm:prSet/>
      <dgm:spPr/>
      <dgm:t>
        <a:bodyPr/>
        <a:p>
          <a:endParaRPr lang="zh-CN" altLang="en-US"/>
        </a:p>
      </dgm:t>
    </dgm:pt>
    <dgm:pt modelId="{86E7D5D2-4388-461A-BB8B-4F36C776EB29}" cxnId="{3AAF8F5F-9011-4147-A825-AEA9A1E98BF8}" type="sibTrans">
      <dgm:prSet/>
      <dgm:spPr/>
      <dgm:t>
        <a:bodyPr/>
        <a:p>
          <a:endParaRPr lang="zh-CN" altLang="en-US"/>
        </a:p>
      </dgm:t>
    </dgm:pt>
    <dgm:pt modelId="{42F80ECA-D261-4511-A6D7-E61A16D721A4}">
      <dgm:prSet phldr="0" custT="0"/>
      <dgm:spPr/>
      <dgm:t>
        <a:bodyPr vert="horz" wrap="square"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/>
            <a:t>卡罗琳</a:t>
          </a:r>
          <a:r>
            <a:rPr lang="zh-CN"/>
            <a:t/>
          </a:r>
          <a:endParaRPr lang="zh-CN"/>
        </a:p>
      </dgm:t>
    </dgm:pt>
    <dgm:pt modelId="{453576F4-43F2-4868-83CE-6F0124196F44}" cxnId="{BD798A93-F1DA-4E31-8A15-F8545A2DFB9E}" type="parTrans">
      <dgm:prSet/>
      <dgm:spPr/>
    </dgm:pt>
    <dgm:pt modelId="{D65D8C26-D4BA-4F6A-A1A2-49D6C778A010}" cxnId="{BD798A93-F1DA-4E31-8A15-F8545A2DFB9E}" type="sibTrans">
      <dgm:prSet/>
      <dgm:spPr/>
    </dgm:pt>
    <dgm:pt modelId="{FB522218-91E5-4807-8BB1-139AF795AC17}">
      <dgm:prSet phldr="0" custT="0"/>
      <dgm:spPr/>
      <dgm:t>
        <a:bodyPr vert="horz" wrap="square"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/>
            <a:t>卡波妮</a:t>
          </a:r>
          <a:endParaRPr lang="zh-CN"/>
        </a:p>
      </dgm:t>
    </dgm:pt>
    <dgm:pt modelId="{BB3AD87D-BFA9-4757-8F07-A3650AAAA100}" cxnId="{705D0BFE-E3F7-4CB3-80AE-26E6A9D76A87}" type="parTrans">
      <dgm:prSet/>
      <dgm:spPr/>
    </dgm:pt>
    <dgm:pt modelId="{E08E5969-6BCE-420A-ABED-CF09A9D7AE77}" cxnId="{705D0BFE-E3F7-4CB3-80AE-26E6A9D76A87}" type="sibTrans">
      <dgm:prSet/>
      <dgm:spPr/>
    </dgm:pt>
    <dgm:pt modelId="{F1F32013-4BBB-4E57-9532-B0954DC5F788}">
      <dgm:prSet phldr="0" custT="0"/>
      <dgm:spPr/>
      <dgm:t>
        <a:bodyPr vert="horz" wrap="square"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/>
            <a:t>杜博斯</a:t>
          </a:r>
          <a:endParaRPr lang="zh-CN"/>
        </a:p>
      </dgm:t>
    </dgm:pt>
    <dgm:pt modelId="{C7367117-FB25-40A7-8C09-DE80FC681D74}" cxnId="{3A43A3AE-6623-41CC-A7A0-1B49D6C7FC28}" type="parTrans">
      <dgm:prSet/>
      <dgm:spPr/>
    </dgm:pt>
    <dgm:pt modelId="{52EE2FFB-0719-4EBB-8A99-6D21D5344A16}" cxnId="{3A43A3AE-6623-41CC-A7A0-1B49D6C7FC28}" type="sibTrans">
      <dgm:prSet/>
      <dgm:spPr/>
    </dgm:pt>
    <dgm:pt modelId="{4E902AE6-B0FF-42B6-AC16-A61565C59A21}">
      <dgm:prSet phldr="0" custT="0"/>
      <dgm:spPr/>
      <dgm:t>
        <a:bodyPr vert="horz" wrap="square"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/>
            <a:t>斯蒂芬妮</a:t>
          </a:r>
          <a:r>
            <a:rPr lang="zh-CN"/>
            <a:t/>
          </a:r>
          <a:endParaRPr lang="zh-CN"/>
        </a:p>
      </dgm:t>
    </dgm:pt>
    <dgm:pt modelId="{4D7C566C-3847-4966-9EA0-CF44C206F352}" cxnId="{AFFB04B1-4F48-4853-8AFA-5289BC1C67F8}" type="parTrans">
      <dgm:prSet/>
      <dgm:spPr/>
    </dgm:pt>
    <dgm:pt modelId="{EBD34415-D6D1-4D6F-92EB-96FDE61A6B7D}" cxnId="{AFFB04B1-4F48-4853-8AFA-5289BC1C67F8}" type="sibTrans">
      <dgm:prSet/>
      <dgm:spPr/>
    </dgm:pt>
    <dgm:pt modelId="{75073B69-45F5-4D22-8727-467A1FA8D00A}" type="pres">
      <dgm:prSet presAssocID="{E3301A21-906D-4AC6-961E-C206F7BEB902}" presName="Name0" presStyleCnt="0">
        <dgm:presLayoutVars>
          <dgm:chMax val="1"/>
          <dgm:chPref val="1"/>
          <dgm:dir/>
          <dgm:animOne val="branch"/>
          <dgm:animLvl val="lvl"/>
        </dgm:presLayoutVars>
      </dgm:prSet>
      <dgm:spPr/>
    </dgm:pt>
    <dgm:pt modelId="{50CD979E-A5B7-4805-B637-33C868124383}" type="pres">
      <dgm:prSet presAssocID="{2D14C672-9146-47EB-A1B3-5C78646C9089}" presName="singleCycle" presStyleCnt="0"/>
      <dgm:spPr/>
    </dgm:pt>
    <dgm:pt modelId="{AE9041A0-C26E-4510-B34C-136E9FAA86EF}" type="pres">
      <dgm:prSet presAssocID="{2D14C672-9146-47EB-A1B3-5C78646C9089}" presName="singleCenter" presStyleLbl="node1" presStyleIdx="0" presStyleCnt="8">
        <dgm:presLayoutVars>
          <dgm:chMax val="7"/>
          <dgm:chPref val="7"/>
        </dgm:presLayoutVars>
      </dgm:prSet>
      <dgm:spPr/>
    </dgm:pt>
    <dgm:pt modelId="{1AA0B0C8-CC00-49AB-8794-25D3DC091D70}" type="pres">
      <dgm:prSet presAssocID="{DBCA849D-F3DD-465C-B7B4-0F888E8C1DF5}" presName="Name56" presStyleLbl="parChTrans1D2" presStyleIdx="0" presStyleCnt="7"/>
      <dgm:spPr/>
    </dgm:pt>
    <dgm:pt modelId="{03EF0E3D-160B-4FC3-9CA3-5AD3CB34FC25}" type="pres">
      <dgm:prSet presAssocID="{30EA4024-5A74-40B5-ABD6-B348D5D3D89F}" presName="text0" presStyleLbl="node1" presStyleIdx="1" presStyleCnt="8">
        <dgm:presLayoutVars>
          <dgm:bulletEnabled val="1"/>
        </dgm:presLayoutVars>
      </dgm:prSet>
      <dgm:spPr/>
    </dgm:pt>
    <dgm:pt modelId="{23CEBA6F-BDD8-4458-A508-9223A9F35EF8}" type="pres">
      <dgm:prSet presAssocID="{B962716B-562E-4D54-8A82-321D3A2037EA}" presName="Name56" presStyleLbl="parChTrans1D2" presStyleIdx="1" presStyleCnt="7"/>
      <dgm:spPr/>
    </dgm:pt>
    <dgm:pt modelId="{23F432BB-2935-4C7B-B571-2A2B0E781546}" type="pres">
      <dgm:prSet presAssocID="{E3010FA0-6266-4186-8196-674ECAD450A7}" presName="text0" presStyleLbl="node1" presStyleIdx="2" presStyleCnt="8">
        <dgm:presLayoutVars>
          <dgm:bulletEnabled val="1"/>
        </dgm:presLayoutVars>
      </dgm:prSet>
      <dgm:spPr/>
    </dgm:pt>
    <dgm:pt modelId="{1C260F5A-9F65-4B64-BCB2-3674249DD6D6}" type="pres">
      <dgm:prSet presAssocID="{073D923E-047D-4586-8A75-095147CDB16C}" presName="Name56" presStyleLbl="parChTrans1D2" presStyleIdx="2" presStyleCnt="7"/>
      <dgm:spPr/>
    </dgm:pt>
    <dgm:pt modelId="{CE286D9C-C3A9-470B-A654-754E4C1E02C9}" type="pres">
      <dgm:prSet presAssocID="{3DCAE548-F1DD-4586-986C-330B578BCF0F}" presName="text0" presStyleLbl="node1" presStyleIdx="3" presStyleCnt="8">
        <dgm:presLayoutVars>
          <dgm:bulletEnabled val="1"/>
        </dgm:presLayoutVars>
      </dgm:prSet>
      <dgm:spPr/>
    </dgm:pt>
    <dgm:pt modelId="{E7B3D882-CC3B-43CE-8E24-33EB2DF1768A}" type="pres">
      <dgm:prSet presAssocID="{453576F4-43F2-4868-83CE-6F0124196F44}" presName="Name56" presStyleLbl="parChTrans1D2" presStyleIdx="3" presStyleCnt="7"/>
      <dgm:spPr/>
    </dgm:pt>
    <dgm:pt modelId="{F4B71CBC-01B4-4E28-B045-7AA6BC2D9D17}" type="pres">
      <dgm:prSet presAssocID="{42F80ECA-D261-4511-A6D7-E61A16D721A4}" presName="text0" presStyleLbl="node1" presStyleIdx="4" presStyleCnt="8">
        <dgm:presLayoutVars>
          <dgm:bulletEnabled val="1"/>
        </dgm:presLayoutVars>
      </dgm:prSet>
      <dgm:spPr/>
    </dgm:pt>
    <dgm:pt modelId="{41CB3D5D-BF00-4278-AE77-1E16B76767C1}" type="pres">
      <dgm:prSet presAssocID="{BB3AD87D-BFA9-4757-8F07-A3650AAAA100}" presName="Name56" presStyleLbl="parChTrans1D2" presStyleIdx="4" presStyleCnt="7"/>
      <dgm:spPr/>
    </dgm:pt>
    <dgm:pt modelId="{AD39639F-3AB0-4510-BF0E-797834E035A4}" type="pres">
      <dgm:prSet presAssocID="{FB522218-91E5-4807-8BB1-139AF795AC17}" presName="text0" presStyleLbl="node1" presStyleIdx="5" presStyleCnt="8">
        <dgm:presLayoutVars>
          <dgm:bulletEnabled val="1"/>
        </dgm:presLayoutVars>
      </dgm:prSet>
      <dgm:spPr/>
    </dgm:pt>
    <dgm:pt modelId="{33A5CDE5-20F1-4E9E-9BBC-A61C4A50A687}" type="pres">
      <dgm:prSet presAssocID="{C7367117-FB25-40A7-8C09-DE80FC681D74}" presName="Name56" presStyleLbl="parChTrans1D2" presStyleIdx="5" presStyleCnt="7"/>
      <dgm:spPr/>
    </dgm:pt>
    <dgm:pt modelId="{DFB55FAC-8B7B-4617-AFFD-8A90E909B8AA}" type="pres">
      <dgm:prSet presAssocID="{F1F32013-4BBB-4E57-9532-B0954DC5F788}" presName="text0" presStyleLbl="node1" presStyleIdx="6" presStyleCnt="8">
        <dgm:presLayoutVars>
          <dgm:bulletEnabled val="1"/>
        </dgm:presLayoutVars>
      </dgm:prSet>
      <dgm:spPr/>
    </dgm:pt>
    <dgm:pt modelId="{6C50B144-17B4-4AC5-A095-3C4B6275592C}" type="pres">
      <dgm:prSet presAssocID="{4D7C566C-3847-4966-9EA0-CF44C206F352}" presName="Name56" presStyleLbl="parChTrans1D2" presStyleIdx="6" presStyleCnt="7"/>
      <dgm:spPr/>
    </dgm:pt>
    <dgm:pt modelId="{F40603A8-B21E-4FFC-AC55-8FA706BB5E68}" type="pres">
      <dgm:prSet presAssocID="{4E902AE6-B0FF-42B6-AC16-A61565C59A21}" presName="text0" presStyleLbl="node1" presStyleIdx="7" presStyleCnt="8">
        <dgm:presLayoutVars>
          <dgm:bulletEnabled val="1"/>
        </dgm:presLayoutVars>
      </dgm:prSet>
      <dgm:spPr/>
    </dgm:pt>
  </dgm:ptLst>
  <dgm:cxnLst>
    <dgm:cxn modelId="{2CFB97D2-9D16-4FB8-9014-29F3849758C2}" srcId="{E3301A21-906D-4AC6-961E-C206F7BEB902}" destId="{2D14C672-9146-47EB-A1B3-5C78646C9089}" srcOrd="0" destOrd="0" parTransId="{B2C1AC3C-C432-4902-BB5E-B0F7F333B9A3}" sibTransId="{9965C3B9-B8E6-48DF-9F1F-7F7DD5C82F45}"/>
    <dgm:cxn modelId="{D76A7DC8-EF10-476E-9348-D296B6EFF329}" srcId="{2D14C672-9146-47EB-A1B3-5C78646C9089}" destId="{30EA4024-5A74-40B5-ABD6-B348D5D3D89F}" srcOrd="0" destOrd="0" parTransId="{DBCA849D-F3DD-465C-B7B4-0F888E8C1DF5}" sibTransId="{A6DCE076-FC36-499D-9023-CAA96F4E1762}"/>
    <dgm:cxn modelId="{166DE184-52D4-4F46-8726-867C4D4B3197}" srcId="{2D14C672-9146-47EB-A1B3-5C78646C9089}" destId="{E3010FA0-6266-4186-8196-674ECAD450A7}" srcOrd="1" destOrd="0" parTransId="{B962716B-562E-4D54-8A82-321D3A2037EA}" sibTransId="{7CCE576C-2622-47C1-B80E-1AB971C70FF4}"/>
    <dgm:cxn modelId="{3AAF8F5F-9011-4147-A825-AEA9A1E98BF8}" srcId="{2D14C672-9146-47EB-A1B3-5C78646C9089}" destId="{3DCAE548-F1DD-4586-986C-330B578BCF0F}" srcOrd="2" destOrd="0" parTransId="{073D923E-047D-4586-8A75-095147CDB16C}" sibTransId="{86E7D5D2-4388-461A-BB8B-4F36C776EB29}"/>
    <dgm:cxn modelId="{BD798A93-F1DA-4E31-8A15-F8545A2DFB9E}" srcId="{2D14C672-9146-47EB-A1B3-5C78646C9089}" destId="{42F80ECA-D261-4511-A6D7-E61A16D721A4}" srcOrd="3" destOrd="0" parTransId="{453576F4-43F2-4868-83CE-6F0124196F44}" sibTransId="{D65D8C26-D4BA-4F6A-A1A2-49D6C778A010}"/>
    <dgm:cxn modelId="{705D0BFE-E3F7-4CB3-80AE-26E6A9D76A87}" srcId="{2D14C672-9146-47EB-A1B3-5C78646C9089}" destId="{FB522218-91E5-4807-8BB1-139AF795AC17}" srcOrd="4" destOrd="0" parTransId="{BB3AD87D-BFA9-4757-8F07-A3650AAAA100}" sibTransId="{E08E5969-6BCE-420A-ABED-CF09A9D7AE77}"/>
    <dgm:cxn modelId="{3A43A3AE-6623-41CC-A7A0-1B49D6C7FC28}" srcId="{2D14C672-9146-47EB-A1B3-5C78646C9089}" destId="{F1F32013-4BBB-4E57-9532-B0954DC5F788}" srcOrd="5" destOrd="0" parTransId="{C7367117-FB25-40A7-8C09-DE80FC681D74}" sibTransId="{52EE2FFB-0719-4EBB-8A99-6D21D5344A16}"/>
    <dgm:cxn modelId="{AFFB04B1-4F48-4853-8AFA-5289BC1C67F8}" srcId="{2D14C672-9146-47EB-A1B3-5C78646C9089}" destId="{4E902AE6-B0FF-42B6-AC16-A61565C59A21}" srcOrd="6" destOrd="0" parTransId="{4D7C566C-3847-4966-9EA0-CF44C206F352}" sibTransId="{EBD34415-D6D1-4D6F-92EB-96FDE61A6B7D}"/>
    <dgm:cxn modelId="{A4D820EC-E3CC-4B7F-ABC1-FA827F435592}" type="presOf" srcId="{E3301A21-906D-4AC6-961E-C206F7BEB902}" destId="{75073B69-45F5-4D22-8727-467A1FA8D00A}" srcOrd="0" destOrd="0" presId="urn:microsoft.com/office/officeart/2008/layout/RadialCluster"/>
    <dgm:cxn modelId="{2B8F010A-2EE9-4FF7-B3E0-2FE23B310D63}" type="presParOf" srcId="{75073B69-45F5-4D22-8727-467A1FA8D00A}" destId="{50CD979E-A5B7-4805-B637-33C868124383}" srcOrd="0" destOrd="0" presId="urn:microsoft.com/office/officeart/2008/layout/RadialCluster"/>
    <dgm:cxn modelId="{9E84F977-8A2F-4195-A98C-70DE4A700260}" type="presParOf" srcId="{50CD979E-A5B7-4805-B637-33C868124383}" destId="{AE9041A0-C26E-4510-B34C-136E9FAA86EF}" srcOrd="0" destOrd="0" presId="urn:microsoft.com/office/officeart/2008/layout/RadialCluster"/>
    <dgm:cxn modelId="{84443852-3F97-4400-BE58-201DBB7888E0}" type="presOf" srcId="{2D14C672-9146-47EB-A1B3-5C78646C9089}" destId="{AE9041A0-C26E-4510-B34C-136E9FAA86EF}" srcOrd="0" destOrd="0" presId="urn:microsoft.com/office/officeart/2008/layout/RadialCluster"/>
    <dgm:cxn modelId="{FCA74302-2E5E-40B7-B129-CC913D7F36A4}" type="presParOf" srcId="{50CD979E-A5B7-4805-B637-33C868124383}" destId="{1AA0B0C8-CC00-49AB-8794-25D3DC091D70}" srcOrd="1" destOrd="0" presId="urn:microsoft.com/office/officeart/2008/layout/RadialCluster"/>
    <dgm:cxn modelId="{5770C8FE-FB3D-4F27-948C-FD475AF7A5A0}" type="presOf" srcId="{DBCA849D-F3DD-465C-B7B4-0F888E8C1DF5}" destId="{1AA0B0C8-CC00-49AB-8794-25D3DC091D70}" srcOrd="0" destOrd="0" presId="urn:microsoft.com/office/officeart/2008/layout/RadialCluster"/>
    <dgm:cxn modelId="{1F0A9753-D751-45EB-8F92-C5EB48BC858D}" type="presParOf" srcId="{50CD979E-A5B7-4805-B637-33C868124383}" destId="{03EF0E3D-160B-4FC3-9CA3-5AD3CB34FC25}" srcOrd="2" destOrd="0" presId="urn:microsoft.com/office/officeart/2008/layout/RadialCluster"/>
    <dgm:cxn modelId="{0EAA2D17-0874-4093-9DE4-C73B845048F7}" type="presOf" srcId="{30EA4024-5A74-40B5-ABD6-B348D5D3D89F}" destId="{03EF0E3D-160B-4FC3-9CA3-5AD3CB34FC25}" srcOrd="0" destOrd="0" presId="urn:microsoft.com/office/officeart/2008/layout/RadialCluster"/>
    <dgm:cxn modelId="{5A116392-8A2F-4922-84D6-11CAF958A688}" type="presParOf" srcId="{50CD979E-A5B7-4805-B637-33C868124383}" destId="{23CEBA6F-BDD8-4458-A508-9223A9F35EF8}" srcOrd="3" destOrd="0" presId="urn:microsoft.com/office/officeart/2008/layout/RadialCluster"/>
    <dgm:cxn modelId="{710413EB-A682-4E93-A925-CB94E19996F1}" type="presOf" srcId="{B962716B-562E-4D54-8A82-321D3A2037EA}" destId="{23CEBA6F-BDD8-4458-A508-9223A9F35EF8}" srcOrd="0" destOrd="0" presId="urn:microsoft.com/office/officeart/2008/layout/RadialCluster"/>
    <dgm:cxn modelId="{ED96945F-F12C-49DE-A5C5-8BD0E5B8860D}" type="presParOf" srcId="{50CD979E-A5B7-4805-B637-33C868124383}" destId="{23F432BB-2935-4C7B-B571-2A2B0E781546}" srcOrd="4" destOrd="0" presId="urn:microsoft.com/office/officeart/2008/layout/RadialCluster"/>
    <dgm:cxn modelId="{F924A570-2959-431A-AE03-687EC9B1A600}" type="presOf" srcId="{E3010FA0-6266-4186-8196-674ECAD450A7}" destId="{23F432BB-2935-4C7B-B571-2A2B0E781546}" srcOrd="0" destOrd="0" presId="urn:microsoft.com/office/officeart/2008/layout/RadialCluster"/>
    <dgm:cxn modelId="{F8E5BDE2-FE16-400E-8B0D-EB93987F61A8}" type="presParOf" srcId="{50CD979E-A5B7-4805-B637-33C868124383}" destId="{1C260F5A-9F65-4B64-BCB2-3674249DD6D6}" srcOrd="5" destOrd="0" presId="urn:microsoft.com/office/officeart/2008/layout/RadialCluster"/>
    <dgm:cxn modelId="{E5BC149E-FA13-43FC-8675-07E6CC8B8645}" type="presOf" srcId="{073D923E-047D-4586-8A75-095147CDB16C}" destId="{1C260F5A-9F65-4B64-BCB2-3674249DD6D6}" srcOrd="0" destOrd="0" presId="urn:microsoft.com/office/officeart/2008/layout/RadialCluster"/>
    <dgm:cxn modelId="{3B4DEA9A-9C8F-4238-8864-C15658C54CC6}" type="presParOf" srcId="{50CD979E-A5B7-4805-B637-33C868124383}" destId="{CE286D9C-C3A9-470B-A654-754E4C1E02C9}" srcOrd="6" destOrd="0" presId="urn:microsoft.com/office/officeart/2008/layout/RadialCluster"/>
    <dgm:cxn modelId="{D035EE6B-97E8-4640-9F3A-7DE7B7C12179}" type="presOf" srcId="{3DCAE548-F1DD-4586-986C-330B578BCF0F}" destId="{CE286D9C-C3A9-470B-A654-754E4C1E02C9}" srcOrd="0" destOrd="0" presId="urn:microsoft.com/office/officeart/2008/layout/RadialCluster"/>
    <dgm:cxn modelId="{96ED6244-42C2-4706-8FF2-74097129788B}" type="presParOf" srcId="{50CD979E-A5B7-4805-B637-33C868124383}" destId="{E7B3D882-CC3B-43CE-8E24-33EB2DF1768A}" srcOrd="7" destOrd="0" presId="urn:microsoft.com/office/officeart/2008/layout/RadialCluster"/>
    <dgm:cxn modelId="{19F39436-5894-41E6-830F-6E91368BD63D}" type="presOf" srcId="{453576F4-43F2-4868-83CE-6F0124196F44}" destId="{E7B3D882-CC3B-43CE-8E24-33EB2DF1768A}" srcOrd="0" destOrd="0" presId="urn:microsoft.com/office/officeart/2008/layout/RadialCluster"/>
    <dgm:cxn modelId="{CF49D328-D0DE-4DBE-8E66-E7B082EF2780}" type="presParOf" srcId="{50CD979E-A5B7-4805-B637-33C868124383}" destId="{F4B71CBC-01B4-4E28-B045-7AA6BC2D9D17}" srcOrd="8" destOrd="0" presId="urn:microsoft.com/office/officeart/2008/layout/RadialCluster"/>
    <dgm:cxn modelId="{64859205-3CEE-4A9B-BCB6-F9E3293FF53F}" type="presOf" srcId="{42F80ECA-D261-4511-A6D7-E61A16D721A4}" destId="{F4B71CBC-01B4-4E28-B045-7AA6BC2D9D17}" srcOrd="0" destOrd="0" presId="urn:microsoft.com/office/officeart/2008/layout/RadialCluster"/>
    <dgm:cxn modelId="{F810CA0D-AEE1-4C72-8668-CE38C463C123}" type="presParOf" srcId="{50CD979E-A5B7-4805-B637-33C868124383}" destId="{41CB3D5D-BF00-4278-AE77-1E16B76767C1}" srcOrd="9" destOrd="0" presId="urn:microsoft.com/office/officeart/2008/layout/RadialCluster"/>
    <dgm:cxn modelId="{4F219D90-79AE-4A35-9DD6-79F6EE5C03DB}" type="presOf" srcId="{BB3AD87D-BFA9-4757-8F07-A3650AAAA100}" destId="{41CB3D5D-BF00-4278-AE77-1E16B76767C1}" srcOrd="0" destOrd="0" presId="urn:microsoft.com/office/officeart/2008/layout/RadialCluster"/>
    <dgm:cxn modelId="{7A74804D-A4E1-4E56-8240-99FB6F7BA3BB}" type="presParOf" srcId="{50CD979E-A5B7-4805-B637-33C868124383}" destId="{AD39639F-3AB0-4510-BF0E-797834E035A4}" srcOrd="10" destOrd="0" presId="urn:microsoft.com/office/officeart/2008/layout/RadialCluster"/>
    <dgm:cxn modelId="{2248F2D0-5C4A-4C4F-BCB8-0EE1880C9AF9}" type="presOf" srcId="{FB522218-91E5-4807-8BB1-139AF795AC17}" destId="{AD39639F-3AB0-4510-BF0E-797834E035A4}" srcOrd="0" destOrd="0" presId="urn:microsoft.com/office/officeart/2008/layout/RadialCluster"/>
    <dgm:cxn modelId="{80C5B45F-BD8F-480F-903F-78A4E52FD6C7}" type="presParOf" srcId="{50CD979E-A5B7-4805-B637-33C868124383}" destId="{33A5CDE5-20F1-4E9E-9BBC-A61C4A50A687}" srcOrd="11" destOrd="0" presId="urn:microsoft.com/office/officeart/2008/layout/RadialCluster"/>
    <dgm:cxn modelId="{4F594292-6061-4AC4-A77A-BB3F6059BB65}" type="presOf" srcId="{C7367117-FB25-40A7-8C09-DE80FC681D74}" destId="{33A5CDE5-20F1-4E9E-9BBC-A61C4A50A687}" srcOrd="0" destOrd="0" presId="urn:microsoft.com/office/officeart/2008/layout/RadialCluster"/>
    <dgm:cxn modelId="{5AED0962-7E05-4DBD-8A53-3CA7CC672BC4}" type="presParOf" srcId="{50CD979E-A5B7-4805-B637-33C868124383}" destId="{DFB55FAC-8B7B-4617-AFFD-8A90E909B8AA}" srcOrd="12" destOrd="0" presId="urn:microsoft.com/office/officeart/2008/layout/RadialCluster"/>
    <dgm:cxn modelId="{5E03CE0E-95E8-49AB-9049-397ADEE04E1A}" type="presOf" srcId="{F1F32013-4BBB-4E57-9532-B0954DC5F788}" destId="{DFB55FAC-8B7B-4617-AFFD-8A90E909B8AA}" srcOrd="0" destOrd="0" presId="urn:microsoft.com/office/officeart/2008/layout/RadialCluster"/>
    <dgm:cxn modelId="{ECB9D24E-C0ED-43E2-AC42-B6C6FCB3E977}" type="presParOf" srcId="{50CD979E-A5B7-4805-B637-33C868124383}" destId="{6C50B144-17B4-4AC5-A095-3C4B6275592C}" srcOrd="13" destOrd="0" presId="urn:microsoft.com/office/officeart/2008/layout/RadialCluster"/>
    <dgm:cxn modelId="{002E1D8C-B645-4E3E-AC9F-C6F7230DAB2E}" type="presOf" srcId="{4D7C566C-3847-4966-9EA0-CF44C206F352}" destId="{6C50B144-17B4-4AC5-A095-3C4B6275592C}" srcOrd="0" destOrd="0" presId="urn:microsoft.com/office/officeart/2008/layout/RadialCluster"/>
    <dgm:cxn modelId="{11E030D0-0A9A-4D1F-A0C0-2A099CB38E0D}" type="presParOf" srcId="{50CD979E-A5B7-4805-B637-33C868124383}" destId="{F40603A8-B21E-4FFC-AC55-8FA706BB5E68}" srcOrd="14" destOrd="0" presId="urn:microsoft.com/office/officeart/2008/layout/RadialCluster"/>
    <dgm:cxn modelId="{601066AF-5C83-4D5E-9989-280E607EFBB5}" type="presOf" srcId="{4E902AE6-B0FF-42B6-AC16-A61565C59A21}" destId="{F40603A8-B21E-4FFC-AC55-8FA706BB5E68}" srcOrd="0" destOrd="0" presId="urn:microsoft.com/office/officeart/2008/layout/RadialCluster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 xmlns:r="http://schemas.openxmlformats.org/officeDocument/2006/relationships">
  <dsp:spTree>
    <dsp:nvGrpSpPr>
      <dsp:cNvPr id="2" name="组合 1"/>
      <dsp:cNvGrpSpPr/>
    </dsp:nvGrpSpPr>
    <dsp:grpSpPr>
      <a:xfrm>
        <a:off x="0" y="0"/>
        <a:ext cx="4458970" cy="4458970"/>
        <a:chOff x="0" y="0"/>
        <a:chExt cx="4458970" cy="4458970"/>
      </a:xfrm>
    </dsp:grpSpPr>
    <dsp:sp modelId="{AE9041A0-C26E-4510-B34C-136E9FAA86EF}">
      <dsp:nvSpPr>
        <dsp:cNvPr id="3" name="圆角矩形 2"/>
        <dsp:cNvSpPr/>
      </dsp:nvSpPr>
      <dsp:spPr bwMode="white">
        <a:xfrm>
          <a:off x="3409125" y="1651104"/>
          <a:ext cx="1337691" cy="1337691"/>
        </a:xfrm>
        <a:prstGeom prst="roundRect">
          <a:avLst/>
        </a:prstGeom>
      </dsp:spPr>
      <dsp:style>
        <a:lnRef idx="0">
          <a:schemeClr val="lt1"/>
        </a:lnRef>
        <a:fillRef idx="3">
          <a:schemeClr val="accent1"/>
        </a:fillRef>
        <a:effectRef idx="2">
          <a:scrgbClr r="0" g="0" b="0"/>
        </a:effectRef>
        <a:fontRef idx="minor">
          <a:schemeClr val="lt1"/>
        </a:fontRef>
      </dsp:style>
      <dsp:txBody>
        <a:bodyPr vert="horz" wrap="square" lIns="81280" tIns="81280" rIns="81280" bIns="81280" anchor="ctr"/>
        <a:lstStyle>
          <a:lvl1pPr algn="ctr">
            <a:defRPr sz="3200"/>
          </a:lvl1pPr>
          <a:lvl2pPr marL="228600" indent="-228600" algn="ctr">
            <a:defRPr sz="2400"/>
          </a:lvl2pPr>
          <a:lvl3pPr marL="457200" indent="-228600" algn="ctr">
            <a:defRPr sz="2400"/>
          </a:lvl3pPr>
          <a:lvl4pPr marL="685800" indent="-228600" algn="ctr">
            <a:defRPr sz="2400"/>
          </a:lvl4pPr>
          <a:lvl5pPr marL="914400" indent="-228600" algn="ctr">
            <a:defRPr sz="2400"/>
          </a:lvl5pPr>
          <a:lvl6pPr marL="1143000" indent="-228600" algn="ctr">
            <a:defRPr sz="2400"/>
          </a:lvl6pPr>
          <a:lvl7pPr marL="1371600" indent="-228600" algn="ctr">
            <a:defRPr sz="2400"/>
          </a:lvl7pPr>
          <a:lvl8pPr marL="1600200" indent="-228600" algn="ctr">
            <a:defRPr sz="2400"/>
          </a:lvl8pPr>
          <a:lvl9pPr marL="1828800" indent="-228600" algn="ctr">
            <a:defRPr sz="24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/>
            <a:t>司库特</a:t>
          </a:r>
          <a:endParaRPr lang="zh-CN" altLang="en-US"/>
        </a:p>
      </dsp:txBody>
      <dsp:txXfrm>
        <a:off x="3409125" y="1651104"/>
        <a:ext cx="1337691" cy="1337691"/>
      </dsp:txXfrm>
    </dsp:sp>
    <dsp:sp modelId="{1AA0B0C8-CC00-49AB-8794-25D3DC091D70}">
      <dsp:nvSpPr>
        <dsp:cNvPr id="4" name="任意多边形 3"/>
        <dsp:cNvSpPr/>
      </dsp:nvSpPr>
      <dsp:spPr bwMode="white">
        <a:xfrm>
          <a:off x="3722964" y="1264348"/>
          <a:ext cx="710012" cy="63500"/>
        </a:xfrm>
        <a:custGeom>
          <a:avLst/>
          <a:gdLst/>
          <a:ahLst/>
          <a:cxnLst/>
          <a:pathLst>
            <a:path w="1118" h="100">
              <a:moveTo>
                <a:pt x="559" y="609"/>
              </a:moveTo>
              <a:lnTo>
                <a:pt x="559" y="-509"/>
              </a:lnTo>
            </a:path>
          </a:pathLst>
        </a:custGeom>
      </dsp:spPr>
      <dsp:style>
        <a:lnRef idx="1">
          <a:schemeClr val="accent1">
            <a:shade val="60000"/>
          </a:schemeClr>
        </a:lnRef>
        <a:fillRef idx="0">
          <a:schemeClr val="accent1"/>
        </a:fillRef>
        <a:effectRef idx="0">
          <a:scrgbClr r="0" g="0" b="0"/>
        </a:effectRef>
        <a:fontRef idx="minor"/>
      </dsp:style>
      <dsp:txXfrm>
        <a:off x="3722964" y="1264348"/>
        <a:ext cx="710012" cy="63500"/>
      </dsp:txXfrm>
    </dsp:sp>
    <dsp:sp modelId="{03EF0E3D-160B-4FC3-9CA3-5AD3CB34FC25}">
      <dsp:nvSpPr>
        <dsp:cNvPr id="5" name="圆角矩形 4"/>
        <dsp:cNvSpPr/>
      </dsp:nvSpPr>
      <dsp:spPr bwMode="white">
        <a:xfrm>
          <a:off x="3629844" y="44839"/>
          <a:ext cx="896253" cy="896253"/>
        </a:xfrm>
        <a:prstGeom prst="roundRect">
          <a:avLst/>
        </a:prstGeom>
      </dsp:spPr>
      <dsp:style>
        <a:lnRef idx="0">
          <a:schemeClr val="lt1"/>
        </a:lnRef>
        <a:fillRef idx="3">
          <a:schemeClr val="accent1"/>
        </a:fillRef>
        <a:effectRef idx="2">
          <a:scrgbClr r="0" g="0" b="0"/>
        </a:effectRef>
        <a:fontRef idx="minor">
          <a:schemeClr val="lt1"/>
        </a:fontRef>
      </dsp:style>
      <dsp:txBody>
        <a:bodyPr vert="horz" wrap="square" lIns="38100" tIns="38100" rIns="38100" bIns="38100" anchor="ctr"/>
        <a:lstStyle>
          <a:lvl1pPr algn="ctr">
            <a:defRPr sz="1500"/>
          </a:lvl1pPr>
          <a:lvl2pPr marL="57150" indent="-57150" algn="ctr">
            <a:defRPr sz="1100"/>
          </a:lvl2pPr>
          <a:lvl3pPr marL="114300" indent="-57150" algn="ctr">
            <a:defRPr sz="1100"/>
          </a:lvl3pPr>
          <a:lvl4pPr marL="171450" indent="-57150" algn="ctr">
            <a:defRPr sz="1100"/>
          </a:lvl4pPr>
          <a:lvl5pPr marL="228600" indent="-57150" algn="ctr">
            <a:defRPr sz="1100"/>
          </a:lvl5pPr>
          <a:lvl6pPr marL="285750" indent="-57150" algn="ctr">
            <a:defRPr sz="1100"/>
          </a:lvl6pPr>
          <a:lvl7pPr marL="342900" indent="-57150" algn="ctr">
            <a:defRPr sz="1100"/>
          </a:lvl7pPr>
          <a:lvl8pPr marL="400050" indent="-57150" algn="ctr">
            <a:defRPr sz="1100"/>
          </a:lvl8pPr>
          <a:lvl9pPr marL="457200" indent="-57150" algn="ctr">
            <a:defRPr sz="11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/>
            <a:t>尤厄尔·马耶拉</a:t>
          </a:r>
          <a:endParaRPr lang="zh-CN" altLang="en-US"/>
        </a:p>
      </dsp:txBody>
      <dsp:txXfrm>
        <a:off x="3629844" y="44839"/>
        <a:ext cx="896253" cy="896253"/>
      </dsp:txXfrm>
    </dsp:sp>
    <dsp:sp modelId="{23CEBA6F-BDD8-4458-A508-9223A9F35EF8}">
      <dsp:nvSpPr>
        <dsp:cNvPr id="6" name="任意多边形 5"/>
        <dsp:cNvSpPr/>
      </dsp:nvSpPr>
      <dsp:spPr bwMode="white">
        <a:xfrm>
          <a:off x="4703365" y="1630638"/>
          <a:ext cx="398323" cy="63500"/>
        </a:xfrm>
        <a:custGeom>
          <a:avLst/>
          <a:gdLst/>
          <a:ahLst/>
          <a:cxnLst/>
          <a:pathLst>
            <a:path w="627" h="100">
              <a:moveTo>
                <a:pt x="68" y="246"/>
              </a:moveTo>
              <a:lnTo>
                <a:pt x="559" y="-146"/>
              </a:lnTo>
            </a:path>
          </a:pathLst>
        </a:custGeom>
      </dsp:spPr>
      <dsp:style>
        <a:lnRef idx="1">
          <a:schemeClr val="accent1">
            <a:shade val="60000"/>
          </a:schemeClr>
        </a:lnRef>
        <a:fillRef idx="0">
          <a:schemeClr val="accent1"/>
        </a:fillRef>
        <a:effectRef idx="0">
          <a:scrgbClr r="0" g="0" b="0"/>
        </a:effectRef>
        <a:fontRef idx="minor"/>
      </dsp:style>
      <dsp:txXfrm>
        <a:off x="4703365" y="1630638"/>
        <a:ext cx="398323" cy="63500"/>
      </dsp:txXfrm>
    </dsp:sp>
    <dsp:sp modelId="{23F432BB-2935-4C7B-B571-2A2B0E781546}">
      <dsp:nvSpPr>
        <dsp:cNvPr id="7" name="圆角矩形 6"/>
        <dsp:cNvSpPr/>
      </dsp:nvSpPr>
      <dsp:spPr bwMode="white">
        <a:xfrm>
          <a:off x="5058237" y="732717"/>
          <a:ext cx="896253" cy="896253"/>
        </a:xfrm>
        <a:prstGeom prst="roundRect">
          <a:avLst/>
        </a:prstGeom>
      </dsp:spPr>
      <dsp:style>
        <a:lnRef idx="0">
          <a:schemeClr val="lt1"/>
        </a:lnRef>
        <a:fillRef idx="3">
          <a:schemeClr val="accent1"/>
        </a:fillRef>
        <a:effectRef idx="2">
          <a:scrgbClr r="0" g="0" b="0"/>
        </a:effectRef>
        <a:fontRef idx="minor">
          <a:schemeClr val="lt1"/>
        </a:fontRef>
      </dsp:style>
      <dsp:txBody>
        <a:bodyPr vert="horz" wrap="square" lIns="45720" tIns="45720" rIns="45720" bIns="45720" anchor="ctr"/>
        <a:lstStyle>
          <a:lvl1pPr algn="ctr">
            <a:defRPr sz="1800"/>
          </a:lvl1pPr>
          <a:lvl2pPr marL="114300" indent="-114300" algn="ctr">
            <a:defRPr sz="1400"/>
          </a:lvl2pPr>
          <a:lvl3pPr marL="228600" indent="-114300" algn="ctr">
            <a:defRPr sz="1400"/>
          </a:lvl3pPr>
          <a:lvl4pPr marL="342900" indent="-114300" algn="ctr">
            <a:defRPr sz="1400"/>
          </a:lvl4pPr>
          <a:lvl5pPr marL="457200" indent="-114300" algn="ctr">
            <a:defRPr sz="1400"/>
          </a:lvl5pPr>
          <a:lvl6pPr marL="571500" indent="-114300" algn="ctr">
            <a:defRPr sz="1400"/>
          </a:lvl6pPr>
          <a:lvl7pPr marL="685800" indent="-114300" algn="ctr">
            <a:defRPr sz="1400"/>
          </a:lvl7pPr>
          <a:lvl8pPr marL="800100" indent="-114300" algn="ctr">
            <a:defRPr sz="1400"/>
          </a:lvl8pPr>
          <a:lvl9pPr marL="914400" indent="-114300" algn="ctr">
            <a:defRPr sz="14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/>
            <a:t>亚历山德拉</a:t>
          </a:r>
          <a:endParaRPr lang="zh-CN" altLang="en-US"/>
        </a:p>
      </dsp:txBody>
      <dsp:txXfrm>
        <a:off x="5058237" y="732717"/>
        <a:ext cx="896253" cy="896253"/>
      </dsp:txXfrm>
    </dsp:sp>
    <dsp:sp modelId="{1C260F5A-9F65-4B64-BCB2-3674249DD6D6}">
      <dsp:nvSpPr>
        <dsp:cNvPr id="8" name="任意多边形 7"/>
        <dsp:cNvSpPr/>
      </dsp:nvSpPr>
      <dsp:spPr bwMode="white">
        <a:xfrm>
          <a:off x="4738275" y="2516659"/>
          <a:ext cx="681287" cy="63500"/>
        </a:xfrm>
        <a:custGeom>
          <a:avLst/>
          <a:gdLst/>
          <a:ahLst/>
          <a:cxnLst/>
          <a:pathLst>
            <a:path w="1073" h="100">
              <a:moveTo>
                <a:pt x="13" y="-69"/>
              </a:moveTo>
              <a:lnTo>
                <a:pt x="1059" y="169"/>
              </a:lnTo>
            </a:path>
          </a:pathLst>
        </a:custGeom>
      </dsp:spPr>
      <dsp:style>
        <a:lnRef idx="1">
          <a:schemeClr val="accent1">
            <a:shade val="60000"/>
          </a:schemeClr>
        </a:lnRef>
        <a:fillRef idx="0">
          <a:schemeClr val="accent1"/>
        </a:fillRef>
        <a:effectRef idx="0">
          <a:scrgbClr r="0" g="0" b="0"/>
        </a:effectRef>
        <a:fontRef idx="minor"/>
      </dsp:style>
      <dsp:txXfrm>
        <a:off x="4738275" y="2516659"/>
        <a:ext cx="681287" cy="63500"/>
      </dsp:txXfrm>
    </dsp:sp>
    <dsp:sp modelId="{CE286D9C-C3A9-470B-A654-754E4C1E02C9}">
      <dsp:nvSpPr>
        <dsp:cNvPr id="9" name="圆角矩形 8"/>
        <dsp:cNvSpPr/>
      </dsp:nvSpPr>
      <dsp:spPr bwMode="white">
        <a:xfrm>
          <a:off x="5411021" y="2278365"/>
          <a:ext cx="896253" cy="896253"/>
        </a:xfrm>
        <a:prstGeom prst="roundRect">
          <a:avLst/>
        </a:prstGeom>
      </dsp:spPr>
      <dsp:style>
        <a:lnRef idx="0">
          <a:schemeClr val="lt1"/>
        </a:lnRef>
        <a:fillRef idx="3">
          <a:schemeClr val="accent1"/>
        </a:fillRef>
        <a:effectRef idx="2">
          <a:scrgbClr r="0" g="0" b="0"/>
        </a:effectRef>
        <a:fontRef idx="minor">
          <a:schemeClr val="lt1"/>
        </a:fontRef>
      </dsp:style>
      <dsp:txBody>
        <a:bodyPr vert="horz" wrap="square" lIns="66040" tIns="66040" rIns="66040" bIns="66040" anchor="ctr"/>
        <a:lstStyle>
          <a:lvl1pPr algn="ctr">
            <a:defRPr sz="2600"/>
          </a:lvl1pPr>
          <a:lvl2pPr marL="228600" indent="-228600" algn="ctr">
            <a:defRPr sz="2000"/>
          </a:lvl2pPr>
          <a:lvl3pPr marL="457200" indent="-228600" algn="ctr">
            <a:defRPr sz="2000"/>
          </a:lvl3pPr>
          <a:lvl4pPr marL="685800" indent="-228600" algn="ctr">
            <a:defRPr sz="2000"/>
          </a:lvl4pPr>
          <a:lvl5pPr marL="914400" indent="-228600" algn="ctr">
            <a:defRPr sz="2000"/>
          </a:lvl5pPr>
          <a:lvl6pPr marL="1143000" indent="-228600" algn="ctr">
            <a:defRPr sz="2000"/>
          </a:lvl6pPr>
          <a:lvl7pPr marL="1371600" indent="-228600" algn="ctr">
            <a:defRPr sz="2000"/>
          </a:lvl7pPr>
          <a:lvl8pPr marL="1600200" indent="-228600" algn="ctr">
            <a:defRPr sz="2000"/>
          </a:lvl8pPr>
          <a:lvl9pPr marL="1828800" indent="-228600" algn="ctr">
            <a:defRPr sz="2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/>
            <a:t>莫迪</a:t>
          </a:r>
          <a:endParaRPr lang="zh-CN" altLang="en-US"/>
        </a:p>
      </dsp:txBody>
      <dsp:txXfrm>
        <a:off x="5411021" y="2278365"/>
        <a:ext cx="896253" cy="896253"/>
      </dsp:txXfrm>
    </dsp:sp>
    <dsp:sp modelId="{E7B3D882-CC3B-43CE-8E24-33EB2DF1768A}">
      <dsp:nvSpPr>
        <dsp:cNvPr id="10" name="任意多边形 9"/>
        <dsp:cNvSpPr/>
      </dsp:nvSpPr>
      <dsp:spPr bwMode="white">
        <a:xfrm>
          <a:off x="4233846" y="3221586"/>
          <a:ext cx="587238" cy="63500"/>
        </a:xfrm>
        <a:custGeom>
          <a:avLst/>
          <a:gdLst/>
          <a:ahLst/>
          <a:cxnLst/>
          <a:pathLst>
            <a:path w="925" h="100">
              <a:moveTo>
                <a:pt x="262" y="-367"/>
              </a:moveTo>
              <a:lnTo>
                <a:pt x="663" y="467"/>
              </a:lnTo>
            </a:path>
          </a:pathLst>
        </a:custGeom>
      </dsp:spPr>
      <dsp:style>
        <a:lnRef idx="1">
          <a:schemeClr val="accent1">
            <a:shade val="60000"/>
          </a:schemeClr>
        </a:lnRef>
        <a:fillRef idx="0">
          <a:schemeClr val="accent1"/>
        </a:fillRef>
        <a:effectRef idx="0">
          <a:scrgbClr r="0" g="0" b="0"/>
        </a:effectRef>
        <a:fontRef idx="minor"/>
      </dsp:style>
      <dsp:txXfrm>
        <a:off x="4233846" y="3221586"/>
        <a:ext cx="587238" cy="63500"/>
      </dsp:txXfrm>
    </dsp:sp>
    <dsp:sp modelId="{F4B71CBC-01B4-4E28-B045-7AA6BC2D9D17}">
      <dsp:nvSpPr>
        <dsp:cNvPr id="11" name="圆角矩形 10"/>
        <dsp:cNvSpPr/>
      </dsp:nvSpPr>
      <dsp:spPr bwMode="white">
        <a:xfrm>
          <a:off x="4422542" y="3517878"/>
          <a:ext cx="896253" cy="896253"/>
        </a:xfrm>
        <a:prstGeom prst="roundRect">
          <a:avLst/>
        </a:prstGeom>
      </dsp:spPr>
      <dsp:style>
        <a:lnRef idx="0">
          <a:schemeClr val="lt1"/>
        </a:lnRef>
        <a:fillRef idx="3">
          <a:schemeClr val="accent1"/>
        </a:fillRef>
        <a:effectRef idx="2">
          <a:scrgbClr r="0" g="0" b="0"/>
        </a:effectRef>
        <a:fontRef idx="minor">
          <a:schemeClr val="lt1"/>
        </a:fontRef>
      </dsp:style>
      <dsp:txBody>
        <a:bodyPr vert="horz" wrap="square" lIns="55880" tIns="55880" rIns="55880" bIns="55880" anchor="ctr"/>
        <a:lstStyle>
          <a:lvl1pPr algn="ctr">
            <a:defRPr sz="2200"/>
          </a:lvl1pPr>
          <a:lvl2pPr marL="171450" indent="-171450" algn="ctr">
            <a:defRPr sz="1700"/>
          </a:lvl2pPr>
          <a:lvl3pPr marL="342900" indent="-171450" algn="ctr">
            <a:defRPr sz="1700"/>
          </a:lvl3pPr>
          <a:lvl4pPr marL="514350" indent="-171450" algn="ctr">
            <a:defRPr sz="1700"/>
          </a:lvl4pPr>
          <a:lvl5pPr marL="685800" indent="-171450" algn="ctr">
            <a:defRPr sz="1700"/>
          </a:lvl5pPr>
          <a:lvl6pPr marL="857250" indent="-171450" algn="ctr">
            <a:defRPr sz="1700"/>
          </a:lvl6pPr>
          <a:lvl7pPr marL="1028700" indent="-171450" algn="ctr">
            <a:defRPr sz="1700"/>
          </a:lvl7pPr>
          <a:lvl8pPr marL="1200150" indent="-171450" algn="ctr">
            <a:defRPr sz="1700"/>
          </a:lvl8pPr>
          <a:lvl9pPr marL="1371600" indent="-171450" algn="ctr">
            <a:defRPr sz="17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/>
            <a:t>卡罗琳</a:t>
          </a:r>
          <a:endParaRPr lang="zh-CN"/>
        </a:p>
      </dsp:txBody>
      <dsp:txXfrm>
        <a:off x="4422542" y="3517878"/>
        <a:ext cx="896253" cy="896253"/>
      </dsp:txXfrm>
    </dsp:sp>
    <dsp:sp modelId="{41CB3D5D-BF00-4278-AE77-1E16B76767C1}">
      <dsp:nvSpPr>
        <dsp:cNvPr id="12" name="任意多边形 11"/>
        <dsp:cNvSpPr/>
      </dsp:nvSpPr>
      <dsp:spPr bwMode="white">
        <a:xfrm>
          <a:off x="3334855" y="3221586"/>
          <a:ext cx="587238" cy="63500"/>
        </a:xfrm>
        <a:custGeom>
          <a:avLst/>
          <a:gdLst/>
          <a:ahLst/>
          <a:cxnLst/>
          <a:pathLst>
            <a:path w="925" h="100">
              <a:moveTo>
                <a:pt x="663" y="-367"/>
              </a:moveTo>
              <a:lnTo>
                <a:pt x="262" y="467"/>
              </a:lnTo>
            </a:path>
          </a:pathLst>
        </a:custGeom>
      </dsp:spPr>
      <dsp:style>
        <a:lnRef idx="1">
          <a:schemeClr val="accent1">
            <a:shade val="60000"/>
          </a:schemeClr>
        </a:lnRef>
        <a:fillRef idx="0">
          <a:schemeClr val="accent1"/>
        </a:fillRef>
        <a:effectRef idx="0">
          <a:scrgbClr r="0" g="0" b="0"/>
        </a:effectRef>
        <a:fontRef idx="minor"/>
      </dsp:style>
      <dsp:txXfrm>
        <a:off x="3334855" y="3221586"/>
        <a:ext cx="587238" cy="63500"/>
      </dsp:txXfrm>
    </dsp:sp>
    <dsp:sp modelId="{AD39639F-3AB0-4510-BF0E-797834E035A4}">
      <dsp:nvSpPr>
        <dsp:cNvPr id="13" name="圆角矩形 12"/>
        <dsp:cNvSpPr/>
      </dsp:nvSpPr>
      <dsp:spPr bwMode="white">
        <a:xfrm>
          <a:off x="2837145" y="3517878"/>
          <a:ext cx="896253" cy="896253"/>
        </a:xfrm>
        <a:prstGeom prst="roundRect">
          <a:avLst/>
        </a:prstGeom>
      </dsp:spPr>
      <dsp:style>
        <a:lnRef idx="0">
          <a:schemeClr val="lt1"/>
        </a:lnRef>
        <a:fillRef idx="3">
          <a:schemeClr val="accent1"/>
        </a:fillRef>
        <a:effectRef idx="2">
          <a:scrgbClr r="0" g="0" b="0"/>
        </a:effectRef>
        <a:fontRef idx="minor">
          <a:schemeClr val="lt1"/>
        </a:fontRef>
      </dsp:style>
      <dsp:txBody>
        <a:bodyPr vert="horz" wrap="square" lIns="55880" tIns="55880" rIns="55880" bIns="55880" anchor="ctr"/>
        <a:lstStyle>
          <a:lvl1pPr algn="ctr">
            <a:defRPr sz="2200"/>
          </a:lvl1pPr>
          <a:lvl2pPr marL="171450" indent="-171450" algn="ctr">
            <a:defRPr sz="1700"/>
          </a:lvl2pPr>
          <a:lvl3pPr marL="342900" indent="-171450" algn="ctr">
            <a:defRPr sz="1700"/>
          </a:lvl3pPr>
          <a:lvl4pPr marL="514350" indent="-171450" algn="ctr">
            <a:defRPr sz="1700"/>
          </a:lvl4pPr>
          <a:lvl5pPr marL="685800" indent="-171450" algn="ctr">
            <a:defRPr sz="1700"/>
          </a:lvl5pPr>
          <a:lvl6pPr marL="857250" indent="-171450" algn="ctr">
            <a:defRPr sz="1700"/>
          </a:lvl6pPr>
          <a:lvl7pPr marL="1028700" indent="-171450" algn="ctr">
            <a:defRPr sz="1700"/>
          </a:lvl7pPr>
          <a:lvl8pPr marL="1200150" indent="-171450" algn="ctr">
            <a:defRPr sz="1700"/>
          </a:lvl8pPr>
          <a:lvl9pPr marL="1371600" indent="-171450" algn="ctr">
            <a:defRPr sz="17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/>
            <a:t>卡波妮</a:t>
          </a:r>
          <a:endParaRPr lang="zh-CN"/>
        </a:p>
      </dsp:txBody>
      <dsp:txXfrm>
        <a:off x="2837145" y="3517878"/>
        <a:ext cx="896253" cy="896253"/>
      </dsp:txXfrm>
    </dsp:sp>
    <dsp:sp modelId="{33A5CDE5-20F1-4E9E-9BBC-A61C4A50A687}">
      <dsp:nvSpPr>
        <dsp:cNvPr id="14" name="任意多边形 13"/>
        <dsp:cNvSpPr/>
      </dsp:nvSpPr>
      <dsp:spPr bwMode="white">
        <a:xfrm>
          <a:off x="2736378" y="2516659"/>
          <a:ext cx="681287" cy="63500"/>
        </a:xfrm>
        <a:custGeom>
          <a:avLst/>
          <a:gdLst/>
          <a:ahLst/>
          <a:cxnLst/>
          <a:pathLst>
            <a:path w="1073" h="100">
              <a:moveTo>
                <a:pt x="1059" y="-69"/>
              </a:moveTo>
              <a:lnTo>
                <a:pt x="13" y="169"/>
              </a:lnTo>
            </a:path>
          </a:pathLst>
        </a:custGeom>
      </dsp:spPr>
      <dsp:style>
        <a:lnRef idx="1">
          <a:schemeClr val="accent1">
            <a:shade val="60000"/>
          </a:schemeClr>
        </a:lnRef>
        <a:fillRef idx="0">
          <a:schemeClr val="accent1"/>
        </a:fillRef>
        <a:effectRef idx="0">
          <a:scrgbClr r="0" g="0" b="0"/>
        </a:effectRef>
        <a:fontRef idx="minor"/>
      </dsp:style>
      <dsp:txXfrm>
        <a:off x="2736378" y="2516659"/>
        <a:ext cx="681287" cy="63500"/>
      </dsp:txXfrm>
    </dsp:sp>
    <dsp:sp modelId="{DFB55FAC-8B7B-4617-AFFD-8A90E909B8AA}">
      <dsp:nvSpPr>
        <dsp:cNvPr id="15" name="圆角矩形 14"/>
        <dsp:cNvSpPr/>
      </dsp:nvSpPr>
      <dsp:spPr bwMode="white">
        <a:xfrm>
          <a:off x="1848666" y="2278365"/>
          <a:ext cx="896253" cy="896253"/>
        </a:xfrm>
        <a:prstGeom prst="roundRect">
          <a:avLst/>
        </a:prstGeom>
      </dsp:spPr>
      <dsp:style>
        <a:lnRef idx="0">
          <a:schemeClr val="lt1"/>
        </a:lnRef>
        <a:fillRef idx="3">
          <a:schemeClr val="accent1"/>
        </a:fillRef>
        <a:effectRef idx="2">
          <a:scrgbClr r="0" g="0" b="0"/>
        </a:effectRef>
        <a:fontRef idx="minor">
          <a:schemeClr val="lt1"/>
        </a:fontRef>
      </dsp:style>
      <dsp:txBody>
        <a:bodyPr vert="horz" wrap="square" lIns="55880" tIns="55880" rIns="55880" bIns="55880" anchor="ctr"/>
        <a:lstStyle>
          <a:lvl1pPr algn="ctr">
            <a:defRPr sz="2200"/>
          </a:lvl1pPr>
          <a:lvl2pPr marL="171450" indent="-171450" algn="ctr">
            <a:defRPr sz="1700"/>
          </a:lvl2pPr>
          <a:lvl3pPr marL="342900" indent="-171450" algn="ctr">
            <a:defRPr sz="1700"/>
          </a:lvl3pPr>
          <a:lvl4pPr marL="514350" indent="-171450" algn="ctr">
            <a:defRPr sz="1700"/>
          </a:lvl4pPr>
          <a:lvl5pPr marL="685800" indent="-171450" algn="ctr">
            <a:defRPr sz="1700"/>
          </a:lvl5pPr>
          <a:lvl6pPr marL="857250" indent="-171450" algn="ctr">
            <a:defRPr sz="1700"/>
          </a:lvl6pPr>
          <a:lvl7pPr marL="1028700" indent="-171450" algn="ctr">
            <a:defRPr sz="1700"/>
          </a:lvl7pPr>
          <a:lvl8pPr marL="1200150" indent="-171450" algn="ctr">
            <a:defRPr sz="1700"/>
          </a:lvl8pPr>
          <a:lvl9pPr marL="1371600" indent="-171450" algn="ctr">
            <a:defRPr sz="17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/>
            <a:t>杜博斯</a:t>
          </a:r>
          <a:endParaRPr lang="zh-CN"/>
        </a:p>
      </dsp:txBody>
      <dsp:txXfrm>
        <a:off x="1848666" y="2278365"/>
        <a:ext cx="896253" cy="896253"/>
      </dsp:txXfrm>
    </dsp:sp>
    <dsp:sp modelId="{6C50B144-17B4-4AC5-A095-3C4B6275592C}">
      <dsp:nvSpPr>
        <dsp:cNvPr id="16" name="任意多边形 15"/>
        <dsp:cNvSpPr/>
      </dsp:nvSpPr>
      <dsp:spPr bwMode="white">
        <a:xfrm>
          <a:off x="3054252" y="1630638"/>
          <a:ext cx="398323" cy="63500"/>
        </a:xfrm>
        <a:custGeom>
          <a:avLst/>
          <a:gdLst/>
          <a:ahLst/>
          <a:cxnLst/>
          <a:pathLst>
            <a:path w="627" h="100">
              <a:moveTo>
                <a:pt x="559" y="246"/>
              </a:moveTo>
              <a:lnTo>
                <a:pt x="68" y="-146"/>
              </a:lnTo>
            </a:path>
          </a:pathLst>
        </a:custGeom>
      </dsp:spPr>
      <dsp:style>
        <a:lnRef idx="1">
          <a:schemeClr val="accent1">
            <a:shade val="60000"/>
          </a:schemeClr>
        </a:lnRef>
        <a:fillRef idx="0">
          <a:schemeClr val="accent1"/>
        </a:fillRef>
        <a:effectRef idx="0">
          <a:scrgbClr r="0" g="0" b="0"/>
        </a:effectRef>
        <a:fontRef idx="minor"/>
      </dsp:style>
      <dsp:txXfrm>
        <a:off x="3054252" y="1630638"/>
        <a:ext cx="398323" cy="63500"/>
      </dsp:txXfrm>
    </dsp:sp>
    <dsp:sp modelId="{F40603A8-B21E-4FFC-AC55-8FA706BB5E68}">
      <dsp:nvSpPr>
        <dsp:cNvPr id="17" name="圆角矩形 16"/>
        <dsp:cNvSpPr/>
      </dsp:nvSpPr>
      <dsp:spPr bwMode="white">
        <a:xfrm>
          <a:off x="2201450" y="732717"/>
          <a:ext cx="896253" cy="896253"/>
        </a:xfrm>
        <a:prstGeom prst="roundRect">
          <a:avLst/>
        </a:prstGeom>
      </dsp:spPr>
      <dsp:style>
        <a:lnRef idx="0">
          <a:schemeClr val="lt1"/>
        </a:lnRef>
        <a:fillRef idx="3">
          <a:schemeClr val="accent1"/>
        </a:fillRef>
        <a:effectRef idx="2">
          <a:scrgbClr r="0" g="0" b="0"/>
        </a:effectRef>
        <a:fontRef idx="minor">
          <a:schemeClr val="lt1"/>
        </a:fontRef>
      </dsp:style>
      <dsp:txBody>
        <a:bodyPr vert="horz" wrap="square" lIns="55880" tIns="55880" rIns="55880" bIns="55880" anchor="ctr"/>
        <a:lstStyle>
          <a:lvl1pPr algn="ctr">
            <a:defRPr sz="2200"/>
          </a:lvl1pPr>
          <a:lvl2pPr marL="171450" indent="-171450" algn="ctr">
            <a:defRPr sz="1700"/>
          </a:lvl2pPr>
          <a:lvl3pPr marL="342900" indent="-171450" algn="ctr">
            <a:defRPr sz="1700"/>
          </a:lvl3pPr>
          <a:lvl4pPr marL="514350" indent="-171450" algn="ctr">
            <a:defRPr sz="1700"/>
          </a:lvl4pPr>
          <a:lvl5pPr marL="685800" indent="-171450" algn="ctr">
            <a:defRPr sz="1700"/>
          </a:lvl5pPr>
          <a:lvl6pPr marL="857250" indent="-171450" algn="ctr">
            <a:defRPr sz="1700"/>
          </a:lvl6pPr>
          <a:lvl7pPr marL="1028700" indent="-171450" algn="ctr">
            <a:defRPr sz="1700"/>
          </a:lvl7pPr>
          <a:lvl8pPr marL="1200150" indent="-171450" algn="ctr">
            <a:defRPr sz="1700"/>
          </a:lvl8pPr>
          <a:lvl9pPr marL="1371600" indent="-171450" algn="ctr">
            <a:defRPr sz="17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/>
            <a:t>斯蒂芬妮</a:t>
          </a:r>
          <a:endParaRPr lang="zh-CN"/>
        </a:p>
      </dsp:txBody>
      <dsp:txXfrm>
        <a:off x="2201450" y="732717"/>
        <a:ext cx="896253" cy="89625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RadialCluster">
  <dgm:title val=""/>
  <dgm:desc val=""/>
  <dgm:catLst>
    <dgm:cat type="relationship" pri="19500"/>
    <dgm:cat type="cycle" pri="15000"/>
  </dgm:catLst>
  <dgm:sampData>
    <dgm:dataModel>
      <dgm:ptLst>
        <dgm:pt modelId="0" type="doc">
          <dgm:prSet qsTypeId="urn:microsoft.com/office/officeart/2005/8/quickstyle/simple5"/>
        </dgm:pt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Name0">
    <dgm:varLst>
      <dgm:chMax val="1"/>
      <dgm:chPref val="1"/>
      <dgm:dir/>
      <dgm:animOne val="branch"/>
      <dgm:animLvl val="lvl"/>
    </dgm:varLst>
    <dgm:alg type="composite">
      <dgm:param type="ar" val="1"/>
    </dgm:alg>
    <dgm:shape xmlns:r="http://schemas.openxmlformats.org/officeDocument/2006/relationships" r:blip="">
      <dgm:adjLst/>
    </dgm:shape>
    <dgm:choose name="Name1">
      <dgm:if name="Name2" func="var" arg="dir" op="equ" val="norm">
        <dgm:choose name="Name3">
          <dgm:if name="Name4" axis="ch ch" ptType="node node" cnt="1 0" func="cnt" op="equ" val="1">
            <dgm:constrLst>
              <dgm:constr type="l" for="ch" forName="textCenter"/>
              <dgm:constr type="ctrY" for="ch" forName="textCenter" refType="h" fact="0.5"/>
              <dgm:constr type="w" for="ch" forName="textCenter" refType="w" fact="0.32"/>
              <dgm:constr type="h" for="ch" forName="textCenter" refType="w" refFor="ch" refForName="textCenter"/>
              <dgm:constr type="r" for="ch" forName="cycle_1" refType="w"/>
              <dgm:constr type="ctrY" for="ch" forName="cycle_1" refType="h" fact="0.5"/>
              <dgm:constr type="w" for="ch" forName="cycle_1" refType="w" fact="0.56"/>
              <dgm:constr type="h" for="ch" forName="cycle_1" refType="h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userS" for="des" ptType="node" refType="w" refFor="ch" refForName="textCenter" fact="0.67"/>
            </dgm:constrLst>
          </dgm:if>
          <dgm:if name="Name5" axis="ch ch" ptType="node node" cnt="1 0" func="cnt" op="equ" val="2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5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/>
              <dgm:constr type="h" for="ch" forName="cycle_1" refType="h" fact="0.34"/>
              <dgm:constr type="ctrX" for="ch" forName="cycle_2" refType="w" fact="0.5"/>
              <dgm:constr type="b" for="ch" forName="cycle_2" refType="h"/>
              <dgm:constr type="w" for="ch" forName="cycle_2" refType="w"/>
              <dgm:constr type="h" for="ch" forName="cycle_2" refType="h" fact="0.34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userS" for="des" ptType="node" refType="w" refFor="ch" refForName="textCenter" fact="0.67"/>
            </dgm:constrLst>
          </dgm:if>
          <dgm:if name="Name6" axis="ch ch" ptType="node node" cnt="1 0" func="cnt" op="equ" val="3">
            <dgm:choose name="Name7">
              <dgm:if name="Name8" axis="ch ch ch" ptType="node node node" st="1 2 0" cnt="1 1 0" func="cnt" op="equ" val="1">
                <dgm:choose name="Name9">
                  <dgm:if name="Name10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1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if>
              <dgm:else name="Name12">
                <dgm:choose name="Name13">
                  <dgm:if name="Name14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15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else>
            </dgm:choose>
          </dgm:if>
          <dgm:if name="Name16" axis="ch ch" ptType="node node" cnt="1 0" func="cnt" op="equ" val="4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5"/>
              <dgm:constr type="h" for="ch" forName="cycle_1" refType="h" fact="0.33"/>
              <dgm:constr type="r" for="ch" forName="cycle_2" refType="w"/>
              <dgm:constr type="ctrY" for="ch" forName="cycle_2" refType="h" fact="0.5"/>
              <dgm:constr type="w" for="ch" forName="cycle_2" refType="w" fact="0.33"/>
              <dgm:constr type="h" for="ch" forName="cycle_2" refType="h" fact="0.5"/>
              <dgm:constr type="ctrX" for="ch" forName="cycle_3" refType="w" fact="0.5"/>
              <dgm:constr type="b" for="ch" forName="cycle_3" refType="h"/>
              <dgm:constr type="w" for="ch" forName="cycle_3" refType="w" fact="0.5"/>
              <dgm:constr type="h" for="ch" forName="cycle_3" refType="h" fact="0.33"/>
              <dgm:constr type="l" for="ch" forName="cycle_4"/>
              <dgm:constr type="ctrY" for="ch" forName="cycle_4" refType="h" fact="0.5"/>
              <dgm:constr type="w" for="ch" forName="cycle_4" refType="w" fact="0.33"/>
              <dgm:constr type="h" for="ch" forName="cycle_4" refType="h" fact="0.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userS" for="des" ptType="node" refType="w" refFor="ch" refForName="textCenter" fact="0.67"/>
            </dgm:constrLst>
          </dgm:if>
          <dgm:if name="Name17" axis="ch ch" ptType="node node" cnt="1 0" func="cnt" op="equ" val="5">
            <dgm:constrLst>
              <dgm:constr type="ctrX" for="ch" forName="textCenter" refType="w" fact="0.5"/>
              <dgm:constr type="t" for="ch" forName="textCenter" refType="h" fact="0.42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r" for="ch" forName="cycle_2" refType="w"/>
              <dgm:constr type="t" for="ch" forName="cycle_2" refType="h" fact="0.24"/>
              <dgm:constr type="w" for="ch" forName="cycle_2" refType="w" fact="0.33"/>
              <dgm:constr type="h" for="ch" forName="cycle_2" refType="w" refFor="ch" refForName="cycle_2"/>
              <dgm:constr type="r" for="ch" forName="cycle_3" refType="w" fact="0.89"/>
              <dgm:constr type="b" for="ch" forName="cycle_3" refType="h"/>
              <dgm:constr type="w" for="ch" forName="cycle_3" refType="w" fact="0.33"/>
              <dgm:constr type="h" for="ch" forName="cycle_3" refType="w" refFor="ch" refForName="cycle_3"/>
              <dgm:constr type="l" for="ch" forName="cycle_4" refType="w" fact="0.11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l" for="ch" forName="cycle_5"/>
              <dgm:constr type="t" for="ch" forName="cycle_5" refType="h" fact="0.24"/>
              <dgm:constr type="w" for="ch" forName="cycle_5" refType="w" fact="0.33"/>
              <dgm:constr type="h" for="ch" forName="cycle_5" refType="w" refFor="ch" refForName="cycle_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userS" for="des" ptType="node" refType="w" refFor="ch" refForName="textCenter" fact="0.67"/>
            </dgm:constrLst>
          </dgm:if>
          <dgm:if name="Name18" axis="ch ch" ptType="node node" cnt="1 0" func="cnt" op="equ" val="6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r" for="ch" forName="cycle_2" refType="w"/>
              <dgm:constr type="t" for="ch" forName="cycle_2" refType="h" fact="0.17"/>
              <dgm:constr type="w" for="ch" forName="cycle_2" refType="w" fact="0.33"/>
              <dgm:constr type="h" for="ch" forName="cycle_2" refType="w" refFor="ch" refForName="cycle_2"/>
              <dgm:constr type="r" for="ch" forName="cycle_3" refType="w"/>
              <dgm:constr type="b" for="ch" forName="cycle_3" refType="h" fact="0.83"/>
              <dgm:constr type="w" for="ch" forName="cycle_3" refType="w" fact="0.33"/>
              <dgm:constr type="h" for="ch" forName="cycle_3" refType="w" refFor="ch" refForName="cycle_3"/>
              <dgm:constr type="ctrX" for="ch" forName="cycle_4" refType="w" fact="0.5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l" for="ch" forName="cycle_5"/>
              <dgm:constr type="b" for="ch" forName="cycle_5" refType="h" fact="0.83"/>
              <dgm:constr type="w" for="ch" forName="cycle_5" refType="w" fact="0.33"/>
              <dgm:constr type="h" for="ch" forName="cycle_5" refType="w" refFor="ch" refForName="cycle_5"/>
              <dgm:constr type="l" for="ch" forName="cycle_6"/>
              <dgm:constr type="t" for="ch" forName="cycle_6" refType="h" fact="0.17"/>
              <dgm:constr type="w" for="ch" forName="cycle_6" refType="w" fact="0.33"/>
              <dgm:constr type="h" for="ch" forName="cycle_6" refType="w" refFor="ch" refForName="cycle_6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userS" for="des" ptType="node" refType="w" refFor="ch" refForName="textCenter" fact="0.67"/>
            </dgm:constrLst>
          </dgm:if>
          <dgm:else name="Name19">
            <dgm:constrLst>
              <dgm:constr type="ctrX" for="ch" forName="textCenter" refType="w" fact="0.5"/>
              <dgm:constr type="t" for="ch" forName="textCenter" refType="h" fact="0.444"/>
              <dgm:constr type="w" for="ch" forName="textCenter" refType="w" fact="0.167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263"/>
              <dgm:constr type="h" for="ch" forName="cycle_1" refType="w" refFor="ch" refForName="cycle_1"/>
              <dgm:constr type="r" for="ch" forName="cycle_2" refType="w" fact="0.938"/>
              <dgm:constr type="t" for="ch" forName="cycle_2" refType="h" fact="0.141"/>
              <dgm:constr type="w" for="ch" forName="cycle_2" refType="w" fact="0.263"/>
              <dgm:constr type="h" for="ch" forName="cycle_2" refType="w" refFor="ch" refForName="cycle_2"/>
              <dgm:constr type="r" for="ch" forName="cycle_3" refType="w"/>
              <dgm:constr type="b" for="ch" forName="cycle_3" refType="h" fact="0.74"/>
              <dgm:constr type="w" for="ch" forName="cycle_3" refType="w" fact="0.263"/>
              <dgm:constr type="h" for="ch" forName="cycle_3" refType="w" refFor="ch" refForName="cycle_3"/>
              <dgm:constr type="r" for="ch" forName="cycle_4" refType="w" fact="0.8"/>
              <dgm:constr type="b" for="ch" forName="cycle_4" refType="h"/>
              <dgm:constr type="w" for="ch" forName="cycle_4" refType="w" fact="0.263"/>
              <dgm:constr type="h" for="ch" forName="cycle_4" refType="w" refFor="ch" refForName="cycle_4"/>
              <dgm:constr type="l" for="ch" forName="cycle_5" refType="w" fact="0.2"/>
              <dgm:constr type="b" for="ch" forName="cycle_5" refType="h"/>
              <dgm:constr type="w" for="ch" forName="cycle_5" refType="w" fact="0.263"/>
              <dgm:constr type="h" for="ch" forName="cycle_5" refType="w" refFor="ch" refForName="cycle_5"/>
              <dgm:constr type="l" for="ch" forName="cycle_6"/>
              <dgm:constr type="b" for="ch" forName="cycle_6" refType="h" fact="0.74"/>
              <dgm:constr type="w" for="ch" forName="cycle_6" refType="w" fact="0.263"/>
              <dgm:constr type="h" for="ch" forName="cycle_6" refType="w" refFor="ch" refForName="cycle_6"/>
              <dgm:constr type="l" for="ch" forName="cycle_7" refType="w" fact="0.062"/>
              <dgm:constr type="t" for="ch" forName="cycle_7" refType="h" fact="0.141"/>
              <dgm:constr type="w" for="ch" forName="cycle_7" refType="w" fact="0.263"/>
              <dgm:constr type="h" for="ch" forName="cycle_7" refType="w" refFor="ch" refForName="cycle_7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primFontSz" for="des" forName="childCenter7" refType="primFontSz" refFor="des" refForName="childCenter1" op="equ"/>
              <dgm:constr type="primFontSz" for="des" forName="text7" refType="primFontSz" refFor="des" refForName="text1" op="equ"/>
              <dgm:constr type="userS" for="des" ptType="node" refType="w" refFor="ch" refForName="textCenter" fact="0.67"/>
            </dgm:constrLst>
          </dgm:else>
        </dgm:choose>
      </dgm:if>
      <dgm:else name="Name20">
        <dgm:choose name="Name21">
          <dgm:if name="Name22" axis="ch ch" ptType="node node" func="cnt" op="equ" val="1">
            <dgm:constrLst>
              <dgm:constr type="r" for="ch" forName="textCenter" refType="w"/>
              <dgm:constr type="ctrY" for="ch" forName="textCenter" refType="h" fact="0.5"/>
              <dgm:constr type="w" for="ch" forName="textCenter" refType="w" fact="0.32"/>
              <dgm:constr type="h" for="ch" forName="textCenter" refType="w" refFor="ch" refForName="textCenter"/>
              <dgm:constr type="l" for="ch" forName="cycle_1"/>
              <dgm:constr type="ctrY" for="ch" forName="cycle_1" refType="h" fact="0.5"/>
              <dgm:constr type="w" for="ch" forName="cycle_1" refType="w" fact="0.56"/>
              <dgm:constr type="h" for="ch" forName="cycle_1" refType="h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userS" for="des" ptType="node" refType="w" refFor="ch" refForName="textCenter" fact="0.67"/>
            </dgm:constrLst>
          </dgm:if>
          <dgm:if name="Name23" axis="ch ch" ptType="node node" func="cnt" op="equ" val="2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5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/>
              <dgm:constr type="h" for="ch" forName="cycle_1" refType="h" fact="0.34"/>
              <dgm:constr type="ctrX" for="ch" forName="cycle_2" refType="w" fact="0.5"/>
              <dgm:constr type="b" for="ch" forName="cycle_2" refType="h"/>
              <dgm:constr type="w" for="ch" forName="cycle_2" refType="w"/>
              <dgm:constr type="h" for="ch" forName="cycle_2" refType="h" fact="0.34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userS" for="des" ptType="node" refType="w" refFor="ch" refForName="textCenter" fact="0.67"/>
            </dgm:constrLst>
          </dgm:if>
          <dgm:if name="Name24" axis="ch ch" ptType="node node" func="cnt" op="equ" val="3">
            <dgm:choose name="Name25">
              <dgm:if name="Name26" axis="ch ch ch" ptType="node node node" st="1 2 0" cnt="1 1 0" func="cnt" op="equ" val="1">
                <dgm:choose name="Name27">
                  <dgm:if name="Name28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29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if>
              <dgm:else name="Name30">
                <dgm:choose name="Name31">
                  <dgm:if name="Name32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33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else>
            </dgm:choose>
          </dgm:if>
          <dgm:if name="Name34" axis="ch ch" ptType="node node" func="cnt" op="equ" val="4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5"/>
              <dgm:constr type="h" for="ch" forName="cycle_1" refType="h" fact="0.33"/>
              <dgm:constr type="l" for="ch" forName="cycle_2"/>
              <dgm:constr type="ctrY" for="ch" forName="cycle_2" refType="h" fact="0.5"/>
              <dgm:constr type="w" for="ch" forName="cycle_2" refType="w" fact="0.33"/>
              <dgm:constr type="h" for="ch" forName="cycle_2" refType="h" fact="0.5"/>
              <dgm:constr type="ctrX" for="ch" forName="cycle_3" refType="w" fact="0.5"/>
              <dgm:constr type="b" for="ch" forName="cycle_3" refType="h"/>
              <dgm:constr type="w" for="ch" forName="cycle_3" refType="w" fact="0.5"/>
              <dgm:constr type="h" for="ch" forName="cycle_3" refType="h" fact="0.33"/>
              <dgm:constr type="r" for="ch" forName="cycle_4" refType="w"/>
              <dgm:constr type="ctrY" for="ch" forName="cycle_4" refType="h" fact="0.5"/>
              <dgm:constr type="w" for="ch" forName="cycle_4" refType="w" fact="0.33"/>
              <dgm:constr type="h" for="ch" forName="cycle_4" refType="h" fact="0.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userS" for="des" ptType="node" refType="w" refFor="ch" refForName="textCenter" fact="0.67"/>
            </dgm:constrLst>
          </dgm:if>
          <dgm:if name="Name35" axis="ch ch" ptType="node node" func="cnt" op="equ" val="5">
            <dgm:constrLst>
              <dgm:constr type="ctrX" for="ch" forName="textCenter" refType="w" fact="0.5"/>
              <dgm:constr type="t" for="ch" forName="textCenter" refType="h" fact="0.42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l" for="ch" forName="cycle_2"/>
              <dgm:constr type="t" for="ch" forName="cycle_2" refType="h" fact="0.24"/>
              <dgm:constr type="w" for="ch" forName="cycle_2" refType="w" fact="0.33"/>
              <dgm:constr type="h" for="ch" forName="cycle_2" refType="w" refFor="ch" refForName="cycle_2"/>
              <dgm:constr type="l" for="ch" forName="cycle_3" refType="w" fact="0.11"/>
              <dgm:constr type="b" for="ch" forName="cycle_3" refType="h"/>
              <dgm:constr type="w" for="ch" forName="cycle_3" refType="w" fact="0.33"/>
              <dgm:constr type="h" for="ch" forName="cycle_3" refType="w" refFor="ch" refForName="cycle_3"/>
              <dgm:constr type="r" for="ch" forName="cycle_4" refType="w" fact="0.89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r" for="ch" forName="cycle_5" refType="w"/>
              <dgm:constr type="t" for="ch" forName="cycle_5" refType="h" fact="0.24"/>
              <dgm:constr type="w" for="ch" forName="cycle_5" refType="w" fact="0.33"/>
              <dgm:constr type="h" for="ch" forName="cycle_5" refType="w" refFor="ch" refForName="cycle_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userS" for="des" ptType="node" refType="w" refFor="ch" refForName="textCenter" fact="0.67"/>
            </dgm:constrLst>
          </dgm:if>
          <dgm:if name="Name36" axis="ch ch" ptType="node node" func="cnt" op="equ" val="6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l" for="ch" forName="cycle_2"/>
              <dgm:constr type="t" for="ch" forName="cycle_2" refType="h" fact="0.17"/>
              <dgm:constr type="w" for="ch" forName="cycle_2" refType="w" fact="0.33"/>
              <dgm:constr type="h" for="ch" forName="cycle_2" refType="w" refFor="ch" refForName="cycle_2"/>
              <dgm:constr type="l" for="ch" forName="cycle_3"/>
              <dgm:constr type="b" for="ch" forName="cycle_3" refType="h" fact="0.83"/>
              <dgm:constr type="w" for="ch" forName="cycle_3" refType="w" fact="0.33"/>
              <dgm:constr type="h" for="ch" forName="cycle_3" refType="w" refFor="ch" refForName="cycle_3"/>
              <dgm:constr type="ctrX" for="ch" forName="cycle_4" refType="w" fact="0.5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r" for="ch" forName="cycle_5" refType="w"/>
              <dgm:constr type="b" for="ch" forName="cycle_5" refType="h" fact="0.83"/>
              <dgm:constr type="w" for="ch" forName="cycle_5" refType="w" fact="0.33"/>
              <dgm:constr type="h" for="ch" forName="cycle_5" refType="w" refFor="ch" refForName="cycle_5"/>
              <dgm:constr type="r" for="ch" forName="cycle_6" refType="w"/>
              <dgm:constr type="t" for="ch" forName="cycle_6" refType="h" fact="0.17"/>
              <dgm:constr type="w" for="ch" forName="cycle_6" refType="w" fact="0.33"/>
              <dgm:constr type="h" for="ch" forName="cycle_6" refType="w" refFor="ch" refForName="cycle_6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userS" for="des" ptType="node" refType="w" refFor="ch" refForName="textCenter" fact="0.67"/>
            </dgm:constrLst>
          </dgm:if>
          <dgm:else name="Name37">
            <dgm:constrLst>
              <dgm:constr type="ctrX" for="ch" forName="textCenter" refType="w" fact="0.5"/>
              <dgm:constr type="t" for="ch" forName="textCenter" refType="h" fact="0.444"/>
              <dgm:constr type="w" for="ch" forName="textCenter" refType="w" fact="0.167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263"/>
              <dgm:constr type="h" for="ch" forName="cycle_1" refType="w" refFor="ch" refForName="cycle_1"/>
              <dgm:constr type="l" for="ch" forName="cycle_2" refType="w" fact="0.062"/>
              <dgm:constr type="t" for="ch" forName="cycle_2" refType="h" fact="0.141"/>
              <dgm:constr type="w" for="ch" forName="cycle_2" refType="w" fact="0.263"/>
              <dgm:constr type="h" for="ch" forName="cycle_2" refType="w" refFor="ch" refForName="cycle_2"/>
              <dgm:constr type="l" for="ch" forName="cycle_3"/>
              <dgm:constr type="b" for="ch" forName="cycle_3" refType="h" fact="0.74"/>
              <dgm:constr type="w" for="ch" forName="cycle_3" refType="w" fact="0.263"/>
              <dgm:constr type="h" for="ch" forName="cycle_3" refType="w" refFor="ch" refForName="cycle_3"/>
              <dgm:constr type="l" for="ch" forName="cycle_4" refType="w" fact="0.2"/>
              <dgm:constr type="b" for="ch" forName="cycle_4" refType="h"/>
              <dgm:constr type="w" for="ch" forName="cycle_4" refType="w" fact="0.263"/>
              <dgm:constr type="h" for="ch" forName="cycle_4" refType="w" refFor="ch" refForName="cycle_4"/>
              <dgm:constr type="r" for="ch" forName="cycle_5" refType="w" fact="0.8"/>
              <dgm:constr type="b" for="ch" forName="cycle_5" refType="h"/>
              <dgm:constr type="w" for="ch" forName="cycle_5" refType="w" fact="0.263"/>
              <dgm:constr type="h" for="ch" forName="cycle_5" refType="w" refFor="ch" refForName="cycle_5"/>
              <dgm:constr type="r" for="ch" forName="cycle_6" refType="w"/>
              <dgm:constr type="b" for="ch" forName="cycle_6" refType="h" fact="0.74"/>
              <dgm:constr type="w" for="ch" forName="cycle_6" refType="w" fact="0.263"/>
              <dgm:constr type="h" for="ch" forName="cycle_6" refType="w" refFor="ch" refForName="cycle_6"/>
              <dgm:constr type="r" for="ch" forName="cycle_7" refType="w" fact="0.938"/>
              <dgm:constr type="t" for="ch" forName="cycle_7" refType="h" fact="0.141"/>
              <dgm:constr type="w" for="ch" forName="cycle_7" refType="w" fact="0.263"/>
              <dgm:constr type="h" for="ch" forName="cycle_7" refType="w" refFor="ch" refForName="cycle_7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primFontSz" for="des" forName="childCenter7" refType="primFontSz" refFor="des" refForName="childCenter1" op="equ"/>
              <dgm:constr type="primFontSz" for="des" forName="text7" refType="primFontSz" refFor="des" refForName="text1" op="equ"/>
              <dgm:constr type="userS" for="des" ptType="node" refType="w" refFor="ch" refForName="textCenter" fact="0.67"/>
            </dgm:constrLst>
          </dgm:else>
        </dgm:choose>
      </dgm:else>
    </dgm:choose>
    <dgm:forEach name="Name38" axis="ch" ptType="node" cnt="1">
      <dgm:choose name="Name39">
        <dgm:if name="Name40" axis="des" func="maxDepth" op="lte" val="1">
          <dgm:layoutNode name="singleCycle">
            <dgm:choose name="Name41">
              <dgm:if name="Name42" axis="ch" ptType="node" func="cnt" op="equ" val="1">
                <dgm:choose name="Name43">
                  <dgm:if name="Name44" func="var" arg="dir" op="equ" val="norm">
                    <dgm:alg type="cycle">
                      <dgm:param type="stAng" val="90"/>
                      <dgm:param type="ctrShpMap" val="fNode"/>
                    </dgm:alg>
                  </dgm:if>
                  <dgm:else name="Name45">
                    <dgm:alg type="cycle">
                      <dgm:param type="stAng" val="-90"/>
                      <dgm:param type="spanAng" val="-360"/>
                      <dgm:param type="ctrShpMap" val="fNode"/>
                    </dgm:alg>
                  </dgm:else>
                </dgm:choose>
              </dgm:if>
              <dgm:else name="Name46">
                <dgm:choose name="Name47">
                  <dgm:if name="Name48" func="var" arg="dir" op="equ" val="norm">
                    <dgm:alg type="cycle">
                      <dgm:param type="ctrShpMap" val="fNode"/>
                    </dgm:alg>
                  </dgm:if>
                  <dgm:else name="Name49">
                    <dgm:alg type="cycle">
                      <dgm:param type="spanAng" val="-360"/>
                      <dgm:param type="ctrShpMap" val="fNode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hoose name="Name50">
              <dgm:if name="Name51" axis="ch" ptType="node" func="cnt" op="equ" val="0">
                <dgm:constrLst>
                  <dgm:constr type="w" for="ch" forName="singleCenter" refType="w"/>
                  <dgm:constr type="h" for="ch" forName="singleCenter" refType="w" refFor="ch" refForName="singleCenter"/>
                </dgm:constrLst>
              </dgm:if>
              <dgm:if name="Name52" axis="ch" ptType="node" func="cnt" op="equ" val="1">
                <dgm:constrLst>
                  <dgm:constr type="w" for="ch" forName="singleCenter" refType="w" fact="0.5"/>
                  <dgm:constr type="h" for="ch" forName="singleCenter" refType="w" refFor="ch" refForName="singleCenter"/>
                  <dgm:constr type="userS" for="ch" ptType="node" refType="w" refFor="ch" refForName="singleCenter" fact="0.67"/>
                </dgm:constrLst>
              </dgm:if>
              <dgm:else name="Name53">
                <dgm:constrLst>
                  <dgm:constr type="w" for="ch" forName="singleCenter" refType="w" fact="0.3"/>
                  <dgm:constr type="h" for="ch" forName="singleCenter" refType="w" refFor="ch" refForName="singleCenter"/>
                  <dgm:constr type="userS" for="ch" ptType="node" refType="w" refFor="ch" refForName="singleCenter" fact="0.67"/>
                </dgm:constrLst>
              </dgm:else>
            </dgm:choose>
            <dgm:layoutNode name="singleCenter" styleLbl="node1">
              <dgm:varLst>
                <dgm:chMax val="7"/>
                <dgm:chPref val="7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self" ptType="node"/>
              <dgm:constrLst>
                <dgm:constr type="tMarg" refType="primFontSz" fact="0.2"/>
                <dgm:constr type="bMarg" refType="primFontSz" fact="0.2"/>
                <dgm:constr type="lMarg" refType="primFontSz" fact="0.2"/>
                <dgm:constr type="rMarg" refType="primFontSz" fact="0.2"/>
              </dgm:constrLst>
              <dgm:ruleLst>
                <dgm:rule type="primFontSz" val="5" fact="NaN" max="NaN"/>
              </dgm:ruleLst>
            </dgm:layoutNode>
            <dgm:forEach name="Name54" axis="ch" cnt="21">
              <dgm:forEach name="Name55" axis="self" ptType="parTrans">
                <dgm:layoutNode name="Name56">
                  <dgm:alg type="conn">
                    <dgm:param type="dim" val="1D"/>
                    <dgm:param type="begSty" val="noArr"/>
                    <dgm:param type="endSty" val="noArr"/>
                    <dgm:param type="begPts" val="auto"/>
                    <dgm:param type="endPts" val="auto"/>
                  </dgm:alg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</dgm:layoutNode>
              </dgm:forEach>
              <dgm:forEach name="Name57" axis="self" ptType="node">
                <dgm:layoutNode name="text0" styleLbl="node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/>
                  </dgm:shape>
                  <dgm:presOf axis="desOrSelf" ptType="node"/>
                  <dgm:constrLst>
                    <dgm:constr type="userS"/>
                    <dgm:constr type="w" refType="userS"/>
                    <dgm:constr type="h" refType="w"/>
                    <dgm:constr type="tMarg" refType="primFontSz" fact="0.2"/>
                    <dgm:constr type="bMarg" refType="primFontSz" fact="0.2"/>
                    <dgm:constr type="lMarg" refType="primFontSz" fact="0.2"/>
                    <dgm:constr type="rMarg" refType="primFontSz" fact="0.2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if>
        <dgm:else name="Name58">
          <dgm:layoutNode name="textCenter" styleLbl="node1">
            <dgm:alg type="tx"/>
            <dgm:shape xmlns:r="http://schemas.openxmlformats.org/officeDocument/2006/relationships" type="roundRect" r:blip="">
              <dgm:adjLst/>
            </dgm:shape>
            <dgm:presOf axis="self" ptType="node"/>
            <dgm:constrLst>
              <dgm:constr type="tMarg" refType="primFontSz" fact="0.2"/>
              <dgm:constr type="bMarg" refType="primFontSz" fact="0.2"/>
              <dgm:constr type="lMarg" refType="primFontSz" fact="0.2"/>
              <dgm:constr type="rMarg" refType="primFontSz" fact="0.2"/>
            </dgm:constrLst>
            <dgm:ruleLst>
              <dgm:rule type="primFontSz" val="5" fact="NaN" max="NaN"/>
            </dgm:ruleLst>
          </dgm:layoutNode>
          <dgm:choose name="Name59">
            <dgm:if name="Name60" axis="ch" ptType="node" func="cnt" op="gte" val="1">
              <dgm:layoutNode name="cycle_1">
                <dgm:choose name="Name61">
                  <dgm:if name="Name62" func="var" arg="dir" op="equ" val="norm">
                    <dgm:choose name="Name63">
                      <dgm:if name="Name64" axis="ch" ptType="node" func="cnt" op="equ" val="1">
                        <dgm:choose name="Name65">
                          <dgm:if name="Name66" axis="ch ch" ptType="node node" st="1 1" cnt="1 0" func="cnt" op="equ" val="1">
                            <dgm:alg type="cycle">
                              <dgm:param type="stAng" val="90"/>
                              <dgm:param type="ctrShpMap" val="fNode"/>
                            </dgm:alg>
                          </dgm:if>
                          <dgm:if name="Name67" axis="ch ch" ptType="node node" st="1 1" cnt="1 0" func="cnt" op="equ" val="2">
                            <dgm:alg type="cycle">
                              <dgm:param type="stAng" val="45"/>
                              <dgm:param type="spanAng" val="90"/>
                              <dgm:param type="ctrShpMap" val="fNode"/>
                            </dgm:alg>
                          </dgm:if>
                          <dgm:else name="Name68">
                            <dgm:alg type="cycle">
                              <dgm:param type="stAng" val="0"/>
                              <dgm:param type="spanAng" val="180"/>
                              <dgm:param type="ctrShpMap" val="fNode"/>
                            </dgm:alg>
                          </dgm:else>
                        </dgm:choose>
                      </dgm:if>
                      <dgm:if name="Name69" axis="ch" ptType="node" func="cnt" op="equ" val="2">
                        <dgm:choose name="Name70">
                          <dgm:if name="Name71" axis="ch ch" ptType="node node" st="1 1" cnt="1 0" func="cnt" op="equ" val="1">
                            <dgm:alg type="cycle">
                              <dgm:param type="stAng" val="0"/>
                              <dgm:param type="ctrShpMap" val="fNode"/>
                            </dgm:alg>
                          </dgm:if>
                          <dgm:if name="Name72" axis="ch ch" ptType="node node" st="1 1" cnt="1 0" func="cnt" op="equ" val="2">
                            <dgm:alg type="cycle">
                              <dgm:param type="stAng" val="315"/>
                              <dgm:param type="spanAng" val="90"/>
                              <dgm:param type="ctrShpMap" val="fNode"/>
                            </dgm:alg>
                          </dgm:if>
                          <dgm:else name="Name73">
                            <dgm:alg type="cycle">
                              <dgm:param type="stAng" val="270"/>
                              <dgm:param type="spanAng" val="180"/>
                              <dgm:param type="ctrShpMap" val="fNode"/>
                            </dgm:alg>
                          </dgm:else>
                        </dgm:choose>
                      </dgm:if>
                      <dgm:if name="Name74" axis="ch" ptType="node" func="cnt" op="equ" val="3">
                        <dgm:choose name="Name75">
                          <dgm:if name="Name76" axis="ch ch" ptType="node node" st="1 1" cnt="1 0" func="cnt" op="equ" val="1">
                            <dgm:alg type="cycle">
                              <dgm:param type="stAng" val="0"/>
                              <dgm:param type="ctrShpMap" val="fNode"/>
                            </dgm:alg>
                          </dgm:if>
                          <dgm:if name="Name77" axis="ch ch" ptType="node node" st="1 1" cnt="1 0" func="cnt" op="equ" val="2">
                            <dgm:alg type="cycle">
                              <dgm:param type="stAng" val="315"/>
                              <dgm:param type="spanAng" val="90"/>
                              <dgm:param type="ctrShpMap" val="fNode"/>
                            </dgm:alg>
                          </dgm:if>
                          <dgm:else name="Name78">
                            <dgm:alg type="cycle">
                              <dgm:param type="stAng" val="270"/>
                              <dgm:param type="spanAng" val="180"/>
                              <dgm:param type="ctrShpMap" val="fNode"/>
                            </dgm:alg>
                          </dgm:else>
                        </dgm:choose>
                      </dgm:if>
                      <dgm:if name="Name79" axis="ch" ptType="node" func="cnt" op="equ" val="4">
                        <dgm:choose name="Name80">
                          <dgm:if name="Name81" axis="ch ch" ptType="node node" st="1 1" cnt="1 0" func="cnt" op="equ" val="1">
                            <dgm:alg type="cycle">
                              <dgm:param type="stAng" val="0"/>
                              <dgm:param type="ctrShpMap" val="fNode"/>
                            </dgm:alg>
                          </dgm:if>
                          <dgm:if name="Name82" axis="ch ch" ptType="node node" st="1 1" cnt="1 0" func="cnt" op="equ" val="2">
                            <dgm:alg type="cycle">
                              <dgm:param type="stAng" val="315"/>
                              <dgm:param type="spanAng" val="90"/>
                              <dgm:param type="ctrShpMap" val="fNode"/>
                            </dgm:alg>
                          </dgm:if>
                          <dgm:else name="Name83">
                            <dgm:alg type="cycle">
                              <dgm:param type="stAng" val="292.5"/>
                              <dgm:param type="spanAng" val="135"/>
                              <dgm:param type="ctrShpMap" val="fNode"/>
                            </dgm:alg>
                          </dgm:else>
                        </dgm:choose>
                      </dgm:if>
                      <dgm:if name="Name84" axis="ch" ptType="node" func="cnt" op="equ" val="5">
                        <dgm:choose name="Name85">
                          <dgm:if name="Name86" axis="ch ch" ptType="node node" st="1 1" cnt="1 0" func="cnt" op="equ" val="1">
                            <dgm:alg type="cycle">
                              <dgm:param type="stAng" val="0"/>
                              <dgm:param type="ctrShpMap" val="fNode"/>
                            </dgm:alg>
                          </dgm:if>
                          <dgm:if name="Name87" axis="ch ch" ptType="node node" st="1 1" cnt="1 0" func="cnt" op="equ" val="2">
                            <dgm:alg type="cycle">
                              <dgm:param type="stAng" val="315"/>
                              <dgm:param type="spanAng" val="90"/>
                              <dgm:param type="ctrShpMap" val="fNode"/>
                            </dgm:alg>
                          </dgm:if>
                          <dgm:else name="Name88">
                            <dgm:alg type="cycle">
                              <dgm:param type="stAng" val="0"/>
                              <dgm:param type="spanAng" val="360"/>
                              <dgm:param type="ctrShpMap" val="fNode"/>
                            </dgm:alg>
                          </dgm:else>
                        </dgm:choose>
                      </dgm:if>
                      <dgm:if name="Name89" axis="ch" ptType="node" func="cnt" op="equ" val="6">
                        <dgm:choose name="Name90">
                          <dgm:if name="Name91" axis="ch ch" ptType="node node" st="1 1" cnt="1 0" func="cnt" op="equ" val="1">
                            <dgm:alg type="cycle">
                              <dgm:param type="stAng" val="0"/>
                              <dgm:param type="ctrShpMap" val="fNode"/>
                            </dgm:alg>
                          </dgm:if>
                          <dgm:if name="Name92" axis="ch ch" ptType="node node" st="1 1" cnt="1 0" func="cnt" op="equ" val="2">
                            <dgm:alg type="cycle">
                              <dgm:param type="stAng" val="315"/>
                              <dgm:param type="spanAng" val="90"/>
                              <dgm:param type="ctrShpMap" val="fNode"/>
                            </dgm:alg>
                          </dgm:if>
                          <dgm:else name="Name93">
                            <dgm:alg type="cycle">
                              <dgm:param type="stAng" val="0"/>
                              <dgm:param type="spanAng" val="360"/>
                              <dgm:param type="ctrShpMap" val="fNode"/>
                            </dgm:alg>
                          </dgm:else>
                        </dgm:choose>
                      </dgm:if>
                      <dgm:if name="Name94" axis="ch" ptType="node" func="cnt" op="gte" val="7">
                        <dgm:choose name="Name95">
                          <dgm:if name="Name96" axis="ch ch" ptType="node node" st="1 1" cnt="1 0" func="cnt" op="equ" val="1">
                            <dgm:alg type="cycle">
                              <dgm:param type="stAng" val="0"/>
                              <dgm:param type="ctrShpMap" val="fNode"/>
                            </dgm:alg>
                          </dgm:if>
                          <dgm:if name="Name97" axis="ch ch" ptType="node node" st="1 1" cnt="1 0" func="cnt" op="equ" val="2">
                            <dgm:alg type="cycle">
                              <dgm:param type="stAng" val="315"/>
                              <dgm:param type="spanAng" val="90"/>
                              <dgm:param type="ctrShpMap" val="fNode"/>
                            </dgm:alg>
                          </dgm:if>
                          <dgm:else name="Name98">
                            <dgm:alg type="cycle">
                              <dgm:param type="stAng" val="0"/>
                              <dgm:param type="spanAng" val="360"/>
                              <dgm:param type="ctrShpMap" val="fNode"/>
                            </dgm:alg>
                          </dgm:else>
                        </dgm:choose>
                      </dgm:if>
                      <dgm:else name="Name99"/>
                    </dgm:choose>
                  </dgm:if>
                  <dgm:else name="Name100">
                    <dgm:choose name="Name101">
                      <dgm:if name="Name102" axis="ch" ptType="node" func="cnt" op="equ" val="1">
                        <dgm:choose name="Name103">
                          <dgm:if name="Name104" axis="ch ch" ptType="node node" st="1 1" cnt="1 0" func="cnt" op="equ" val="1">
                            <dgm:alg type="cycle">
                              <dgm:param type="stAng" val="270"/>
                              <dgm:param type="ctrShpMap" val="fNode"/>
                            </dgm:alg>
                          </dgm:if>
                          <dgm:if name="Name105" axis="ch ch" ptType="node node" st="1 1" cnt="1 0" func="cnt" op="equ" val="2">
                            <dgm:alg type="cycle">
                              <dgm:param type="stAng" val="315"/>
                              <dgm:param type="spanAng" val="-90"/>
                              <dgm:param type="ctrShpMap" val="fNode"/>
                            </dgm:alg>
                          </dgm:if>
                          <dgm:else name="Name106">
                            <dgm:alg type="cycle">
                              <dgm:param type="stAng" val="0"/>
                              <dgm:param type="spanAng" val="-180"/>
                              <dgm:param type="ctrShpMap" val="fNode"/>
                            </dgm:alg>
                          </dgm:else>
                        </dgm:choose>
                      </dgm:if>
                      <dgm:if name="Name107" axis="ch" ptType="node" func="cnt" op="equ" val="2">
                        <dgm:choose name="Name108">
                          <dgm:if name="Name109" axis="ch ch" ptType="node node" st="1 1" cnt="1 0" func="cnt" op="equ" val="1">
                            <dgm:alg type="cycle">
                              <dgm:param type="stAng" val="0"/>
                              <dgm:param type="ctrShpMap" val="fNode"/>
                            </dgm:alg>
                          </dgm:if>
                          <dgm:if name="Name110" axis="ch ch" ptType="node node" st="1 1" cnt="1 0" func="cnt" op="equ" val="2">
                            <dgm:alg type="cycle">
                              <dgm:param type="stAng" val="45"/>
                              <dgm:param type="spanAng" val="-90"/>
                              <dgm:param type="ctrShpMap" val="fNode"/>
                            </dgm:alg>
                          </dgm:if>
                          <dgm:else name="Name111">
                            <dgm:alg type="cycle">
                              <dgm:param type="stAng" val="90"/>
                              <dgm:param type="spanAng" val="-180"/>
                              <dgm:param type="ctrShpMap" val="fNode"/>
                            </dgm:alg>
                          </dgm:else>
                        </dgm:choose>
                      </dgm:if>
                      <dgm:if name="Name112" axis="ch" ptType="node" func="cnt" op="equ" val="3">
                        <dgm:choose name="Name113">
                          <dgm:if name="Name114" axis="ch ch" ptType="node node" st="1 1" cnt="1 0" func="cnt" op="equ" val="1">
                            <dgm:alg type="cycle">
                              <dgm:param type="stAng" val="0"/>
                              <dgm:param type="ctrShpMap" val="fNode"/>
                            </dgm:alg>
                          </dgm:if>
                          <dgm:if name="Name115" axis="ch ch" ptType="node node" st="1 1" cnt="1 0" func="cnt" op="equ" val="2">
                            <dgm:alg type="cycle">
                              <dgm:param type="stAng" val="45"/>
                              <dgm:param type="spanAng" val="-90"/>
                              <dgm:param type="ctrShpMap" val="fNode"/>
                            </dgm:alg>
                          </dgm:if>
                          <dgm:else name="Name116">
                            <dgm:alg type="cycle">
                              <dgm:param type="stAng" val="90"/>
                              <dgm:param type="spanAng" val="-180"/>
                              <dgm:param type="ctrShpMap" val="fNode"/>
                            </dgm:alg>
                          </dgm:else>
                        </dgm:choose>
                      </dgm:if>
                      <dgm:if name="Name117" axis="ch" ptType="node" func="cnt" op="equ" val="4">
                        <dgm:choose name="Name118">
                          <dgm:if name="Name119" axis="ch ch" ptType="node node" st="1 1" cnt="1 0" func="cnt" op="equ" val="1">
                            <dgm:alg type="cycle">
                              <dgm:param type="stAng" val="0"/>
                              <dgm:param type="ctrShpMap" val="fNode"/>
                            </dgm:alg>
                          </dgm:if>
                          <dgm:if name="Name120" axis="ch ch" ptType="node node" st="1 1" cnt="1 0" func="cnt" op="equ" val="2">
                            <dgm:alg type="cycle">
                              <dgm:param type="stAng" val="45"/>
                              <dgm:param type="spanAng" val="-90"/>
                              <dgm:param type="ctrShpMap" val="fNode"/>
                            </dgm:alg>
                          </dgm:if>
                          <dgm:else name="Name121">
                            <dgm:alg type="cycle">
                              <dgm:param type="stAng" val="67.5"/>
                              <dgm:param type="spanAng" val="-135"/>
                              <dgm:param type="ctrShpMap" val="fNode"/>
                            </dgm:alg>
                          </dgm:else>
                        </dgm:choose>
                      </dgm:if>
                      <dgm:if name="Name122" axis="ch" ptType="node" func="cnt" op="equ" val="5">
                        <dgm:choose name="Name123">
                          <dgm:if name="Name124" axis="ch ch" ptType="node node" st="1 1" cnt="1 0" func="cnt" op="equ" val="1">
                            <dgm:alg type="cycle">
                              <dgm:param type="stAng" val="0"/>
                              <dgm:param type="ctrShpMap" val="fNode"/>
                            </dgm:alg>
                          </dgm:if>
                          <dgm:if name="Name125" axis="ch ch" ptType="node node" st="1 1" cnt="1 0" func="cnt" op="equ" val="2">
                            <dgm:alg type="cycle">
                              <dgm:param type="stAng" val="45"/>
                              <dgm:param type="spanAng" val="-90"/>
                              <dgm:param type="ctrShpMap" val="fNode"/>
                            </dgm:alg>
                          </dgm:if>
                          <dgm:else name="Name126">
                            <dgm:alg type="cycle">
                              <dgm:param type="stAng" val="0"/>
                              <dgm:param type="spanAng" val="-360"/>
                              <dgm:param type="ctrShpMap" val="fNode"/>
                            </dgm:alg>
                          </dgm:else>
                        </dgm:choose>
                      </dgm:if>
                      <dgm:if name="Name127" axis="ch" ptType="node" func="cnt" op="equ" val="6">
                        <dgm:choose name="Name128">
                          <dgm:if name="Name129" axis="ch ch" ptType="node node" st="1 1" cnt="1 0" func="cnt" op="equ" val="1">
                            <dgm:alg type="cycle">
                              <dgm:param type="stAng" val="0"/>
                              <dgm:param type="ctrShpMap" val="fNode"/>
                            </dgm:alg>
                          </dgm:if>
                          <dgm:if name="Name130" axis="ch ch" ptType="node node" st="1 1" cnt="1 0" func="cnt" op="equ" val="2">
                            <dgm:alg type="cycle">
                              <dgm:param type="stAng" val="45"/>
                              <dgm:param type="spanAng" val="-90"/>
                              <dgm:param type="ctrShpMap" val="fNode"/>
                            </dgm:alg>
                          </dgm:if>
                          <dgm:else name="Name131">
                            <dgm:alg type="cycle">
                              <dgm:param type="stAng" val="0"/>
                              <dgm:param type="spanAng" val="-360"/>
                              <dgm:param type="ctrShpMap" val="fNode"/>
                            </dgm:alg>
                          </dgm:else>
                        </dgm:choose>
                      </dgm:if>
                      <dgm:if name="Name132" axis="ch" ptType="node" func="cnt" op="gte" val="7">
                        <dgm:choose name="Name133">
                          <dgm:if name="Name134" axis="ch ch" ptType="node node" st="1 1" cnt="1 0" func="cnt" op="equ" val="1">
                            <dgm:alg type="cycle">
                              <dgm:param type="stAng" val="0"/>
                              <dgm:param type="ctrShpMap" val="fNode"/>
                            </dgm:alg>
                          </dgm:if>
                          <dgm:if name="Name135" axis="ch ch" ptType="node node" st="1 1" cnt="1 0" func="cnt" op="equ" val="2">
                            <dgm:alg type="cycle">
                              <dgm:param type="stAng" val="45"/>
                              <dgm:param type="spanAng" val="-90"/>
                              <dgm:param type="ctrShpMap" val="fNode"/>
                            </dgm:alg>
                          </dgm:if>
                          <dgm:else name="Name136">
                            <dgm:alg type="cycle">
                              <dgm:param type="stAng" val="0"/>
                              <dgm:param type="spanAng" val="-360"/>
                              <dgm:param type="ctrShpMap" val="fNode"/>
                            </dgm:alg>
                          </dgm:else>
                        </dgm:choose>
                      </dgm:if>
                      <dgm:else name="Name137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138" axis="ch" ptType="node" cnt="1">
                  <dgm:layoutNode name="childCenter1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139" axis="ch">
                    <dgm:forEach name="Name140" axis="self" ptType="parTrans">
                      <dgm:layoutNode name="Name141">
                        <dgm:alg type="conn">
                          <dgm:param type="dim" val="1D"/>
                          <dgm:param type="begSty" val="noArr"/>
                          <dgm:param type="endSty" val="noArr"/>
                          <dgm:param type="begPts" val="auto"/>
                          <dgm:param type="endPts" val="auto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142" axis="self" ptType="node">
                      <dgm:layoutNode name="text1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143" axis="ch" ptType="parTrans" cnt="1">
                <dgm:layoutNode name="Name144">
                  <dgm:alg type="conn">
                    <dgm:param type="srcNode" val="textCenter"/>
                    <dgm:param type="dstNode" val="childCenter1"/>
                    <dgm:param type="dim" val="1D"/>
                    <dgm:param type="endSty" val="noArr"/>
                    <dgm:param type="begPts" val="auto"/>
                    <dgm:param type="endPts" val="auto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145"/>
          </dgm:choose>
          <dgm:choose name="Name146">
            <dgm:if name="Name147" axis="ch" ptType="node" func="cnt" op="gte" val="2">
              <dgm:layoutNode name="cycle_2">
                <dgm:choose name="Name148">
                  <dgm:if name="Name149" func="var" arg="dir" op="equ" val="norm">
                    <dgm:choose name="Name150">
                      <dgm:if name="Name151" axis="ch" ptType="node" func="cnt" op="equ" val="2">
                        <dgm:choose name="Name152">
                          <dgm:if name="Name153" axis="ch ch" ptType="node node" st="2 1" cnt="1 0" func="cnt" op="equ" val="1">
                            <dgm:alg type="cycle">
                              <dgm:param type="stAng" val="180"/>
                              <dgm:param type="ctrShpMap" val="fNode"/>
                            </dgm:alg>
                          </dgm:if>
                          <dgm:if name="Name154" axis="ch ch" ptType="node node" st="2 1" cnt="1 0" func="cnt" op="equ" val="2">
                            <dgm:alg type="cycle">
                              <dgm:param type="stAng" val="135"/>
                              <dgm:param type="spanAng" val="90"/>
                              <dgm:param type="ctrShpMap" val="fNode"/>
                            </dgm:alg>
                          </dgm:if>
                          <dgm:else name="Name155">
                            <dgm:alg type="cycle">
                              <dgm:param type="stAng" val="90"/>
                              <dgm:param type="spanAng" val="180"/>
                              <dgm:param type="ctrShpMap" val="fNode"/>
                            </dgm:alg>
                          </dgm:else>
                        </dgm:choose>
                      </dgm:if>
                      <dgm:if name="Name156" axis="ch" ptType="node" func="cnt" op="equ" val="3">
                        <dgm:choose name="Name157">
                          <dgm:if name="Name158" axis="ch ch" ptType="node node" st="2 1" cnt="1 0" func="cnt" op="equ" val="1">
                            <dgm:alg type="cycle">
                              <dgm:param type="stAng" val="120"/>
                              <dgm:param type="ctrShpMap" val="fNode"/>
                              <dgm:param type="horzAlign" val="r"/>
                              <dgm:param type="vertAlign" val="b"/>
                            </dgm:alg>
                          </dgm:if>
                          <dgm:if name="Name159" axis="ch ch" ptType="node node" st="2 1" cnt="1 0" func="cnt" op="equ" val="2">
                            <dgm:alg type="cycle">
                              <dgm:param type="stAng" val="75"/>
                              <dgm:param type="spanAng" val="90"/>
                              <dgm:param type="ctrShpMap" val="fNode"/>
                              <dgm:param type="horzAlign" val="r"/>
                              <dgm:param type="vertAlign" val="b"/>
                            </dgm:alg>
                          </dgm:if>
                          <dgm:else name="Name160">
                            <dgm:alg type="cycle">
                              <dgm:param type="stAng" val="30"/>
                              <dgm:param type="spanAng" val="180"/>
                              <dgm:param type="ctrShpMap" val="fNode"/>
                            </dgm:alg>
                          </dgm:else>
                        </dgm:choose>
                      </dgm:if>
                      <dgm:if name="Name161" axis="ch" ptType="node" func="cnt" op="equ" val="4">
                        <dgm:choose name="Name162">
                          <dgm:if name="Name163" axis="ch ch" ptType="node node" st="2 1" cnt="1 0" func="cnt" op="equ" val="1">
                            <dgm:alg type="cycle">
                              <dgm:param type="stAng" val="90"/>
                              <dgm:param type="ctrShpMap" val="fNode"/>
                            </dgm:alg>
                          </dgm:if>
                          <dgm:if name="Name164" axis="ch ch" ptType="node node" st="2 1" cnt="1 0" func="cnt" op="equ" val="2">
                            <dgm:alg type="cycle">
                              <dgm:param type="stAng" val="45"/>
                              <dgm:param type="spanAng" val="90"/>
                              <dgm:param type="ctrShpMap" val="fNode"/>
                            </dgm:alg>
                          </dgm:if>
                          <dgm:else name="Name165">
                            <dgm:alg type="cycle">
                              <dgm:param type="stAng" val="22.5"/>
                              <dgm:param type="spanAng" val="135"/>
                              <dgm:param type="ctrShpMap" val="fNode"/>
                            </dgm:alg>
                          </dgm:else>
                        </dgm:choose>
                      </dgm:if>
                      <dgm:if name="Name166" axis="ch" ptType="node" func="cnt" op="equ" val="5">
                        <dgm:choose name="Name167">
                          <dgm:if name="Name168" axis="ch ch" ptType="node node" st="2 1" cnt="1 0" func="cnt" op="equ" val="1">
                            <dgm:alg type="cycle">
                              <dgm:param type="stAng" val="72"/>
                              <dgm:param type="ctrShpMap" val="fNode"/>
                            </dgm:alg>
                          </dgm:if>
                          <dgm:if name="Name169" axis="ch ch" ptType="node node" st="2 1" cnt="1 0" func="cnt" op="equ" val="2">
                            <dgm:alg type="cycle">
                              <dgm:param type="stAng" val="27"/>
                              <dgm:param type="spanAng" val="90"/>
                              <dgm:param type="ctrShpMap" val="fNode"/>
                            </dgm:alg>
                          </dgm:if>
                          <dgm:else name="Name170">
                            <dgm:alg type="cycle">
                              <dgm:param type="stAng" val="0"/>
                              <dgm:param type="spanAng" val="360"/>
                              <dgm:param type="ctrShpMap" val="fNode"/>
                            </dgm:alg>
                          </dgm:else>
                        </dgm:choose>
                      </dgm:if>
                      <dgm:if name="Name171" axis="ch" ptType="node" func="cnt" op="equ" val="6">
                        <dgm:choose name="Name172">
                          <dgm:if name="Name173" axis="ch ch" ptType="node node" st="2 1" cnt="1 0" func="cnt" op="equ" val="1">
                            <dgm:alg type="cycle">
                              <dgm:param type="stAng" val="60"/>
                              <dgm:param type="ctrShpMap" val="fNode"/>
                            </dgm:alg>
                          </dgm:if>
                          <dgm:if name="Name174" axis="ch ch" ptType="node node" st="2 1" cnt="1 0" func="cnt" op="equ" val="2">
                            <dgm:alg type="cycle">
                              <dgm:param type="stAng" val="15"/>
                              <dgm:param type="spanAng" val="90"/>
                              <dgm:param type="ctrShpMap" val="fNode"/>
                            </dgm:alg>
                          </dgm:if>
                          <dgm:else name="Name175">
                            <dgm:alg type="cycle">
                              <dgm:param type="stAng" val="0"/>
                              <dgm:param type="spanAng" val="360"/>
                              <dgm:param type="ctrShpMap" val="fNode"/>
                            </dgm:alg>
                          </dgm:else>
                        </dgm:choose>
                      </dgm:if>
                      <dgm:if name="Name176" axis="ch" ptType="node" func="cnt" op="gte" val="7">
                        <dgm:choose name="Name177">
                          <dgm:if name="Name178" axis="ch ch" ptType="node node" st="2 1" cnt="1 0" func="cnt" op="equ" val="1">
                            <dgm:alg type="cycle">
                              <dgm:param type="stAng" val="51"/>
                              <dgm:param type="ctrShpMap" val="fNode"/>
                            </dgm:alg>
                          </dgm:if>
                          <dgm:if name="Name179" axis="ch ch" ptType="node node" st="2 1" cnt="1 0" func="cnt" op="equ" val="2">
                            <dgm:alg type="cycle">
                              <dgm:param type="stAng" val="6"/>
                              <dgm:param type="spanAng" val="90"/>
                              <dgm:param type="ctrShpMap" val="fNode"/>
                            </dgm:alg>
                          </dgm:if>
                          <dgm:else name="Name180">
                            <dgm:alg type="cycle">
                              <dgm:param type="stAng" val="0"/>
                              <dgm:param type="spanAng" val="360"/>
                              <dgm:param type="ctrShpMap" val="fNode"/>
                            </dgm:alg>
                          </dgm:else>
                        </dgm:choose>
                      </dgm:if>
                      <dgm:else name="Name181"/>
                    </dgm:choose>
                  </dgm:if>
                  <dgm:else name="Name182">
                    <dgm:choose name="Name183">
                      <dgm:if name="Name184" axis="ch" ptType="node" func="cnt" op="equ" val="2">
                        <dgm:choose name="Name185">
                          <dgm:if name="Name186" axis="ch ch" ptType="node node" st="2 1" cnt="1 0" func="cnt" op="equ" val="1">
                            <dgm:alg type="cycle">
                              <dgm:param type="stAng" val="180"/>
                              <dgm:param type="ctrShpMap" val="fNode"/>
                            </dgm:alg>
                          </dgm:if>
                          <dgm:if name="Name187" axis="ch ch" ptType="node node" st="2 1" cnt="1 0" func="cnt" op="equ" val="2">
                            <dgm:alg type="cycle">
                              <dgm:param type="stAng" val="225"/>
                              <dgm:param type="spanAng" val="-90"/>
                              <dgm:param type="ctrShpMap" val="fNode"/>
                            </dgm:alg>
                          </dgm:if>
                          <dgm:else name="Name188">
                            <dgm:alg type="cycle">
                              <dgm:param type="stAng" val="270"/>
                              <dgm:param type="spanAng" val="-180"/>
                              <dgm:param type="ctrShpMap" val="fNode"/>
                            </dgm:alg>
                          </dgm:else>
                        </dgm:choose>
                      </dgm:if>
                      <dgm:if name="Name189" axis="ch" ptType="node" func="cnt" op="equ" val="3">
                        <dgm:choose name="Name190">
                          <dgm:if name="Name191" axis="ch ch" ptType="node node" st="2 1" cnt="1 0" func="cnt" op="equ" val="1">
                            <dgm:alg type="cycle">
                              <dgm:param type="stAng" val="240"/>
                              <dgm:param type="ctrShpMap" val="fNode"/>
                              <dgm:param type="horzAlign" val="l"/>
                              <dgm:param type="vertAlign" val="b"/>
                            </dgm:alg>
                          </dgm:if>
                          <dgm:if name="Name192" axis="ch ch" ptType="node node" st="2 1" cnt="1 0" func="cnt" op="equ" val="2">
                            <dgm:alg type="cycle">
                              <dgm:param type="stAng" val="285"/>
                              <dgm:param type="spanAng" val="-90"/>
                              <dgm:param type="ctrShpMap" val="fNode"/>
                              <dgm:param type="horzAlign" val="l"/>
                              <dgm:param type="vertAlign" val="b"/>
                            </dgm:alg>
                          </dgm:if>
                          <dgm:else name="Name193">
                            <dgm:alg type="cycle">
                              <dgm:param type="stAng" val="330"/>
                              <dgm:param type="spanAng" val="-180"/>
                              <dgm:param type="ctrShpMap" val="fNode"/>
                            </dgm:alg>
                          </dgm:else>
                        </dgm:choose>
                      </dgm:if>
                      <dgm:if name="Name194" axis="ch" ptType="node" func="cnt" op="equ" val="4">
                        <dgm:choose name="Name195">
                          <dgm:if name="Name196" axis="ch ch" ptType="node node" st="2 1" cnt="1 0" func="cnt" op="equ" val="1">
                            <dgm:alg type="cycle">
                              <dgm:param type="stAng" val="270"/>
                              <dgm:param type="ctrShpMap" val="fNode"/>
                            </dgm:alg>
                          </dgm:if>
                          <dgm:if name="Name197" axis="ch ch" ptType="node node" st="2 1" cnt="1 0" func="cnt" op="equ" val="2">
                            <dgm:alg type="cycle">
                              <dgm:param type="stAng" val="315"/>
                              <dgm:param type="spanAng" val="-90"/>
                              <dgm:param type="ctrShpMap" val="fNode"/>
                            </dgm:alg>
                          </dgm:if>
                          <dgm:else name="Name198">
                            <dgm:alg type="cycle">
                              <dgm:param type="stAng" val="337.5"/>
                              <dgm:param type="spanAng" val="-135"/>
                              <dgm:param type="ctrShpMap" val="fNode"/>
                            </dgm:alg>
                          </dgm:else>
                        </dgm:choose>
                      </dgm:if>
                      <dgm:if name="Name199" axis="ch" ptType="node" func="cnt" op="equ" val="5">
                        <dgm:choose name="Name200">
                          <dgm:if name="Name201" axis="ch ch" ptType="node node" st="2 1" cnt="1 0" func="cnt" op="equ" val="1">
                            <dgm:alg type="cycle">
                              <dgm:param type="stAng" val="288"/>
                              <dgm:param type="ctrShpMap" val="fNode"/>
                            </dgm:alg>
                          </dgm:if>
                          <dgm:if name="Name202" axis="ch ch" ptType="node node" st="2 1" cnt="1 0" func="cnt" op="equ" val="2">
                            <dgm:alg type="cycle">
                              <dgm:param type="stAng" val="333"/>
                              <dgm:param type="spanAng" val="-90"/>
                              <dgm:param type="ctrShpMap" val="fNode"/>
                            </dgm:alg>
                          </dgm:if>
                          <dgm:else name="Name203">
                            <dgm:alg type="cycle">
                              <dgm:param type="stAng" val="0"/>
                              <dgm:param type="spanAng" val="-360"/>
                              <dgm:param type="ctrShpMap" val="fNode"/>
                            </dgm:alg>
                          </dgm:else>
                        </dgm:choose>
                      </dgm:if>
                      <dgm:if name="Name204" axis="ch" ptType="node" func="cnt" op="equ" val="6">
                        <dgm:choose name="Name205">
                          <dgm:if name="Name206" axis="ch ch" ptType="node node" st="2 1" cnt="1 0" func="cnt" op="equ" val="1">
                            <dgm:alg type="cycle">
                              <dgm:param type="stAng" val="300"/>
                              <dgm:param type="ctrShpMap" val="fNode"/>
                            </dgm:alg>
                          </dgm:if>
                          <dgm:if name="Name207" axis="ch ch" ptType="node node" st="2 1" cnt="1 0" func="cnt" op="equ" val="2">
                            <dgm:alg type="cycle">
                              <dgm:param type="stAng" val="345"/>
                              <dgm:param type="spanAng" val="-90"/>
                              <dgm:param type="ctrShpMap" val="fNode"/>
                            </dgm:alg>
                          </dgm:if>
                          <dgm:else name="Name208">
                            <dgm:alg type="cycle">
                              <dgm:param type="stAng" val="0"/>
                              <dgm:param type="spanAng" val="-360"/>
                              <dgm:param type="ctrShpMap" val="fNode"/>
                            </dgm:alg>
                          </dgm:else>
                        </dgm:choose>
                      </dgm:if>
                      <dgm:if name="Name209" axis="ch" ptType="node" func="cnt" op="gte" val="7">
                        <dgm:choose name="Name210">
                          <dgm:if name="Name211" axis="ch ch" ptType="node node" st="2 1" cnt="1 0" func="cnt" op="equ" val="1">
                            <dgm:alg type="cycle">
                              <dgm:param type="stAng" val="308"/>
                              <dgm:param type="ctrShpMap" val="fNode"/>
                            </dgm:alg>
                          </dgm:if>
                          <dgm:if name="Name212" axis="ch ch" ptType="node node" st="2 1" cnt="1 0" func="cnt" op="equ" val="2">
                            <dgm:alg type="cycle">
                              <dgm:param type="stAng" val="353"/>
                              <dgm:param type="spanAng" val="-90"/>
                              <dgm:param type="ctrShpMap" val="fNode"/>
                            </dgm:alg>
                          </dgm:if>
                          <dgm:else name="Name213">
                            <dgm:alg type="cycle">
                              <dgm:param type="stAng" val="0"/>
                              <dgm:param type="spanAng" val="-360"/>
                              <dgm:param type="ctrShpMap" val="fNode"/>
                            </dgm:alg>
                          </dgm:else>
                        </dgm:choose>
                      </dgm:if>
                      <dgm:else name="Name214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215" axis="ch" ptType="node" st="2" cnt="1">
                  <dgm:layoutNode name="childCenter2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216" axis="ch">
                    <dgm:forEach name="Name217" axis="self" ptType="parTrans">
                      <dgm:layoutNode name="Name218">
                        <dgm:alg type="conn">
                          <dgm:param type="dim" val="1D"/>
                          <dgm:param type="begSty" val="noArr"/>
                          <dgm:param type="endSty" val="noArr"/>
                          <dgm:param type="begPts" val="auto"/>
                          <dgm:param type="endPts" val="auto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219" axis="self" ptType="node">
                      <dgm:layoutNode name="text2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220" axis="ch" ptType="parTrans" st="2" cnt="1">
                <dgm:layoutNode name="Name221">
                  <dgm:alg type="conn">
                    <dgm:param type="srcNode" val="textCenter"/>
                    <dgm:param type="dstNode" val="childCenter2"/>
                    <dgm:param type="dim" val="1D"/>
                    <dgm:param type="endSty" val="noArr"/>
                    <dgm:param type="begPts" val="auto"/>
                    <dgm:param type="endPts" val="auto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222"/>
          </dgm:choose>
          <dgm:choose name="Name223">
            <dgm:if name="Name224" axis="ch" ptType="node" func="cnt" op="gte" val="3">
              <dgm:layoutNode name="cycle_3">
                <dgm:choose name="Name225">
                  <dgm:if name="Name226" func="var" arg="dir" op="equ" val="norm">
                    <dgm:choose name="Name227">
                      <dgm:if name="Name228" axis="ch" ptType="node" func="cnt" op="equ" val="3">
                        <dgm:choose name="Name229">
                          <dgm:if name="Name230" axis="ch ch" ptType="node node" st="3 1" cnt="1 0" func="cnt" op="equ" val="1">
                            <dgm:alg type="cycle">
                              <dgm:param type="stAng" val="240"/>
                              <dgm:param type="ctrShpMap" val="fNode"/>
                              <dgm:param type="horzAlign" val="l"/>
                              <dgm:param type="vertAlign" val="b"/>
                            </dgm:alg>
                          </dgm:if>
                          <dgm:if name="Name231" axis="ch ch" ptType="node node" st="3 1" cnt="1 0" func="cnt" op="equ" val="2">
                            <dgm:alg type="cycle">
                              <dgm:param type="stAng" val="195"/>
                              <dgm:param type="spanAng" val="90"/>
                              <dgm:param type="ctrShpMap" val="fNode"/>
                              <dgm:param type="horzAlign" val="l"/>
                              <dgm:param type="vertAlign" val="b"/>
                            </dgm:alg>
                          </dgm:if>
                          <dgm:else name="Name232">
                            <dgm:alg type="cycle">
                              <dgm:param type="stAng" val="150"/>
                              <dgm:param type="spanAng" val="180"/>
                              <dgm:param type="ctrShpMap" val="fNode"/>
                            </dgm:alg>
                          </dgm:else>
                        </dgm:choose>
                      </dgm:if>
                      <dgm:if name="Name233" axis="ch" ptType="node" func="cnt" op="equ" val="4">
                        <dgm:choose name="Name234">
                          <dgm:if name="Name235" axis="ch ch" ptType="node node" st="3 1" cnt="1 0" func="cnt" op="equ" val="1">
                            <dgm:alg type="cycle">
                              <dgm:param type="stAng" val="180"/>
                              <dgm:param type="ctrShpMap" val="fNode"/>
                            </dgm:alg>
                          </dgm:if>
                          <dgm:if name="Name236" axis="ch ch" ptType="node node" st="3 1" cnt="1 0" func="cnt" op="equ" val="2">
                            <dgm:alg type="cycle">
                              <dgm:param type="stAng" val="135"/>
                              <dgm:param type="spanAng" val="90"/>
                              <dgm:param type="ctrShpMap" val="fNode"/>
                            </dgm:alg>
                          </dgm:if>
                          <dgm:else name="Name237">
                            <dgm:alg type="cycle">
                              <dgm:param type="stAng" val="112.5"/>
                              <dgm:param type="spanAng" val="135"/>
                              <dgm:param type="ctrShpMap" val="fNode"/>
                            </dgm:alg>
                          </dgm:else>
                        </dgm:choose>
                      </dgm:if>
                      <dgm:if name="Name238" axis="ch" ptType="node" func="cnt" op="equ" val="5">
                        <dgm:choose name="Name239">
                          <dgm:if name="Name240" axis="ch ch" ptType="node node" st="3 1" cnt="1 0" func="cnt" op="equ" val="1">
                            <dgm:alg type="cycle">
                              <dgm:param type="stAng" val="144"/>
                              <dgm:param type="ctrShpMap" val="fNode"/>
                            </dgm:alg>
                          </dgm:if>
                          <dgm:if name="Name241" axis="ch ch" ptType="node node" st="3 1" cnt="1 0" func="cnt" op="equ" val="2">
                            <dgm:alg type="cycle">
                              <dgm:param type="stAng" val="99"/>
                              <dgm:param type="spanAng" val="90"/>
                              <dgm:param type="ctrShpMap" val="fNode"/>
                            </dgm:alg>
                          </dgm:if>
                          <dgm:else name="Name242">
                            <dgm:alg type="cycle">
                              <dgm:param type="stAng" val="0"/>
                              <dgm:param type="spanAng" val="360"/>
                              <dgm:param type="ctrShpMap" val="fNode"/>
                            </dgm:alg>
                          </dgm:else>
                        </dgm:choose>
                      </dgm:if>
                      <dgm:if name="Name243" axis="ch" ptType="node" func="cnt" op="equ" val="6">
                        <dgm:choose name="Name244">
                          <dgm:if name="Name245" axis="ch ch" ptType="node node" st="3 1" cnt="1 0" func="cnt" op="equ" val="1">
                            <dgm:alg type="cycle">
                              <dgm:param type="stAng" val="120"/>
                              <dgm:param type="ctrShpMap" val="fNode"/>
                            </dgm:alg>
                          </dgm:if>
                          <dgm:if name="Name246" axis="ch ch" ptType="node node" st="3 1" cnt="1 0" func="cnt" op="equ" val="2">
                            <dgm:alg type="cycle">
                              <dgm:param type="stAng" val="75"/>
                              <dgm:param type="spanAng" val="90"/>
                              <dgm:param type="ctrShpMap" val="fNode"/>
                            </dgm:alg>
                          </dgm:if>
                          <dgm:else name="Name247">
                            <dgm:alg type="cycle">
                              <dgm:param type="stAng" val="0"/>
                              <dgm:param type="spanAng" val="360"/>
                              <dgm:param type="ctrShpMap" val="fNode"/>
                            </dgm:alg>
                          </dgm:else>
                        </dgm:choose>
                      </dgm:if>
                      <dgm:if name="Name248" axis="ch" ptType="node" func="cnt" op="gte" val="7">
                        <dgm:choose name="Name249">
                          <dgm:if name="Name250" axis="ch ch" ptType="node node" st="3 1" cnt="1 0" func="cnt" op="equ" val="1">
                            <dgm:alg type="cycle">
                              <dgm:param type="stAng" val="102"/>
                              <dgm:param type="ctrShpMap" val="fNode"/>
                            </dgm:alg>
                          </dgm:if>
                          <dgm:if name="Name251" axis="ch ch" ptType="node node" st="3 1" cnt="1 0" func="cnt" op="equ" val="2">
                            <dgm:alg type="cycle">
                              <dgm:param type="stAng" val="57"/>
                              <dgm:param type="spanAng" val="90"/>
                              <dgm:param type="ctrShpMap" val="fNode"/>
                            </dgm:alg>
                          </dgm:if>
                          <dgm:else name="Name252">
                            <dgm:alg type="cycle">
                              <dgm:param type="stAng" val="0"/>
                              <dgm:param type="spanAng" val="360"/>
                              <dgm:param type="ctrShpMap" val="fNode"/>
                            </dgm:alg>
                          </dgm:else>
                        </dgm:choose>
                      </dgm:if>
                      <dgm:else name="Name253"/>
                    </dgm:choose>
                  </dgm:if>
                  <dgm:else name="Name254">
                    <dgm:choose name="Name255">
                      <dgm:if name="Name256" axis="ch" ptType="node" func="cnt" op="equ" val="3">
                        <dgm:choose name="Name257">
                          <dgm:if name="Name258" axis="ch ch" ptType="node node" st="3 1" cnt="1 0" func="cnt" op="equ" val="1">
                            <dgm:alg type="cycle">
                              <dgm:param type="stAng" val="120"/>
                              <dgm:param type="ctrShpMap" val="fNode"/>
                              <dgm:param type="horzAlign" val="r"/>
                              <dgm:param type="vertAlign" val="b"/>
                            </dgm:alg>
                          </dgm:if>
                          <dgm:if name="Name259" axis="ch ch" ptType="node node" st="3 1" cnt="1 0" func="cnt" op="equ" val="2">
                            <dgm:alg type="cycle">
                              <dgm:param type="stAng" val="165"/>
                              <dgm:param type="spanAng" val="-90"/>
                              <dgm:param type="ctrShpMap" val="fNode"/>
                              <dgm:param type="horzAlign" val="r"/>
                              <dgm:param type="vertAlign" val="b"/>
                            </dgm:alg>
                          </dgm:if>
                          <dgm:else name="Name260">
                            <dgm:alg type="cycle">
                              <dgm:param type="stAng" val="210"/>
                              <dgm:param type="spanAng" val="-180"/>
                              <dgm:param type="ctrShpMap" val="fNode"/>
                            </dgm:alg>
                          </dgm:else>
                        </dgm:choose>
                      </dgm:if>
                      <dgm:if name="Name261" axis="ch" ptType="node" func="cnt" op="equ" val="4">
                        <dgm:choose name="Name262">
                          <dgm:if name="Name263" axis="ch ch" ptType="node node" st="3 1" cnt="1 0" func="cnt" op="equ" val="1">
                            <dgm:alg type="cycle">
                              <dgm:param type="stAng" val="180"/>
                              <dgm:param type="ctrShpMap" val="fNode"/>
                            </dgm:alg>
                          </dgm:if>
                          <dgm:if name="Name264" axis="ch ch" ptType="node node" st="3 1" cnt="1 0" func="cnt" op="equ" val="2">
                            <dgm:alg type="cycle">
                              <dgm:param type="stAng" val="225"/>
                              <dgm:param type="spanAng" val="-90"/>
                              <dgm:param type="ctrShpMap" val="fNode"/>
                            </dgm:alg>
                          </dgm:if>
                          <dgm:else name="Name265">
                            <dgm:alg type="cycle">
                              <dgm:param type="stAng" val="247.5"/>
                              <dgm:param type="spanAng" val="-135"/>
                              <dgm:param type="ctrShpMap" val="fNode"/>
                            </dgm:alg>
                          </dgm:else>
                        </dgm:choose>
                      </dgm:if>
                      <dgm:if name="Name266" axis="ch" ptType="node" func="cnt" op="equ" val="5">
                        <dgm:choose name="Name267">
                          <dgm:if name="Name268" axis="ch ch" ptType="node node" st="3 1" cnt="1 0" func="cnt" op="equ" val="1">
                            <dgm:alg type="cycle">
                              <dgm:param type="stAng" val="216"/>
                              <dgm:param type="ctrShpMap" val="fNode"/>
                            </dgm:alg>
                          </dgm:if>
                          <dgm:if name="Name269" axis="ch ch" ptType="node node" st="3 1" cnt="1 0" func="cnt" op="equ" val="2">
                            <dgm:alg type="cycle">
                              <dgm:param type="stAng" val="261"/>
                              <dgm:param type="spanAng" val="-90"/>
                              <dgm:param type="ctrShpMap" val="fNode"/>
                            </dgm:alg>
                          </dgm:if>
                          <dgm:else name="Name270">
                            <dgm:alg type="cycle">
                              <dgm:param type="stAng" val="0"/>
                              <dgm:param type="spanAng" val="-360"/>
                              <dgm:param type="ctrShpMap" val="fNode"/>
                            </dgm:alg>
                          </dgm:else>
                        </dgm:choose>
                      </dgm:if>
                      <dgm:if name="Name271" axis="ch" ptType="node" func="cnt" op="equ" val="6">
                        <dgm:choose name="Name272">
                          <dgm:if name="Name273" axis="ch ch" ptType="node node" st="3 1" cnt="1 0" func="cnt" op="equ" val="1">
                            <dgm:alg type="cycle">
                              <dgm:param type="stAng" val="240"/>
                              <dgm:param type="ctrShpMap" val="fNode"/>
                            </dgm:alg>
                          </dgm:if>
                          <dgm:if name="Name274" axis="ch ch" ptType="node node" st="3 1" cnt="1 0" func="cnt" op="equ" val="2">
                            <dgm:alg type="cycle">
                              <dgm:param type="stAng" val="285"/>
                              <dgm:param type="spanAng" val="-90"/>
                              <dgm:param type="ctrShpMap" val="fNode"/>
                            </dgm:alg>
                          </dgm:if>
                          <dgm:else name="Name275">
                            <dgm:alg type="cycle">
                              <dgm:param type="stAng" val="0"/>
                              <dgm:param type="spanAng" val="-360"/>
                              <dgm:param type="ctrShpMap" val="fNode"/>
                            </dgm:alg>
                          </dgm:else>
                        </dgm:choose>
                      </dgm:if>
                      <dgm:if name="Name276" axis="ch" ptType="node" func="cnt" op="gte" val="7">
                        <dgm:choose name="Name277">
                          <dgm:if name="Name278" axis="ch ch" ptType="node node" st="3 1" cnt="1 0" func="cnt" op="equ" val="1">
                            <dgm:alg type="cycle">
                              <dgm:param type="stAng" val="257"/>
                              <dgm:param type="ctrShpMap" val="fNode"/>
                            </dgm:alg>
                          </dgm:if>
                          <dgm:if name="Name279" axis="ch ch" ptType="node node" st="3 1" cnt="1 0" func="cnt" op="equ" val="2">
                            <dgm:alg type="cycle">
                              <dgm:param type="stAng" val="302"/>
                              <dgm:param type="spanAng" val="-90"/>
                              <dgm:param type="ctrShpMap" val="fNode"/>
                            </dgm:alg>
                          </dgm:if>
                          <dgm:else name="Name280">
                            <dgm:alg type="cycle">
                              <dgm:param type="stAng" val="0"/>
                              <dgm:param type="spanAng" val="-360"/>
                              <dgm:param type="ctrShpMap" val="fNode"/>
                            </dgm:alg>
                          </dgm:else>
                        </dgm:choose>
                      </dgm:if>
                      <dgm:else name="Name281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282" axis="ch" ptType="node" st="3" cnt="1">
                  <dgm:layoutNode name="childCenter3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283" axis="ch">
                    <dgm:forEach name="Name284" axis="self" ptType="parTrans">
                      <dgm:layoutNode name="Name285">
                        <dgm:alg type="conn">
                          <dgm:param type="dim" val="1D"/>
                          <dgm:param type="begSty" val="noArr"/>
                          <dgm:param type="endSty" val="noArr"/>
                          <dgm:param type="begPts" val="auto"/>
                          <dgm:param type="endPts" val="auto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286" axis="self" ptType="node">
                      <dgm:layoutNode name="text3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287" axis="ch" ptType="parTrans" st="3" cnt="1">
                <dgm:layoutNode name="Name288">
                  <dgm:alg type="conn">
                    <dgm:param type="srcNode" val="textCenter"/>
                    <dgm:param type="dstNode" val="childCenter3"/>
                    <dgm:param type="dim" val="1D"/>
                    <dgm:param type="endSty" val="noArr"/>
                    <dgm:param type="begPts" val="auto"/>
                    <dgm:param type="endPts" val="auto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289"/>
          </dgm:choose>
          <dgm:choose name="Name290">
            <dgm:if name="Name291" axis="ch" ptType="node" func="cnt" op="gte" val="4">
              <dgm:layoutNode name="cycle_4">
                <dgm:choose name="Name292">
                  <dgm:if name="Name293" func="var" arg="dir" op="equ" val="norm">
                    <dgm:choose name="Name294">
                      <dgm:if name="Name295" axis="ch" ptType="node" func="cnt" op="equ" val="4">
                        <dgm:choose name="Name296">
                          <dgm:if name="Name297" axis="ch ch" ptType="node node" st="4 1" cnt="1 0" func="cnt" op="equ" val="1">
                            <dgm:alg type="cycle">
                              <dgm:param type="stAng" val="270"/>
                              <dgm:param type="ctrShpMap" val="fNode"/>
                            </dgm:alg>
                          </dgm:if>
                          <dgm:if name="Name298" axis="ch ch" ptType="node node" st="4 1" cnt="1 0" func="cnt" op="equ" val="2">
                            <dgm:alg type="cycle">
                              <dgm:param type="stAng" val="225"/>
                              <dgm:param type="spanAng" val="90"/>
                              <dgm:param type="ctrShpMap" val="fNode"/>
                            </dgm:alg>
                          </dgm:if>
                          <dgm:else name="Name299">
                            <dgm:alg type="cycle">
                              <dgm:param type="stAng" val="202.5"/>
                              <dgm:param type="spanAng" val="135"/>
                              <dgm:param type="ctrShpMap" val="fNode"/>
                            </dgm:alg>
                          </dgm:else>
                        </dgm:choose>
                      </dgm:if>
                      <dgm:if name="Name300" axis="ch" ptType="node" func="cnt" op="equ" val="5">
                        <dgm:choose name="Name301">
                          <dgm:if name="Name302" axis="ch ch" ptType="node node" st="4 1" cnt="1 0" func="cnt" op="equ" val="1">
                            <dgm:alg type="cycle">
                              <dgm:param type="stAng" val="216"/>
                              <dgm:param type="ctrShpMap" val="fNode"/>
                            </dgm:alg>
                          </dgm:if>
                          <dgm:if name="Name303" axis="ch ch" ptType="node node" st="4 1" cnt="1 0" func="cnt" op="equ" val="2">
                            <dgm:alg type="cycle">
                              <dgm:param type="stAng" val="171"/>
                              <dgm:param type="spanAng" val="90"/>
                              <dgm:param type="ctrShpMap" val="fNode"/>
                            </dgm:alg>
                          </dgm:if>
                          <dgm:else name="Name304">
                            <dgm:alg type="cycle">
                              <dgm:param type="stAng" val="0"/>
                              <dgm:param type="spanAng" val="360"/>
                              <dgm:param type="ctrShpMap" val="fNode"/>
                            </dgm:alg>
                          </dgm:else>
                        </dgm:choose>
                      </dgm:if>
                      <dgm:if name="Name305" axis="ch" ptType="node" func="cnt" op="equ" val="6">
                        <dgm:choose name="Name306">
                          <dgm:if name="Name307" axis="ch ch" ptType="node node" st="4 1" cnt="1 0" func="cnt" op="equ" val="1">
                            <dgm:alg type="cycle">
                              <dgm:param type="stAng" val="180"/>
                              <dgm:param type="ctrShpMap" val="fNode"/>
                            </dgm:alg>
                          </dgm:if>
                          <dgm:if name="Name308" axis="ch ch" ptType="node node" st="4 1" cnt="1 0" func="cnt" op="equ" val="2">
                            <dgm:alg type="cycle">
                              <dgm:param type="stAng" val="135"/>
                              <dgm:param type="spanAng" val="90"/>
                              <dgm:param type="ctrShpMap" val="fNode"/>
                            </dgm:alg>
                          </dgm:if>
                          <dgm:else name="Name309">
                            <dgm:alg type="cycle">
                              <dgm:param type="stAng" val="0"/>
                              <dgm:param type="spanAng" val="360"/>
                              <dgm:param type="ctrShpMap" val="fNode"/>
                            </dgm:alg>
                          </dgm:else>
                        </dgm:choose>
                      </dgm:if>
                      <dgm:if name="Name310" axis="ch" ptType="node" func="cnt" op="gte" val="7">
                        <dgm:choose name="Name311">
                          <dgm:if name="Name312" axis="ch ch" ptType="node node" st="4 1" cnt="1 0" func="cnt" op="equ" val="1">
                            <dgm:alg type="cycle">
                              <dgm:param type="stAng" val="154"/>
                              <dgm:param type="ctrShpMap" val="fNode"/>
                            </dgm:alg>
                          </dgm:if>
                          <dgm:if name="Name313" axis="ch ch" ptType="node node" st="4 1" cnt="1 0" func="cnt" op="equ" val="2">
                            <dgm:alg type="cycle">
                              <dgm:param type="stAng" val="109"/>
                              <dgm:param type="spanAng" val="90"/>
                              <dgm:param type="ctrShpMap" val="fNode"/>
                            </dgm:alg>
                          </dgm:if>
                          <dgm:else name="Name314">
                            <dgm:alg type="cycle">
                              <dgm:param type="stAng" val="0"/>
                              <dgm:param type="spanAng" val="360"/>
                              <dgm:param type="ctrShpMap" val="fNode"/>
                            </dgm:alg>
                          </dgm:else>
                        </dgm:choose>
                      </dgm:if>
                      <dgm:else name="Name315"/>
                    </dgm:choose>
                  </dgm:if>
                  <dgm:else name="Name316">
                    <dgm:choose name="Name317">
                      <dgm:if name="Name318" axis="ch" ptType="node" func="cnt" op="equ" val="4">
                        <dgm:choose name="Name319">
                          <dgm:if name="Name320" axis="ch ch" ptType="node node" st="4 1" cnt="1 0" func="cnt" op="equ" val="1">
                            <dgm:alg type="cycle">
                              <dgm:param type="stAng" val="90"/>
                              <dgm:param type="ctrShpMap" val="fNode"/>
                            </dgm:alg>
                          </dgm:if>
                          <dgm:if name="Name321" axis="ch ch" ptType="node node" st="4 1" cnt="1 0" func="cnt" op="equ" val="2">
                            <dgm:alg type="cycle">
                              <dgm:param type="stAng" val="135"/>
                              <dgm:param type="spanAng" val="-90"/>
                              <dgm:param type="ctrShpMap" val="fNode"/>
                            </dgm:alg>
                          </dgm:if>
                          <dgm:else name="Name322">
                            <dgm:alg type="cycle">
                              <dgm:param type="stAng" val="157.5"/>
                              <dgm:param type="spanAng" val="-135"/>
                              <dgm:param type="ctrShpMap" val="fNode"/>
                            </dgm:alg>
                          </dgm:else>
                        </dgm:choose>
                      </dgm:if>
                      <dgm:if name="Name323" axis="ch" ptType="node" func="cnt" op="equ" val="5">
                        <dgm:choose name="Name324">
                          <dgm:if name="Name325" axis="ch ch" ptType="node node" st="4 1" cnt="1 0" func="cnt" op="equ" val="1">
                            <dgm:alg type="cycle">
                              <dgm:param type="stAng" val="144"/>
                              <dgm:param type="ctrShpMap" val="fNode"/>
                            </dgm:alg>
                          </dgm:if>
                          <dgm:if name="Name326" axis="ch ch" ptType="node node" st="4 1" cnt="1 0" func="cnt" op="equ" val="2">
                            <dgm:alg type="cycle">
                              <dgm:param type="stAng" val="189"/>
                              <dgm:param type="spanAng" val="-90"/>
                              <dgm:param type="ctrShpMap" val="fNode"/>
                            </dgm:alg>
                          </dgm:if>
                          <dgm:else name="Name327">
                            <dgm:alg type="cycle">
                              <dgm:param type="stAng" val="0"/>
                              <dgm:param type="spanAng" val="-360"/>
                              <dgm:param type="ctrShpMap" val="fNode"/>
                            </dgm:alg>
                          </dgm:else>
                        </dgm:choose>
                      </dgm:if>
                      <dgm:if name="Name328" axis="ch" ptType="node" func="cnt" op="equ" val="6">
                        <dgm:choose name="Name329">
                          <dgm:if name="Name330" axis="ch ch" ptType="node node" st="4 1" cnt="1 0" func="cnt" op="equ" val="1">
                            <dgm:alg type="cycle">
                              <dgm:param type="stAng" val="180"/>
                              <dgm:param type="ctrShpMap" val="fNode"/>
                            </dgm:alg>
                          </dgm:if>
                          <dgm:if name="Name331" axis="ch ch" ptType="node node" st="4 1" cnt="1 0" func="cnt" op="equ" val="2">
                            <dgm:alg type="cycle">
                              <dgm:param type="stAng" val="225"/>
                              <dgm:param type="spanAng" val="-90"/>
                              <dgm:param type="ctrShpMap" val="fNode"/>
                            </dgm:alg>
                          </dgm:if>
                          <dgm:else name="Name332">
                            <dgm:alg type="cycle">
                              <dgm:param type="stAng" val="0"/>
                              <dgm:param type="spanAng" val="-360"/>
                              <dgm:param type="ctrShpMap" val="fNode"/>
                            </dgm:alg>
                          </dgm:else>
                        </dgm:choose>
                      </dgm:if>
                      <dgm:if name="Name333" axis="ch" ptType="node" func="cnt" op="gte" val="7">
                        <dgm:choose name="Name334">
                          <dgm:if name="Name335" axis="ch ch" ptType="node node" st="4 1" cnt="1 0" func="cnt" op="equ" val="1">
                            <dgm:alg type="cycle">
                              <dgm:param type="stAng" val="205"/>
                              <dgm:param type="ctrShpMap" val="fNode"/>
                            </dgm:alg>
                          </dgm:if>
                          <dgm:if name="Name336" axis="ch ch" ptType="node node" st="4 1" cnt="1 0" func="cnt" op="equ" val="2">
                            <dgm:alg type="cycle">
                              <dgm:param type="stAng" val="250"/>
                              <dgm:param type="spanAng" val="-90"/>
                              <dgm:param type="ctrShpMap" val="fNode"/>
                            </dgm:alg>
                          </dgm:if>
                          <dgm:else name="Name337">
                            <dgm:alg type="cycle">
                              <dgm:param type="stAng" val="0"/>
                              <dgm:param type="spanAng" val="-360"/>
                              <dgm:param type="ctrShpMap" val="fNode"/>
                            </dgm:alg>
                          </dgm:else>
                        </dgm:choose>
                      </dgm:if>
                      <dgm:else name="Name338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339" axis="ch" ptType="node" st="4" cnt="1">
                  <dgm:layoutNode name="childCenter4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340" axis="ch">
                    <dgm:forEach name="Name341" axis="self" ptType="parTrans">
                      <dgm:layoutNode name="Name342">
                        <dgm:alg type="conn">
                          <dgm:param type="dim" val="1D"/>
                          <dgm:param type="begSty" val="noArr"/>
                          <dgm:param type="endSty" val="noArr"/>
                          <dgm:param type="begPts" val="auto"/>
                          <dgm:param type="endPts" val="auto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343" axis="self" ptType="node">
                      <dgm:layoutNode name="text4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344" axis="ch" ptType="parTrans" st="4" cnt="1">
                <dgm:layoutNode name="Name345">
                  <dgm:alg type="conn">
                    <dgm:param type="srcNode" val="textCenter"/>
                    <dgm:param type="dstNode" val="childCenter4"/>
                    <dgm:param type="dim" val="1D"/>
                    <dgm:param type="endSty" val="noArr"/>
                    <dgm:param type="begPts" val="auto"/>
                    <dgm:param type="endPts" val="auto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346"/>
          </dgm:choose>
          <dgm:choose name="Name347">
            <dgm:if name="Name348" axis="ch" ptType="node" func="cnt" op="gte" val="5">
              <dgm:layoutNode name="cycle_5">
                <dgm:choose name="Name349">
                  <dgm:if name="Name350" func="var" arg="dir" op="equ" val="norm">
                    <dgm:choose name="Name351">
                      <dgm:if name="Name352" axis="ch" ptType="node" func="cnt" op="equ" val="5">
                        <dgm:choose name="Name353">
                          <dgm:if name="Name354" axis="ch ch" ptType="node node" st="5 1" cnt="1 0" func="cnt" op="equ" val="1">
                            <dgm:alg type="cycle">
                              <dgm:param type="stAng" val="288"/>
                              <dgm:param type="ctrShpMap" val="fNode"/>
                            </dgm:alg>
                          </dgm:if>
                          <dgm:if name="Name355" axis="ch ch" ptType="node node" st="5 1" cnt="1 0" func="cnt" op="equ" val="2">
                            <dgm:alg type="cycle">
                              <dgm:param type="stAng" val="243"/>
                              <dgm:param type="spanAng" val="90"/>
                              <dgm:param type="ctrShpMap" val="fNode"/>
                            </dgm:alg>
                          </dgm:if>
                          <dgm:else name="Name356">
                            <dgm:alg type="cycle">
                              <dgm:param type="stAng" val="0"/>
                              <dgm:param type="spanAng" val="360"/>
                              <dgm:param type="ctrShpMap" val="fNode"/>
                            </dgm:alg>
                          </dgm:else>
                        </dgm:choose>
                      </dgm:if>
                      <dgm:if name="Name357" axis="ch" ptType="node" func="cnt" op="equ" val="6">
                        <dgm:choose name="Name358">
                          <dgm:if name="Name359" axis="ch ch" ptType="node node" st="5 1" cnt="1 0" func="cnt" op="equ" val="1">
                            <dgm:alg type="cycle">
                              <dgm:param type="stAng" val="240"/>
                              <dgm:param type="ctrShpMap" val="fNode"/>
                            </dgm:alg>
                          </dgm:if>
                          <dgm:if name="Name360" axis="ch ch" ptType="node node" st="5 1" cnt="1 0" func="cnt" op="equ" val="2">
                            <dgm:alg type="cycle">
                              <dgm:param type="stAng" val="195"/>
                              <dgm:param type="spanAng" val="90"/>
                              <dgm:param type="ctrShpMap" val="fNode"/>
                            </dgm:alg>
                          </dgm:if>
                          <dgm:else name="Name361">
                            <dgm:alg type="cycle">
                              <dgm:param type="stAng" val="0"/>
                              <dgm:param type="spanAng" val="360"/>
                              <dgm:param type="ctrShpMap" val="fNode"/>
                            </dgm:alg>
                          </dgm:else>
                        </dgm:choose>
                      </dgm:if>
                      <dgm:if name="Name362" axis="ch" ptType="node" func="cnt" op="gte" val="7">
                        <dgm:choose name="Name363">
                          <dgm:if name="Name364" axis="ch ch" ptType="node node" st="5 1" cnt="1 0" func="cnt" op="equ" val="1">
                            <dgm:alg type="cycle">
                              <dgm:param type="stAng" val="205"/>
                              <dgm:param type="ctrShpMap" val="fNode"/>
                            </dgm:alg>
                          </dgm:if>
                          <dgm:if name="Name365" axis="ch ch" ptType="node node" st="5 1" cnt="1 0" func="cnt" op="equ" val="2">
                            <dgm:alg type="cycle">
                              <dgm:param type="stAng" val="160"/>
                              <dgm:param type="spanAng" val="90"/>
                              <dgm:param type="ctrShpMap" val="fNode"/>
                            </dgm:alg>
                          </dgm:if>
                          <dgm:else name="Name366">
                            <dgm:alg type="cycle">
                              <dgm:param type="stAng" val="0"/>
                              <dgm:param type="spanAng" val="360"/>
                              <dgm:param type="ctrShpMap" val="fNode"/>
                            </dgm:alg>
                          </dgm:else>
                        </dgm:choose>
                      </dgm:if>
                      <dgm:else name="Name367"/>
                    </dgm:choose>
                  </dgm:if>
                  <dgm:else name="Name368">
                    <dgm:choose name="Name369">
                      <dgm:if name="Name370" axis="ch" ptType="node" func="cnt" op="equ" val="5">
                        <dgm:choose name="Name371">
                          <dgm:if name="Name372" axis="ch ch" ptType="node node" st="5 1" cnt="1 0" func="cnt" op="equ" val="1">
                            <dgm:alg type="cycle">
                              <dgm:param type="stAng" val="72"/>
                              <dgm:param type="ctrShpMap" val="fNode"/>
                            </dgm:alg>
                          </dgm:if>
                          <dgm:if name="Name373" axis="ch ch" ptType="node node" st="5 1" cnt="1 0" func="cnt" op="equ" val="2">
                            <dgm:alg type="cycle">
                              <dgm:param type="stAng" val="117"/>
                              <dgm:param type="spanAng" val="-90"/>
                              <dgm:param type="ctrShpMap" val="fNode"/>
                            </dgm:alg>
                          </dgm:if>
                          <dgm:else name="Name374">
                            <dgm:alg type="cycle">
                              <dgm:param type="stAng" val="0"/>
                              <dgm:param type="spanAng" val="-360"/>
                              <dgm:param type="ctrShpMap" val="fNode"/>
                            </dgm:alg>
                          </dgm:else>
                        </dgm:choose>
                      </dgm:if>
                      <dgm:if name="Name375" axis="ch" ptType="node" func="cnt" op="equ" val="6">
                        <dgm:choose name="Name376">
                          <dgm:if name="Name377" axis="ch ch" ptType="node node" st="5 1" cnt="1 0" func="cnt" op="equ" val="1">
                            <dgm:alg type="cycle">
                              <dgm:param type="stAng" val="120"/>
                              <dgm:param type="ctrShpMap" val="fNode"/>
                            </dgm:alg>
                          </dgm:if>
                          <dgm:if name="Name378" axis="ch ch" ptType="node node" st="5 1" cnt="1 0" func="cnt" op="equ" val="2">
                            <dgm:alg type="cycle">
                              <dgm:param type="stAng" val="165"/>
                              <dgm:param type="spanAng" val="-90"/>
                              <dgm:param type="ctrShpMap" val="fNode"/>
                            </dgm:alg>
                          </dgm:if>
                          <dgm:else name="Name379">
                            <dgm:alg type="cycle">
                              <dgm:param type="stAng" val="0"/>
                              <dgm:param type="spanAng" val="-360"/>
                              <dgm:param type="ctrShpMap" val="fNode"/>
                            </dgm:alg>
                          </dgm:else>
                        </dgm:choose>
                      </dgm:if>
                      <dgm:if name="Name380" axis="ch" ptType="node" func="cnt" op="gte" val="7">
                        <dgm:choose name="Name381">
                          <dgm:if name="Name382" axis="ch ch" ptType="node node" st="5 1" cnt="1 0" func="cnt" op="equ" val="1">
                            <dgm:alg type="cycle">
                              <dgm:param type="stAng" val="154"/>
                              <dgm:param type="ctrShpMap" val="fNode"/>
                            </dgm:alg>
                          </dgm:if>
                          <dgm:if name="Name383" axis="ch ch" ptType="node node" st="5 1" cnt="1 0" func="cnt" op="equ" val="2">
                            <dgm:alg type="cycle">
                              <dgm:param type="stAng" val="199"/>
                              <dgm:param type="spanAng" val="-90"/>
                              <dgm:param type="ctrShpMap" val="fNode"/>
                            </dgm:alg>
                          </dgm:if>
                          <dgm:else name="Name384">
                            <dgm:alg type="cycle">
                              <dgm:param type="stAng" val="0"/>
                              <dgm:param type="spanAng" val="-360"/>
                              <dgm:param type="ctrShpMap" val="fNode"/>
                            </dgm:alg>
                          </dgm:else>
                        </dgm:choose>
                      </dgm:if>
                      <dgm:else name="Name385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386" axis="ch" ptType="node" st="5" cnt="1">
                  <dgm:layoutNode name="childCenter5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387" axis="ch">
                    <dgm:forEach name="Name388" axis="self" ptType="parTrans">
                      <dgm:layoutNode name="Name389">
                        <dgm:alg type="conn">
                          <dgm:param type="dim" val="1D"/>
                          <dgm:param type="begSty" val="noArr"/>
                          <dgm:param type="endSty" val="noArr"/>
                          <dgm:param type="begPts" val="auto"/>
                          <dgm:param type="endPts" val="auto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390" axis="self" ptType="node">
                      <dgm:layoutNode name="text5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391" axis="ch" ptType="parTrans" st="5" cnt="1">
                <dgm:layoutNode name="Name392">
                  <dgm:alg type="conn">
                    <dgm:param type="srcNode" val="textCenter"/>
                    <dgm:param type="dstNode" val="childCenter5"/>
                    <dgm:param type="dim" val="1D"/>
                    <dgm:param type="endSty" val="noArr"/>
                    <dgm:param type="begPts" val="auto"/>
                    <dgm:param type="endPts" val="auto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393"/>
          </dgm:choose>
          <dgm:choose name="Name394">
            <dgm:if name="Name395" axis="ch" ptType="node" func="cnt" op="gte" val="6">
              <dgm:layoutNode name="cycle_6">
                <dgm:choose name="Name396">
                  <dgm:if name="Name397" func="var" arg="dir" op="equ" val="norm">
                    <dgm:choose name="Name398">
                      <dgm:if name="Name399" axis="ch" ptType="node" func="cnt" op="equ" val="6">
                        <dgm:choose name="Name400">
                          <dgm:if name="Name401" axis="ch ch" ptType="node node" st="6 1" cnt="1 0" func="cnt" op="equ" val="1">
                            <dgm:alg type="cycle">
                              <dgm:param type="stAng" val="300"/>
                              <dgm:param type="ctrShpMap" val="fNode"/>
                            </dgm:alg>
                          </dgm:if>
                          <dgm:if name="Name402" axis="ch ch" ptType="node node" st="6 1" cnt="1 0" func="cnt" op="equ" val="2">
                            <dgm:alg type="cycle">
                              <dgm:param type="stAng" val="255"/>
                              <dgm:param type="spanAng" val="90"/>
                              <dgm:param type="ctrShpMap" val="fNode"/>
                            </dgm:alg>
                          </dgm:if>
                          <dgm:else name="Name403">
                            <dgm:alg type="cycle">
                              <dgm:param type="stAng" val="0"/>
                              <dgm:param type="spanAng" val="360"/>
                              <dgm:param type="ctrShpMap" val="fNode"/>
                            </dgm:alg>
                          </dgm:else>
                        </dgm:choose>
                      </dgm:if>
                      <dgm:if name="Name404" axis="ch" ptType="node" func="cnt" op="gte" val="7">
                        <dgm:choose name="Name405">
                          <dgm:if name="Name406" axis="ch ch" ptType="node node" st="6 1" cnt="1 0" func="cnt" op="equ" val="1">
                            <dgm:alg type="cycle">
                              <dgm:param type="stAng" val="257"/>
                              <dgm:param type="ctrShpMap" val="fNode"/>
                            </dgm:alg>
                          </dgm:if>
                          <dgm:if name="Name407" axis="ch ch" ptType="node node" st="6 1" cnt="1 0" func="cnt" op="equ" val="2">
                            <dgm:alg type="cycle">
                              <dgm:param type="stAng" val="212"/>
                              <dgm:param type="spanAng" val="90"/>
                              <dgm:param type="ctrShpMap" val="fNode"/>
                            </dgm:alg>
                          </dgm:if>
                          <dgm:else name="Name408">
                            <dgm:alg type="cycle">
                              <dgm:param type="stAng" val="0"/>
                              <dgm:param type="spanAng" val="360"/>
                              <dgm:param type="ctrShpMap" val="fNode"/>
                            </dgm:alg>
                          </dgm:else>
                        </dgm:choose>
                      </dgm:if>
                      <dgm:else name="Name409"/>
                    </dgm:choose>
                  </dgm:if>
                  <dgm:else name="Name410">
                    <dgm:choose name="Name411">
                      <dgm:if name="Name412" axis="ch" ptType="node" func="cnt" op="equ" val="6">
                        <dgm:choose name="Name413">
                          <dgm:if name="Name414" axis="ch ch" ptType="node node" st="6 1" cnt="1 0" func="cnt" op="equ" val="1">
                            <dgm:alg type="cycle">
                              <dgm:param type="stAng" val="60"/>
                              <dgm:param type="ctrShpMap" val="fNode"/>
                            </dgm:alg>
                          </dgm:if>
                          <dgm:if name="Name415" axis="ch ch" ptType="node node" st="6 1" cnt="1 0" func="cnt" op="equ" val="2">
                            <dgm:alg type="cycle">
                              <dgm:param type="stAng" val="105"/>
                              <dgm:param type="spanAng" val="-90"/>
                              <dgm:param type="ctrShpMap" val="fNode"/>
                            </dgm:alg>
                          </dgm:if>
                          <dgm:else name="Name416">
                            <dgm:alg type="cycle">
                              <dgm:param type="stAng" val="0"/>
                              <dgm:param type="spanAng" val="-360"/>
                              <dgm:param type="ctrShpMap" val="fNode"/>
                            </dgm:alg>
                          </dgm:else>
                        </dgm:choose>
                      </dgm:if>
                      <dgm:if name="Name417" axis="ch" ptType="node" func="cnt" op="gte" val="7">
                        <dgm:choose name="Name418">
                          <dgm:if name="Name419" axis="ch ch" ptType="node node" st="6 1" cnt="1 0" func="cnt" op="equ" val="1">
                            <dgm:alg type="cycle">
                              <dgm:param type="stAng" val="102"/>
                              <dgm:param type="ctrShpMap" val="fNode"/>
                            </dgm:alg>
                          </dgm:if>
                          <dgm:if name="Name420" axis="ch ch" ptType="node node" st="6 1" cnt="1 0" func="cnt" op="equ" val="2">
                            <dgm:alg type="cycle">
                              <dgm:param type="stAng" val="147"/>
                              <dgm:param type="spanAng" val="-90"/>
                              <dgm:param type="ctrShpMap" val="fNode"/>
                            </dgm:alg>
                          </dgm:if>
                          <dgm:else name="Name421">
                            <dgm:alg type="cycle">
                              <dgm:param type="stAng" val="0"/>
                              <dgm:param type="spanAng" val="-360"/>
                              <dgm:param type="ctrShpMap" val="fNode"/>
                            </dgm:alg>
                          </dgm:else>
                        </dgm:choose>
                      </dgm:if>
                      <dgm:else name="Name422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423" axis="ch" ptType="node" st="6" cnt="1">
                  <dgm:layoutNode name="childCenter6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424" axis="ch">
                    <dgm:forEach name="Name425" axis="self" ptType="parTrans">
                      <dgm:layoutNode name="Name426">
                        <dgm:alg type="conn">
                          <dgm:param type="dim" val="1D"/>
                          <dgm:param type="begSty" val="noArr"/>
                          <dgm:param type="endSty" val="noArr"/>
                          <dgm:param type="begPts" val="auto"/>
                          <dgm:param type="endPts" val="auto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427" axis="self" ptType="node">
                      <dgm:layoutNode name="text6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428" axis="ch" ptType="parTrans" st="6" cnt="1">
                <dgm:layoutNode name="Name429">
                  <dgm:alg type="conn">
                    <dgm:param type="srcNode" val="textCenter"/>
                    <dgm:param type="dstNode" val="childCenter6"/>
                    <dgm:param type="dim" val="1D"/>
                    <dgm:param type="endSty" val="noArr"/>
                    <dgm:param type="begPts" val="auto"/>
                    <dgm:param type="endPts" val="auto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430"/>
          </dgm:choose>
          <dgm:choose name="Name431">
            <dgm:if name="Name432" axis="ch" ptType="node" func="cnt" op="gte" val="7">
              <dgm:layoutNode name="cycle_7">
                <dgm:choose name="Name433">
                  <dgm:if name="Name434" func="var" arg="dir" op="equ" val="norm">
                    <dgm:choose name="Name435">
                      <dgm:if name="Name436" axis="ch" ptType="node" func="cnt" op="gte" val="7">
                        <dgm:choose name="Name437">
                          <dgm:if name="Name438" axis="ch ch" ptType="node node" st="7 1" cnt="1 0" func="cnt" op="equ" val="1">
                            <dgm:alg type="cycle">
                              <dgm:param type="stAng" val="308"/>
                              <dgm:param type="ctrShpMap" val="fNode"/>
                            </dgm:alg>
                          </dgm:if>
                          <dgm:if name="Name439" axis="ch ch" ptType="node node" st="7 1" cnt="1 0" func="cnt" op="equ" val="2">
                            <dgm:alg type="cycle">
                              <dgm:param type="stAng" val="263"/>
                              <dgm:param type="spanAng" val="90"/>
                              <dgm:param type="ctrShpMap" val="fNode"/>
                            </dgm:alg>
                          </dgm:if>
                          <dgm:else name="Name440">
                            <dgm:alg type="cycle">
                              <dgm:param type="stAng" val="0"/>
                              <dgm:param type="spanAng" val="360"/>
                              <dgm:param type="ctrShpMap" val="fNode"/>
                            </dgm:alg>
                          </dgm:else>
                        </dgm:choose>
                      </dgm:if>
                      <dgm:else name="Name441"/>
                    </dgm:choose>
                  </dgm:if>
                  <dgm:else name="Name442">
                    <dgm:choose name="Name443">
                      <dgm:if name="Name444" axis="ch" ptType="node" func="cnt" op="gte" val="7">
                        <dgm:choose name="Name445">
                          <dgm:if name="Name446" axis="ch ch" ptType="node node" st="7 1" cnt="1 0" func="cnt" op="equ" val="1">
                            <dgm:alg type="cycle">
                              <dgm:param type="stAng" val="51"/>
                              <dgm:param type="ctrShpMap" val="fNode"/>
                            </dgm:alg>
                          </dgm:if>
                          <dgm:if name="Name447" axis="ch ch" ptType="node node" st="7 1" cnt="1 0" func="cnt" op="equ" val="2">
                            <dgm:alg type="cycle">
                              <dgm:param type="stAng" val="96"/>
                              <dgm:param type="spanAng" val="-90"/>
                              <dgm:param type="ctrShpMap" val="fNode"/>
                            </dgm:alg>
                          </dgm:if>
                          <dgm:else name="Name448">
                            <dgm:alg type="cycle">
                              <dgm:param type="stAng" val="0"/>
                              <dgm:param type="spanAng" val="-360"/>
                              <dgm:param type="ctrShpMap" val="fNode"/>
                            </dgm:alg>
                          </dgm:else>
                        </dgm:choose>
                      </dgm:if>
                      <dgm:else name="Name449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450" axis="ch" ptType="node" st="7" cnt="1">
                  <dgm:layoutNode name="childCenter7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451" axis="ch">
                    <dgm:forEach name="Name452" axis="self" ptType="parTrans">
                      <dgm:layoutNode name="Name453">
                        <dgm:alg type="conn">
                          <dgm:param type="dim" val="1D"/>
                          <dgm:param type="begSty" val="noArr"/>
                          <dgm:param type="endSty" val="noArr"/>
                          <dgm:param type="begPts" val="auto"/>
                          <dgm:param type="endPts" val="auto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454" axis="self" ptType="node">
                      <dgm:layoutNode name="text7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455" axis="ch" ptType="parTrans" st="7" cnt="1">
                <dgm:layoutNode name="Name456">
                  <dgm:alg type="conn">
                    <dgm:param type="srcNode" val="textCenter"/>
                    <dgm:param type="dstNode" val="childCenter7"/>
                    <dgm:param type="dim" val="1D"/>
                    <dgm:param type="endSty" val="noArr"/>
                    <dgm:param type="begPts" val="auto"/>
                    <dgm:param type="endPts" val="auto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45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2"/>
            </p:custDataLst>
          </p:nvPr>
        </p:nvSpPr>
        <p:spPr>
          <a:xfrm>
            <a:off x="5536565" y="808355"/>
            <a:ext cx="6470015" cy="257048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3"/>
            </p:custDataLst>
          </p:nvPr>
        </p:nvSpPr>
        <p:spPr>
          <a:xfrm>
            <a:off x="5394325" y="3507740"/>
            <a:ext cx="6183630" cy="1472565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5262245" y="499110"/>
            <a:ext cx="6647180" cy="705485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5375910" y="1555115"/>
            <a:ext cx="6712585" cy="4759325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5704840" y="757555"/>
            <a:ext cx="4987290" cy="76708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经典语录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229985" y="3183890"/>
            <a:ext cx="5818505" cy="86741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单击此处编辑文本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330" y="1555115"/>
            <a:ext cx="5233035" cy="4608195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608400" y="608400"/>
            <a:ext cx="10969200" cy="705600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9" Type="http://schemas.openxmlformats.org/officeDocument/2006/relationships/theme" Target="../theme/theme1.xml"/><Relationship Id="rId18" Type="http://schemas.openxmlformats.org/officeDocument/2006/relationships/tags" Target="../tags/tag60.xml"/><Relationship Id="rId17" Type="http://schemas.openxmlformats.org/officeDocument/2006/relationships/image" Target="../media/image3.jpeg"/><Relationship Id="rId16" Type="http://schemas.openxmlformats.org/officeDocument/2006/relationships/image" Target="../media/image2.jpeg"/><Relationship Id="rId15" Type="http://schemas.openxmlformats.org/officeDocument/2006/relationships/image" Target="../media/image1.jpeg"/><Relationship Id="rId14" Type="http://schemas.openxmlformats.org/officeDocument/2006/relationships/tags" Target="../tags/tag59.xml"/><Relationship Id="rId13" Type="http://schemas.openxmlformats.org/officeDocument/2006/relationships/tags" Target="../tags/tag58.xml"/><Relationship Id="rId12" Type="http://schemas.openxmlformats.org/officeDocument/2006/relationships/tags" Target="../tags/tag57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2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3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4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矩形 6"/>
          <p:cNvSpPr/>
          <p:nvPr userDrawn="1"/>
        </p:nvSpPr>
        <p:spPr>
          <a:xfrm>
            <a:off x="-12700" y="0"/>
            <a:ext cx="12205335" cy="460375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1270" y="6559550"/>
            <a:ext cx="12070080" cy="320675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 userDrawn="1"/>
        </p:nvSpPr>
        <p:spPr>
          <a:xfrm>
            <a:off x="139065" y="0"/>
            <a:ext cx="137604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b="1">
                <a:latin typeface="方正粗黑宋简体" panose="02000000000000000000" charset="-122"/>
                <a:ea typeface="方正粗黑宋简体" panose="02000000000000000000" charset="-122"/>
              </a:rPr>
              <a:t>PART</a:t>
            </a:r>
            <a:endParaRPr lang="en-US" altLang="zh-CN" sz="2400" b="1">
              <a:latin typeface="方正粗黑宋简体" panose="02000000000000000000" charset="-122"/>
              <a:ea typeface="方正粗黑宋简体" panose="02000000000000000000" charset="-122"/>
            </a:endParaRPr>
          </a:p>
        </p:txBody>
      </p:sp>
      <p:sp>
        <p:nvSpPr>
          <p:cNvPr id="11" name="文本框 10" descr="7b0a20202020227461726765744d6f64756c65223a202270726f636573734f6e6c696e65466f6e7473220a7d0a"/>
          <p:cNvSpPr txBox="1"/>
          <p:nvPr userDrawn="1"/>
        </p:nvSpPr>
        <p:spPr>
          <a:xfrm>
            <a:off x="9452610" y="31115"/>
            <a:ext cx="182499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 u="sng">
                <a:latin typeface="汉仪颜楷简" panose="00020600040101010101" charset="-122"/>
                <a:ea typeface="汉仪颜楷简" panose="00020600040101010101" charset="-122"/>
                <a:sym typeface="汉仪颜楷简" panose="00020600040101010101" charset="-122"/>
              </a:rPr>
              <a:t>读书交流</a:t>
            </a:r>
            <a:endParaRPr lang="zh-CN" altLang="en-US" sz="2000" u="sng">
              <a:latin typeface="汉仪颜楷简" panose="00020600040101010101" charset="-122"/>
              <a:ea typeface="汉仪颜楷简" panose="00020600040101010101" charset="-122"/>
              <a:sym typeface="汉仪颜楷简" panose="00020600040101010101" charset="-122"/>
            </a:endParaRPr>
          </a:p>
        </p:txBody>
      </p:sp>
      <p:pic>
        <p:nvPicPr>
          <p:cNvPr id="100" name="图片 99"/>
          <p:cNvPicPr/>
          <p:nvPr userDrawn="1"/>
        </p:nvPicPr>
        <p:blipFill>
          <a:blip r:embed="rId15"/>
          <a:stretch>
            <a:fillRect/>
          </a:stretch>
        </p:blipFill>
        <p:spPr>
          <a:xfrm>
            <a:off x="-12700" y="460375"/>
            <a:ext cx="3417570" cy="297688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1"/>
          <p:cNvPicPr/>
          <p:nvPr userDrawn="1"/>
        </p:nvPicPr>
        <p:blipFill>
          <a:blip r:embed="rId16"/>
          <a:stretch>
            <a:fillRect/>
          </a:stretch>
        </p:blipFill>
        <p:spPr>
          <a:xfrm>
            <a:off x="1270" y="3437255"/>
            <a:ext cx="3402965" cy="3124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1" name="图片 100"/>
          <p:cNvPicPr/>
          <p:nvPr userDrawn="1"/>
        </p:nvPicPr>
        <p:blipFill>
          <a:blip r:embed="rId17">
            <a:alphaModFix amt="20000"/>
          </a:blip>
          <a:stretch>
            <a:fillRect/>
          </a:stretch>
        </p:blipFill>
        <p:spPr>
          <a:xfrm>
            <a:off x="3403600" y="460375"/>
            <a:ext cx="8788400" cy="610108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 userDrawn="1"/>
        </p:nvSpPr>
        <p:spPr>
          <a:xfrm>
            <a:off x="4697095" y="45720"/>
            <a:ext cx="279844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汇报人：盐池一中马晟原</a:t>
            </a:r>
            <a:endParaRPr lang="en-US" altLang="zh-CN"/>
          </a:p>
        </p:txBody>
      </p:sp>
    </p:spTree>
    <p:custDataLst>
      <p:tags r:id="rId18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6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72.xml"/><Relationship Id="rId1" Type="http://schemas.openxmlformats.org/officeDocument/2006/relationships/image" Target="../media/image7.png"/></Relationships>
</file>

<file path=ppt/slides/_rels/slide1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tags" Target="../tags/tag73.xml"/><Relationship Id="rId5" Type="http://schemas.microsoft.com/office/2007/relationships/diagramDrawing" Target="../diagrams/drawing1.xml"/><Relationship Id="rId4" Type="http://schemas.openxmlformats.org/officeDocument/2006/relationships/diagramColors" Target="../diagrams/colors1.xml"/><Relationship Id="rId3" Type="http://schemas.openxmlformats.org/officeDocument/2006/relationships/diagramQuickStyle" Target="../diagrams/quickStyle1.xml"/><Relationship Id="rId2" Type="http://schemas.openxmlformats.org/officeDocument/2006/relationships/diagramLayout" Target="../diagrams/layout1.xml"/><Relationship Id="rId1" Type="http://schemas.openxmlformats.org/officeDocument/2006/relationships/diagramData" Target="../diagrams/data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7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75.xml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tags" Target="../tags/tag77.xml"/><Relationship Id="rId2" Type="http://schemas.openxmlformats.org/officeDocument/2006/relationships/image" Target="../media/image8.png"/><Relationship Id="rId1" Type="http://schemas.openxmlformats.org/officeDocument/2006/relationships/tags" Target="../tags/tag7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78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79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62.xml"/><Relationship Id="rId2" Type="http://schemas.openxmlformats.org/officeDocument/2006/relationships/image" Target="../media/image5.png"/><Relationship Id="rId1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3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6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 descr="7b0a20202020227461726765744d6f64756c65223a202270726f636573734f6e6c696e65466f6e7473220a7d0a"/>
          <p:cNvSpPr txBox="1"/>
          <p:nvPr/>
        </p:nvSpPr>
        <p:spPr>
          <a:xfrm>
            <a:off x="9452610" y="31115"/>
            <a:ext cx="34874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 u="sng">
                <a:latin typeface="汉仪颜楷简" panose="00020600040101010101" charset="-122"/>
                <a:ea typeface="汉仪颜楷简" panose="00020600040101010101" charset="-122"/>
                <a:sym typeface="汉仪颜楷简" panose="00020600040101010101" charset="-122"/>
              </a:rPr>
              <a:t>读书交流</a:t>
            </a:r>
            <a:endParaRPr lang="zh-CN" altLang="en-US" sz="2000" u="sng">
              <a:latin typeface="汉仪颜楷简" panose="00020600040101010101" charset="-122"/>
              <a:ea typeface="汉仪颜楷简" panose="00020600040101010101" charset="-122"/>
              <a:sym typeface="汉仪颜楷简" panose="00020600040101010101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675630" y="821690"/>
            <a:ext cx="492569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知更鸟</a:t>
            </a:r>
            <a:endParaRPr lang="zh-CN" altLang="en-US" sz="400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5776595" y="1663700"/>
            <a:ext cx="5652135" cy="45231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           </a:t>
            </a:r>
            <a:r>
              <a:rPr lang="zh-CN" altLang="en-US" sz="3600">
                <a:latin typeface="黑体" panose="02010609060101010101" charset="-122"/>
                <a:ea typeface="黑体" panose="02010609060101010101" charset="-122"/>
              </a:rPr>
              <a:t>根据英国古老传说，知更鸟的羽毛本来是啡色，当耶稣被钉十字架时，它飞往耶稣耳边唱歌纾缓耶稣的痛楚，耶稣身上的血于是染在知更鸟身上，自此它胸脯羽毛的颜色便变为鲜红色</a:t>
            </a:r>
            <a:endParaRPr lang="zh-CN" altLang="en-US" sz="3600">
              <a:latin typeface="黑体" panose="02010609060101010101" charset="-122"/>
              <a:ea typeface="黑体" panose="02010609060101010101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4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5" grpId="1"/>
      <p:bldP spid="16" grpId="0"/>
      <p:bldP spid="16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41535" y="608400"/>
            <a:ext cx="10969200" cy="705600"/>
          </a:xfrm>
        </p:spPr>
        <p:txBody>
          <a:bodyPr/>
          <a:p>
            <a:r>
              <a:rPr lang="zh-CN" altLang="en-US"/>
              <a:t>人物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379085" y="1608455"/>
            <a:ext cx="6812915" cy="4874895"/>
          </a:xfrm>
        </p:spPr>
        <p:txBody>
          <a:bodyPr/>
          <a:p>
            <a:r>
              <a:rPr lang="zh-CN" altLang="en-US" sz="2400" b="1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</a:rPr>
              <a:t>阿瑟·布·拉德利</a:t>
            </a:r>
            <a:endParaRPr lang="zh-CN" altLang="en-US" sz="2400" b="1">
              <a:gradFill>
                <a:gsLst>
                  <a:gs pos="0">
                    <a:srgbClr val="E30000"/>
                  </a:gs>
                  <a:gs pos="100000">
                    <a:srgbClr val="760303"/>
                  </a:gs>
                </a:gsLst>
                <a:lin scaled="0"/>
              </a:gradFill>
            </a:endParaRPr>
          </a:p>
          <a:p>
            <a:r>
              <a:rPr lang="zh-CN" altLang="en-US">
                <a:solidFill>
                  <a:srgbClr val="0070C0"/>
                </a:solidFill>
              </a:rPr>
              <a:t>一名足不出户的隐士，在危急关头挺身而出，救出了孩子们。</a:t>
            </a:r>
            <a:r>
              <a:rPr lang="zh-CN" altLang="en-US" u="sng">
                <a:solidFill>
                  <a:srgbClr val="0070C0"/>
                </a:solidFill>
              </a:rPr>
              <a:t>他是善良的象征</a:t>
            </a:r>
            <a:r>
              <a:rPr lang="zh-CN" altLang="en-US">
                <a:solidFill>
                  <a:srgbClr val="0070C0"/>
                </a:solidFill>
              </a:rPr>
              <a:t>．但他的善良最初却被令人毛骨悚然的气氛笼罩着，他的足不出户，也与世界外的迂腐有关</a:t>
            </a:r>
            <a:endParaRPr lang="zh-CN" altLang="en-US">
              <a:solidFill>
                <a:srgbClr val="0070C0"/>
              </a:solidFill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airplan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3" grpId="1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883275" y="569595"/>
            <a:ext cx="6647180" cy="705485"/>
          </a:xfrm>
        </p:spPr>
        <p:txBody>
          <a:bodyPr/>
          <a:p>
            <a:r>
              <a:rPr lang="zh-CN" altLang="en-US"/>
              <a:t>人物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 sz="2400" b="1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</a:rPr>
              <a:t>鲍勃·尤厄尔</a:t>
            </a:r>
            <a:endParaRPr lang="zh-CN" altLang="en-US" sz="2400" b="1">
              <a:gradFill>
                <a:gsLst>
                  <a:gs pos="0">
                    <a:srgbClr val="E30000"/>
                  </a:gs>
                  <a:gs pos="100000">
                    <a:srgbClr val="760303"/>
                  </a:gs>
                </a:gsLst>
                <a:lin scaled="0"/>
              </a:gradFill>
            </a:endParaRPr>
          </a:p>
          <a:p>
            <a:r>
              <a:rPr lang="zh-CN" altLang="en-US">
                <a:solidFill>
                  <a:srgbClr val="0070C0"/>
                </a:solidFill>
              </a:rPr>
              <a:t>一个醉鬼，他一直失业，他的家属于最贫困之列。他明知不对，却仍然诬告汤姆·鲁滨逊强奸他女儿。他代表着美国南方黑暗的一面：</a:t>
            </a:r>
            <a:r>
              <a:rPr lang="zh-CN" altLang="en-US" u="sng">
                <a:solidFill>
                  <a:srgbClr val="0070C0"/>
                </a:solidFill>
              </a:rPr>
              <a:t>无知、贫困、邋遢、内心充满了种族偏见和仇恨</a:t>
            </a:r>
            <a:r>
              <a:rPr lang="zh-CN" altLang="en-US">
                <a:solidFill>
                  <a:srgbClr val="0070C0"/>
                </a:solidFill>
              </a:rPr>
              <a:t>。</a:t>
            </a:r>
            <a:endParaRPr lang="zh-CN" altLang="en-US">
              <a:solidFill>
                <a:srgbClr val="0070C0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709285" y="3761105"/>
            <a:ext cx="6213475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世界上就是有那么一类人，他们——他们只顾担心来世，根本不去学习在今生如何做人。</a:t>
            </a:r>
            <a:endParaRPr lang="zh-CN" altLang="en-US" sz="36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3" grpId="1" build="p"/>
      <p:bldP spid="4" grpId="0"/>
      <p:bldP spid="4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953760" y="554990"/>
            <a:ext cx="6647180" cy="705485"/>
          </a:xfrm>
        </p:spPr>
        <p:txBody>
          <a:bodyPr/>
          <a:p>
            <a:r>
              <a:rPr lang="zh-CN" altLang="en-US"/>
              <a:t>人物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 sz="2800" b="1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</a:rPr>
              <a:t>汤姆·鲁滨逊</a:t>
            </a:r>
            <a:endParaRPr lang="zh-CN" altLang="en-US" sz="2800" b="1">
              <a:gradFill>
                <a:gsLst>
                  <a:gs pos="0">
                    <a:srgbClr val="E30000"/>
                  </a:gs>
                  <a:gs pos="100000">
                    <a:srgbClr val="760303"/>
                  </a:gs>
                </a:gsLst>
                <a:lin scaled="0"/>
              </a:gradFill>
            </a:endParaRPr>
          </a:p>
          <a:p>
            <a:r>
              <a:rPr lang="zh-CN" altLang="en-US">
                <a:solidFill>
                  <a:srgbClr val="0070C0"/>
                </a:solidFill>
              </a:rPr>
              <a:t>他被诬陷犯有强奸罪。最终在逃跑中被射杀。他也是一只“反舌鸟”——什么坏事都没做，只是“用它们的心唱歌给我们听”。他象征了</a:t>
            </a:r>
            <a:r>
              <a:rPr lang="zh-CN" altLang="en-US" b="1" u="sng">
                <a:solidFill>
                  <a:srgbClr val="0070C0"/>
                </a:solidFill>
              </a:rPr>
              <a:t>天真会被罪恶吞噬</a:t>
            </a:r>
            <a:r>
              <a:rPr lang="zh-CN" altLang="en-US">
                <a:solidFill>
                  <a:srgbClr val="0070C0"/>
                </a:solidFill>
              </a:rPr>
              <a:t>。</a:t>
            </a:r>
            <a:r>
              <a:rPr lang="zh-CN" altLang="en-US"/>
              <a:t>　</a:t>
            </a:r>
            <a:endParaRPr lang="zh-CN" altLang="en-US"/>
          </a:p>
        </p:txBody>
      </p:sp>
      <p:pic>
        <p:nvPicPr>
          <p:cNvPr id="4" name="图片 3" descr="(NJGBC1$KK3RP4DD(3L5EQC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99785" y="3712210"/>
            <a:ext cx="6031230" cy="1804035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3" grpId="1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699760" y="584200"/>
            <a:ext cx="6647180" cy="705485"/>
          </a:xfrm>
        </p:spPr>
        <p:txBody>
          <a:bodyPr/>
          <a:p>
            <a:r>
              <a:rPr lang="zh-CN" altLang="en-US"/>
              <a:t>重要配角</a:t>
            </a:r>
            <a:endParaRPr lang="zh-CN" altLang="en-US"/>
          </a:p>
        </p:txBody>
      </p:sp>
      <p:graphicFrame>
        <p:nvGraphicFramePr>
          <p:cNvPr id="4" name="图示 3"/>
          <p:cNvGraphicFramePr/>
          <p:nvPr/>
        </p:nvGraphicFramePr>
        <p:xfrm>
          <a:off x="4557395" y="1494790"/>
          <a:ext cx="8155940" cy="445897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</p:spTree>
    <p:custDataLst>
      <p:tags r:id="rId6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comb/>
      </p:transition>
    </mc:Choice>
    <mc:Fallback>
      <p:transition spd="slow">
        <p:comb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>
                <a:sym typeface="+mn-ea"/>
              </a:rPr>
              <a:t>杜博斯太太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479415" y="1663065"/>
            <a:ext cx="6712585" cy="3531870"/>
          </a:xfrm>
        </p:spPr>
        <p:txBody>
          <a:bodyPr>
            <a:normAutofit/>
          </a:bodyPr>
          <a:p>
            <a:r>
              <a:rPr lang="zh-CN" altLang="en-US"/>
              <a:t>“她说，她要干干净净地离开这个世界，不亏欠任何人，也不依赖任何东西。杰姆，一个人要是病到她那种程度，随便用什么来缓解病痛都是无可厚非的，但她却不肯。她说，她一定要在离开人世之前戒掉吗啡，她也确实是这么做的。”</a:t>
            </a:r>
            <a:endParaRPr lang="zh-CN" altLang="en-US"/>
          </a:p>
          <a:p>
            <a:r>
              <a:rPr lang="zh-CN" altLang="en-US"/>
              <a:t>杜博斯太太赢了，全凭她那九十八磅重的身躯。用她的话来说，她死得无牵无挂，不亏欠任何人，也不依赖任何东西。她是我见过的最勇敢的人。</a:t>
            </a:r>
            <a:endParaRPr lang="zh-CN" altLang="en-US"/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卡波妮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lnSpcReduction="20000"/>
          </a:bodyPr>
          <a:p>
            <a:r>
              <a:rPr lang="zh-CN" altLang="en-US"/>
              <a:t>她斜着眼睛望着我时，两眼周围的皱纹更深了。“有些人家的吃法跟我们不一样，”她气呼呼地说，“没人叫你在吃饭时对他们的吃法表示不满。人家是你的客人，他即使要把桌布吃掉，你也让他吃好了，听见了没有?”</a:t>
            </a:r>
            <a:endParaRPr lang="zh-CN" altLang="en-US"/>
          </a:p>
          <a:p>
            <a:r>
              <a:rPr lang="zh-CN" altLang="en-US"/>
              <a:t>“你给我住嘴，不管他是谁，只要进了这扇门，就是你的客人。告诉你，别让我再听见你责怪人家怎么样怎么样，好象你自己多高贵，多了不起似的。你们家的人可能比坎宁安家的人强一点，但你不能因为这个就可以侮辱人家——如果你不适宜在桌上吃饭的话，你可以坐在这儿，在厨房吃！”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3698240" y="1638300"/>
            <a:ext cx="156400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/>
              <a:t>午饭事件</a:t>
            </a:r>
            <a:endParaRPr lang="zh-CN" altLang="en-US" b="1"/>
          </a:p>
          <a:p>
            <a:r>
              <a:rPr lang="zh-CN" altLang="en-US" b="1"/>
              <a:t>教堂祭祀事件</a:t>
            </a:r>
            <a:endParaRPr lang="zh-CN" altLang="en-US" b="1"/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502275" y="837565"/>
            <a:ext cx="4987290" cy="767080"/>
          </a:xfrm>
        </p:spPr>
        <p:txBody>
          <a:bodyPr>
            <a:normAutofit fontScale="90000"/>
          </a:bodyPr>
          <a:p>
            <a:r>
              <a:rPr lang="zh-CN" altLang="en-US"/>
              <a:t>经典语录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5502275" y="1604645"/>
            <a:ext cx="5818505" cy="2052320"/>
          </a:xfrm>
        </p:spPr>
        <p:txBody>
          <a:bodyPr>
            <a:normAutofit/>
          </a:bodyPr>
          <a:p>
            <a:r>
              <a:rPr lang="en-US" altLang="zh-CN"/>
              <a:t>     </a:t>
            </a:r>
            <a:r>
              <a:rPr lang="zh-CN" altLang="en-US"/>
              <a:t>你射杀多少蓝鸟都没关系，但要记住，</a:t>
            </a:r>
            <a:r>
              <a:rPr lang="zh-CN" altLang="en-US" u="sng">
                <a:solidFill>
                  <a:srgbClr val="FF0000"/>
                </a:solidFill>
              </a:rPr>
              <a:t>杀死一只知更鸟就是一桩罪。知更鸟只唱歌给我们听，什么坏事也不做。</a:t>
            </a:r>
            <a:r>
              <a:rPr lang="zh-CN" altLang="en-US"/>
              <a:t>它们不吃人们园子里的花果蔬菜，不在玉米仓里做窝，</a:t>
            </a:r>
            <a:r>
              <a:rPr lang="zh-CN" altLang="en-US" u="sng">
                <a:solidFill>
                  <a:srgbClr val="FF0000"/>
                </a:solidFill>
              </a:rPr>
              <a:t>它们只是衷心地为我们唱歌。这就是为什么说杀死一只知更鸟就是一桩罪恶。</a:t>
            </a:r>
            <a:endParaRPr lang="zh-CN" altLang="en-US" u="sng">
              <a:solidFill>
                <a:srgbClr val="FF0000"/>
              </a:solidFill>
            </a:endParaRPr>
          </a:p>
        </p:txBody>
      </p:sp>
      <p:pic>
        <p:nvPicPr>
          <p:cNvPr id="4" name="图片 3" descr="JRW{TRM2C`5TS%6]4KC1[)H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5639435" y="3463290"/>
            <a:ext cx="3240405" cy="293687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9380855" y="4156075"/>
            <a:ext cx="146748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>
                <a:latin typeface="方正粗黑宋简体" panose="02000000000000000000" charset="-122"/>
                <a:ea typeface="方正粗黑宋简体" panose="02000000000000000000" charset="-122"/>
              </a:rPr>
              <a:t>一语双关</a:t>
            </a:r>
            <a:endParaRPr lang="zh-CN" altLang="en-US" sz="3600">
              <a:latin typeface="方正粗黑宋简体" panose="02000000000000000000" charset="-122"/>
              <a:ea typeface="方正粗黑宋简体" panose="02000000000000000000" charset="-122"/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05475" y="1490980"/>
            <a:ext cx="4987290" cy="767080"/>
          </a:xfrm>
        </p:spPr>
        <p:txBody>
          <a:bodyPr>
            <a:normAutofit fontScale="90000"/>
          </a:bodyPr>
          <a:p>
            <a:r>
              <a:rPr lang="zh-CN" altLang="en-US">
                <a:sym typeface="+mn-ea"/>
              </a:rPr>
              <a:t>经典语录</a:t>
            </a:r>
            <a:br>
              <a:rPr lang="zh-CN" altLang="en-US"/>
            </a:b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5553075" y="1645285"/>
            <a:ext cx="5818505" cy="4831080"/>
          </a:xfrm>
        </p:spPr>
        <p:txBody>
          <a:bodyPr>
            <a:normAutofit fontScale="25000"/>
          </a:bodyPr>
          <a:p>
            <a:r>
              <a:rPr lang="en-US" altLang="zh-CN"/>
              <a:t>   </a:t>
            </a:r>
            <a:r>
              <a:rPr lang="en-US" altLang="zh-CN" b="1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 </a:t>
            </a:r>
            <a:r>
              <a:rPr lang="en-US" altLang="zh-CN" sz="8000" b="1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   </a:t>
            </a:r>
            <a:r>
              <a:rPr lang="zh-CN" altLang="en-US" sz="8000" b="1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我在接受他人之前，首先要接受自己。有一种东西不能遵循从众原则，那就是人的良心。</a:t>
            </a:r>
            <a:endParaRPr lang="zh-CN" altLang="en-US" sz="8000" b="1"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  <a:p>
            <a:r>
              <a:rPr lang="en-US" altLang="zh-CN" sz="8000" b="1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     </a:t>
            </a:r>
            <a:r>
              <a:rPr lang="zh-CN" altLang="en-US" sz="8000" b="1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勇敢就是，在你还没开始的时候就知道自己注定会输，但依然义无反顾地去做，并且不管发生什么都坚持到底。一个人很少能赢，但也总会有赢的时候。</a:t>
            </a:r>
            <a:endParaRPr lang="zh-CN" altLang="en-US" sz="8000" b="1"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  <a:p>
            <a:r>
              <a:rPr lang="en-US" altLang="zh-CN" sz="8000" b="1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     </a:t>
            </a:r>
            <a:r>
              <a:rPr lang="zh-CN" altLang="en-US" sz="8000" b="1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在我们生活的这个世界上，总有什么东西让人丧失理智——即使他们努力想做到公平，结果还是事与愿违。</a:t>
            </a:r>
            <a:endParaRPr lang="zh-CN" altLang="en-US" sz="8000" b="1"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  <a:p>
            <a:r>
              <a:rPr lang="en-US" altLang="zh-CN" sz="8000" b="1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     </a:t>
            </a:r>
            <a:r>
              <a:rPr lang="zh-CN" altLang="en-US" sz="8000" b="1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除非你穿上一个人的鞋子，像他一样走来走去，否则你永远无法真正了解一个人。</a:t>
            </a:r>
            <a:endParaRPr lang="zh-CN" altLang="en-US" sz="8000" b="1"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3" grpId="1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p>
            <a:r>
              <a:rPr lang="zh-CN" altLang="en-US"/>
              <a:t>评价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5567045" y="1659890"/>
            <a:ext cx="5818505" cy="4818380"/>
          </a:xfrm>
        </p:spPr>
        <p:txBody>
          <a:bodyPr>
            <a:noAutofit/>
          </a:bodyPr>
          <a:p>
            <a:r>
              <a:rPr lang="zh-CN" altLang="en-US" sz="1600">
                <a:latin typeface="方正粗黑宋简体" panose="02000000000000000000" charset="-122"/>
                <a:ea typeface="方正粗黑宋简体" panose="02000000000000000000" charset="-122"/>
              </a:rPr>
              <a:t>文风仍温暖风趣。小说以第一人称著成。</a:t>
            </a:r>
            <a:endParaRPr lang="zh-CN" altLang="en-US" sz="1600">
              <a:latin typeface="方正粗黑宋简体" panose="02000000000000000000" charset="-122"/>
              <a:ea typeface="方正粗黑宋简体" panose="02000000000000000000" charset="-122"/>
            </a:endParaRPr>
          </a:p>
          <a:p>
            <a:r>
              <a:rPr lang="zh-CN" altLang="en-US" sz="1600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作品的题目《杀死一只知更鸟》，对杀死知更鸟的故事作者只用了一点笔墨，主人公阿蒂克斯给孩子讲述了自己因童年射杀了一只知更鸟，从而使他总有一种负罪感的故事。</a:t>
            </a:r>
            <a:endParaRPr lang="zh-CN" altLang="en-US" sz="1600">
              <a:solidFill>
                <a:srgbClr val="FF0000"/>
              </a:solidFill>
              <a:latin typeface="方正粗黑宋简体" panose="02000000000000000000" charset="-122"/>
              <a:ea typeface="方正粗黑宋简体" panose="02000000000000000000" charset="-122"/>
            </a:endParaRPr>
          </a:p>
          <a:p>
            <a:r>
              <a:rPr lang="zh-CN" altLang="en-US" sz="160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方正粗黑宋简体" panose="02000000000000000000" charset="-122"/>
                <a:ea typeface="方正粗黑宋简体" panose="02000000000000000000" charset="-122"/>
              </a:rPr>
              <a:t>知更鸟象征着天真无辜和善良的人，当你杀死知更鸟的时候，就好像在杀死善良无辜的人。知更鸟什么都没做，只不过是一种最早报晓的鸟儿，又是最后唱小夜曲的鸟儿。它鸣声婉转，曲调多变，它既不毁坏别人的花园，也不在玉米地里做窝，除了专心歌唱，什么都不做。而人们却对其无端的残害。</a:t>
            </a:r>
            <a:endParaRPr lang="zh-CN" altLang="en-US" sz="1600">
              <a:gradFill>
                <a:gsLst>
                  <a:gs pos="0">
                    <a:srgbClr val="007BD3"/>
                  </a:gs>
                  <a:gs pos="100000">
                    <a:srgbClr val="034373"/>
                  </a:gs>
                </a:gsLst>
                <a:lin scaled="0"/>
              </a:gradFill>
              <a:latin typeface="方正粗黑宋简体" panose="02000000000000000000" charset="-122"/>
              <a:ea typeface="方正粗黑宋简体" panose="02000000000000000000" charset="-122"/>
            </a:endParaRPr>
          </a:p>
          <a:p>
            <a:r>
              <a:rPr lang="zh-CN" altLang="en-US" sz="1600">
                <a:gradFill>
                  <a:gsLst>
                    <a:gs pos="0">
                      <a:srgbClr val="14CD68"/>
                    </a:gs>
                    <a:gs pos="100000">
                      <a:srgbClr val="0B6E38"/>
                    </a:gs>
                  </a:gsLst>
                  <a:lin scaled="0"/>
                </a:gradFill>
                <a:latin typeface="方正粗黑宋简体" panose="02000000000000000000" charset="-122"/>
                <a:ea typeface="方正粗黑宋简体" panose="02000000000000000000" charset="-122"/>
              </a:rPr>
              <a:t>小说中的许多人物都和知更鸟的命运一样，并没有做过任何坏事却被人伤害。</a:t>
            </a:r>
            <a:endParaRPr lang="zh-CN" altLang="en-US" sz="1600">
              <a:gradFill>
                <a:gsLst>
                  <a:gs pos="0">
                    <a:srgbClr val="14CD68"/>
                  </a:gs>
                  <a:gs pos="100000">
                    <a:srgbClr val="0B6E38"/>
                  </a:gs>
                </a:gsLst>
                <a:lin scaled="0"/>
              </a:gradFill>
              <a:latin typeface="方正粗黑宋简体" panose="02000000000000000000" charset="-122"/>
              <a:ea typeface="方正粗黑宋简体" panose="02000000000000000000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8" dur="8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9" dur="8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8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3" grpId="1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杀死一只知更鸟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401945" y="1434465"/>
            <a:ext cx="3734435" cy="5223510"/>
          </a:xfrm>
        </p:spPr>
        <p:txBody>
          <a:bodyPr/>
          <a:p>
            <a:pPr marL="0" indent="0">
              <a:buNone/>
            </a:pPr>
            <a:r>
              <a:rPr lang="zh-CN" altLang="en-US" sz="2000" b="1">
                <a:solidFill>
                  <a:srgbClr val="FF0000"/>
                </a:solidFill>
              </a:rPr>
              <a:t>To Kill a Mocking Bird</a:t>
            </a:r>
            <a:endParaRPr lang="zh-CN" altLang="en-US" sz="2000" b="1">
              <a:solidFill>
                <a:srgbClr val="FF0000"/>
              </a:solidFill>
            </a:endParaRPr>
          </a:p>
          <a:p>
            <a:pPr marL="457200" lvl="1" indent="0">
              <a:buNone/>
            </a:pPr>
            <a:r>
              <a:rPr lang="en-US" altLang="zh-CN" sz="2000" b="1">
                <a:solidFill>
                  <a:srgbClr val="FF0000"/>
                </a:solidFill>
              </a:rPr>
              <a:t>      </a:t>
            </a:r>
            <a:r>
              <a:rPr lang="en-US" altLang="zh-CN" sz="2000" b="1">
                <a:solidFill>
                  <a:srgbClr val="0070C0"/>
                </a:solidFill>
              </a:rPr>
              <a:t>  </a:t>
            </a:r>
            <a:r>
              <a:rPr lang="zh-CN" altLang="en-US" sz="2000" b="1">
                <a:solidFill>
                  <a:srgbClr val="0070C0"/>
                </a:solidFill>
              </a:rPr>
              <a:t>哈珀·李（Harper Lee，1926—2016），美国当代女作家。出生于美国阿拉巴马州的蒙罗维尔的闭塞小镇</a:t>
            </a:r>
            <a:endParaRPr lang="zh-CN" altLang="en-US" sz="2000" b="1">
              <a:solidFill>
                <a:srgbClr val="0070C0"/>
              </a:solidFill>
            </a:endParaRPr>
          </a:p>
        </p:txBody>
      </p:sp>
      <p:pic>
        <p:nvPicPr>
          <p:cNvPr id="101" name="图片 100"/>
          <p:cNvPicPr/>
          <p:nvPr/>
        </p:nvPicPr>
        <p:blipFill>
          <a:blip r:embed="rId1"/>
          <a:srcRect b="3375"/>
          <a:stretch>
            <a:fillRect/>
          </a:stretch>
        </p:blipFill>
        <p:spPr>
          <a:xfrm>
            <a:off x="9136380" y="1129030"/>
            <a:ext cx="2938780" cy="4599305"/>
          </a:xfrm>
          <a:prstGeom prst="rect">
            <a:avLst/>
          </a:prstGeom>
          <a:noFill/>
          <a:ln w="9525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reflection blurRad="6350" stA="50000" endA="300" endPos="90000" dist="50800" dir="5400000" sy="-100000" algn="bl" rotWithShape="0"/>
          </a:effectLst>
        </p:spPr>
      </p:pic>
      <p:sp>
        <p:nvSpPr>
          <p:cNvPr id="4" name="文本框 3"/>
          <p:cNvSpPr txBox="1"/>
          <p:nvPr/>
        </p:nvSpPr>
        <p:spPr>
          <a:xfrm>
            <a:off x="5588635" y="4424680"/>
            <a:ext cx="339979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一部关于爱，正义，善良，诚信等为人处世的书</a:t>
            </a:r>
            <a:endParaRPr lang="zh-CN" altLang="en-US"/>
          </a:p>
        </p:txBody>
      </p:sp>
      <p:pic>
        <p:nvPicPr>
          <p:cNvPr id="102" name="图片 101"/>
          <p:cNvPicPr/>
          <p:nvPr/>
        </p:nvPicPr>
        <p:blipFill>
          <a:blip r:embed="rId2"/>
          <a:stretch>
            <a:fillRect/>
          </a:stretch>
        </p:blipFill>
        <p:spPr>
          <a:xfrm>
            <a:off x="3404870" y="1821180"/>
            <a:ext cx="1997075" cy="2971800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3" grpId="1" build="p"/>
      <p:bldP spid="4" grpId="0"/>
      <p:bldP spid="4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ECB019B1-382A-4266-B25C-5B523AA43C14-1" descr="wpp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16555" y="305435"/>
            <a:ext cx="8997950" cy="562610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83650" y="1509465"/>
            <a:ext cx="10969200" cy="705600"/>
          </a:xfrm>
        </p:spPr>
        <p:txBody>
          <a:bodyPr/>
          <a:p>
            <a:r>
              <a:rPr lang="zh-CN" altLang="en-US"/>
              <a:t>影响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478780" y="2505075"/>
            <a:ext cx="7060565" cy="4759325"/>
          </a:xfrm>
        </p:spPr>
        <p:txBody>
          <a:bodyPr/>
          <a:p>
            <a:r>
              <a:rPr lang="zh-CN" altLang="en-US" b="1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</a:rPr>
              <a:t>1961年，该书获当年度普利策奖，被翻译成四十多种语言，在世界范围内售出超过三千万册，同年被改编成同名电影。</a:t>
            </a:r>
            <a:endParaRPr lang="zh-CN" altLang="en-US" b="1">
              <a:gradFill>
                <a:gsLst>
                  <a:gs pos="0">
                    <a:srgbClr val="7B32B2"/>
                  </a:gs>
                  <a:gs pos="100000">
                    <a:srgbClr val="401A5D"/>
                  </a:gs>
                </a:gsLst>
                <a:lin scaled="0"/>
              </a:gradFill>
            </a:endParaRPr>
          </a:p>
          <a:p>
            <a:r>
              <a:rPr lang="zh-CN" altLang="en-US" b="1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</a:rPr>
              <a:t>该小说被全美众多的高中列为必读书目</a:t>
            </a:r>
            <a:endParaRPr lang="zh-CN" altLang="en-US" b="1">
              <a:gradFill>
                <a:gsLst>
                  <a:gs pos="0">
                    <a:srgbClr val="7B32B2"/>
                  </a:gs>
                  <a:gs pos="100000">
                    <a:srgbClr val="401A5D"/>
                  </a:gs>
                </a:gsLst>
                <a:lin scaled="0"/>
              </a:gradFill>
            </a:endParaRPr>
          </a:p>
          <a:p>
            <a:r>
              <a:rPr lang="zh-CN" altLang="en-US" b="1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</a:rPr>
              <a:t>美国一再重印，销数达1100万册</a:t>
            </a:r>
            <a:endParaRPr lang="zh-CN" altLang="en-US" b="1">
              <a:gradFill>
                <a:gsLst>
                  <a:gs pos="0">
                    <a:srgbClr val="7B32B2"/>
                  </a:gs>
                  <a:gs pos="100000">
                    <a:srgbClr val="401A5D"/>
                  </a:gs>
                </a:gsLst>
                <a:lin scaled="0"/>
              </a:gradFill>
            </a:endParaRPr>
          </a:p>
          <a:p>
            <a:endParaRPr lang="zh-CN" altLang="en-US" b="1">
              <a:gradFill>
                <a:gsLst>
                  <a:gs pos="0">
                    <a:srgbClr val="7B32B2"/>
                  </a:gs>
                  <a:gs pos="100000">
                    <a:srgbClr val="401A5D"/>
                  </a:gs>
                </a:gsLst>
                <a:lin scaled="0"/>
              </a:gradFill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3" grpId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6890" y="680790"/>
            <a:ext cx="10969200" cy="705600"/>
          </a:xfrm>
        </p:spPr>
        <p:txBody>
          <a:bodyPr/>
          <a:p>
            <a:r>
              <a:rPr lang="zh-CN" altLang="en-US"/>
              <a:t>内容简介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521960" y="1623060"/>
            <a:ext cx="6669405" cy="4091305"/>
          </a:xfrm>
        </p:spPr>
        <p:txBody>
          <a:bodyPr/>
          <a:p>
            <a:r>
              <a:rPr lang="zh-CN" altLang="en-US" b="1">
                <a:solidFill>
                  <a:srgbClr val="FF0000"/>
                </a:solidFill>
              </a:rPr>
              <a:t>20世纪30年代，大萧条时期美国南部的一个小镇。主要反映种族的不公正和对无辜者的摧毁。</a:t>
            </a:r>
            <a:endParaRPr lang="zh-CN" altLang="en-US" b="1">
              <a:solidFill>
                <a:srgbClr val="FF0000"/>
              </a:solidFill>
            </a:endParaRPr>
          </a:p>
          <a:p>
            <a:r>
              <a:rPr lang="zh-CN" altLang="en-US" b="1">
                <a:solidFill>
                  <a:srgbClr val="FF0000"/>
                </a:solidFill>
              </a:rPr>
              <a:t>小说主要分为两部分，第一部分主要叙述经济大萧条时期三个孩子的日常生活；第二部分主要叙述法院指定阿迪克斯·芬奇为黑人男子汤姆・鲁滨逊辩护。</a:t>
            </a:r>
            <a:endParaRPr lang="zh-CN" altLang="en-US" b="1">
              <a:solidFill>
                <a:srgbClr val="FF0000"/>
              </a:solidFill>
            </a:endParaRPr>
          </a:p>
          <a:p>
            <a:r>
              <a:rPr lang="zh-CN" altLang="en-US" b="1">
                <a:solidFill>
                  <a:srgbClr val="FF0000"/>
                </a:solidFill>
              </a:rPr>
              <a:t>该小说讲述一个名叫汤姆·鲁滨逊的年轻人，被人诬告犯了强奸罪后，只是因为是一个黑人，辩护律师阿迪斯·芬奇尽管握有汤姆不是强奸犯的证据，都无法阻止陪审团给出汤姆有罪的结论。此一妄加之罪，导致汤姆死于乱枪之下。</a:t>
            </a:r>
            <a:endParaRPr lang="zh-CN" altLang="en-US" b="1">
              <a:solidFill>
                <a:srgbClr val="FF0000"/>
              </a:solidFill>
            </a:endParaRPr>
          </a:p>
          <a:p>
            <a:endParaRPr lang="zh-CN" altLang="en-US" b="1">
              <a:solidFill>
                <a:srgbClr val="FF0000"/>
              </a:solidFill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3" grpId="1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30130" y="639515"/>
            <a:ext cx="10969200" cy="705600"/>
          </a:xfrm>
        </p:spPr>
        <p:txBody>
          <a:bodyPr/>
          <a:p>
            <a:r>
              <a:rPr lang="zh-CN" altLang="en-US"/>
              <a:t>人物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363210" y="1344930"/>
            <a:ext cx="6828790" cy="4759325"/>
          </a:xfrm>
        </p:spPr>
        <p:txBody>
          <a:bodyPr/>
          <a:p>
            <a:r>
              <a:rPr lang="zh-CN" altLang="en-US" sz="2400" b="1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</a:rPr>
              <a:t>琼·路易丝·斯各特·芬奇</a:t>
            </a:r>
            <a:endParaRPr lang="zh-CN" altLang="en-US" sz="2400" b="1">
              <a:gradFill>
                <a:gsLst>
                  <a:gs pos="0">
                    <a:srgbClr val="E30000"/>
                  </a:gs>
                  <a:gs pos="100000">
                    <a:srgbClr val="760303"/>
                  </a:gs>
                </a:gsLst>
                <a:lin scaled="0"/>
              </a:gradFill>
            </a:endParaRPr>
          </a:p>
          <a:p>
            <a:r>
              <a:rPr lang="zh-CN" altLang="en-US">
                <a:solidFill>
                  <a:srgbClr val="0070C0"/>
                </a:solidFill>
              </a:rPr>
              <a:t>她很</a:t>
            </a:r>
            <a:r>
              <a:rPr lang="zh-CN" altLang="en-US" u="sng">
                <a:solidFill>
                  <a:srgbClr val="0070C0"/>
                </a:solidFill>
              </a:rPr>
              <a:t>聪明</a:t>
            </a:r>
            <a:r>
              <a:rPr lang="zh-CN" altLang="en-US">
                <a:solidFill>
                  <a:srgbClr val="0070C0"/>
                </a:solidFill>
              </a:rPr>
              <a:t>，按照她所生活的时代和地方的标准来衡量，她是个</a:t>
            </a:r>
            <a:r>
              <a:rPr lang="zh-CN" altLang="en-US" u="sng">
                <a:solidFill>
                  <a:srgbClr val="0070C0"/>
                </a:solidFill>
              </a:rPr>
              <a:t>顽皮</a:t>
            </a:r>
            <a:r>
              <a:rPr lang="zh-CN" altLang="en-US">
                <a:solidFill>
                  <a:srgbClr val="0070C0"/>
                </a:solidFill>
              </a:rPr>
              <a:t>的小姑娘。她性格中虽然有</a:t>
            </a:r>
            <a:r>
              <a:rPr lang="zh-CN" altLang="en-US" u="sng">
                <a:solidFill>
                  <a:srgbClr val="0070C0"/>
                </a:solidFill>
              </a:rPr>
              <a:t>好斗</a:t>
            </a:r>
            <a:r>
              <a:rPr lang="zh-CN" altLang="en-US">
                <a:solidFill>
                  <a:srgbClr val="0070C0"/>
                </a:solidFill>
              </a:rPr>
              <a:t>的一面。但她内心相信，小镇的居民是善良的。随着故事的发展，在汤姆·鲁滨逊受审期间出现的仇恨和偏见，对她的信心是一个考验。最终，斯各特能以更成熟的视角欣赏人类的善良，而又不忽视人类的罪恶。</a:t>
            </a:r>
            <a:endParaRPr lang="zh-CN" altLang="en-US">
              <a:solidFill>
                <a:srgbClr val="0070C0"/>
              </a:solidFill>
            </a:endParaRPr>
          </a:p>
          <a:p>
            <a:endParaRPr lang="zh-CN" altLang="en-US">
              <a:solidFill>
                <a:srgbClr val="0070C0"/>
              </a:solidFill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50">
        <p:newsflash/>
      </p:transition>
    </mc:Choice>
    <mc:Fallback>
      <p:transition spd="med">
        <p:newsflash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3" grpId="1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567875" y="729050"/>
            <a:ext cx="10969200" cy="705600"/>
          </a:xfrm>
        </p:spPr>
        <p:txBody>
          <a:bodyPr/>
          <a:p>
            <a:r>
              <a:rPr lang="zh-CN" altLang="en-US"/>
              <a:t>人物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318125" y="1434465"/>
            <a:ext cx="6756400" cy="5035550"/>
          </a:xfrm>
        </p:spPr>
        <p:txBody>
          <a:bodyPr/>
          <a:p>
            <a:r>
              <a:rPr lang="zh-CN" altLang="en-US" sz="2800" b="1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</a:rPr>
              <a:t>杰里米·阿迪克斯·杰姆·芬奇</a:t>
            </a:r>
            <a:endParaRPr lang="zh-CN" altLang="en-US" sz="2800" b="1">
              <a:gradFill>
                <a:gsLst>
                  <a:gs pos="0">
                    <a:srgbClr val="E30000"/>
                  </a:gs>
                  <a:gs pos="100000">
                    <a:srgbClr val="760303"/>
                  </a:gs>
                </a:gsLst>
                <a:lin scaled="0"/>
              </a:gradFill>
            </a:endParaRPr>
          </a:p>
          <a:p>
            <a:r>
              <a:rPr lang="zh-CN" altLang="en-US" b="1" u="sng">
                <a:solidFill>
                  <a:srgbClr val="0070C0"/>
                </a:solidFill>
              </a:rPr>
              <a:t>面对挑战从不退缩</a:t>
            </a:r>
            <a:r>
              <a:rPr lang="zh-CN" altLang="en-US" b="1">
                <a:solidFill>
                  <a:srgbClr val="0070C0"/>
                </a:solidFill>
              </a:rPr>
              <a:t>，虽然他逐渐不再和妹妹一起玩耍．但在整部小说中．他一直是她的保护者和亲密的朋友，他从汤姆·鲁滨逊审判案中。看到了罪恶和不公正</a:t>
            </a:r>
            <a:endParaRPr lang="zh-CN" altLang="en-US" b="1">
              <a:solidFill>
                <a:srgbClr val="0070C0"/>
              </a:solidFill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wheel spokes="8"/>
      </p:transition>
    </mc:Choice>
    <mc:Fallback>
      <p:transition spd="slow">
        <p:wheel spokes="8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3" grpId="1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27700" y="598170"/>
            <a:ext cx="6647180" cy="705485"/>
          </a:xfrm>
        </p:spPr>
        <p:txBody>
          <a:bodyPr/>
          <a:p>
            <a:r>
              <a:rPr lang="zh-CN" altLang="en-US"/>
              <a:t>人物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 sz="2400" b="1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</a:rPr>
              <a:t>查尔斯·贝克·迪尔·哈里斯</a:t>
            </a:r>
            <a:endParaRPr lang="zh-CN" altLang="en-US" sz="2400" b="1">
              <a:gradFill>
                <a:gsLst>
                  <a:gs pos="0">
                    <a:srgbClr val="E30000"/>
                  </a:gs>
                  <a:gs pos="100000">
                    <a:srgbClr val="760303"/>
                  </a:gs>
                </a:gsLst>
                <a:lin scaled="0"/>
              </a:gradFill>
            </a:endParaRPr>
          </a:p>
          <a:p>
            <a:r>
              <a:rPr lang="zh-CN" altLang="en-US">
                <a:solidFill>
                  <a:srgbClr val="0070C0"/>
                </a:solidFill>
              </a:rPr>
              <a:t>杰姆和斯各特在夏天的朋友和邻居。迪尔是一个信心十足、想象力活跃的小男孩。他对布·雷德利产生了强烈的兴趣。在全书中，他代表着</a:t>
            </a:r>
            <a:r>
              <a:rPr lang="zh-CN" altLang="en-US" u="sng">
                <a:solidFill>
                  <a:srgbClr val="0070C0"/>
                </a:solidFill>
              </a:rPr>
              <a:t>童年天真</a:t>
            </a:r>
            <a:r>
              <a:rPr lang="zh-CN" altLang="en-US">
                <a:solidFill>
                  <a:srgbClr val="0070C0"/>
                </a:solidFill>
              </a:rPr>
              <a:t>的一面。</a:t>
            </a:r>
            <a:endParaRPr lang="zh-CN" altLang="en-US">
              <a:solidFill>
                <a:srgbClr val="0070C0"/>
              </a:solidFill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 dir="in"/>
      </p:transition>
    </mc:Choice>
    <mc:Fallback>
      <p:transition spd="slow">
        <p:split orient="vert" dir="in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3" grpId="1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524695" y="608400"/>
            <a:ext cx="10969200" cy="705600"/>
          </a:xfrm>
        </p:spPr>
        <p:txBody>
          <a:bodyPr/>
          <a:p>
            <a:r>
              <a:rPr lang="zh-CN" altLang="en-US"/>
              <a:t>人物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725160" y="1405255"/>
            <a:ext cx="5680075" cy="4759325"/>
          </a:xfrm>
        </p:spPr>
        <p:txBody>
          <a:bodyPr/>
          <a:p>
            <a:r>
              <a:rPr lang="zh-CN" altLang="en-US" sz="3200" b="1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</a:rPr>
              <a:t>阿迪克斯·芬奇</a:t>
            </a:r>
            <a:endParaRPr lang="zh-CN" altLang="en-US" sz="3200" b="1">
              <a:gradFill>
                <a:gsLst>
                  <a:gs pos="0">
                    <a:srgbClr val="E30000"/>
                  </a:gs>
                  <a:gs pos="100000">
                    <a:srgbClr val="760303"/>
                  </a:gs>
                </a:gsLst>
                <a:lin scaled="0"/>
              </a:gradFill>
            </a:endParaRPr>
          </a:p>
          <a:p>
            <a:r>
              <a:rPr lang="zh-CN" altLang="en-US">
                <a:solidFill>
                  <a:srgbClr val="0070C0"/>
                </a:solidFill>
              </a:rPr>
              <a:t>他有着</a:t>
            </a:r>
            <a:r>
              <a:rPr lang="zh-CN" altLang="en-US" u="sng">
                <a:solidFill>
                  <a:srgbClr val="0070C0"/>
                </a:solidFill>
              </a:rPr>
              <a:t>冷峻的幽默感</a:t>
            </a:r>
            <a:r>
              <a:rPr lang="zh-CN" altLang="en-US">
                <a:solidFill>
                  <a:srgbClr val="0070C0"/>
                </a:solidFill>
              </a:rPr>
              <a:t>，并把强烈的道德正义感不断地灌输给自己的孩子。梅岗镇中，虽然致力于争取种族平等的居民并不多，但他是其中的一个。在黑人汤姆·鲁滨逊被指控强奸一名白人妇女后，他同意为其辩护，因此，使自己和家庭成为白人居民发泄愤怒的对象。他具有</a:t>
            </a:r>
            <a:r>
              <a:rPr lang="zh-CN" altLang="en-US" u="sng">
                <a:solidFill>
                  <a:srgbClr val="0070C0"/>
                </a:solidFill>
              </a:rPr>
              <a:t>坚定的信念</a:t>
            </a:r>
            <a:r>
              <a:rPr lang="zh-CN" altLang="en-US">
                <a:solidFill>
                  <a:srgbClr val="0070C0"/>
                </a:solidFill>
              </a:rPr>
              <a:t>，</a:t>
            </a:r>
            <a:r>
              <a:rPr lang="zh-CN" altLang="en-US" u="sng">
                <a:solidFill>
                  <a:srgbClr val="0070C0"/>
                </a:solidFill>
              </a:rPr>
              <a:t>足智多谋</a:t>
            </a:r>
            <a:r>
              <a:rPr lang="zh-CN" altLang="en-US">
                <a:solidFill>
                  <a:srgbClr val="0070C0"/>
                </a:solidFill>
              </a:rPr>
              <a:t>，能</a:t>
            </a:r>
            <a:r>
              <a:rPr lang="zh-CN" altLang="en-US" u="sng">
                <a:solidFill>
                  <a:srgbClr val="0070C0"/>
                </a:solidFill>
              </a:rPr>
              <a:t>设身处地为别人着想</a:t>
            </a:r>
            <a:r>
              <a:rPr lang="zh-CN" altLang="en-US">
                <a:solidFill>
                  <a:srgbClr val="0070C0"/>
                </a:solidFill>
              </a:rPr>
              <a:t>，</a:t>
            </a:r>
            <a:r>
              <a:rPr lang="zh-CN" altLang="en-US" u="sng">
                <a:solidFill>
                  <a:srgbClr val="0070C0"/>
                </a:solidFill>
              </a:rPr>
              <a:t>分享他人的感情</a:t>
            </a:r>
            <a:endParaRPr lang="zh-CN" altLang="en-US" u="sng">
              <a:solidFill>
                <a:srgbClr val="0070C0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228080" y="5462270"/>
            <a:ext cx="518731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/>
              <a:t>“</a:t>
            </a:r>
            <a:r>
              <a:rPr lang="zh-CN" altLang="en-US" sz="2400"/>
              <a:t>我想，律师也曾经是孩子。</a:t>
            </a:r>
            <a:r>
              <a:rPr lang="en-US" altLang="zh-CN" sz="2400"/>
              <a:t>”</a:t>
            </a:r>
            <a:endParaRPr lang="en-US" altLang="zh-CN" sz="2400"/>
          </a:p>
        </p:txBody>
      </p:sp>
      <p:sp>
        <p:nvSpPr>
          <p:cNvPr id="5" name="文本框 4"/>
          <p:cNvSpPr txBox="1"/>
          <p:nvPr/>
        </p:nvSpPr>
        <p:spPr>
          <a:xfrm>
            <a:off x="3778250" y="1541780"/>
            <a:ext cx="157670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/>
              <a:t>射杀疯狗事件辩护事件</a:t>
            </a:r>
            <a:endParaRPr lang="zh-CN" altLang="en-US" b="1"/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3" grpId="1" build="p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176"/>
  <p:tag name="KSO_WM_TEMPLATE_MASTER_TYPE" val="0"/>
  <p:tag name="KSO_WM_TEMPLATE_COLOR_TYPE" val="1"/>
  <p:tag name="KSO_WM_UNIT_SHOW_EDIT_AREA_INDICATION" val="1"/>
</p:tagLst>
</file>

<file path=ppt/tags/tag61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2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63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64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65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66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67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68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69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71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72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73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74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75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76.xml><?xml version="1.0" encoding="utf-8"?>
<p:tagLst xmlns:p="http://schemas.openxmlformats.org/presentationml/2006/main">
  <p:tag name="KSO_WM_UNIT_PLACING_PICTURE_USER_VIEWPORT" val="{&quot;height&quot;:4380,&quot;width&quot;:3660}"/>
</p:tagLst>
</file>

<file path=ppt/tags/tag77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78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79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/>
            </a:gs>
            <a:gs pos="100000">
              <a:schemeClr val="phClr">
                <a:lumMod val="85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item1.xml><?xml version="1.0" encoding="utf-8"?>
<s:customData xmlns="http://www.wps.cn/officeDocument/2013/wpsCustomData" xmlns:s="http://www.wps.cn/officeDocument/2013/wpsCustomData">
  <extobjs>
    <extobj name="ECB019B1-382A-4266-B25C-5B523AA43C14-1">
      <extobjdata type="ECB019B1-382A-4266-B25C-5B523AA43C14" data="ewoJIkZpbGVJZCIgOiAiMTYzMDU4NTg0MzgwIiwKCSJHcm91cElkIiA6ICI2MjgxMTU5NTciLAoJIkltYWdlIiA6ICJpVkJPUncwS0dnb0FBQUFOU1VoRVVnQUFBdklBQUFHN0NBWUFBQUNoSkhGMUFBQUFDWEJJV1hNQUFBc1RBQUFMRXdFQW1wd1lBQUFnQUVsRVFWUjRuT3pkZVh4VTFmMy84ZmVabWV3aEd3bGhDMkZmU29Ca1FFQkYzS203dUxUVnFzV1dhbXZWYXF0MXJWVmEvV3ExYnExTDFkcHFYWDhWclFzdXFDMHFLcUNRaENYc2l4QUlTVWhZa2pESkpETnpmbjlJMGtsSUlJR1F5U1N2NStQQnc1eHp6NzMzTTNIbTNuZnVuTGtqQV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TjFJbEtTMFVCY0JBQUNBenNtRXVnRHNMeVltWnRMUW9VUGY4bnE5YTlldVhUdjFZT01URWhKT3k4akllS1N5c25MZWxpMWI3bWl5dUZ5U2xhVEl5TWlSYmFtanRyWjJTMlJrNUlDMnJpUEowNVoxY0hDeHNiRjlIUTVIU25QTEFvSEF6a0FnRUJuY1YxTlQ4MDF3dTdYUGtaWU1HVEprVGwxZFhlR1dMVnV1YW1uTTJMRmp5MHBMUys4dkxpNitQN2gvMEtCQkx5WW5KMStTbTV2YjlIZ1RMU2toS2lvcTBlRndwRVpIUjZmVzFkWHRxYXFxK3F4K1FLOWV2VzZzcXFyNjFPUHhmSDJnK2dBQTZJNEk4cDFUNU9qUm8xZTRYSzcwRFJzMkhGdFZWYlhpQUdPVFJvOGVuUmNWRlRXd3VZVzV1Ym5Ka25aTGt0dnRQbUJZYTJydDJyVW5EaDgrZkY1YjE0bVBqNThhRlJYVjhBZUF6K2NyVFVwS09qOHFLbXBFQ3pYeVBEeUlBUU1HL0RVMU5mVm56UzJycWFrcGlJNk9IaDNjMStSMzJ1cm5TRXZjYnJmMWVyMXJDZ29LOXZ0anNFK2ZQbitvcmEzZGtKbVorWS9pNHVKWjhmSHhKM3E5M2kwOWUvYTh0S1h0VlZkWEw0dUppUm5idEwrcXFtcmUyclZyVDVJVWtaR1I4WEJhV3RyVkZSVVZjOWV2WDMvYWdlb0RBS0E3Y29XNkFFaVNuS05Iank0STduQzVYS21CUUtBcU16TnpkdFBCUVdIS05YVG8wSmVqb3FJR2xwV1YvWFhYcmwzdlNsSmNYTnlvdm4zNzNsOVhWMWNrYVcvOWVtdldyRGsxZURzcEtTbm5wNldsWGJWNzkrN1hTMHBLL3RwMFAzdjM3bDE2S092MDc5Ly9rZGpZMkhIMWZSNlBKN2YrNTEyN2RyMVUvM05DUXNMWlRxY3pvZVZmQytvVkZ4Yy9VbDVlUG52RWlCRWZiZDY4ZVVabVp1YnpHemR1dktDdXJxNGlMaTV1dU12bDZpVkpxYW1wMTdoY3JwNUJxN2JwT1ZJdkp5Zkg1L1Y2VjY5Y3VUS3J5U0pIVkZUVWtKaVltS3pvNk9neHhjWEZEd1FDZ2ZLNHVMZ1RKTW5sY3ZXSmo0K2Zzbm56NXVGbFpXVVBTbEx2M3IzdlNVeE1QR1BObWpVNWtsUlhWMWZYbzBjUGQwUkV4R0NuMDVuUW8wZVA0NHFLaW43bmREcVQ0K0xpc3VQajQ2ZG1aR1E4R2hNVGs3MW56NTczTm16WThQMzIvNDBDQUJEK0NQS2RnMm51YXJYVDZVdyt3RHBSZ3djUGZqRWhJZUYwYTYydnJxNnVMRDQrUGx1U2twS1NMcENrbXBxYWxYMzY5TG01cnE2dXJLeXM3Sy9HR0g5MGRIVERmdUxpNGlaTGtzL25LNHFKaVJrYXZQR2FtcG8xa25ZZHlqcXJWNitlRmhjWE4yYnYzcjJmdTkxdVQyMXQ3VGN4TVRHakpXblRwazFYamhrelptMU5UYzBxbjgrM25TRGZPdnVtTEVtU2ZENWZzU1I1dmQ0aXY5Ky91N1MwOU9QNlpjbkp5UmNGQmZrMlAwZnF0Mk9NY1RvY2poNUpTVW5ueDhURWpKS2t5TWpJd2RuWjJWVU9oeU9tZmx4eGNmRURGUlVWaXpJek15K1RwTGk0dUlsVlZWV2ZlNzNlRGFOSGoyNzBEdENJRVNQeUpNbmo4U3oxKy8yN2FtdHJOK3phdFd0MmVucjZyMk5pWWtiRnhNUmtSMGRIanpER1JNVEV4SXdyTGk3K1kxRlIwUjJTSXRyM3R3a0FRTmZBbElaT2F1ellzV1V1bDZ0blM5Tk9FaElTVGg4eVpNamJ4cGlEL2pGV1B5Vml3SUFCejZXbXBzNW96ZjdMeXNxZTM3Smx5K1dIc2s1bVp1WUxTVWxKNTJ6YXRPbjdRNGNPL2FDb3FPaDNQWHYydkNRcUttcEVibTV1b3R2dDN1UHhlQlk3bmM0ZSsvcDRIaDVFZkh6OENTMU5jd3IrL1kwZVBYcDEvZS8wVUo0amlZbUowL3IxNi9kb2RIVDBmbE5vQW9GQVZYbDUrVCtycTZ1WHBxZW4zeHdWRlRVNE56ZlhFUmNYTnk0cUttcll3SUVELzdWejU4NVhLaW9xM3R5NWMrZUgybmVoWVBEZ3dVOG1KU1ZkbUp1YjIvRGg3VDU5K3Z5OFQ1OCt2MSt4WXNYb2xKU1VzMnBxYXRZTUhEandwWTBiTi82Z29xSmlia3hNeklUcTZ1cEZHUmtaajhmSHh4K3phdFdxYVpKMkhNcnZEZ0NBcnNvUjZnSndhQ29xS3Q1ZnMyYk5SRW55ZXIzcmMzTnowK3FEVXROMlU3bTV1YWFzck95cCtwL3JnMkJaV2RsVExZWHF0cXhUWEZ3OHkrRnd4QTRjT1BBRlNkcTdkKzkvNjVmRnhNVDBrQ1NmejdmejhINEQzYysrYVRCYXRXcFZmMGxhdTNidEdFa2FNR0RBYzI2MzI3cmRiaHY4enM2aFBFZnE2dXAyZXIzZURmWDdXN2R1M1hHNXVia3ArOXJiQ2dzTHJ5NHJLM3Rha3M5YTY1VmtVMUpTZmpwdzRNQi9TVkpLU3NyRi9mcjErL1BJa1NNL2NidmRPOXh1OTQ2a3BLUUxKYW0rN1hhN2QyemZ2djNoMWF0WGo2K3RyVjNWdDIvZisvdjE2M2YvbWpWclJsVlVWTHdueVY5ZFhaMmJtWm41dDdTMHRGOTR2ZDVDU2J1TzVPOFdBSUJ3eE5TYVRtTHc0TUZ2eDhURURLOXZPNTNPSk9uYks2ekI0NEkvYk9qeGVQSWtLU29xYXFqYjdXNjRXdG0wZlNCdC9RQnNhOWJ4ZXIzcnk4dkwvNTZhbW5wbGJXM3Rsc3JLeWdWQmkvdnRHN01oS2lvcXM2Mzc3czZNTWRHU0F0WFYxVHYydFFjR0x5OHJLM3UrNlRwdGZZNTRQSjdGR3pac09NdnRkdHRBSUZCWldWbjVlWk1oRVpJaVhDNVh1dC92cjVLa3dzTEMzMVJXVm40OGVQRGdmNWVXbHY1cDY5YXQ5MGtxYitsNVVsSlM4cURiN2E0SzdvdUtpaG94YXRTb1Fra3FLQ2dZa1ptWitYeDhmUHprUFh2MnZMVng0OFlmU1BJZDVOY0RBRUMzUTVEdkpLS2pvd2MzTjArK3BUdTk3T09TcE5yYTJzSXRXN1pjS1VsRGh3NTl2NjZ1YnV2bXpadXZxRzhmYUw4clZxd1lKVWxaV1ZtcldsdHJhOWFwcXFyNk9EVTE5Y3E2dXJxdGtnTDEvWEZ4Y1c1SmNybGN6ZDVLRVMxenVWekoxZFhWeXlYVlZsUlV6QjAyYk5qYndjdTNiTmx5ZVhPclNZZjNIQWsyZlBqd2orUGo0NmRLVWxWVlZYM0lyMDVKU1praFNUMTc5cnd5T2pwNjlQcjE2OCtYcFBMeThoZDM3Tmp4YVAzNkkwZU8vRnFTaW91TC83aHYvS1VSRVJIOS9INy9yaDA3ZGp3dFNhbXBxVCtMajQrZlhGcGErdWpXclZ0L0l5bFJrcmUxTlFJQTBGMFE1RHVKcG5jSE9kZ2MrWDNTSk1rWTQzQTZuYWxCL2M0bTdSYTFKY0MzWVoySTNyMTd6NUtrdUxpNFkrTGk0azZ1cnE1ZTVmZjdhMUpTVWk2UnBPVGs1QitVbDVmL283YTJkbXRiOTkrTm1kTFMwb2NpSXlOSGJ0bXk1ZnFrcEtReit2ZnYvMkNUTWE2WW1KZysxZFhWaGZ2YWgvMGNDYlpuejU3M25VNW5pcy9uSzk2OWUvZWJraEppWTJPSEppVWxuU045Ty8wbUlTSGg5SDc5K3QwaGZSdlVtN3NOWlZGUjBTMnBxYWxYUkVSRTlOdFhUSEowZFBTUWpSczNYaTJwYk0rZVBXOVhWVlhOejh6TWZDWWhJZUhNVFpzMm5YS1EyN0FDQU5EdEVPVERXRkpTMG1SSmlvaUk2RGRvMEtBWDZ2c2pJaUw2QkxjUDVFaGNrZS9mdi8rZm9xT2pSKzNldmZ1ZHhNVEVNekl5TXU1WnZYcjE1RjY5ZXQzUXYzLy9QMWxyZmNZWTErYk5tMytTa1pIeGw4VEV4RlAzN05uelVXdjMzNTFsWm1ZK2Q2RGwwZEhSL1VhTkdyV3BwS1Rrdm0zYnR0M1dIcytSWUNVbEpmZVZsSlRjSjBsRGh3NzlUNzkrL2Y1WVdWbjV5YTVkdTE1TFRrNyt3ZTdkdS8vbDkvdDNsWlNVUEpXZW5uN2JqaDA3SGlzc0xHejRBaXEzMjcxTGtsSlRVNjhZTUdEQVg2dXFxdWJGeDhlZjZQZjdLeE1TRXM3SXlzcjZlc1dLRmNPcXFxcVdEUmt5NUozRXhNUXpLaW9xUHF5cXFsclgxbG9CQU9qcUNQS2RRTk41OEZMTGMrUWxxYmk0K1AvS3k4di9tWmFXOW90OTdUOFVGUlg5VG1yMHhUMVpraExjYm5lNXRiYlJYT1hVMU5TZnhzVEVqSlNraElTRUtmWDlNVEV4STFOVFUzL2FYSTF0V01lVmxKUjBiazFOemNxTkd6ZitvRStmUHJjRkFvSHF6TXpNWjN2MjdQbVQydHJhd29xS2l2K21wcWJPaUlxS0dwcWFtdnJ6aUlpSWZnVDUxbG0zYnQxeFhxKzNUSktDcnNqWC8vOU5pSXFLbWlESitIeStLa2s2MU9lSUpEa2NqaVJKOFpLcW1ubG5xSGRjWE53RWE2MXYxNjVkLzY2dXJ2NG9PVG41QjVKVVVsTFNNSlVtTFMzdG1yUzB0R3VDVjNRNm5aSDkrL2QveE92MWJsbTdkdTNGYnJlNzJPZnpGVzNhdE9uUytQajRpU2twS2VmMjY5ZnZrWWlJaUw2N2QrOStmZVBHalplS3FUVUFBT3lISU44SkhHZ2VmSFBMWEM1WFNtUms1SGZpNCtPUDgvdjlOVHQzN255MjZaakJnd2UvV24rdjhPQjdrRXZTZ0FFRG5tbnU1N2k0dU9QajR1S09iNjZPTnF6akt5d3N2TUxyOWE2WFZMMTkrL1k3aGc4Zi9sbDhmUHh4WHE5My9mcjE2ODlNVGs0K1Y1SkdqeDY5VHBJcUtpbythT254bzdGaHc0Yk5iOXBYVjFlM1RaTGNidmVlK3I2OWUvY3VPSnpuU0cxdDdlYkl5TWhNdDl0ZGVhQjZkdS9lL1VaejI2NVhVbEx5NExadDIrN1B5Y25aWnEydE5jWkU3ZDY5KzcycXFxclBQUjdQSWtrbDlXTTlIczlpU1lFUkkwWjhKY2x1MjdidDlwS1NrbnYxdno5VUFBQkFFSUo4SjNDbzkxRmZ2Mzc5U1M2WGEzQk5UYzNtK3I1dDI3YmQ2dmY3eTMwK1g1blA1OXZsOS92M2xKV1ZQU2xKWHE5MzlkNjllejlkczJiTktRZmE3b2dSSXo3MmVyMnJEM1dkcGxmWHQyelpjbmxLU3NxVlJVVkY5MGlxTEM0dS9uTmRYVjJKMCtsTTgvbDhXM2J1M1BuNm9Ueis3aVFRQ0ZSNVBKNmxxMWV2UGxsU3VTUWxKQ1Nja1pHUjhkRDI3ZHNmZHJsY2NTNlhxNCsxTmxCZFhmMVZWVlhWUEtudHo1RjYzM3p6emVWOSsvYjl2Y3ZsU2pQRzdQZjh0TllHdkY3dnhtM2J0dDFTMzdkOSsvWjdLaXNyUHd0cTMxRlJVYkZBVW1sQlFjRVlTWTdhMnRvZGFuSS8rRjI3ZHIxVWYydE5qOGVUdTNuejVwOTV2ZDdGZS9mdVhkb2V2enNBQUFBQUFBQUFBQUFBQUFBQUFBQUFBQUFBQUFBQUFBQUFBQUFBQUFBQUFBQUFBQUFBQUFBQUFBQUFBQUFBQUFBQUFBQUFBQUFBQUFBQUFBQUFBQUNnY3pHaExnQWRJeWNuWjY4eEpyYSs3ZlY2b3dvS0NtcERXUk02cC9IangwZFlhNE9mR3pXNXVia3hJU3NJQUFBMHl4SHFBdEF4akRIRndlM282T2lFVU5XQ3pzM3Y5OGNGdDYyMTVhR3FCUUFBdEl3ZzMwMVlhN2MwYVk4S1ZTM285QVlHTjR3eEpTR3FBd0FBSEFCQnZwdXcxbjdjcEgxS3FHcEI1K1p3T0NZRnQ2MjFpMEpWQ3dBQWFCbEJ2dnVZMTZSOVdmLysvWm4zakVhR0RoMGFaYTM5WlhDZnRYWk9xT29CQUFBdEk4aDNFL241K1Y5YWE3K3VieHRqQnFXbHBmMlRNSTk2UTRjT2pVcElTUGlMTWVZNzlYM1cycFg1K2ZudmhiSXVBQURRUEZlb0MwQ0h1dFZhKzVFeHhraVNNZWJDWHIxNnVkUFMwaDd4Ky8xZldHczNCUUtCdmR6TnBuc1lQMzU4eEw0UHRnNTBPQnlUOWwySkR3N3gxbHA3VjhnS0JBQUFCOFR0Sjd1WjdPenNPeDBPeDEyaHJxTWo3YnVWWXFta1hHdnR1elUxTmErdlhyMzZnSGRpR1Q5K2ZLTFA1enZmNFhDY1pZd1piNjN0Yll5SjZwaUtPd2RyN1YveTh2SitlZkNSQUFBZ0ZBankzWS9KeWNtNVI5SXQ5VmZtdXlHUHBMdHljM01ma3VSdnNzemhkcnV2a25TdnBCNGRYbGtuWUsyMWtoN0x5OHU3WGxJZzFQVUFBSURtZGRjZzErMWxaMmVmWVl5NXh4aVRIZXBhUXNWYSs1SEQ0WmkrWk1rU2p5UU5IRGd3T2lVbDVTVko1NGU0dEpDeDFxNjAxdDZWbjUvL1dxaHJBUUFBQjBhUTcrYXlzN05QTmNhY0xXbXlwRDdHbUJSSnNRZFpyU3VabTV1YmU0WWs1ZVRrdkdTTXVTalVCWFdnR210dHVUR214RnE3eUZvN2h3KzJBZ0FRUGdqeTZQTEdqeDhmYTYzdEd3Z0VwaGxqZm15TW1kQmt5Sy85ZnY4T3A5UDVRcFArRllGQTRHL1cydmQ5UGw5UlFVRkJWVWZWREFBQWNEQUVlWFEzanB5Y25MdU5NYmNHOVpWTHFwWFVwNzdEV3Z0a1hsN2V0ZHAvRGowQUFFQ25RSkJIdCtSMnUvK2ZwTzgzdDh4YSsxRmVYdDYwRGk0SkFBQ2dUZmhDS0hSTGdVRGd0MnJtYXJ1MU5tQ3R2U2tFSlFFQUFMUUpRUjdkVW41Ky9qcHI3ZnltL2NhWS9QejgvUHhRMUFRQUFOQVdCSGwwVzliYTV1N1FzbCs0QndBQTZJd0k4dWkyakRFcm12WlphNWVFb2hZQUFJQzJJc2lqMi9MNy9ZVk4rNHd4NjBKUkN3QUFRRnNSNU5GdE9aM09rcVo5ellWN0FBQ0F6b2dnajI2cnRyYTJ1bW1mTVdadktHb0JBQUJvSzRJOHVxMkNnb0thcG4xT3A1TWdEd0FBd2dKQkh0MlpyMm5Ia2lWTDZrSlJDQUFBUUZzUjVOR3QrZjMreTRLYTE0YXNFQUFBQUFBQUFBQUFBQUFBQUFBQUFBQUFBQUFBQUFBQUFBQUFBQUFBQUFBQUFBQUFBQUFBQUFBQUFBQUFBQUFBQUFBQUFBQUFBQUFBQUFBQUFBQUFBQUFBQUFBQUFBQUFBQUFBQUFBQUFBQUFBQUJBSjlkREk3Tk8wUER2SE5mSzhTNE5IajVGR1lPUGF1aEpTZW12Z1VNblM0bzVJaFVDcUJjZG54ay9xaTBySlBSUEdIYWc1UU9tRGJwU0NVb0o3a3QzcDUrVjBEOWg2S0VVQ0FDaDRneDFBVUNITy9YTWEvWGphMTVXWW5KZmZmWDVpd2NkbnozaGJQM3l0ZzhWRTVPZ3ZLOW1TNHJTOVhkOHJEUFB2ME03ZDI3VTFtL3lqbnpSUVBlVU9DUngzTEgvZC93WGU3ZFhycTBxckZvVkh4L2ZxKzkzKzErUk5DSjVjblAvK2t6dU96Mzd1dkV2VlcydFdGbFZXTFZxdncwbUtHWEszY2QvT3VTN1E2K3FLYXZlVXJHNVlya2s1Znhxd2d0RHpoOTJXMW5lanZkcmR0ZVVkUGdEQllCRDRBcDFBVUFITXpyMjVDc2xTWi85NTZrRGpyeHgxaGNxM3JaUzhmRnBrcVNGbno0blNicG81c01hTU1pdEwrYjlUUXZtL2YySVZndDBjM3MyN0ZteS9ZdWkxOXczVFB4L0M2cytuMWErclB5L1l5Wm1uOXN6Sy9XRUE2MDM3cHJ4LzZqYS9Pbnl5bTJWYTRQNysrVU1PTk1ZNDlpNWV1Zm5Xei9iK3Jva0pRenJPU2xwV1BKRWEyMmd4bE5UZVFRZkRnQzBLMGVvQ3dBNlZKYjdUS1gzR2E3eTBvMWErdFZiTFk0Yk11SllEUmwrakpZdGZsdFo3ak8wWjFlUkNwWjlwSk9tWGF2alQ3bEtrblRzaVQvVms2L1lSdjhlZjhtbjFOUytIZlZ3Z081Zzg1eU5mellPNDB3ZjMrY01TU3BidHVQakwyNzVkTXFjODk0MGM4NTcwL2c4ZFh1S3Y5NysxcHp6M2pUemZ6TnZmUEhYMjkvNjRPZHpCallOOFpMVWQwcmY3OXVBOWEvNis0cGZTL0pLMG5jdUdYbDN3QmVvTGNzcm5adHp6WVMvaTR0Y0FNSUVRUjdkeXhubjNpNUpXcGI3dHFSQWkrTk9uLzd0dUt0Kzg3YWN6Z2dsSnZmVm41NHAxUVV6SGo3ZzlsZmt2Nit5c3FKMnF4ZUFkbit6Tzcva3ErSzN0MzYwNVNsSnFxdndsays0WmRKclViMFNoelFkMi8vNGpCLzFQcXJQdWVNdXkzbWc2YktZbmpIOWV1V2tuN1oxZnVITDlTRy83M0VaRjZXT1N6dGw3ZjliUFd2WkUvbFhKQTVKY28rNzN2MTNNZlVVUUJnZ3lLUDd5QjQvWFlPR1Q1WWtiUzljMmVLNG9VT1AxdWpzMC9mcmo0dFBVV1ZGcVo1NmNMcDhkVjY5K2ZJdCttYkRWOXF3NWdzdC9PeWZrcVF2UDJXcURYQUVySGxoNVkwVld5dTJTTkkzYzc5NTJydkxXM0xzckVsemxhU2toa0VwU3NnNEtmUHk4aFZsbnl4OVBPK0twdHNZZU9iZzY0elR1S0xpSTN2R3g4ZjNpazZQSGp6bVoyT2ZMRjY0L2MzMXM5ZmVXMTFldlczWmswdXZ6RGgrd0dWSC8vN1lEL253SzRET2ppQ1A3aUpXRi96b29ZYldudDNGTFk0ODk5TDdsYnRvdHU3OTdRUkowamNidnRKOXQ0eFh4WjRTUFhuZldmcnU5TnRVdG1PVHRtOWZwWUZESnVyVGo1NVU5bEhUVmJHblJFdS9tblBFSHduUVRRdytiK2pObzJkbVBUSjZadFlqRTI2Zi9QNnhmNXo2eWI3Z0hsai83L1Yvak8wZE8yVEVHYU51cUI4Ly9PU1IxMXVmcmN0L1pNbWxhdktPVzB6UG1INERUeC84QzBtSzZCR1pFb2dPdUNiZk1lVzkzZXQyZmVXdkRYaGlrbU15SktuUHBENFhGQy9jL2tiUHJMUVRqM3YweE5WSDNUNzVuZmdCOGQvcHlNY05BSzFGa0VmM2NOSE1QeW0xMTZDR2RsMXRUYlBqK3ZZZG9UNzl2cU8zWDdsSms0NjlUSkswOEpQbnRIbHpyaDY2ODJoTk8rOVdEUmpvMXF0L3Yxb1hYdktnU3JhdVVuUlVyS0pqRXZUbHAvK1FWTmNSRHdmb0R2WVdlVlpubmpiNHF0NlQrNTBma3g0ektESStNa1c3dFZlU2l1WVh2dVgzK2oxMWUrdDJTbEpzY2t5L1FlY08rZFhpQnhmOXdMcHNaTXJJbEdPQ3R6WHFwMW1QVm0ydFdPbXI4VlZGeEVZa1RwcDF6THlkSzhzL1h6VHJ5M1A3VGUzM3d5a1BuL0IxZkh4OHI1U3NubE43amU5MXhvYTMxajNnci9GVithdnI5dmlyL0h3QUZrQ254QWQ2MFBWTm1uS1pqai9sS25tOVZZcU1qSk14UmpIeHljMk9MU3Bhbzd0L00wUzdkKy9WeEdOL0tGK2RWK3RXemxOcWFsOU52L1FoWlUrWXJ0a3YzYUN4NDg5Uld1K2grdk05MDNUT1JYZkxXcXVGLzMybWd4OFowS1dWTENwNjY3M3Z2UjBueVRmdG42ZVhWUlZWclIxM2RjNWZJeElqZTBxU004b1ptem8yYlpvenloV1hNRFJwZ2lRTk9tdm9MM3VPU3AwcWErMkMyejZmVkxHMVluM0dTUmsvVGgzWjg5alBidnRrOGdsL09ubHBkTStZL2l1ZXp2L0YxaysydmlncFNwSkt2eTZlVTFWVlZXcnJiRjFwZnVuY1ZjOFgzTHpsdlc4ZTNydGpiNGtrRzdKZkFnQWNBRmZrMGJXNUozOWZQL3I1MzJXdDFRdFAvVVEyNEpja1pRd1kxOHpvQkIxei9JOTF6RW5YNmFyZnpGWjhRcHBjRVZHNjQ4RlYrdlZkQzVVOVlibytmdmNoN1NyYnFwTk92MDY1aTJiTFUxbW1nVU1tYXZYeWoxUlNzckZqSHh6UUxmanFmN0RXK25ldjN2bGxRbWJpdU1qWXlPVHlGV1dmT2lPZE1USXl0WlhlOHZJVlpaOUd4RVFrVlh5eloxbkY1b3JsbVdjTnVWR1N3N2hjRVF0dS8rTEVtdTAxbXlXcGJNV08vKzRMOFZLeW9pWEo3L1BYZkxzUGY4UCs5dTdZV3l4Q1BJQk9qQ3Z5NkxxT24vWUxmWC9HbitWd09QWHZWMi9Wa2dXdjZhSWZQNkg0SHFuS09lbzh2Zld2M3lyNEpEMXh5bG02N09mTmYxZzF1V2VHUG5qN1BoWGtmYUJmM3ZhQmRwVVg2dFZuZjY1ekxycFhrdlRaaDA5MnhFTUN1cnZOLzluODdPYi9iSDQyWldUS01UdFg3MXdreVgvYVMyZnQyYmw2NStlTC8yL1I5T2JXMmZMaHBxZGIybDZNWWhJbHFhNnFidGNSS2hrQWpoaXV5S01yU3REbFYvMVRGLzM0Y1RrY1RyMzMraC8wNFZ2M1NaSzJGMzM3VFkvcC9VZHA4dFFmTlZwcjJLZ1R0SDNyU3ExYTlxRWthYyt1SXYzdWw4UDE2ck8vME5PUGZFOXJWL3hIMTk3eW5veHg2T2xIdnllbjA2K2pqdjJoZHUzY3F2d2w3M1RzUXdTNnI0eVRNbjQ4NGRaSmI4YWt4SHo3blExRzVsQzNGWk1lMDArU1BDVWUzbEVERUhZSTh1aGFjaVpkb1B1ZVdLVkpVeTlUSU9EWHY1Ni9UdS9NL2wzRDhsVkw1emI4Zk5GUEh0ZW9NYWMwdEY5NjVpcjkvamVqdFhMcEI1S2tSWis5b0IwNzF1blRqNTlVUW84MFhYUHorM0s1SXZXM3YxeWtiOVl0MHVTcFZ5a3FLazd6Ly9PMEpIK0hQVWFnR3h0MDVwQnJ4L3c4NThuY0I3NytmdlhPNmtKSmtwRXgxaHhTbU8vbDduMldKSlV1Mi8xcE81WUpBQjJDSUkrdVljaklZM1R6SHhicXl1dG5Lekc1cnlyMmxPanhQMzVYOHo3NGM2TnhuMzM0TjNtOWV5VkpVVkZ4dXVhV0QzVFN0R3YzTGYwMmpFK2FPa09TdE9pejV4UWYzMHMvKy9VYnVtam1FNUl4K3MrN0Q2bWtlSTBtSEgyeFRqdi9kdFhWVnV1enVTMitiUStnL2FTT1RqMWg5RS9IL0hucGsvbFhscTBvKzZTKzN4amprS09WNXpPSGNSb1poeVRGcGNYMXpqeGowQysyTHl6K3Q3ZDB6NFlqVXpVQUhEbk1rVWZYMEtkL2xnWU9uU1JKeWwzNG1sNTU5bXBWVmUzWWI5emV2U1g2MXordWJaZ0x2M3JGeDhyNytwOE55ek16YzlRL2M1eStXYjlJcWIySDZjWS92S0NZMkVTVmJGdWpOMTY5U1ZmZDhKWk9QZWVtaHZGdnZueUw5dTR0T2NLUER1aldFdm9uREkySWpVdzBUdVBhOE85MWY5dzJiOHMvZzVjYmh4ekd0QzdJT3lNY1VjWWhaMXhhWEcvM0xSUGVyZGxaVTdUazhSVS9xMS91Y0RpY0RxZURjeU9Bc0hESTh3cUJUdVBKVis2VWRGY0lLN2hMVjEwOEs0VDdCN3EwbUpTWS9wTm1IZk9oZDdlM1pNRWRuNStzSmwvMmRPYnI1L3JLbHUvNDc2Szd2cHgya0UxRm5QWHY2YldTVkx1N3ByaGtjY2w3U3gvUHUxNVN3MzNpVC8zSDZjVlZoUlVGQzM3M3hjbnQva0FBQUVDTER2OFAwN2kwM2tycVBWQlNaTHR0RThEaDY2SFVtSlJ2djMyMUNYUDhveWN0NjNmQ2dCa0gzVWF5RXNkZU5lN0pQcFA3bko4NEpIRjhjME9PL2VQVUJlbnU5TE1PdDF3QUFBQUFBQUFBQUFBQUFBQUFBQUFBQUFBQUFBQUFBQUFBQUFBQUFBQUFBQUFBQUFBQUFBQUFBQUFBQUFBQUFBQUFBQUFBQUFBQUFBQUFBQUFBQUFBQUFBQUFBQUFBQUFBQUFBQUFBQUFBQUFBQUFBQUFBQUFBQU5xRENYVUJRQWR5NU9Ua1BHS00rYm1raUZhTTkxbHIvNW1YbDNlRnBNQVJyZzNBNGVIMURhRGJjWWE2QUtDalpHZG5uKzV3T0I1VjY1LzNEbU5NVG5wNitxYmk0dUtsUjdJMkFJZUgxemVBN3NnUjZnS0FEdFRyVUZaeU9Celo3VjBJZ0hiSDZ4dEF0ME9RQnc0aUVBanNEblVOQUk0TVh0OEF3cGtyMUFVQW9YTDIyV2ZycnJ2dTJxLy9pU2VlMExQUFB0dlFkamdjdmc0c0MwQTc0UFVOb0R2Z2lqd0FBQUFRaGdqeUFBQUFRQmdpeUFNQUFBQmhpQ0FQQUFBQWhDR0NQQUFBQUJDR0NQSUFBQUJBR0NMSUF3QUFBR0dJSUE4QUFBQ0VJWUk4QUFBQUVJWUk4Z0FBQUVBWUlzZ0RBQUFBWVlnZ0R3QUFBSVFoZ2p3QUFBQVFoZ2p5QUFBQVFCZ2l5QU1BQUFCaGlDQVBBQUFBaENHQ1BBQUFBQkNHQ1BJQUFBQkFHQ0xJQXdBQUFHR0lJQThBQUFDRUlZSThBQUFBRUlZSThnQUFBRUFZSXNnREFBQUFZWWdnRHdBQUFJUWhnandBQUFBUWhnanlBQUFBUUJnaXlBTUFBQUJoaUNBUEFBQUFoQ0dDUEFBQUFCQ0dDUElBQUFCQUdDTElBd0FBQUdHSUlBOEFBQUNFSVlJOEFBQUFFSVlJOGdBQUFFQVlJc2dEQUFBQVlZZ2dEd0FBQUlRaGdqd0FBQUFRaGdqeUFBQUFRQmdpeUFNQUFBQmhpQ0FQQUFBQWhDR0NQQUFBQUJDR0NQSUFBQUJBR0NMSUF3QUFBR0dJSUE4QUFBQ0VJWUk4QUFBQUVJWUk4Z0FBQUVBWUlzZ0RBQUFBWVlnZ0R3QUFBSVFoZ2p3QUFBQVFoZ2p5QUFBQVFCZ2l5QU1BQUFCaGlDQVBBQUFBaENHQ1BBQUFBQkNHQ1BJQUFBQkFHQ0xJQXdBQUFHR0lJQThBQUFDRUlZSThBQUFBRUlZSThnQUFBRUFZSXNnREFBQUFZWWdnRHdBQUFJUWhnandBQUFBUWhnanlBQUFBUUJnaXlBTUFBQUJoaUNBUEFBQUFoQ0ZYcUFzQTJzUDQ4ZU1qQW9IQWhkYmFYaTJOTWNaTVBKUnRXMnVQeWM3T3Z1NEEyOTFaV1ZuNXIvWHIxM3NQWmZzQURvelhOd0EwanlDUExzRmErMDlueXdzQUFDQUFTVVJCVkxReDVuSmpUTHR2MnhoemhqSG1qQU9OU1VoSStKNmtjOXA5NXdCNGZRTkFDNWhhZ3k3Qld2dkR0cTdUVWlnNHhMQncrcUdzQk9EZ2VIMERRUE1JOHVnU2pERnZ0WFdkNDQ4L3Z0bitpUk1udHZsa2I2Mzl2SzM3QjlBNnZMNEJvSG50L3o0bEVBSWpSb3pvRVJzYk85Y1ljM1J3djhQaDBGbG5uYVc0dUxpR1BtT01qajc2YUIxenpERXRiaTgzTjFmejVzMlR0YmFocjZhbVJtKzk5WllDZ1VDanNkYmFsWkpPemN2TEsycW5od01nQ0s5dkFHZ2VRUjVkUmtzbis2eXNMRDMrK09PS2o0OC81RzFYVjFmcnhodHYxTUtGQzVzdVdsNVhWM2Y4OHVYTGR4M3l4Z0VjRks5dkFOaWZNOVFGQU8ybHZMeThOakV4OFY4UkVSRW5HR015NnZ0TFMwdTFlUEZpblhycXFZcU1qR3p6ZGpuSkE2SEg2eHNBOWtlUVI1ZlMzaWQ3VHZKQTU4SHJHd0FhSThpankybXZrejBuZWFEejRmVU5BUDlEa0VlWGRMZ25lMDd5UU9mRjZ4c0F2a1dRUjVkMXFDZDdUdkpBNThmckd3QUk4dWppMm5xeTV5UVBoQTllM3dDNk80STh1cnpXbnV3NXlRUGhoOWMzZ082TUlJOXU0V0FuKytPT08wNjMzWFliSjNrZ0RQSDZCdEJkOFlWUTZGWmErbEtaRm5DU0I4SUlyMjhBM1ExQkh0MU9LMC8ybk9TQk1NVHJHMEIzUXBCSHQzU1FrejBuZVNDTThmb0cwRjBRNU5GdHRYQ3k1eVFQZEFHOHZnRjBCM3pZRmQxVy9RZmtJaU1qc3lRTnNkYk84L2w4WjNDU0I4SWZyMjhBQUFBQUFBQUFBQUFBQUFBQUFBQUFBQUFBQUFBQUFBQUFBQUFBQUFBQUFBQUFBQUFBQUFBQUFBQUFBSUN1eUJucUFnQUFBSURPSUNjblowV2ZQbjBTZXZYcXRidWtwS1EwMVBVY2pBbDFBUUFBQUVCbjRIYTdiZjNQMXRwMTF0cVhBb0hBTzh1V0xjc05aVjB0SWNnREFBQUFhaHprbTlnczZTV2Z6L2Yyc21YTHZwWVU2TUN5V2tTUUJ3QUFBSFRBSUI5c3U3WDJaV1BNVzdtNXVWOUs4aC9wdWxwQ2tHOUhyZnlmRHdBQWdLNmhUTktya3Y3dDlYby9MeWdvcU8zSW5SUGsyeEZCSGdBQW9OdmFJK2xma3Q0b0xTMzlkT3ZXcmRWSGVvZU9JNzBEQUFBQW9LdXoxanF0dGIyc3RXa3BLU2tka3JGZEhiRVRBQUFBb0F2YUxlbWpRQ0R3V2xWVjFkdnIxNi8zZHVUT21Wb0RBQUFBcU5YVHBNc2t6YlhXL2lzdkwrOTlTWFZIdUt3V2NVVWVBQUFBT0xCaVNlLzcvZjVYbHk1ZCtyRTZ5ZTBuQ2ZJQURtajgrUEd4Z1VEZ0NVa1hHMlBtVkZWVi9XenQyclZsb2E0TEFJNEVqbmtJVWlqcFBXdnRLM2w1ZVo5SjZuUTNOV0ZxRFlBV2pSOC9QdFphKzI5SjArcjdyTFdMUFI3UFNXdldyS2tNWVdrQTBPNDQ1c0h0ZG0rdzFyNXJqSGs1TnpkM1lhanJPUmlDUElCbU5YZENxMmV0WGVEeGVMN0xpUTFBVjhFeEQrR0lJQjhtZUtzUEhlbEFKN1I2bk5nQWRCVWM4eEN1Q1BKaGdMZjYwSkZhYzBLcng0a05RTGpqbUlkd3hoZENkWEl0SFdDTU1STmlZMlBuamhneG9rZUlTa01YMU5MemJlalFvWHJublhlVWxaWFZhTHd4NW1pZWh3RENGY2M4aER0bnFBdEF5dzUybGNBWWt4RVJFWEZDWW1MaXY4ckx5MnM3dUR4ME1RYzZvVDM5OU5OS1MwdlRxYWVlcXNXTEY2dTB0TFJoT2M5REFPR0lZeDY2QW9KOEo5WGF0L280b0tBOUhPeUVscGlZS0VtS2pJemt4QVlnN0hITVExZkIxSnBPaUxmNjBKRmFlMEtyRng4ZnI4Y2ZmNXpuSVlDd3hERVBYUWxYNURzWjN1cERSMnJyQ2EwZVY2a0FoQ09PZWVocXVHdE5KOUtXQTB4VlZaV3V2dnBxclZpeG90RTIrRVE5V3V0UVQyakJ1dXZ6Y015WU1jbkdtQkV1bDJ1b3BMN1cyZ3hKQTR3eEdaSVNKY1ZLaXRuM1h5UEpVLy9QV2x0aGpDbVVWR2l0TFpSVVpLMWQ3L0Y0MW5KTFdlREk0WmlIcm9nZzMwa2N5Z0dHQXdvT1ZYdWMwT3AxOWVmaHdJRURvNU9Ta3NaTE90b1lNMVdTMnhqVDd3anRydGhhbXl0cHZxUXYvWDcva21YTGx1MDlRdnNDdWcyT2VlaXFDUEtkd09FY1lEaWdvSzNhODRSV3I2czlEOGVNR1RQWTVYS2RhWXlaYnEwOTFoZ1RGYUpTNmlRdHNOYSs1ZmY3MzEyMmJObWFFTlVCaEMyT2VlaktDUEloeGx0OTZFaEg0b1JXTDl5ZmgrUEhqeDlncmIxQTBxV1MzS0d1cHdVckpMMWdqSGw5eVpJbEcwSmRETkRaY2N4RFYwZVFEeUhlNmtOSGF1bjU1bkE0TkhQbVRDVWtKRFQwR1dPVWxaV2xNV1BHdExpOU5XdldLRGMzVjliYWhyNjllL2ZxbVdlZWtkL3ZielMyRXo4UEhXNjMrd1JyN2RXU3BodGpXblVucitUa1pHVmtaQ2dqSTBPOWUvZFdyMTY5MUt0WEw2V2xwU2toSVVIUjBkR0tpb3BTZEhTMEpNbnI5YXFtcGtaZXIxZVZsWlVxTFMzVmpoMDdWRnBhcXVMaVloVVdGcXF3c0ZEbDVlV3RLdHBhYTQweDcwbDZMRGMzOXlOSi9vT3RBM1EzSFBQUUhSRGtRNFMzK3REUjNHNzNQeVJkM3RyeHhoZzk5dGhqbWp4NThuN0xDZ29LTkdQR2pFWW50RmFZazV1YmUzWmJWamlDSW5KeWNpNlNkSWN4WnRpQkJrWkhSMnZreUpIS3lzclNVVWNkcGF5c0xDVWxKUjJSb2lvcUtsUlFVS0N2di81YXk1Y3YxK3JWcStYeGVBNjIyaFpKZDN1OTN1Y0xDZ3E0YXdhd0Q4YzhkQWV1VUJmUUhSMnB0L3JxNzNYYk5Nd0gzZXVXTU4rTldXdC9hRXpyLzNhMzF1cmRkOTl0OXFRMmYvNzh0cDdRSk9tMHRxNXdCRGh6Y25MT2szU1BNV1o0UzRONjllcWxvNDgrV3FlZWVxcU9PdW9vdVZ3ZGM2aE1TRWpRMFVjZnJhT1BQbHFTNVBmN2xaZVhwN2x6NTJyaHdvVXFLaXBxYnJVQmtwNk9qSXk4M2UxMjM1NmJtL3VxdUVJUGNNeER0MENRNzJBSGVxdnZ4Qk5QMUx2dnZ0dlFkNmh2OVUyWk1rV3JWcTFxOUZZZllSN0dtTGNrZmE4dDZ6Z2N6YzgwQ1FRQ2JkNi90ZmFUTnEvVWpuSnljaVlZWTU2V2xOUGM4dGpZV0oxODhzbTY0SUlMbEpXVnBiWUVnQ1BGNlhScXdvUUptakJoZ3F5MVdyTm1qV2JQbnEyUFAvNVlsWldOWDhiR21FeEpMN3JkN3Q5S3VqSTNOM2QrU0lvR09vbnVmc3hEOTBDUTcyRFcyc2ZWSk1STDN4NGtubm5tbWYzR3QrZGJmY2FZbytQaTRsNld4RnQ5M1ZCRlJjVmxQWHIwV0dTTTZYK0FZZDlSMFBPenRXSFdXdnVsTWVhckF5d3YyYkZqeDZPdExyWWRqUmd4b2tkc2JPeGR4cGhmcVpucGhJTUdEZElGRjF5Z2M4ODlWN0d4c1NHb3NIV01NUm81Y3FSKys5dmY2c1liYjlTNzc3NnIxMTkvWFd2VzdIY2ptNUdTUHMzSnlYbmE1L1BkdW56NThsMGhLQmNJdWU1NnpFUDNRcER2WUx6VmgxQlp2MzY5VjlLREJ4cVRuWjE5dWNQaDJPOFB6WU14eHJ5WG01dDd6eUVYZDRTNDNlN2pKTDJvYjZlZk5ESnc0RURObkRsVHA1OStlcWU0K3Q0VzBkSFJ1dUNDQzNUKytlZHIzcng1ZXZycHA3VnUzYnJnSWNZWTh6T1h5elhkN1haZm5wdWIrMEdvYWdWQ3BUc2U4OUQ5dE9vT0RXZy8rOTdxYXhQZTZnUGF6TGpkN2wvdGU3NDNDdkU5ZS9iVW5YZmVxZG16Wit1TU04NEl1eEFmekJpamswNDZTYSs4OG9ydXZmZGU5ZTdkdStueWRHdnR1ems1T1hlSTR6MEFkRGxja2U5Z3ZOVUhIRm43cHRJOEkra0h3YThkaDhPaGM4NDVSNy82MWE4VUh4OGZ1Z0tQQUdPTXBrMmJwdU9PTzA1LytjdGY5TnBycnpYOG9iL3ZscHEvZDd2ZGsrcnE2aTVqcWcwQWRCMEUrUTdHVzMzQWtUTjY5T2lVcUtpbzl5Uk5DdTVQVDAvWFBmZmNvNXljWmovbjJtWEV4TVRvcHB0dTB0bG5uNjFiYjcxVmhZV0Z3WXZQZExsYzg3T3lzazVlc1dKRlNhaHFCQUMwSDk1cUJkQWw1T1RrcEVWRlJYMnNKaUYrNHNTSmV1V1ZWN3A4aUE4MmF0UW92ZmppaTVvNmRXcWpmbVBNNklpSWlNOXljbkw2aHFnMEFFQTdJc2dEQ0h0ang0N3RaWXo1cjVyY1duTEdqQmw2NG9rbkR1dHIyTU5WZkh5OEhucm9JVjExMVZXTitvMHh3NDB4ODhlT0hYdWc2WDBBZ0RCQWtBY1ExZ1lPSEJqdGNybGVsNVFWM0gvdHRkZnFsNy84WlZoL21QVndHV1AwMDUvK1ZMZmVlbXZUMzhOZ2w4czFwMi9mdnAzM2Zwc0FnSU1peUFNSWE4bkp5WTlKbWxMZk5zYm94aHR2MU9XWFh4NjZvanFaQ3krOFVIZmVlV2ZUTzJDTlMwOVBmMEhOM0ZzZkFCQWVDUElBd2xaT1RzNjF4cGlad1gwLy8vblBkZkhGRjRlcXBFN3I3TFBQMWswMzNkU296eGh6dnR2dHZqTkVKUUVBRGhOQkhrQlljcnZkbzR3eER3WDNUWnMyVFRObnpteHBsVzd2d2dzdjFBVVhYTkMwKy9iczdPeWpRbEVQQU9Ed0VPUUJoQ09udGZZWkJkMUNkK1RJa1pvMWExYTNuaE4vTU1ZWS9lWTN2NUhiN1E3dWRqa2NqcitKMnhFRFFOZ2h5QU1JT3prNU9WY2FZNDZ0YjBkR1J1cnV1KzlXWkdSa0tNc0tDeEVSRVpvMWE1YWlvNk9EdThmbTVPVGNGcXFhQUFDSGhpQVBJS3prNU9Ta1NYb2d1TzlIUC9xUkJnMGFGS0tLd2svZnZuMTE3YlhYTnVvenh0ekMvZVVCSUx3UTVBR0VtMThaWStMcUd3TUhEdFFWVjF3UnluckMwdmUrOXoyTkdqVXF1Q3ZHR1BPSFVOVURBR2c3Z2p5QXNERm16SmhrWTh6MXdYMVhYSEdGWEM2bWQ3ZVYwK25VTmRkYzA2alBXbnZKMkxGamU0V29KQUJBR3hIa0FZUU5wOVA1STBreDllMk1qQXg5OTd2ZkRXRkY0VzNTcEVrYU5teFlROXNZRStWME9uOGR3cElBQUcxQWtBY1FMb3d4NXVyZ2prc3V1WVM3MUJ3R1k4eCswNUtNTVQ4VVh4SUZBR0dCSUE4Z0xPVGs1SXczeGpSY1B1N1JvNGVtVDU4ZXlwSzZoT09QUDE3SnljbkJYUms1T1Rrbmhhb2VBRURyRWVRQmhBVnI3Wm5CN2FsVHB5b2lJaUpVNVhRWkxwZExaNTk5ZHFNK2ErMzNRMVFPQUtBTkNQSUF3b0xENFRnL3VIM3l5U2VIcXBRdTU3ampqbXZVZGpnY1hKRUhnREJBa0FmUTZZMGNPYktucExIMTdjaklTRTJlUERtRUZYVXRXVmxaVGI4Z2F1am8wYU43aDZvZUFFRHJFT1FCZEhyUjBkSHU0UGF3WWNNVUZSVVZxbkwyVTFOVEk0L0hFK295RGxsa1pLVEdqaDNidE8rRTBGUURBR2d0Z2p5QWNQQ2Q0RWJ3TFJQYjB5MjMzS0tmL3ZTbkJ4MjNkZXRXNWVibUtoQUlTSkxPTysrOC9hYW5OTFZ3NFVKZGV1bWxXcmh3WWFQK3VybzZiZCsrWFhsNWVYcjc3YmYxelRmZk5DeWJQWHUydnZqaUMwblNLNis4b3Brelo4cnI5VXFTVnE1Y3FlZWVlMDZWbFpWdGVZZ3R5czdPYnRRMnhveHZsdzBEQUk0WXZrVUZRS2ZuY0RoR0I3ZUhEQmx5UlBhemJOa3k3ZHExNjZEalhudnROYjM0NG91NjlkWmJkZUdGRng1d2JHMXRyZDU3N3owVkZCUm8xYXBWK3M5Ly9xUGk0bUxOblR0WEsxZXVWRlZWVmFQeFAvN3hqeHUrcUdueDRzVmFzR0NCWG43NVpkWFUxQ2cvUDEvUFAvKzhMci84Y3QxMTExM2FzR0dEbGk5ZnJnY2ZmUERRSC9RK0F3Y09iTlMyMWg2WnY1WUFBTzJHSUE4Z0hBd05iZ3dhTk9pSTdLU3lzbEk5ZXZRNDRKaTZ1anE5OTk1N2t0U3FlZm9lajBkLytNTWZHdHB2dlBHRzNuampEV1ZtWnFxcXFrcFhYSEdGVWxKU2xKcWFxdlQwZEdWa1pFaVNIbjc0WWJsY0xsVlZWZW14eHg1VFltS2lKQ2t2TDA4clZxelFoZzBiSkVsSlNVbDYvdm5uTldQR2pFTjZ6UFg2OXUzYnFHMk02WDlZR3dRQUhIRUVlUURob0ZISzdOV3JWN3Z2b0tLaVFoNlBSejZmVHo2ZlR5NVg4NGZIdVhQbmF1Zk9uWktrYzg4OXQ5R3k4ZU1iejBhNTl0cHJkZm5sbCt1cnI3N1MyMisvcmJ2dnZsc3pac3pReUpFajllU1RUMHFTVWxOVEpVazdkKzdVenAwN3RXclZLbDF3d1FWNjhjVVhHN2J6NFljZk52ejgxVmRmTmRySG0yKytxY3pNek1NTzhpa3BLWTNhMXRyVXc5b2dBT0NJSThnRDZQU3N0V25CMytEYXMyZlBkdC9IdW5YckpIMDdGYWFnb0VEanhvM2JiNHpYNjlWVFR6MGw2ZHNyMlBYM3NkKzZkYXY4ZnI4eU16TWJqVTlNVEZSUlVaSE9PZWNjV1dzbFNjOC8vN3dTRWhKVVYxY25TYnIzM252MzI4OTU1NTBuU2NyTXpOUWJiN3h4d0xxYi92RndxQklTRWhxMWpUSEpMUXdGQUhRU0JIa0FuWjR4SmlhNEhSTVQwOUxRUTdabzBhS0duK2ZObTlkc2tKOC9mNzZLaW9xVW5aMnRaNTU1Umc3SHQvY0xPUDMwMDFWYVd0cHM2TGJXNnQ1NzcxVitmcjVlZmZWVjNYcnJyVExHNlAvKzcvOTAxbGxuYWRhc1dmSjRQRHJ1dU9NMFpjb1VQZnJvbzVLa2l5KytXRDE3OWp4Z1VILzk5ZGNieGgydXBuY0JzdFoybnRzQ0FRQ2FSWkFIME9sWmE2T0NyOGkzTk8zbFVQbDhQczJaTTBlU0ZCc2JxN2ZlZWtzLys5blA5dnVEWWVyVXFSbzllclJPT2VXVVJoOXlMUzh2bHlTZGYzNmo3NnpTRzIrOElXT01Ibm5rRVJVWEYwdVNoZzhmcmovKzhZK0tqbzdXekprelc2enB4aHR2YkxUdGVwOS8vcmtLQ3d1VmtwS2loSVNFaG5HSHEvNlBraUI4YlM0QWRISUVlUUNkbmpGbXI2U0dUNkhXMU5Rb0xpNnUzYmIvajMvOFF5VWxKWm93WVlLR0R4K3VsMTkrV2M4ODg0eCsrY3RmTmhvWEdSbXBaNTk5VnUrKys2NDJiOTY4MzNhYTY1T2tHMjY0UVZ1MmJOSEFnUU0xZE9oUTNYUFBQZHE0Y2FOU1UxUGw4WGprOS90MXd3MDM3UGVCVStsL2dkN3Y5K3ZtbTI5V1lXR2hUanZ0Tk4xMDAwME5INEJ0RHhVVkZZM2F4cGlEMzc0SEFCQlNCSGtBblo2MXRzSVkweERrUFI1UHV3WDVMNy84VW4vNzI5OWtqTkV2ZnZFTHBhZW5hL2JzMlhyaGhSZVVuWjJ0cVZPbk5ob2ZFUkdoNmRPbmEvcjA2UTE5OVZOcmxpeFowdXcrVGpycEpKMS8vdmt0QnYxNm1abVpPdUdFRXpSLy9ueGRmLzMxTFk3NzRJTVA5TUVISHpUcWEybmZyZFhNYlRkM0hOWUdBUUJISEVFZVFEaW9rTlN2dnRGZTM2TDYwVWNmNmM0Nzc1VFA1OU1sbDF6U01DOSs1c3laZXZMSkozWFRUVGZwMWx0djNlL3VOSWNxTmphMjRSN3hUZDEvLy8wTlAvZnQyMWZmLy83M0d5MzMrWHg2NDQwM2xKS1NvbE5PT2FWZDZnbTJlL2Z1cGwybDdiNFRBRUM3SXNnRDZQU01NY1dTUnRXM3QyL2Z2dDhkWXRxaXBxWkdEenp3Z041ODgwMUozODU5dis2NjZ4cVcvK1FuUDFGQlFZRSsrK3d6L2Y3M3Y5Zjc3Nyt2V2JObUtUMDlmYjk1OEZMTGMrU1RrNVAxN0xQUE5yUWREc2RCNzFNdmZmdUZWemZmZkxNa0tSQUl5T0Z3YVBQbXpYcmpqVGZVcjErL2htWHRxZWxjZkdzdFYrUUJvSk1qeUFNSUJ5c2xuVmpmMkxScFU2dStqS2tsa1pHUjJyNTl1eVRwckxQTzBoMTMzQ0duMDltdzNPRnc2UDc3NzlmZGQ5K3RPWFBtS0NJaVFtbHBhWkphbmdmZjNMTEt5c3BHN2FxcUt0MXh4eDF0cXZYaGh4L1dLNis4MG5EN3l1Ym0wYmVIalJzM05tb2JZellja1IwQkFOb05RUjVBT0ZnZDNEallYUE9EY1RnY3V2UE9PN1Y0OFdLZGVlYVp6WTZKaUlqUXJGbXpkT3FwcDJyTW1ERU5kM1U1MUxub2t5Wk5VbFpXbHE2Kyt1cG1sOTkvLy8zTmZ0SFZLYWVjb2wyN2Rza1lvNTQ5ZStwSFAvclJJZTMvWUZhdFd0V29iYTM5K29qc0NBRFFiZ2p5QURvOWErMkc0TnRQYnRxMDZiQzNtWjZlM21LSUR6Wmx5cFREM3Bla2cwNkhlZkRCQjV2dEh6ZHVYTFAzdEc5UDFscXRYTG15VVY5dGJlMVhMUXdIQUhRUys5MDRHQUE2bTVxYW12emc5c3FWSytYMyswTlZUcGRUWEZ5c25UdDNOclN0dFRzTENncTJoTEFrQUVBckVPUUJkSHFyVnEzYXJxRHBOUjZQUnl0V3JBaGhSVjFMTTlPRnVCb1BBR0dBSUE4Z1hEUzZjZnFubjM0YXFqcTZuQysrK0tKUjIxcjdRUXREQVFDZENFRWVRRmdJQkFJZkI3Zi8rOS8vTnR6SkJZZk82L1UyQ3ZMV1d1dnorZDRJWVVrQWdGWWl5QU1JQzFWVlZSOUxhdmpXb3NMQ1FxYlh0SVBQUC85Y2UvZnViV2diWXdwV3JGaFJHTUtTQUFDdFJKQUhFQmJXcjEvdnRkYStFTnozMm11dmhhcWNMbVAyN05sTnUxNEpSUjBBZ0xZanlBTUlKNDFDNW9jZmZxalMwdEpRMVJMMk5tL2VySysrYXZTNTF1cTZ1cm9uUTFVUEFLQnRDUElBd2taZVh0NENhMjFEOHF5cnE5UGYvLzczVUpZVTFwNTc3cm1tWFc4dlg3NThWd2hLQVFBY0FvSThnTEJpakxrN3VQM09PKytvdUxnNFZPV0VyUTBiTnVqdHQ5OE83dkpiYS84VXFub0FBRzFIa0FjUVZuSnpjOTlWMEQzbGEycHFkTjk5OTRXd292QmpyZFZqanozV3RPL052THk4eFNFcUNRQndDQWp5QU1KTndPLzMveWE0WS83OCtmcnNzODlDVlUvWW1UdDNidFBmVjQzUDU3c3BWUFVBQUE0TlFSNUEyRm02ZE9rY2ErMzd3WDMzM1hlZjl1elpFNnFTd2taeGNiSHV1ZWVlUm4zVzJxZVhMMSsrTVVRbEFRQU9FVUVlUUZpeTFsNW5yYTJ0YjVlVWxPak9PKy9rUzZJT3dPdjE2bzQ3N3BESDR3bnVYbDFaV2NuVmVBQUlRd1I1QUdFcFB6OS9uYVE3Zy92bXo1K3ZsMTkrT1VRVmRXNSt2MSt6WnMxU2JtNXVjSGVOeitlN1pQMzY5ZDVRMVFVQU9IUUVlUUJoS3k4djd3RnI3YWZCZlk4KytxaSsvUExMVUpYVUtWbHI5ZWlqajJydTNMbU4rZ09Cd08rV0xWdVcyOEpxQUlCT2ppQVBJSno1L1g3L3BkYmFuVUVkdXZubW03Vm16WnBRMXRWcDFOWFY2Yjc3N3ROTEw3M1VxTjlhKzJSK2Z2NERJU29MQU5BT1hLRXVBTUMzeG80ZGU1TFQ2ZnluTWNacHJmMUpYbDdlK3dkZjY4aDY1NTEzOU00Nzc0UzZqQU5hdG16WlZyZmJmWW1rT1pLY2t1VHhlSFRkZGRmcGxWZGVVWEp5Y21nTERDR1B4NlBiYjc5OXZ6djZXR3ZmeXN2THV6cEVaUUVBMmdsWDVJSE93ZWx5dVY0MHh2U1QxTnNZODRMNFE3dlZjbk56UDdEV05yb1Z5NDRkTy9UaWl5K0dxcVNRVzd0MnJTNi8vUExtYnNzNXQ3YTI5dnVTK0ZRd0FJUTVnanpRQ2VUazVFeVUxQ2VvcTJkT1RzNnBIVjJITVdibndVZnRMeEFJbExSM0xXMlJsWldWSWVuaXB2MzFWK045UHArcXE2czd1cXlROFBsOGV2NzU1M1hwcFpkcXc0WU5UUmMvbDV1YmUwWkJRVUZ0YytzQ0FNSUxRUjdvSE01cHB1K2lqaTRpTHk5dmpyWDJaVW0rVnE3aWwvUm1mbjcrUDQ1Z1dRYzBkdXpZUVJFUkVaOFpZNFlGOTArY09GRW5ubmlpSG43NFlaMXd3Z21hTW1XS2JyamhCcTFmdno1VXBSNVIxbG90V3JSSWwxMTJtZjc4NXovTDcvY0hMd3RZYSsvT3pjMzlzYVJBNktvRUFMUW4zcm9IUXM4WVkzN1lUT2MwZmZ2SGRrY0dyMEJlWHQ0bGtpN3B3SDBlc3V6czdHSEdtSG43cGlRMTZOKy92OUxUMHpWOStuUUZBdi83OVgzeXlTZjY1Sk5QZFBUUlIrdVNTeTdSeElrVDVYUTZPN3p1OW1TdDFhcFZxL1RFRTA5b3dZSUZ6UTBwdHRiT3pNL1BmNitqYXdNQUhGa0VlU0RFeG80ZG15TnBRRE9MZW1kblowL056OC8vcElOTENndmp4bzBiYll6NXJ6R21WOU5sVzdkdTFkYXRXMXRjZDhHQ0JWcXdZSUY2OWVxbEN5KzhVS2VkZHByNjlldlg0dmpPcUxhMlZwOTk5cGxlZXVrbExWdTJyS1ZoNzNvOG5obXJWNjh1NzhqYUFBQWRneUFQaEpqRDRUajdBTXN1bHZSSngxVVRIckt6czdPTk1mOHh4cVFjem5aS1MwdjF4Qk5QNklrbm50Q0VDUlAwM2U5K1Y4Y2VlNnpTMDlQYnE5UjI1ZmY3dFdMRkNuM3l5U2VhTTJlT2R1NXMvaU1OMXRwTmttN0x5OHQ3dFdNckJBQjBKSUk4RUdMTlRhc0pjbHFIRlJJbXhvMGJOOUhoY0h3a0thRTE0NjIxNjR3eGp3WUNnVjNHbUt1Tk1jYzBOMjd4NHNWYXZIaHgvVDUwd2drbnlPMTJhK1RJa1hLNVFuZW8zTEZqaHdvS0NyUjQ4V0o5K09HSEtpOC80TVgxUFpJZXlNdkx1MTlTWGNkVUNBQUlGWUk4RUVMN3BvY01yMis3SkJsclZXZE1mZGVBc1dQSFRscTJiTm1pa0JUWXlZd2JOMjZLMCtuOFFGTGN3Y1phYS9PdHRRL2s1K2Uvb3YvZGF2SGxuSnljQ2NhWTZ5V2RyUmIrR0ZpNmRLbVdMbDBxU1lxTmpkV2tTWk9VbloydDRjT0hhOWl3WVVmazN2VFdXdTNhdFV1Yk4yL1dOOTk4bzlXclYydlJva1VxTEN4c3picGJKVDN0Y0RqK3ZHVEprajN0WGh3QW9GTWl5QU1oNUhBNHpncHVEN2RXOFpLK0N1cHpPcDAvbEJRYzVNMWxDUWwzTGE2dWZuOVZYZDNDanFneldMK29xT0hidk42MUhiM2ZjZVBHVFhNNm5XOUppajdBTUN2cGkwQWdjRzlMSCs3TXk4dGJMT25Tc1dQSHhybGNya3V0dFRNa1RUTEdOSHNYTDQvSG8zbno1bW5ldkhrTmZXbHBhUm84ZUxBR0R4NnN6TXhNOWV6WlUwbEpTVXBLU2xKQ1FvSWlJeU1WRVJHaGlJZ0lCUUlCZVR3ZTdkMjdWeDZQUng2UFJ4VVZGU29ySzFOcGFhbTJiOSt1b3FJaWJkaXdRYnQzNzI3MTc4TmFHekRHZkNYcHFieTh2QmYwN1IyRUFBRGRDRUVlQ0tHbTAycmMxaXBSMGxmL3V5SXZZOHpwa3E2cmIwK09panJyaHdrSnZ6dXZSNDlmLzN6YnRxR2xVc256ZmZwODA5SStQSUZBeFZVbEpXT2JXL1pNNzk2ckplblh4Y1ZUS3FXeXY2YW5yNUNrMzVTVUhGOHA3VGVINDFkSlNYODdOVDcrSjNmdTJISEcxMTd2Qi9Yckg4enR4Y1hIbDBvbGt2UkVldnJTQ0dPaVdyT2VKRjFSWER4eTNMaHhKenFkenJrdGpiSFdCaVI5YUsyOU96OC8vNHZXYkhmWnNtVjdKVDBsNmFseDQ4YjFjenFkbDFocnp6SEdUTmErYjRodHlZNGRPN1JqeHc0dFd0U3hiNVJZYTYya3BaTCtYVnRiKzF4QlFjR1dEaTBBQU5DcEVPU0JFSEc3M1VNbE5RUnNoNlRKMXNxaGIxTmswT1hWWWVQSGp4K3paTW1TNVpMMHc2U2szMG5TdnlvcTdxMFB4NzJjenN5VzlsTVo5Q1ZQOFZMYTQzMzZmRjNmcmwvdmlUNTk4Z0tTUDZpZEh3Z3FZY2IyN1FNbGFidmZ2OUZJNXZxZVBmOStUVkhScVA0dTE0aldQRmFmRkZIL2MzK1hhMFJiZ3J3a09SeU9mN2F3cUU3U204YVl1M056YzF1OGRjdkJMRjI2ZEp1ayt5WGRuNU9UazJhTU9jdGFPMDNTRkdOTS8wUGRianZaYnEzOTBsbzdMeEFJdkxkczJiSk5JYTRIQU5CSkVPU0JFTEhXbm1HQ3Jyd1B0Vlk5OXYwOHhscmxCeTBMQkFLWFNMcmxoSmlZaTRaRlJFelk2dk90ZWIreThzbHJrcE9mZkcvdjNpZE8zN3JWQkc5N2NsVFUyYmVrcHI0YVpVenNjN3QzMzFiZkh5TTVtd3Y5cVU1bi93TzE2NzFhV1huL1NiR3hsMlpFUkl5YUdoOC9vMzYvZ3lJaXhqMlJucDV2SlR0ajY5YStPNlRpbGg3M09kdTJIV2hxakNTcGYxVFUwR2ZTMHRZRmRVVTBHVkp0clgzRjUvUGRzM3o1OG8wSDIxNWI1T1hsN1pEMGozMy9OSGJzMkJFT2gyT3FNV2FTcExIR21OR1NZdHR6bi9Xc3RUc2tyWlMweWxxN3hPRndmSkdibTd2cVNPd0xBQkQrQ1BKQWlCaGpMZzV1NTFqYjhQUEVKa0hlR0hObWovL2YzcDJIUjFHa2Z3RC85c3gwZHpvemswd3lrMlJ5Z0lBUkNMa2dnSXNpS09JQmlDaXUxeTZpb3JqS3NianFpaXNlaSt1cTZQTHpXTy9scDRMSG9vS0tvT0t4S25pZzZ4Rk9BU0ZFZ1VCQzdzbE1acVluUFZQN0J4a2NRcmcwQjhqMzh6eDVubFIxVlhWVmVCTGVWTjZ1QnY1eFRWTFNnd0tJUE96eFRCeWJtRGo5SEt2MXVnSkZPZlVQdTFObkRBRHkrSVNFMnk5TlNMak5CSmhmYUdpWStZN2YvM1JyOXg5WlZpWXR6Y29TQUhCNVdWbDZGVkFSV3dhQTU3T3l5bHQwTXg3emVLWTZKTW4xU1NEd0tnRDdITGY3YXcxN2ZnY1I5N3JkeTFyZTY1cUtpdDdSejAreldzZU5zOXZ2T05EWHhySnY0RDVCQ0RGWGtxUUlnS1doVU9qV2Rldlc3VHJRR0cxbHpabzEzd1A0SHNDYzVpcXBvS0NnbXlSSnVTYVRLUmRBdGlSSkxnRFJENGNRUXBGMi85VkJiYzVsOXdvaHZKSWtOUWdodk5oOXVrdzVnRzJTSkpWR0lwRlN3ekMyZE5TYWlJam8xNEdCUEZFbnlNdkw2d0pnVUxRc1lYZGFUVlMrRUpEdzAxRXJBUExPVEUzOVc3TEpsQjRTSWpBMUllR0pMcktjWXdnUmVxQzI5aklBeG9tcU9ucUN3M0Z2TjFuT1dkT2xRZ0FBRTNSSlJFRlVqM1k2UFQ3Kzk1dDAvZXR2ZEwwdDN1cHBCaUN2Q1FaWFJDc2NnRGsydlVZQ1RBZEx0MG1RcEtSRFRjbUpXcmx5NVZJQVI4cmg3cUk1dmVVSEFHOTE5bVNJaU9qWXhVQ2VxQk1vaWpJeXR0eE5DTVMrMlNnQlFJNFFXQit6SzEvcWNtbG9hSUFpU1ZvMFdKL1gwSEJiYjFrKzhRYW44Lzk3V0N6OUFLQWhFcWxaNlBYT1B0ZG1tNXhwc2ZTOE95WGw3UldCd0tLN2Eyb3VqTDFuN0lPcXM5enVUMk56NG1lNTNaKzJuUE1ZbTIzU0pJZmowV2g1WkZtWlZBL1VqeXdyVXhka1pGVFlUS2FrMjZxcVJoVHIrbnNBMEUxUmVqK1ptcnBQV3NoaW4rK3h4VDdmWXdmNityU1NXa05FUkVRdE1KQS9DaXhac2dSTGxpenA3R2xRMjdvMHRoQ2JWaE0xcUVVZ0w2bHF3ZTFWVldlZkhCOS93U2lyOWRyL0JvTkxYdlo2SDVxWG5yNHgxV3p1S2dDeHpPOS8rYm5hMmh1cmdJb0ZYdTlqa3gyTyswYmJiRk9DZ0I4dGppZU0zUlhQc0ZpeVk2KzFMTGNtRlVpN3grMWViZ0VVbThtVUJBQ1RrNU1mYlQ1QkJoWkFpYmFkNDNadmZLK3g4ZG1yRXhQdlA5aTRMVVhUZlZvK0IwQkVSSFNzWXlCUDFNRUtDZ3BTaFJDbnhUN29lbElyZ1h6QnZuVkZoczJXZXJhbVhWMWhHS1VQVlZkZkFTRHdrc2R6MTRENCtCR3Zlanl6U3BxYWltUGErNTZvci8vajU4SGc2NVhCNEQ0UGhCNXVqdnhpbisreEwzeStoZEU2QTVCYnBzaGttczBudExibUxJdWxWMk00WEY5bUdOOXJnRDNPWklxdmkwUjJ4VjRIZ0FyREtEVmkza2lxQWZZQTRHMXRUQ0lpb21NZEEva2prQlJ6WE9EaGlNUUVSblRrTXB2Tkk2U1lLRDVMQ0tTMjBpNEp1MCt5S1dsdUtrbVNkSWJUK1l6Wjc3Y29KcFAyZitucC8yMEloNnNmcnErZk9FNlc3N3pENVhwOWYvZWNYVmQzUlhrd3VMVXQxMUVMbEIzdUx2bFN2My91bzZtcFgzUXhtM3ZQODNqdStDd1FXQUQ4dE92K1dGM2RwRzkxL1gwQUdLeHBGOXlRbFBUczQvWDFVNzd3K3hlMTVkeUppSWgrRFJqSUg0RldybHo1VnI5Ky9mNHRTZExGT0xSL296Q0FKYXRXclhxdW5hZEdiZU9TMkVMZlZuYmpvMDZLQ2VRQllJdWlLR2Y0L1VnMm1kSWpRTGplTUhhWmhGQU9kSTQ4QU1RSm9mM1NTZS9Qb2J3VTZpOFZGY05yZ0IwQVF1LzRmRTlOU1U1KzRsYW5jLzYweXNvTmZSUmxXTFRkclU3bkt3L1UxRncyVU5OR25tT3pUWllBYWJpbWpXY2dUMFFkZ2Ftc2RMUmh6aWxSQjhyUHowK1NaYmtTTWIrZzNSTU9ZMzl2SEtvRWNMUDVwNWVNQ2lFaWdhMWJSOWJXMXE2dTNIMTVuOThDRm1kbUJtVkpVdSt0cWJubzAwQmdZYlIrZEh6OGRWT1NrNS84dVhNZldWWW1wUUR1YUdyTjlPcnFVd1Boc08vUnRMUnZEOVozUW5WMTk0cGc4TWRvZWJDbVhYQkpRc0lNdXlRbHVTMldIcTMxQ1FyUitLKzZ1aHVXK3YxeldydE9SUFJMOWUzYjkwcVR5ZlJ6TnNGdUx5NHV2cWZOSjBSMG1MZ2pUOVNCWkZrK0N6SGZkMjRoOWh2RUEwQXFnT09Fd05hZjBtdE1TbHJhR2IwQ2dZVFRMWmFlWFJRbDk4V2FtaG5sd0VIVFpueVM1SzBNaC9kcXAwaVNGaElpRUZ0bmtTVEZFQ0owc1BIdWRUby8rSE5sNWVCb3VXV3dEdnlVTWhQbEFCekQ3ZmFyeHRoczA2Si9SZmcwRUZnNFJOTXVCSUFuNnV1blRVeE12RitSSk0wdlJJUEZaSklCeEFFSUhtdytSRVNIaTZtc2RMUmpJRS9VZ1lRUUY4WSs1RnA0Z0xTYXFKTmlBbmtBNkdrMjMzeTEwN21uL0NJd283VitMUzFyYkh4cFdXUGpTd0NVSVpwMjdwbFc2MVhac3R6Lyt2THl2dlZBUFFCa3FtclB4MTJ1bFJ1Ym12NWJIQXkrOTQydXYxTWFDcTJOanBHcWFYdE9zOWtRQ3EzNHZxbHB6N1g3SEk0UFl4OVViYWx2WE54cE01M090MVZKaW0vdS84V2N1cm9ieTVxYVNvWmtaVjBJQUY4Wnh0c2JLaXMvdThYcG5KOWxzZlNhN0hBOFBpRXhjZFpIUHQ4TGozazhVdzVsblVSRWg0cXBySFMwWXlCUDFFRnljM050QU02TnJXdnR0SnFXQ29YQXl6SGxyWXFDZ0NTSm9HSHNxaktNN2M5bVpmM1lXcjhaVHVlQzZPZU5rWWpuVHpVMUF5K3hXbTg3S1M3dVBLdko1QUFBQVVRR1dxM25mOURZT0JjQUJpbkthRE5nS1ZUVllZV3FPbXdDTUt2Y01MWXNEd1JlbmVmeHpOQWlFUTBBU2cxajVmU3FxakVBOU9nOTlwY2lFN1VxR1B5OE9od3VVeVJKZTZhKy9wWUdJYXIrN0hTK0VEMjZNZ3dZdTRMQnlsMUE2VFVWRlgwdnROdW5YV1MzMzV4Z01yazJHTVlYQi8xQ0VSRWR2c2pLbFN2SEFSalgyUk1oK2prWXlCTjFFRm1XejVBa1NZMldYVUtnMnlIMFN3ZVFMZ1RLbTNmbHd3Qm1KaVZOV2JObXpaTUE4R0o2ZXRuQnhtaU1SRHhsdWw3ZUx6bjVES3ZKNVBCRUlsWC9hV3ljdTBUWG45d1ZEUDRRYmZlYTEvdmdhMTd2bktHYU5tcXcxWHJCaWFwNlRyckZjbnlHMmR3ZEFMN1I5US9lOS9tZW1WZGZQeE10am9VOGhOU2FwcnRyYTgvZkdncHRCZUMzQWFuUjgrcERRZ1RuTnpUY0RjRFgzRGE0ME90OVlLSFgrM0NScWc2THZtU0tpSWlJZnNLSFhZazZTRkZSMGZNQXhrZkxwMGNpdU9JUWR1UUI0RTFKd3VzbVUyelYwdUxpNGxHSE80ZitxbnBXdk1say96UVFXSXdEcE1IRTBFN1J0TkU3REdQVEQwMU5xMXRyTUZCVlJ3REExN3ErSE1CZStmYjk0dUxPQUlDVndlQm5hQ1hQM1FhaytIYlgrOURLZzd0RVJFUzBmd3praVRwQVZsYVdscEtTVWlsSmtpMWFOeU1jUnE4RGRZcXhGY0NkTWFmWEFBZ1locEd5WnMyYXhyYWNKeEVSRVIwOVRBZHZRa1MvVkdwcTZxbXhRWHlpRU9oNUdQMjdBbkR1dlh1dldTeVdzVzAxUHlJaUlqcjZNSkFuNmhoN0JkMEZRaHpXbjhNa0FDZnZtNGJ6MjE4NktTSWlJanA2TVpBbmFtZjkrL2VYaFJBWHhkYjk1aEJ6NDJQMTI3ZlA2ZG5aMldwcmJZbUlpT2pYajRFOFVUc3pET01VU1pLU29tV2JFTWo5R2VOMHgrNlVuQmdKZHJ0OTlDK2RIeEVSRVIyZGVQd2tVVHN6bTgzbnhaWjlrb1FKZXorNCtyTkprblFSZ05mYVpEQWlJaUk2cW5CSG5xajlYZHlPWXc5dng3R0ppSWpvQ01aQW5xaWRDU0hhN2Z1c1BjY21JaUtpSXh1REFLTDJOMEVJVWRuV2d3b2hhZ0ZNYmV0eGlZaUlpSWlJaUlpSWlJaUlpSWgrdHBURXhNU1c3OTlRSFE3SEdBQnBCK2lYb0duYWlmdTVsdWh5dVNhNlhLNkpiVE5GSWpwcUtjN2pjdUx5ejc5U2RYWHZ0WjhtS2dCYml3OEZBTlJ1cDR4d25QL2dRclhIMEZFSHVFVWM0bDNwY21yUFFpU21kVy9UeVJNUkVSMjVYSVdGaFlHaW9pS1JuSng4U2JReVBUMzl0cUtpSXBHVGs3TVd1LytQM1VkS1NzcTBvcUlpa1oyZHZhVGxOVVZSZWhjVkZZbWlvcUxEZnprSVVSdmc4Wk5IRU91cE44Mkt5ejV0VE8yejUvVk9HdnZJb3JnVGh1MDV0dEN6NklheDFxSFh6N0lrZDlzcnlLOTUvZnJ6UXlVZnYyazdjY0xOU3JjQncrcVhQZkJuQUxMcjh2a3JUSEpjUEN4eG1pVEgyeVRWbWlDWmxUMC9wRHdmM0QzWnYzTEJreDI0UENJaW9zNVM3ZlY2bHpvY2pyRnV0L3VPMnRyYTExUlY3WmFhbW5wN0pCSUpiTm15NVJJQWVpdjlUS21wcWRNQXdPZnpmZEt4VXlZNk9BYnlSd3FiTFVYcmNjcklwcDFydnRTRFZiWE80NGVNYWx5LzlHVTVxVXNQYzJKbWQzL1o2cS9rYmQ4c0UwMkJSamt0cHlpd2Z2RUxDUGdiUWlVZnY0T2tqSzVLdHdIRFF0dStYWTc2aWgvbHpJSkJzanQzQUNDRU1FSzZaRkhqUkRpa04rM2FVQndKZUdyQy90b3E0OGZpVHp0N3lVUkVSTzJ0c0xDd3Z2bFRGUUFVUlRtdXNMQ3dHb0JxTnB2amhCQkdUazdPQ2dEWXVISGpRRjNYTjBmN0ppVWxYYUtxNnZHaFVPaUhpb3FLZndMQS9uYmZZK3QxWGYvK3UrKys2OTFlYXlLS2tqcDdBZ1FrWC9UVWV4Wm5qejdtQkhkV0pOaFFwNWNzZXpPK3o2aHhPNThjMFNWMS9BdGZCVGQvOUViRVgxY2pRdjRHTGZlY3kyQXl5OVZ6TCs0TEpDZTRiM2kzWEpMajRxTmpOWDc3MGlNTkg5NC9IWUFNd0cvdGY5bTBoT0hUSC9hdmVmMFp6N3N6bWNOSFJFVEhsTU5KZTFtM2JsMU9LQlRhMkZ4VWMzTnoxNnVxMnFPa3BHUzBFTUpqdDl0SHUxeXVpZUZ3dUI0QUpFbVNGVVhwQ2dDNnJtK0pqcVByK3BhU2twS3oyM1FoUkszZ2pud25rOVB6QnFqZFR6NHJXaGE2dDE1TzY5MWZtQ3h5K3BUL1ZBQkFhUFB5dHh3WFBQUjYvZnYzVEpMZHVRTTg3OS8xQndCUXMvTlBEWHNydGx1U3UvVVM0YVpRMkxQamg4RGFONTRERUdyK2dKWS9aZ0lBTks1Zk1yZkRGMGRFUkhTRWFCR2s3NlcxWUQ4OVBmMTJWVlY3aEVLaEh4UkZ5VWhMUy91bnFxbzl2Rjd2ZnpadjNudzJnSWlpS0wzejh2STJBTUIzMzMyWDNjNUxJTm9IZCtTUEFMYWkzMCsxbi9HWFI0TWIzbjNGOStYYysxMFRYaTcyZnpWM3RucjhrRkdSY0ZOVHFQU1R0OHl1bnZtSWhIUTVvOS9neWllRzkwQnpMcDhsbysvZ2xNdWUveXl3ZHZHOCtxVzNYK2thTis4ek9iUGY0QVBkcjZseTQrcmRPL3BFUkVTL2J0RWcvVkFDK2RnMjZlbnB0NlducC84OXRwMnU2NXNBQ0RSdmhPNXZSNTVCUFhVVTdzaDN0cVNNcnJhaGY3d1hBRXhXVjVxMTRQeXJJLzY2S3MrM2MyYTVpMzQzeGYvbE0vZmJCbDUrZzFIN3d5WTVQVytBVWJkOWkyUDBmYytFZnZ6cUkvKzZONTYxRnB4L0pRQUVOeXlhQzJ1S1cxSWRUcVAyeCs4QndHeFB5NUprelJyMlZlMFVvVVp2OUpiK1ZhODgzaWxySlNJaTZpUTVPVGxmQVlnY2F2dnk4dkpuZ3NGZ3FjMW1PeVVsSldXeVlSalZKU1VsNS9UczJmTXpXWmIzT2E1U1ZkWGoyM1RDUkllQWdYem5NamxIL0cydXBGanRBQ0M3K3d4UXV2WS9GWkNrOUVtZlYwc1JvOGtVbCtDUVZGdWluSjQvRUFBc1NWMnpMVWxkc3dQcjM1a1BMVE5MNjMzV3hZaUVEVFZuOUhoRTNwMWY5ZXg1T2MxankybFRsKytRTEtwVytkejRRUWpzM041cHF5UWlJdXBrWnJQWmZwaGRLa0toMEhxbjAvbXZTQ1RpMzd4NTg3bTZycGVzWGJ2VzNTNFRKUG9abUZyVGlSSk9tVHpUZXZKMWZ3VUF2WFQ1MitIR21sM3grUmRjNWZ0aXpyMlNZcldGS3RaOUcvenVyZWUxbkJHWE9zNTlZTDVuMFExai9acytYQVJBVHB2eTBUYVQxYlhuaDRsb0NqVFdmL0MzNit5RHJyMGRBQ1N6ckpnVE03c2pFamFNK3UxYkFFRGY4c25iRFIvUHZxbFRGa3RFUkhSa3NPZm41Nit2cmExOVljZU9IVFAyMTBoUmxKeGV2WHA5Sk11eTJ6Q01xbkE0N0lsRUlzRU5HemFjbnArZnYvWkFOMWk3ZG0wK2dLbzJuemxSQzZiT25zQ3hTbmJuRG93L2NjSXQ0ZnF5VWdEd2ZUejdacE9XN0dxcTNMamFaSmFWK0w0WFhSZmMvc2xiU0VoSVRqajlsb2NoSXVHSWJFMEVnTGpqVGh4aXNqclRBQ0VBSVdwZi8rT1lpb2QrNDlKNm5uMlJKYmxiTDB0eXQxN214TXpkTDN3eW1TM1J1dUQyYjNrR0xoRVJIVE5zTnR2cHFxcWVBRURyMnJYclUxMjdkbjNLNFhDY0tjdHlWbHBhMmkxMnUvM2ttT2J4ZHJ0OVNMU2dhVm9YV1piZEFHQ3hXRkpVVmMyT1JDSmVBR1pabHRNTzlBSEEzTEVycFdNVlUyczZpWnBaZUZKajhiOGZzUThZZjJPb2ZOMVhJVDFZNCt3eFpKUjN4ZE4vMTNxY01rSXl5MHBjMXRDUjhibWpMdHNkdEFOR1Exa3BBQ2xZdVdOVDlZdVhEbkNObS8rMVhyYnlNNzFrK1pJOTU5RFhiZHRjTldkMHo1aGJ4YnYvdEtKY0dFMTZxT1RqZHpwbnRVUkVSQjNPMUwxNzk1ZGtXWGJ2M0xuelRwZkxkUzBBYk51MjdicnE2dXE1THBmcnl1VGs1T3U4WHU4M0FOVEN3c0p0QU9KV3IxNmRCYURHNC9GOFdGbFpPVHNRQ0t6eisvMGJBNEhBRmdEVkFQYjhOYnk0dUhpdnpBYSs0WlU2R25ma08wbFQzYzdTaUwrbVVwZ3Nzbi9kb3VmcythT3Zoc2xzc1owMDhWWkxSc0VnQUVnY1B2MFJwY3ZBMHlBaVlhTnEwOXI0NHdZTlR4Z3k5UzRFZHBTcDNZYU9nbVF5NmVzV3pRVUFhKyt4bHdtVFJRNnNYVHd2OWo1eGVlZitWbEpzQ1lIMWI3OEVvS25qVjBwRVJOVHhFaE1UaDh1eTdCWkNoR3ByYXhmRVh0dTJiZHVreXNyS2YyN2R1blZTang0OVhzN0l5SmdSREFZM21NM21PTGZiZlZWenMxU3YxL3UrMld5T2Q3bGNsMlpuWjcrUWw1ZFhxbW1hM0FuTElXb1ZkK1E3aVY2NjdDMzcwRmRYQ1VNUGhqMFYyeEpPdTJrMlJDVHNYN1hncWFidFh5KzNENXYrb01ucWREZXVlUHB1MjlCcDkrZy9mdm1CMXUvU3FiVUxKbzBDb01ibm5UZEJOQVVhRzllK3VRQUF0THh6cndBQXJkK0YxMnA1bzhkSDd4UGR6UTgwQi94RVJFVEhBcWZUT1JrQWFtdHJYd21GUXVYUmVsVlZqOWQxZlV0WldkbjFtcVoxdGR2dHB6a2NqckU3ZHV5NHpXcTFudVIwT2lkV1ZGVDhJek16ODZhMHRMVFduaXZiYy9KTlFVRkJkUWNzaFdpL0dNaDNFam1sVHo4NXRYZGhjTU83cndqUHRsS2pidXRtejN0M1RqUTdqODlKUEh2bXZ5U1RSYTU3WStvWU5iUC9ZQUN3RHJ6OFJ2LzZkLzV0SGZDN3FYRW5uSG1CSkd0Vy82cUZUd1B3UmNjQ0FJdmQzYVhsdlpvcU42NXFxdHkwdW9PWFNFUkUxR2wwWFM4Tmg4UGU2dXJxMlFCOGtVakVaektaYkxtNXVTVXQyL3A4dnM5MzdkcjFlR3BxNmhTUHgvTXVnSGhkMXpkR0lwR0FydXZmNjdxK01SZ01iZzRFQXBzQ2dVQTQyczlpc1RnN2NrMUVMZkhVbWc3bW5yNzJyeExFekk2K3I0QTBzK0tCL0xzNityNUVSRVNkS0I2QUh3QmNMdGMxR1JrWjk4VUczMEtJcGtBZ3NIcjc5dTBUR3hzYlYyTjN5bkYweDEwR1lHRDNDNkJpT2Z2MDZiTWNBTmF2WDU4WGU2RlBuejdybXV0UEJWRFRIZ3Npb2lPZjB0a1RJQ0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WlJaUlpSXVvRS93T2lKOVlEZEFmS2ZnQUFBQUJKUlU1RXJrSmdnZz09IiwKCSJUaGVtZSIgOiAiIiwKCSJUeXBlIiA6ICJmbG93IiwKCSJWZXJzaW9uIiA6ICIyNSIKfQo="/>
    </extobj>
  </extobjs>
</s:customData>
</file>

<file path=customXml/itemProps80.xml><?xml version="1.0" encoding="utf-8"?>
<ds:datastoreItem xmlns:ds="http://schemas.openxmlformats.org/officeDocument/2006/customXml" ds:itemID="s:customData">
  <ds:schemaRefs>
    <ds:schemaRef ds:uri="http://www.wps.cn/officeDocument/2013/wpsCustomData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2323</Words>
  <Application>WPS 演示</Application>
  <PresentationFormat>宽屏</PresentationFormat>
  <Paragraphs>104</Paragraphs>
  <Slides>18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30" baseType="lpstr">
      <vt:lpstr>Arial</vt:lpstr>
      <vt:lpstr>宋体</vt:lpstr>
      <vt:lpstr>Wingdings</vt:lpstr>
      <vt:lpstr>方正粗黑宋简体</vt:lpstr>
      <vt:lpstr>汉仪颜楷简</vt:lpstr>
      <vt:lpstr>Wingdings</vt:lpstr>
      <vt:lpstr>楷体</vt:lpstr>
      <vt:lpstr>黑体</vt:lpstr>
      <vt:lpstr>微软雅黑</vt:lpstr>
      <vt:lpstr>Arial Unicode MS</vt:lpstr>
      <vt:lpstr>Calibri</vt:lpstr>
      <vt:lpstr>Office 主题​​</vt:lpstr>
      <vt:lpstr>PowerPoint 演示文稿</vt:lpstr>
      <vt:lpstr>杀死一只知更鸟</vt:lpstr>
      <vt:lpstr>PowerPoint 演示文稿</vt:lpstr>
      <vt:lpstr>影响</vt:lpstr>
      <vt:lpstr>内容简介</vt:lpstr>
      <vt:lpstr>人物</vt:lpstr>
      <vt:lpstr>人物</vt:lpstr>
      <vt:lpstr>人物</vt:lpstr>
      <vt:lpstr>人物</vt:lpstr>
      <vt:lpstr>人物</vt:lpstr>
      <vt:lpstr>人物</vt:lpstr>
      <vt:lpstr>人物</vt:lpstr>
      <vt:lpstr>重要配角</vt:lpstr>
      <vt:lpstr>杜博斯太太</vt:lpstr>
      <vt:lpstr>卡波妮</vt:lpstr>
      <vt:lpstr>经典语录</vt:lpstr>
      <vt:lpstr>经典语录 </vt:lpstr>
      <vt:lpstr>评价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昨夜星辰昨夜风</cp:lastModifiedBy>
  <cp:revision>187</cp:revision>
  <dcterms:created xsi:type="dcterms:W3CDTF">2019-06-19T02:08:00Z</dcterms:created>
  <dcterms:modified xsi:type="dcterms:W3CDTF">2022-04-08T07:13:04Z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2052-11.1.0.11365</vt:lpwstr>
  </property>
  <property fmtid="{D5CDD505-2E9C-101B-9397-08002B2CF9AE}" pid="3" name="ICV">
    <vt:lpwstr>BDF584E59FE94C69B71F36AD3D39B2FC</vt:lpwstr>
  </property>
</Properties>
</file>