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57" r:id="rId3"/>
    <p:sldId id="258" r:id="rId4"/>
    <p:sldId id="264" r:id="rId5"/>
    <p:sldId id="259" r:id="rId6"/>
    <p:sldId id="265" r:id="rId7"/>
    <p:sldId id="267" r:id="rId8"/>
    <p:sldId id="266" r:id="rId9"/>
    <p:sldId id="268" r:id="rId10"/>
    <p:sldId id="273" r:id="rId11"/>
    <p:sldId id="270" r:id="rId12"/>
    <p:sldId id="271" r:id="rId13"/>
    <p:sldId id="272" r:id="rId14"/>
    <p:sldId id="274" r:id="rId15"/>
    <p:sldId id="275" r:id="rId16"/>
    <p:sldId id="27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tags" Target="tags/tag97.xml" /><Relationship Id="rId19" Type="http://schemas.openxmlformats.org/officeDocument/2006/relationships/presProps" Target="presProps.xml" /><Relationship Id="rId2" Type="http://schemas.openxmlformats.org/officeDocument/2006/relationships/slideMaster" Target="slideMasters/slideMaster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image" Target="../media/image2.png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tags" Target="../tags/tag8.xml" /><Relationship Id="rId6" Type="http://schemas.openxmlformats.org/officeDocument/2006/relationships/image" Target="../media/image4.png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image" Target="../media/image2.png" /><Relationship Id="rId7" Type="http://schemas.openxmlformats.org/officeDocument/2006/relationships/image" Target="../media/image4.png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image" Target="../media/image4.png" /><Relationship Id="rId6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tags" Target="../tags/tag36.xml" /><Relationship Id="rId6" Type="http://schemas.openxmlformats.org/officeDocument/2006/relationships/tags" Target="../tags/tag37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tags" Target="../tags/tag42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390"/>
            <a:ext cx="12192000" cy="3638550"/>
          </a:xfrm>
          <a:prstGeom prst="rect">
            <a:avLst/>
          </a:prstGeom>
        </p:spPr>
      </p:pic>
      <p:grpSp>
        <p:nvGrpSpPr>
          <p:cNvPr id="21" name="组合 20"/>
          <p:cNvGrpSpPr/>
          <p:nvPr userDrawn="1"/>
        </p:nvGrpSpPr>
        <p:grpSpPr>
          <a:xfrm>
            <a:off x="5250815" y="451485"/>
            <a:ext cx="2809875" cy="3927475"/>
            <a:chOff x="9045" y="595"/>
            <a:chExt cx="2471" cy="5245"/>
          </a:xfrm>
        </p:grpSpPr>
        <p:sp>
          <p:nvSpPr>
            <p:cNvPr id="4" name="文本框 3"/>
            <p:cNvSpPr txBox="1"/>
            <p:nvPr/>
          </p:nvSpPr>
          <p:spPr>
            <a:xfrm>
              <a:off x="9045" y="3489"/>
              <a:ext cx="1621" cy="2351"/>
            </a:xfrm>
            <a:custGeom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621" h="1427">
                  <a:moveTo>
                    <a:pt x="875" y="0"/>
                  </a:moveTo>
                  <a:cubicBezTo>
                    <a:pt x="868" y="0"/>
                    <a:pt x="859" y="2"/>
                    <a:pt x="850" y="7"/>
                  </a:cubicBezTo>
                  <a:cubicBezTo>
                    <a:pt x="841" y="12"/>
                    <a:pt x="833" y="16"/>
                    <a:pt x="827" y="19"/>
                  </a:cubicBezTo>
                  <a:cubicBezTo>
                    <a:pt x="823" y="21"/>
                    <a:pt x="818" y="21"/>
                    <a:pt x="813" y="21"/>
                  </a:cubicBezTo>
                  <a:cubicBezTo>
                    <a:pt x="811" y="21"/>
                    <a:pt x="808" y="22"/>
                    <a:pt x="804" y="25"/>
                  </a:cubicBezTo>
                  <a:cubicBezTo>
                    <a:pt x="802" y="26"/>
                    <a:pt x="790" y="31"/>
                    <a:pt x="767" y="39"/>
                  </a:cubicBezTo>
                  <a:cubicBezTo>
                    <a:pt x="750" y="45"/>
                    <a:pt x="732" y="50"/>
                    <a:pt x="713" y="55"/>
                  </a:cubicBezTo>
                  <a:cubicBezTo>
                    <a:pt x="712" y="60"/>
                    <a:pt x="697" y="67"/>
                    <a:pt x="669" y="76"/>
                  </a:cubicBezTo>
                  <a:cubicBezTo>
                    <a:pt x="654" y="78"/>
                    <a:pt x="645" y="79"/>
                    <a:pt x="644" y="79"/>
                  </a:cubicBezTo>
                  <a:cubicBezTo>
                    <a:pt x="643" y="79"/>
                    <a:pt x="638" y="82"/>
                    <a:pt x="628" y="88"/>
                  </a:cubicBezTo>
                  <a:cubicBezTo>
                    <a:pt x="618" y="94"/>
                    <a:pt x="610" y="97"/>
                    <a:pt x="605" y="97"/>
                  </a:cubicBezTo>
                  <a:cubicBezTo>
                    <a:pt x="604" y="97"/>
                    <a:pt x="593" y="101"/>
                    <a:pt x="572" y="109"/>
                  </a:cubicBezTo>
                  <a:cubicBezTo>
                    <a:pt x="553" y="115"/>
                    <a:pt x="544" y="120"/>
                    <a:pt x="544" y="123"/>
                  </a:cubicBezTo>
                  <a:cubicBezTo>
                    <a:pt x="544" y="127"/>
                    <a:pt x="531" y="130"/>
                    <a:pt x="505" y="134"/>
                  </a:cubicBezTo>
                  <a:cubicBezTo>
                    <a:pt x="484" y="136"/>
                    <a:pt x="467" y="140"/>
                    <a:pt x="454" y="146"/>
                  </a:cubicBezTo>
                  <a:cubicBezTo>
                    <a:pt x="442" y="151"/>
                    <a:pt x="433" y="153"/>
                    <a:pt x="426" y="151"/>
                  </a:cubicBezTo>
                  <a:cubicBezTo>
                    <a:pt x="424" y="155"/>
                    <a:pt x="416" y="153"/>
                    <a:pt x="403" y="146"/>
                  </a:cubicBezTo>
                  <a:cubicBezTo>
                    <a:pt x="401" y="145"/>
                    <a:pt x="400" y="145"/>
                    <a:pt x="400" y="145"/>
                  </a:cubicBezTo>
                  <a:cubicBezTo>
                    <a:pt x="400" y="146"/>
                    <a:pt x="398" y="148"/>
                    <a:pt x="396" y="151"/>
                  </a:cubicBezTo>
                  <a:cubicBezTo>
                    <a:pt x="396" y="157"/>
                    <a:pt x="397" y="161"/>
                    <a:pt x="400" y="162"/>
                  </a:cubicBezTo>
                  <a:cubicBezTo>
                    <a:pt x="400" y="162"/>
                    <a:pt x="398" y="164"/>
                    <a:pt x="396" y="169"/>
                  </a:cubicBezTo>
                  <a:cubicBezTo>
                    <a:pt x="394" y="174"/>
                    <a:pt x="395" y="184"/>
                    <a:pt x="401" y="199"/>
                  </a:cubicBezTo>
                  <a:cubicBezTo>
                    <a:pt x="407" y="216"/>
                    <a:pt x="412" y="228"/>
                    <a:pt x="415" y="232"/>
                  </a:cubicBezTo>
                  <a:cubicBezTo>
                    <a:pt x="417" y="233"/>
                    <a:pt x="419" y="239"/>
                    <a:pt x="422" y="248"/>
                  </a:cubicBezTo>
                  <a:cubicBezTo>
                    <a:pt x="422" y="262"/>
                    <a:pt x="424" y="270"/>
                    <a:pt x="428" y="273"/>
                  </a:cubicBezTo>
                  <a:cubicBezTo>
                    <a:pt x="435" y="279"/>
                    <a:pt x="442" y="286"/>
                    <a:pt x="449" y="296"/>
                  </a:cubicBezTo>
                  <a:cubicBezTo>
                    <a:pt x="452" y="305"/>
                    <a:pt x="461" y="313"/>
                    <a:pt x="475" y="320"/>
                  </a:cubicBezTo>
                  <a:cubicBezTo>
                    <a:pt x="487" y="327"/>
                    <a:pt x="497" y="333"/>
                    <a:pt x="507" y="336"/>
                  </a:cubicBezTo>
                  <a:cubicBezTo>
                    <a:pt x="507" y="336"/>
                    <a:pt x="511" y="338"/>
                    <a:pt x="519" y="341"/>
                  </a:cubicBezTo>
                  <a:cubicBezTo>
                    <a:pt x="527" y="345"/>
                    <a:pt x="535" y="347"/>
                    <a:pt x="541" y="347"/>
                  </a:cubicBezTo>
                  <a:cubicBezTo>
                    <a:pt x="548" y="347"/>
                    <a:pt x="551" y="347"/>
                    <a:pt x="551" y="348"/>
                  </a:cubicBezTo>
                  <a:cubicBezTo>
                    <a:pt x="551" y="350"/>
                    <a:pt x="543" y="356"/>
                    <a:pt x="528" y="368"/>
                  </a:cubicBezTo>
                  <a:cubicBezTo>
                    <a:pt x="514" y="383"/>
                    <a:pt x="503" y="394"/>
                    <a:pt x="496" y="401"/>
                  </a:cubicBezTo>
                  <a:cubicBezTo>
                    <a:pt x="490" y="409"/>
                    <a:pt x="486" y="415"/>
                    <a:pt x="484" y="419"/>
                  </a:cubicBezTo>
                  <a:cubicBezTo>
                    <a:pt x="484" y="420"/>
                    <a:pt x="482" y="425"/>
                    <a:pt x="477" y="433"/>
                  </a:cubicBezTo>
                  <a:cubicBezTo>
                    <a:pt x="472" y="441"/>
                    <a:pt x="466" y="455"/>
                    <a:pt x="459" y="473"/>
                  </a:cubicBezTo>
                  <a:cubicBezTo>
                    <a:pt x="451" y="492"/>
                    <a:pt x="444" y="509"/>
                    <a:pt x="438" y="524"/>
                  </a:cubicBezTo>
                  <a:cubicBezTo>
                    <a:pt x="435" y="539"/>
                    <a:pt x="433" y="548"/>
                    <a:pt x="433" y="553"/>
                  </a:cubicBezTo>
                  <a:cubicBezTo>
                    <a:pt x="433" y="559"/>
                    <a:pt x="432" y="563"/>
                    <a:pt x="429" y="566"/>
                  </a:cubicBezTo>
                  <a:cubicBezTo>
                    <a:pt x="427" y="569"/>
                    <a:pt x="426" y="573"/>
                    <a:pt x="426" y="577"/>
                  </a:cubicBezTo>
                  <a:cubicBezTo>
                    <a:pt x="426" y="580"/>
                    <a:pt x="425" y="589"/>
                    <a:pt x="422" y="605"/>
                  </a:cubicBezTo>
                  <a:cubicBezTo>
                    <a:pt x="422" y="618"/>
                    <a:pt x="424" y="631"/>
                    <a:pt x="426" y="642"/>
                  </a:cubicBezTo>
                  <a:cubicBezTo>
                    <a:pt x="428" y="653"/>
                    <a:pt x="431" y="662"/>
                    <a:pt x="433" y="671"/>
                  </a:cubicBezTo>
                  <a:cubicBezTo>
                    <a:pt x="435" y="681"/>
                    <a:pt x="437" y="689"/>
                    <a:pt x="438" y="693"/>
                  </a:cubicBezTo>
                  <a:cubicBezTo>
                    <a:pt x="443" y="696"/>
                    <a:pt x="445" y="699"/>
                    <a:pt x="445" y="704"/>
                  </a:cubicBezTo>
                  <a:cubicBezTo>
                    <a:pt x="445" y="709"/>
                    <a:pt x="449" y="715"/>
                    <a:pt x="456" y="723"/>
                  </a:cubicBezTo>
                  <a:cubicBezTo>
                    <a:pt x="462" y="729"/>
                    <a:pt x="466" y="733"/>
                    <a:pt x="469" y="735"/>
                  </a:cubicBezTo>
                  <a:cubicBezTo>
                    <a:pt x="472" y="737"/>
                    <a:pt x="476" y="736"/>
                    <a:pt x="480" y="734"/>
                  </a:cubicBezTo>
                  <a:cubicBezTo>
                    <a:pt x="483" y="732"/>
                    <a:pt x="485" y="732"/>
                    <a:pt x="488" y="734"/>
                  </a:cubicBezTo>
                  <a:cubicBezTo>
                    <a:pt x="492" y="737"/>
                    <a:pt x="496" y="739"/>
                    <a:pt x="498" y="739"/>
                  </a:cubicBezTo>
                  <a:cubicBezTo>
                    <a:pt x="503" y="740"/>
                    <a:pt x="507" y="740"/>
                    <a:pt x="512" y="737"/>
                  </a:cubicBezTo>
                  <a:cubicBezTo>
                    <a:pt x="523" y="733"/>
                    <a:pt x="530" y="727"/>
                    <a:pt x="533" y="722"/>
                  </a:cubicBezTo>
                  <a:cubicBezTo>
                    <a:pt x="538" y="716"/>
                    <a:pt x="540" y="710"/>
                    <a:pt x="539" y="704"/>
                  </a:cubicBezTo>
                  <a:cubicBezTo>
                    <a:pt x="536" y="698"/>
                    <a:pt x="536" y="694"/>
                    <a:pt x="539" y="692"/>
                  </a:cubicBezTo>
                  <a:cubicBezTo>
                    <a:pt x="541" y="689"/>
                    <a:pt x="544" y="688"/>
                    <a:pt x="547" y="688"/>
                  </a:cubicBezTo>
                  <a:cubicBezTo>
                    <a:pt x="551" y="688"/>
                    <a:pt x="553" y="688"/>
                    <a:pt x="553" y="686"/>
                  </a:cubicBezTo>
                  <a:cubicBezTo>
                    <a:pt x="553" y="685"/>
                    <a:pt x="554" y="683"/>
                    <a:pt x="558" y="681"/>
                  </a:cubicBezTo>
                  <a:cubicBezTo>
                    <a:pt x="561" y="678"/>
                    <a:pt x="563" y="675"/>
                    <a:pt x="563" y="673"/>
                  </a:cubicBezTo>
                  <a:cubicBezTo>
                    <a:pt x="563" y="671"/>
                    <a:pt x="561" y="668"/>
                    <a:pt x="558" y="664"/>
                  </a:cubicBezTo>
                  <a:cubicBezTo>
                    <a:pt x="554" y="653"/>
                    <a:pt x="553" y="645"/>
                    <a:pt x="553" y="641"/>
                  </a:cubicBezTo>
                  <a:cubicBezTo>
                    <a:pt x="553" y="630"/>
                    <a:pt x="556" y="622"/>
                    <a:pt x="563" y="616"/>
                  </a:cubicBezTo>
                  <a:cubicBezTo>
                    <a:pt x="571" y="607"/>
                    <a:pt x="575" y="602"/>
                    <a:pt x="575" y="601"/>
                  </a:cubicBezTo>
                  <a:cubicBezTo>
                    <a:pt x="574" y="600"/>
                    <a:pt x="583" y="590"/>
                    <a:pt x="602" y="568"/>
                  </a:cubicBezTo>
                  <a:cubicBezTo>
                    <a:pt x="624" y="544"/>
                    <a:pt x="635" y="532"/>
                    <a:pt x="634" y="533"/>
                  </a:cubicBezTo>
                  <a:cubicBezTo>
                    <a:pt x="627" y="540"/>
                    <a:pt x="627" y="544"/>
                    <a:pt x="634" y="544"/>
                  </a:cubicBezTo>
                  <a:cubicBezTo>
                    <a:pt x="636" y="544"/>
                    <a:pt x="639" y="553"/>
                    <a:pt x="644" y="572"/>
                  </a:cubicBezTo>
                  <a:cubicBezTo>
                    <a:pt x="648" y="585"/>
                    <a:pt x="651" y="597"/>
                    <a:pt x="655" y="609"/>
                  </a:cubicBezTo>
                  <a:cubicBezTo>
                    <a:pt x="658" y="615"/>
                    <a:pt x="663" y="621"/>
                    <a:pt x="669" y="627"/>
                  </a:cubicBezTo>
                  <a:cubicBezTo>
                    <a:pt x="670" y="634"/>
                    <a:pt x="672" y="642"/>
                    <a:pt x="674" y="653"/>
                  </a:cubicBezTo>
                  <a:lnTo>
                    <a:pt x="681" y="676"/>
                  </a:lnTo>
                  <a:lnTo>
                    <a:pt x="671" y="686"/>
                  </a:lnTo>
                  <a:cubicBezTo>
                    <a:pt x="667" y="689"/>
                    <a:pt x="661" y="695"/>
                    <a:pt x="651" y="704"/>
                  </a:cubicBezTo>
                  <a:cubicBezTo>
                    <a:pt x="648" y="708"/>
                    <a:pt x="635" y="717"/>
                    <a:pt x="614" y="734"/>
                  </a:cubicBezTo>
                  <a:cubicBezTo>
                    <a:pt x="590" y="752"/>
                    <a:pt x="573" y="763"/>
                    <a:pt x="565" y="767"/>
                  </a:cubicBezTo>
                  <a:cubicBezTo>
                    <a:pt x="557" y="776"/>
                    <a:pt x="549" y="781"/>
                    <a:pt x="542" y="785"/>
                  </a:cubicBezTo>
                  <a:cubicBezTo>
                    <a:pt x="536" y="785"/>
                    <a:pt x="529" y="787"/>
                    <a:pt x="519" y="790"/>
                  </a:cubicBezTo>
                  <a:lnTo>
                    <a:pt x="516" y="792"/>
                  </a:lnTo>
                  <a:lnTo>
                    <a:pt x="519" y="796"/>
                  </a:lnTo>
                  <a:cubicBezTo>
                    <a:pt x="524" y="801"/>
                    <a:pt x="526" y="801"/>
                    <a:pt x="524" y="796"/>
                  </a:cubicBezTo>
                  <a:cubicBezTo>
                    <a:pt x="524" y="796"/>
                    <a:pt x="522" y="797"/>
                    <a:pt x="517" y="801"/>
                  </a:cubicBezTo>
                  <a:cubicBezTo>
                    <a:pt x="510" y="801"/>
                    <a:pt x="500" y="803"/>
                    <a:pt x="486" y="806"/>
                  </a:cubicBezTo>
                  <a:cubicBezTo>
                    <a:pt x="482" y="808"/>
                    <a:pt x="476" y="811"/>
                    <a:pt x="466" y="814"/>
                  </a:cubicBezTo>
                  <a:cubicBezTo>
                    <a:pt x="457" y="817"/>
                    <a:pt x="451" y="818"/>
                    <a:pt x="449" y="818"/>
                  </a:cubicBezTo>
                  <a:cubicBezTo>
                    <a:pt x="439" y="818"/>
                    <a:pt x="428" y="822"/>
                    <a:pt x="415" y="829"/>
                  </a:cubicBezTo>
                  <a:cubicBezTo>
                    <a:pt x="406" y="832"/>
                    <a:pt x="394" y="836"/>
                    <a:pt x="380" y="840"/>
                  </a:cubicBezTo>
                  <a:cubicBezTo>
                    <a:pt x="364" y="845"/>
                    <a:pt x="351" y="849"/>
                    <a:pt x="341" y="850"/>
                  </a:cubicBezTo>
                  <a:cubicBezTo>
                    <a:pt x="332" y="852"/>
                    <a:pt x="324" y="855"/>
                    <a:pt x="317" y="857"/>
                  </a:cubicBezTo>
                  <a:cubicBezTo>
                    <a:pt x="309" y="863"/>
                    <a:pt x="304" y="865"/>
                    <a:pt x="303" y="864"/>
                  </a:cubicBezTo>
                  <a:cubicBezTo>
                    <a:pt x="302" y="863"/>
                    <a:pt x="285" y="868"/>
                    <a:pt x="253" y="880"/>
                  </a:cubicBezTo>
                  <a:cubicBezTo>
                    <a:pt x="222" y="892"/>
                    <a:pt x="203" y="898"/>
                    <a:pt x="197" y="899"/>
                  </a:cubicBezTo>
                  <a:cubicBezTo>
                    <a:pt x="190" y="898"/>
                    <a:pt x="184" y="899"/>
                    <a:pt x="180" y="903"/>
                  </a:cubicBezTo>
                  <a:cubicBezTo>
                    <a:pt x="177" y="905"/>
                    <a:pt x="175" y="906"/>
                    <a:pt x="172" y="906"/>
                  </a:cubicBezTo>
                  <a:cubicBezTo>
                    <a:pt x="171" y="906"/>
                    <a:pt x="162" y="910"/>
                    <a:pt x="144" y="917"/>
                  </a:cubicBezTo>
                  <a:cubicBezTo>
                    <a:pt x="136" y="919"/>
                    <a:pt x="127" y="921"/>
                    <a:pt x="116" y="922"/>
                  </a:cubicBezTo>
                  <a:cubicBezTo>
                    <a:pt x="108" y="925"/>
                    <a:pt x="99" y="926"/>
                    <a:pt x="90" y="926"/>
                  </a:cubicBezTo>
                  <a:cubicBezTo>
                    <a:pt x="85" y="926"/>
                    <a:pt x="73" y="925"/>
                    <a:pt x="53" y="922"/>
                  </a:cubicBezTo>
                  <a:cubicBezTo>
                    <a:pt x="39" y="922"/>
                    <a:pt x="31" y="921"/>
                    <a:pt x="28" y="919"/>
                  </a:cubicBezTo>
                  <a:cubicBezTo>
                    <a:pt x="26" y="918"/>
                    <a:pt x="20" y="915"/>
                    <a:pt x="11" y="912"/>
                  </a:cubicBezTo>
                  <a:cubicBezTo>
                    <a:pt x="8" y="911"/>
                    <a:pt x="6" y="910"/>
                    <a:pt x="5" y="911"/>
                  </a:cubicBezTo>
                  <a:cubicBezTo>
                    <a:pt x="4" y="911"/>
                    <a:pt x="4" y="913"/>
                    <a:pt x="4" y="917"/>
                  </a:cubicBezTo>
                  <a:cubicBezTo>
                    <a:pt x="4" y="920"/>
                    <a:pt x="4" y="923"/>
                    <a:pt x="4" y="926"/>
                  </a:cubicBezTo>
                  <a:cubicBezTo>
                    <a:pt x="4" y="928"/>
                    <a:pt x="3" y="929"/>
                    <a:pt x="2" y="929"/>
                  </a:cubicBezTo>
                  <a:cubicBezTo>
                    <a:pt x="1" y="929"/>
                    <a:pt x="0" y="932"/>
                    <a:pt x="0" y="936"/>
                  </a:cubicBezTo>
                  <a:cubicBezTo>
                    <a:pt x="0" y="937"/>
                    <a:pt x="1" y="946"/>
                    <a:pt x="2" y="961"/>
                  </a:cubicBezTo>
                  <a:cubicBezTo>
                    <a:pt x="3" y="974"/>
                    <a:pt x="4" y="982"/>
                    <a:pt x="4" y="986"/>
                  </a:cubicBezTo>
                  <a:cubicBezTo>
                    <a:pt x="5" y="988"/>
                    <a:pt x="6" y="996"/>
                    <a:pt x="9" y="1008"/>
                  </a:cubicBezTo>
                  <a:cubicBezTo>
                    <a:pt x="10" y="1016"/>
                    <a:pt x="12" y="1019"/>
                    <a:pt x="15" y="1019"/>
                  </a:cubicBezTo>
                  <a:cubicBezTo>
                    <a:pt x="18" y="1019"/>
                    <a:pt x="22" y="1022"/>
                    <a:pt x="27" y="1029"/>
                  </a:cubicBezTo>
                  <a:cubicBezTo>
                    <a:pt x="33" y="1035"/>
                    <a:pt x="37" y="1038"/>
                    <a:pt x="40" y="1038"/>
                  </a:cubicBezTo>
                  <a:cubicBezTo>
                    <a:pt x="43" y="1038"/>
                    <a:pt x="49" y="1043"/>
                    <a:pt x="60" y="1051"/>
                  </a:cubicBezTo>
                  <a:cubicBezTo>
                    <a:pt x="68" y="1061"/>
                    <a:pt x="80" y="1067"/>
                    <a:pt x="95" y="1068"/>
                  </a:cubicBezTo>
                  <a:cubicBezTo>
                    <a:pt x="109" y="1069"/>
                    <a:pt x="118" y="1071"/>
                    <a:pt x="122" y="1073"/>
                  </a:cubicBezTo>
                  <a:cubicBezTo>
                    <a:pt x="126" y="1074"/>
                    <a:pt x="134" y="1073"/>
                    <a:pt x="144" y="1068"/>
                  </a:cubicBezTo>
                  <a:cubicBezTo>
                    <a:pt x="154" y="1065"/>
                    <a:pt x="175" y="1056"/>
                    <a:pt x="208" y="1042"/>
                  </a:cubicBezTo>
                  <a:cubicBezTo>
                    <a:pt x="238" y="1029"/>
                    <a:pt x="255" y="1021"/>
                    <a:pt x="259" y="1017"/>
                  </a:cubicBezTo>
                  <a:cubicBezTo>
                    <a:pt x="262" y="1017"/>
                    <a:pt x="267" y="1016"/>
                    <a:pt x="273" y="1014"/>
                  </a:cubicBezTo>
                  <a:cubicBezTo>
                    <a:pt x="277" y="1014"/>
                    <a:pt x="281" y="1012"/>
                    <a:pt x="283" y="1008"/>
                  </a:cubicBezTo>
                  <a:cubicBezTo>
                    <a:pt x="285" y="1007"/>
                    <a:pt x="291" y="1004"/>
                    <a:pt x="303" y="998"/>
                  </a:cubicBezTo>
                  <a:cubicBezTo>
                    <a:pt x="312" y="993"/>
                    <a:pt x="319" y="990"/>
                    <a:pt x="322" y="989"/>
                  </a:cubicBezTo>
                  <a:cubicBezTo>
                    <a:pt x="331" y="987"/>
                    <a:pt x="339" y="984"/>
                    <a:pt x="345" y="980"/>
                  </a:cubicBezTo>
                  <a:cubicBezTo>
                    <a:pt x="358" y="976"/>
                    <a:pt x="365" y="973"/>
                    <a:pt x="366" y="972"/>
                  </a:cubicBezTo>
                  <a:cubicBezTo>
                    <a:pt x="367" y="970"/>
                    <a:pt x="370" y="970"/>
                    <a:pt x="375" y="970"/>
                  </a:cubicBezTo>
                  <a:cubicBezTo>
                    <a:pt x="380" y="970"/>
                    <a:pt x="388" y="968"/>
                    <a:pt x="400" y="964"/>
                  </a:cubicBezTo>
                  <a:cubicBezTo>
                    <a:pt x="402" y="962"/>
                    <a:pt x="409" y="960"/>
                    <a:pt x="421" y="959"/>
                  </a:cubicBezTo>
                  <a:cubicBezTo>
                    <a:pt x="428" y="958"/>
                    <a:pt x="432" y="956"/>
                    <a:pt x="435" y="952"/>
                  </a:cubicBezTo>
                  <a:cubicBezTo>
                    <a:pt x="438" y="947"/>
                    <a:pt x="442" y="946"/>
                    <a:pt x="445" y="949"/>
                  </a:cubicBezTo>
                  <a:cubicBezTo>
                    <a:pt x="446" y="950"/>
                    <a:pt x="456" y="946"/>
                    <a:pt x="473" y="936"/>
                  </a:cubicBezTo>
                  <a:cubicBezTo>
                    <a:pt x="483" y="932"/>
                    <a:pt x="495" y="928"/>
                    <a:pt x="509" y="926"/>
                  </a:cubicBezTo>
                  <a:cubicBezTo>
                    <a:pt x="513" y="922"/>
                    <a:pt x="517" y="920"/>
                    <a:pt x="519" y="920"/>
                  </a:cubicBezTo>
                  <a:cubicBezTo>
                    <a:pt x="523" y="920"/>
                    <a:pt x="530" y="918"/>
                    <a:pt x="542" y="912"/>
                  </a:cubicBezTo>
                  <a:cubicBezTo>
                    <a:pt x="554" y="906"/>
                    <a:pt x="561" y="903"/>
                    <a:pt x="562" y="903"/>
                  </a:cubicBezTo>
                  <a:cubicBezTo>
                    <a:pt x="564" y="903"/>
                    <a:pt x="569" y="902"/>
                    <a:pt x="577" y="899"/>
                  </a:cubicBezTo>
                  <a:lnTo>
                    <a:pt x="605" y="889"/>
                  </a:lnTo>
                  <a:cubicBezTo>
                    <a:pt x="610" y="885"/>
                    <a:pt x="615" y="882"/>
                    <a:pt x="620" y="880"/>
                  </a:cubicBezTo>
                  <a:cubicBezTo>
                    <a:pt x="624" y="878"/>
                    <a:pt x="627" y="876"/>
                    <a:pt x="628" y="876"/>
                  </a:cubicBezTo>
                  <a:cubicBezTo>
                    <a:pt x="632" y="875"/>
                    <a:pt x="641" y="874"/>
                    <a:pt x="655" y="871"/>
                  </a:cubicBezTo>
                  <a:cubicBezTo>
                    <a:pt x="669" y="868"/>
                    <a:pt x="678" y="866"/>
                    <a:pt x="681" y="866"/>
                  </a:cubicBezTo>
                  <a:cubicBezTo>
                    <a:pt x="683" y="866"/>
                    <a:pt x="685" y="869"/>
                    <a:pt x="686" y="875"/>
                  </a:cubicBezTo>
                  <a:cubicBezTo>
                    <a:pt x="686" y="881"/>
                    <a:pt x="686" y="895"/>
                    <a:pt x="685" y="919"/>
                  </a:cubicBezTo>
                  <a:cubicBezTo>
                    <a:pt x="683" y="950"/>
                    <a:pt x="681" y="975"/>
                    <a:pt x="678" y="993"/>
                  </a:cubicBezTo>
                  <a:cubicBezTo>
                    <a:pt x="675" y="1009"/>
                    <a:pt x="674" y="1040"/>
                    <a:pt x="674" y="1086"/>
                  </a:cubicBezTo>
                  <a:cubicBezTo>
                    <a:pt x="674" y="1114"/>
                    <a:pt x="674" y="1134"/>
                    <a:pt x="675" y="1147"/>
                  </a:cubicBezTo>
                  <a:cubicBezTo>
                    <a:pt x="676" y="1159"/>
                    <a:pt x="676" y="1170"/>
                    <a:pt x="678" y="1181"/>
                  </a:cubicBezTo>
                  <a:cubicBezTo>
                    <a:pt x="683" y="1196"/>
                    <a:pt x="686" y="1219"/>
                    <a:pt x="686" y="1250"/>
                  </a:cubicBezTo>
                  <a:cubicBezTo>
                    <a:pt x="686" y="1279"/>
                    <a:pt x="685" y="1298"/>
                    <a:pt x="681" y="1308"/>
                  </a:cubicBezTo>
                  <a:cubicBezTo>
                    <a:pt x="679" y="1314"/>
                    <a:pt x="677" y="1319"/>
                    <a:pt x="676" y="1324"/>
                  </a:cubicBezTo>
                  <a:cubicBezTo>
                    <a:pt x="675" y="1327"/>
                    <a:pt x="674" y="1331"/>
                    <a:pt x="674" y="1336"/>
                  </a:cubicBezTo>
                  <a:cubicBezTo>
                    <a:pt x="674" y="1337"/>
                    <a:pt x="674" y="1339"/>
                    <a:pt x="674" y="1341"/>
                  </a:cubicBezTo>
                  <a:cubicBezTo>
                    <a:pt x="674" y="1343"/>
                    <a:pt x="675" y="1345"/>
                    <a:pt x="678" y="1346"/>
                  </a:cubicBezTo>
                  <a:cubicBezTo>
                    <a:pt x="682" y="1348"/>
                    <a:pt x="686" y="1349"/>
                    <a:pt x="688" y="1352"/>
                  </a:cubicBezTo>
                  <a:cubicBezTo>
                    <a:pt x="691" y="1353"/>
                    <a:pt x="690" y="1356"/>
                    <a:pt x="686" y="1360"/>
                  </a:cubicBezTo>
                  <a:cubicBezTo>
                    <a:pt x="686" y="1363"/>
                    <a:pt x="686" y="1365"/>
                    <a:pt x="686" y="1368"/>
                  </a:cubicBezTo>
                  <a:cubicBezTo>
                    <a:pt x="686" y="1371"/>
                    <a:pt x="687" y="1373"/>
                    <a:pt x="688" y="1373"/>
                  </a:cubicBezTo>
                  <a:cubicBezTo>
                    <a:pt x="692" y="1373"/>
                    <a:pt x="693" y="1375"/>
                    <a:pt x="693" y="1380"/>
                  </a:cubicBezTo>
                  <a:cubicBezTo>
                    <a:pt x="693" y="1381"/>
                    <a:pt x="692" y="1382"/>
                    <a:pt x="690" y="1382"/>
                  </a:cubicBezTo>
                  <a:cubicBezTo>
                    <a:pt x="688" y="1382"/>
                    <a:pt x="686" y="1383"/>
                    <a:pt x="686" y="1385"/>
                  </a:cubicBezTo>
                  <a:cubicBezTo>
                    <a:pt x="686" y="1387"/>
                    <a:pt x="687" y="1389"/>
                    <a:pt x="688" y="1389"/>
                  </a:cubicBezTo>
                  <a:cubicBezTo>
                    <a:pt x="692" y="1389"/>
                    <a:pt x="700" y="1395"/>
                    <a:pt x="713" y="1408"/>
                  </a:cubicBezTo>
                  <a:cubicBezTo>
                    <a:pt x="720" y="1419"/>
                    <a:pt x="725" y="1424"/>
                    <a:pt x="728" y="1426"/>
                  </a:cubicBezTo>
                  <a:cubicBezTo>
                    <a:pt x="731" y="1427"/>
                    <a:pt x="735" y="1427"/>
                    <a:pt x="739" y="1427"/>
                  </a:cubicBezTo>
                  <a:cubicBezTo>
                    <a:pt x="740" y="1427"/>
                    <a:pt x="742" y="1426"/>
                    <a:pt x="745" y="1424"/>
                  </a:cubicBezTo>
                  <a:cubicBezTo>
                    <a:pt x="748" y="1421"/>
                    <a:pt x="752" y="1418"/>
                    <a:pt x="757" y="1413"/>
                  </a:cubicBezTo>
                  <a:cubicBezTo>
                    <a:pt x="761" y="1409"/>
                    <a:pt x="764" y="1405"/>
                    <a:pt x="766" y="1403"/>
                  </a:cubicBezTo>
                  <a:cubicBezTo>
                    <a:pt x="767" y="1400"/>
                    <a:pt x="767" y="1393"/>
                    <a:pt x="767" y="1380"/>
                  </a:cubicBezTo>
                  <a:cubicBezTo>
                    <a:pt x="769" y="1367"/>
                    <a:pt x="772" y="1353"/>
                    <a:pt x="778" y="1339"/>
                  </a:cubicBezTo>
                  <a:cubicBezTo>
                    <a:pt x="783" y="1324"/>
                    <a:pt x="785" y="1312"/>
                    <a:pt x="785" y="1304"/>
                  </a:cubicBezTo>
                  <a:cubicBezTo>
                    <a:pt x="788" y="1295"/>
                    <a:pt x="791" y="1289"/>
                    <a:pt x="794" y="1287"/>
                  </a:cubicBezTo>
                  <a:cubicBezTo>
                    <a:pt x="795" y="1283"/>
                    <a:pt x="796" y="1279"/>
                    <a:pt x="796" y="1274"/>
                  </a:cubicBezTo>
                  <a:cubicBezTo>
                    <a:pt x="796" y="1268"/>
                    <a:pt x="797" y="1265"/>
                    <a:pt x="801" y="1265"/>
                  </a:cubicBezTo>
                  <a:cubicBezTo>
                    <a:pt x="802" y="1265"/>
                    <a:pt x="804" y="1259"/>
                    <a:pt x="808" y="1246"/>
                  </a:cubicBezTo>
                  <a:cubicBezTo>
                    <a:pt x="810" y="1234"/>
                    <a:pt x="811" y="1227"/>
                    <a:pt x="811" y="1223"/>
                  </a:cubicBezTo>
                  <a:cubicBezTo>
                    <a:pt x="813" y="1221"/>
                    <a:pt x="813" y="1219"/>
                    <a:pt x="813" y="1218"/>
                  </a:cubicBezTo>
                  <a:cubicBezTo>
                    <a:pt x="818" y="1204"/>
                    <a:pt x="820" y="1196"/>
                    <a:pt x="820" y="1193"/>
                  </a:cubicBezTo>
                  <a:cubicBezTo>
                    <a:pt x="825" y="1184"/>
                    <a:pt x="828" y="1176"/>
                    <a:pt x="829" y="1169"/>
                  </a:cubicBezTo>
                  <a:cubicBezTo>
                    <a:pt x="830" y="1160"/>
                    <a:pt x="832" y="1156"/>
                    <a:pt x="834" y="1155"/>
                  </a:cubicBezTo>
                  <a:cubicBezTo>
                    <a:pt x="835" y="1152"/>
                    <a:pt x="837" y="1151"/>
                    <a:pt x="838" y="1151"/>
                  </a:cubicBezTo>
                  <a:cubicBezTo>
                    <a:pt x="839" y="1151"/>
                    <a:pt x="842" y="1148"/>
                    <a:pt x="848" y="1142"/>
                  </a:cubicBezTo>
                  <a:cubicBezTo>
                    <a:pt x="853" y="1135"/>
                    <a:pt x="855" y="1131"/>
                    <a:pt x="854" y="1128"/>
                  </a:cubicBezTo>
                  <a:cubicBezTo>
                    <a:pt x="851" y="1126"/>
                    <a:pt x="854" y="1109"/>
                    <a:pt x="862" y="1079"/>
                  </a:cubicBezTo>
                  <a:cubicBezTo>
                    <a:pt x="871" y="1047"/>
                    <a:pt x="874" y="1023"/>
                    <a:pt x="873" y="1005"/>
                  </a:cubicBezTo>
                  <a:cubicBezTo>
                    <a:pt x="873" y="979"/>
                    <a:pt x="873" y="960"/>
                    <a:pt x="873" y="949"/>
                  </a:cubicBezTo>
                  <a:cubicBezTo>
                    <a:pt x="875" y="935"/>
                    <a:pt x="876" y="922"/>
                    <a:pt x="875" y="912"/>
                  </a:cubicBezTo>
                  <a:cubicBezTo>
                    <a:pt x="874" y="902"/>
                    <a:pt x="874" y="891"/>
                    <a:pt x="876" y="876"/>
                  </a:cubicBezTo>
                  <a:cubicBezTo>
                    <a:pt x="879" y="864"/>
                    <a:pt x="880" y="854"/>
                    <a:pt x="880" y="847"/>
                  </a:cubicBezTo>
                  <a:cubicBezTo>
                    <a:pt x="881" y="841"/>
                    <a:pt x="883" y="837"/>
                    <a:pt x="884" y="837"/>
                  </a:cubicBezTo>
                  <a:cubicBezTo>
                    <a:pt x="886" y="836"/>
                    <a:pt x="894" y="834"/>
                    <a:pt x="906" y="831"/>
                  </a:cubicBezTo>
                  <a:cubicBezTo>
                    <a:pt x="924" y="826"/>
                    <a:pt x="937" y="824"/>
                    <a:pt x="945" y="824"/>
                  </a:cubicBezTo>
                  <a:cubicBezTo>
                    <a:pt x="952" y="824"/>
                    <a:pt x="958" y="823"/>
                    <a:pt x="963" y="822"/>
                  </a:cubicBezTo>
                  <a:cubicBezTo>
                    <a:pt x="966" y="816"/>
                    <a:pt x="976" y="813"/>
                    <a:pt x="993" y="813"/>
                  </a:cubicBezTo>
                  <a:cubicBezTo>
                    <a:pt x="1003" y="813"/>
                    <a:pt x="1014" y="813"/>
                    <a:pt x="1024" y="811"/>
                  </a:cubicBezTo>
                  <a:cubicBezTo>
                    <a:pt x="1036" y="810"/>
                    <a:pt x="1045" y="808"/>
                    <a:pt x="1052" y="806"/>
                  </a:cubicBezTo>
                  <a:cubicBezTo>
                    <a:pt x="1058" y="806"/>
                    <a:pt x="1071" y="805"/>
                    <a:pt x="1089" y="803"/>
                  </a:cubicBezTo>
                  <a:cubicBezTo>
                    <a:pt x="1107" y="804"/>
                    <a:pt x="1129" y="800"/>
                    <a:pt x="1156" y="792"/>
                  </a:cubicBezTo>
                  <a:cubicBezTo>
                    <a:pt x="1169" y="788"/>
                    <a:pt x="1187" y="786"/>
                    <a:pt x="1211" y="785"/>
                  </a:cubicBezTo>
                  <a:cubicBezTo>
                    <a:pt x="1218" y="784"/>
                    <a:pt x="1230" y="783"/>
                    <a:pt x="1248" y="783"/>
                  </a:cubicBezTo>
                  <a:cubicBezTo>
                    <a:pt x="1258" y="783"/>
                    <a:pt x="1267" y="782"/>
                    <a:pt x="1272" y="780"/>
                  </a:cubicBezTo>
                  <a:cubicBezTo>
                    <a:pt x="1276" y="779"/>
                    <a:pt x="1290" y="778"/>
                    <a:pt x="1315" y="778"/>
                  </a:cubicBezTo>
                  <a:cubicBezTo>
                    <a:pt x="1337" y="778"/>
                    <a:pt x="1349" y="778"/>
                    <a:pt x="1352" y="777"/>
                  </a:cubicBezTo>
                  <a:cubicBezTo>
                    <a:pt x="1354" y="776"/>
                    <a:pt x="1364" y="777"/>
                    <a:pt x="1382" y="778"/>
                  </a:cubicBezTo>
                  <a:cubicBezTo>
                    <a:pt x="1398" y="779"/>
                    <a:pt x="1410" y="781"/>
                    <a:pt x="1419" y="783"/>
                  </a:cubicBezTo>
                  <a:cubicBezTo>
                    <a:pt x="1420" y="783"/>
                    <a:pt x="1424" y="784"/>
                    <a:pt x="1433" y="785"/>
                  </a:cubicBezTo>
                  <a:cubicBezTo>
                    <a:pt x="1435" y="784"/>
                    <a:pt x="1440" y="784"/>
                    <a:pt x="1447" y="787"/>
                  </a:cubicBezTo>
                  <a:cubicBezTo>
                    <a:pt x="1454" y="789"/>
                    <a:pt x="1466" y="795"/>
                    <a:pt x="1484" y="804"/>
                  </a:cubicBezTo>
                  <a:cubicBezTo>
                    <a:pt x="1499" y="810"/>
                    <a:pt x="1510" y="813"/>
                    <a:pt x="1517" y="813"/>
                  </a:cubicBezTo>
                  <a:cubicBezTo>
                    <a:pt x="1523" y="813"/>
                    <a:pt x="1530" y="816"/>
                    <a:pt x="1538" y="822"/>
                  </a:cubicBezTo>
                  <a:cubicBezTo>
                    <a:pt x="1544" y="825"/>
                    <a:pt x="1550" y="828"/>
                    <a:pt x="1556" y="829"/>
                  </a:cubicBezTo>
                  <a:cubicBezTo>
                    <a:pt x="1556" y="829"/>
                    <a:pt x="1557" y="829"/>
                    <a:pt x="1558" y="828"/>
                  </a:cubicBezTo>
                  <a:cubicBezTo>
                    <a:pt x="1560" y="827"/>
                    <a:pt x="1562" y="826"/>
                    <a:pt x="1565" y="824"/>
                  </a:cubicBezTo>
                  <a:cubicBezTo>
                    <a:pt x="1565" y="819"/>
                    <a:pt x="1566" y="817"/>
                    <a:pt x="1568" y="818"/>
                  </a:cubicBezTo>
                  <a:cubicBezTo>
                    <a:pt x="1574" y="822"/>
                    <a:pt x="1580" y="822"/>
                    <a:pt x="1586" y="818"/>
                  </a:cubicBezTo>
                  <a:cubicBezTo>
                    <a:pt x="1590" y="816"/>
                    <a:pt x="1596" y="814"/>
                    <a:pt x="1602" y="813"/>
                  </a:cubicBezTo>
                  <a:cubicBezTo>
                    <a:pt x="1607" y="812"/>
                    <a:pt x="1610" y="806"/>
                    <a:pt x="1610" y="796"/>
                  </a:cubicBezTo>
                  <a:cubicBezTo>
                    <a:pt x="1610" y="790"/>
                    <a:pt x="1610" y="786"/>
                    <a:pt x="1610" y="783"/>
                  </a:cubicBezTo>
                  <a:cubicBezTo>
                    <a:pt x="1610" y="780"/>
                    <a:pt x="1612" y="777"/>
                    <a:pt x="1616" y="774"/>
                  </a:cubicBezTo>
                  <a:cubicBezTo>
                    <a:pt x="1619" y="770"/>
                    <a:pt x="1621" y="765"/>
                    <a:pt x="1621" y="760"/>
                  </a:cubicBezTo>
                  <a:cubicBezTo>
                    <a:pt x="1621" y="756"/>
                    <a:pt x="1619" y="749"/>
                    <a:pt x="1614" y="741"/>
                  </a:cubicBezTo>
                  <a:cubicBezTo>
                    <a:pt x="1607" y="736"/>
                    <a:pt x="1603" y="730"/>
                    <a:pt x="1603" y="722"/>
                  </a:cubicBezTo>
                  <a:cubicBezTo>
                    <a:pt x="1602" y="715"/>
                    <a:pt x="1599" y="707"/>
                    <a:pt x="1593" y="699"/>
                  </a:cubicBezTo>
                  <a:cubicBezTo>
                    <a:pt x="1589" y="691"/>
                    <a:pt x="1584" y="687"/>
                    <a:pt x="1577" y="688"/>
                  </a:cubicBezTo>
                  <a:cubicBezTo>
                    <a:pt x="1566" y="691"/>
                    <a:pt x="1563" y="690"/>
                    <a:pt x="1566" y="686"/>
                  </a:cubicBezTo>
                  <a:cubicBezTo>
                    <a:pt x="1572" y="679"/>
                    <a:pt x="1572" y="675"/>
                    <a:pt x="1565" y="674"/>
                  </a:cubicBezTo>
                  <a:cubicBezTo>
                    <a:pt x="1560" y="673"/>
                    <a:pt x="1552" y="669"/>
                    <a:pt x="1542" y="662"/>
                  </a:cubicBezTo>
                  <a:cubicBezTo>
                    <a:pt x="1534" y="656"/>
                    <a:pt x="1528" y="651"/>
                    <a:pt x="1526" y="649"/>
                  </a:cubicBezTo>
                  <a:cubicBezTo>
                    <a:pt x="1524" y="646"/>
                    <a:pt x="1522" y="644"/>
                    <a:pt x="1521" y="642"/>
                  </a:cubicBezTo>
                  <a:cubicBezTo>
                    <a:pt x="1519" y="640"/>
                    <a:pt x="1514" y="635"/>
                    <a:pt x="1503" y="627"/>
                  </a:cubicBezTo>
                  <a:cubicBezTo>
                    <a:pt x="1494" y="620"/>
                    <a:pt x="1485" y="616"/>
                    <a:pt x="1478" y="616"/>
                  </a:cubicBezTo>
                  <a:cubicBezTo>
                    <a:pt x="1475" y="616"/>
                    <a:pt x="1467" y="618"/>
                    <a:pt x="1454" y="621"/>
                  </a:cubicBezTo>
                  <a:cubicBezTo>
                    <a:pt x="1442" y="625"/>
                    <a:pt x="1417" y="627"/>
                    <a:pt x="1378" y="627"/>
                  </a:cubicBezTo>
                  <a:cubicBezTo>
                    <a:pt x="1336" y="627"/>
                    <a:pt x="1306" y="628"/>
                    <a:pt x="1288" y="632"/>
                  </a:cubicBezTo>
                  <a:cubicBezTo>
                    <a:pt x="1266" y="639"/>
                    <a:pt x="1247" y="642"/>
                    <a:pt x="1232" y="641"/>
                  </a:cubicBezTo>
                  <a:cubicBezTo>
                    <a:pt x="1217" y="639"/>
                    <a:pt x="1194" y="642"/>
                    <a:pt x="1165" y="648"/>
                  </a:cubicBezTo>
                  <a:cubicBezTo>
                    <a:pt x="1132" y="656"/>
                    <a:pt x="1112" y="661"/>
                    <a:pt x="1104" y="662"/>
                  </a:cubicBezTo>
                  <a:cubicBezTo>
                    <a:pt x="1092" y="664"/>
                    <a:pt x="1077" y="666"/>
                    <a:pt x="1058" y="669"/>
                  </a:cubicBezTo>
                  <a:cubicBezTo>
                    <a:pt x="1035" y="672"/>
                    <a:pt x="1018" y="676"/>
                    <a:pt x="1007" y="681"/>
                  </a:cubicBezTo>
                  <a:cubicBezTo>
                    <a:pt x="984" y="685"/>
                    <a:pt x="973" y="686"/>
                    <a:pt x="972" y="686"/>
                  </a:cubicBezTo>
                  <a:cubicBezTo>
                    <a:pt x="960" y="688"/>
                    <a:pt x="952" y="688"/>
                    <a:pt x="947" y="688"/>
                  </a:cubicBezTo>
                  <a:cubicBezTo>
                    <a:pt x="934" y="692"/>
                    <a:pt x="922" y="695"/>
                    <a:pt x="910" y="697"/>
                  </a:cubicBezTo>
                  <a:cubicBezTo>
                    <a:pt x="895" y="702"/>
                    <a:pt x="885" y="702"/>
                    <a:pt x="882" y="699"/>
                  </a:cubicBezTo>
                  <a:cubicBezTo>
                    <a:pt x="882" y="698"/>
                    <a:pt x="882" y="686"/>
                    <a:pt x="882" y="664"/>
                  </a:cubicBezTo>
                  <a:cubicBezTo>
                    <a:pt x="882" y="648"/>
                    <a:pt x="882" y="638"/>
                    <a:pt x="882" y="633"/>
                  </a:cubicBezTo>
                  <a:cubicBezTo>
                    <a:pt x="882" y="627"/>
                    <a:pt x="882" y="624"/>
                    <a:pt x="884" y="621"/>
                  </a:cubicBezTo>
                  <a:cubicBezTo>
                    <a:pt x="887" y="619"/>
                    <a:pt x="893" y="617"/>
                    <a:pt x="901" y="616"/>
                  </a:cubicBezTo>
                  <a:cubicBezTo>
                    <a:pt x="907" y="615"/>
                    <a:pt x="913" y="611"/>
                    <a:pt x="920" y="604"/>
                  </a:cubicBezTo>
                  <a:cubicBezTo>
                    <a:pt x="926" y="600"/>
                    <a:pt x="933" y="598"/>
                    <a:pt x="940" y="598"/>
                  </a:cubicBezTo>
                  <a:cubicBezTo>
                    <a:pt x="945" y="597"/>
                    <a:pt x="958" y="595"/>
                    <a:pt x="980" y="591"/>
                  </a:cubicBezTo>
                  <a:cubicBezTo>
                    <a:pt x="1004" y="588"/>
                    <a:pt x="1018" y="584"/>
                    <a:pt x="1024" y="581"/>
                  </a:cubicBezTo>
                  <a:cubicBezTo>
                    <a:pt x="1031" y="578"/>
                    <a:pt x="1042" y="577"/>
                    <a:pt x="1056" y="577"/>
                  </a:cubicBezTo>
                  <a:cubicBezTo>
                    <a:pt x="1065" y="577"/>
                    <a:pt x="1071" y="577"/>
                    <a:pt x="1074" y="576"/>
                  </a:cubicBezTo>
                  <a:cubicBezTo>
                    <a:pt x="1076" y="574"/>
                    <a:pt x="1078" y="575"/>
                    <a:pt x="1079" y="577"/>
                  </a:cubicBezTo>
                  <a:cubicBezTo>
                    <a:pt x="1081" y="578"/>
                    <a:pt x="1084" y="578"/>
                    <a:pt x="1088" y="577"/>
                  </a:cubicBezTo>
                  <a:cubicBezTo>
                    <a:pt x="1092" y="575"/>
                    <a:pt x="1095" y="574"/>
                    <a:pt x="1095" y="576"/>
                  </a:cubicBezTo>
                  <a:cubicBezTo>
                    <a:pt x="1095" y="577"/>
                    <a:pt x="1099" y="576"/>
                    <a:pt x="1109" y="572"/>
                  </a:cubicBezTo>
                  <a:cubicBezTo>
                    <a:pt x="1110" y="570"/>
                    <a:pt x="1115" y="564"/>
                    <a:pt x="1123" y="554"/>
                  </a:cubicBezTo>
                  <a:cubicBezTo>
                    <a:pt x="1131" y="547"/>
                    <a:pt x="1135" y="541"/>
                    <a:pt x="1135" y="537"/>
                  </a:cubicBezTo>
                  <a:cubicBezTo>
                    <a:pt x="1135" y="533"/>
                    <a:pt x="1137" y="529"/>
                    <a:pt x="1140" y="524"/>
                  </a:cubicBezTo>
                  <a:cubicBezTo>
                    <a:pt x="1146" y="519"/>
                    <a:pt x="1149" y="513"/>
                    <a:pt x="1149" y="509"/>
                  </a:cubicBezTo>
                  <a:cubicBezTo>
                    <a:pt x="1150" y="506"/>
                    <a:pt x="1150" y="500"/>
                    <a:pt x="1149" y="491"/>
                  </a:cubicBezTo>
                  <a:cubicBezTo>
                    <a:pt x="1148" y="480"/>
                    <a:pt x="1147" y="475"/>
                    <a:pt x="1146" y="473"/>
                  </a:cubicBezTo>
                  <a:cubicBezTo>
                    <a:pt x="1142" y="473"/>
                    <a:pt x="1139" y="467"/>
                    <a:pt x="1135" y="454"/>
                  </a:cubicBezTo>
                  <a:cubicBezTo>
                    <a:pt x="1131" y="441"/>
                    <a:pt x="1125" y="431"/>
                    <a:pt x="1119" y="422"/>
                  </a:cubicBezTo>
                  <a:cubicBezTo>
                    <a:pt x="1116" y="417"/>
                    <a:pt x="1111" y="412"/>
                    <a:pt x="1104" y="410"/>
                  </a:cubicBezTo>
                  <a:cubicBezTo>
                    <a:pt x="1098" y="408"/>
                    <a:pt x="1086" y="400"/>
                    <a:pt x="1068" y="387"/>
                  </a:cubicBezTo>
                  <a:cubicBezTo>
                    <a:pt x="1052" y="377"/>
                    <a:pt x="1040" y="369"/>
                    <a:pt x="1033" y="364"/>
                  </a:cubicBezTo>
                  <a:cubicBezTo>
                    <a:pt x="1026" y="360"/>
                    <a:pt x="1021" y="354"/>
                    <a:pt x="1019" y="348"/>
                  </a:cubicBezTo>
                  <a:cubicBezTo>
                    <a:pt x="1017" y="341"/>
                    <a:pt x="1011" y="335"/>
                    <a:pt x="1003" y="329"/>
                  </a:cubicBezTo>
                  <a:cubicBezTo>
                    <a:pt x="995" y="320"/>
                    <a:pt x="986" y="315"/>
                    <a:pt x="977" y="315"/>
                  </a:cubicBezTo>
                  <a:cubicBezTo>
                    <a:pt x="967" y="315"/>
                    <a:pt x="957" y="315"/>
                    <a:pt x="945" y="315"/>
                  </a:cubicBezTo>
                  <a:cubicBezTo>
                    <a:pt x="930" y="315"/>
                    <a:pt x="916" y="320"/>
                    <a:pt x="903" y="329"/>
                  </a:cubicBezTo>
                  <a:cubicBezTo>
                    <a:pt x="890" y="337"/>
                    <a:pt x="881" y="344"/>
                    <a:pt x="876" y="348"/>
                  </a:cubicBezTo>
                  <a:cubicBezTo>
                    <a:pt x="866" y="356"/>
                    <a:pt x="859" y="358"/>
                    <a:pt x="857" y="357"/>
                  </a:cubicBezTo>
                  <a:cubicBezTo>
                    <a:pt x="856" y="357"/>
                    <a:pt x="851" y="359"/>
                    <a:pt x="843" y="363"/>
                  </a:cubicBezTo>
                  <a:cubicBezTo>
                    <a:pt x="837" y="366"/>
                    <a:pt x="825" y="371"/>
                    <a:pt x="808" y="378"/>
                  </a:cubicBezTo>
                  <a:cubicBezTo>
                    <a:pt x="791" y="387"/>
                    <a:pt x="779" y="392"/>
                    <a:pt x="771" y="396"/>
                  </a:cubicBezTo>
                  <a:cubicBezTo>
                    <a:pt x="769" y="398"/>
                    <a:pt x="764" y="401"/>
                    <a:pt x="758" y="404"/>
                  </a:cubicBezTo>
                  <a:cubicBezTo>
                    <a:pt x="751" y="407"/>
                    <a:pt x="747" y="409"/>
                    <a:pt x="746" y="410"/>
                  </a:cubicBezTo>
                  <a:cubicBezTo>
                    <a:pt x="729" y="428"/>
                    <a:pt x="717" y="435"/>
                    <a:pt x="711" y="431"/>
                  </a:cubicBezTo>
                  <a:lnTo>
                    <a:pt x="686" y="445"/>
                  </a:lnTo>
                  <a:lnTo>
                    <a:pt x="660" y="442"/>
                  </a:lnTo>
                  <a:cubicBezTo>
                    <a:pt x="646" y="438"/>
                    <a:pt x="636" y="438"/>
                    <a:pt x="630" y="442"/>
                  </a:cubicBezTo>
                  <a:cubicBezTo>
                    <a:pt x="622" y="438"/>
                    <a:pt x="618" y="440"/>
                    <a:pt x="618" y="447"/>
                  </a:cubicBezTo>
                  <a:cubicBezTo>
                    <a:pt x="618" y="451"/>
                    <a:pt x="617" y="453"/>
                    <a:pt x="616" y="453"/>
                  </a:cubicBezTo>
                  <a:cubicBezTo>
                    <a:pt x="615" y="454"/>
                    <a:pt x="615" y="455"/>
                    <a:pt x="618" y="456"/>
                  </a:cubicBezTo>
                  <a:cubicBezTo>
                    <a:pt x="620" y="457"/>
                    <a:pt x="621" y="458"/>
                    <a:pt x="621" y="460"/>
                  </a:cubicBezTo>
                  <a:cubicBezTo>
                    <a:pt x="621" y="462"/>
                    <a:pt x="620" y="463"/>
                    <a:pt x="618" y="463"/>
                  </a:cubicBezTo>
                  <a:cubicBezTo>
                    <a:pt x="618" y="463"/>
                    <a:pt x="618" y="463"/>
                    <a:pt x="618" y="465"/>
                  </a:cubicBezTo>
                  <a:cubicBezTo>
                    <a:pt x="618" y="466"/>
                    <a:pt x="619" y="468"/>
                    <a:pt x="621" y="472"/>
                  </a:cubicBezTo>
                  <a:cubicBezTo>
                    <a:pt x="624" y="476"/>
                    <a:pt x="625" y="479"/>
                    <a:pt x="625" y="479"/>
                  </a:cubicBezTo>
                  <a:cubicBezTo>
                    <a:pt x="624" y="480"/>
                    <a:pt x="617" y="485"/>
                    <a:pt x="604" y="493"/>
                  </a:cubicBezTo>
                  <a:cubicBezTo>
                    <a:pt x="592" y="499"/>
                    <a:pt x="581" y="504"/>
                    <a:pt x="572" y="509"/>
                  </a:cubicBezTo>
                  <a:cubicBezTo>
                    <a:pt x="566" y="513"/>
                    <a:pt x="562" y="516"/>
                    <a:pt x="560" y="516"/>
                  </a:cubicBezTo>
                  <a:cubicBezTo>
                    <a:pt x="560" y="512"/>
                    <a:pt x="561" y="506"/>
                    <a:pt x="563" y="498"/>
                  </a:cubicBezTo>
                  <a:cubicBezTo>
                    <a:pt x="564" y="484"/>
                    <a:pt x="568" y="470"/>
                    <a:pt x="576" y="456"/>
                  </a:cubicBezTo>
                  <a:cubicBezTo>
                    <a:pt x="583" y="443"/>
                    <a:pt x="590" y="428"/>
                    <a:pt x="598" y="412"/>
                  </a:cubicBezTo>
                  <a:cubicBezTo>
                    <a:pt x="609" y="398"/>
                    <a:pt x="614" y="391"/>
                    <a:pt x="614" y="391"/>
                  </a:cubicBezTo>
                  <a:cubicBezTo>
                    <a:pt x="614" y="388"/>
                    <a:pt x="617" y="384"/>
                    <a:pt x="623" y="377"/>
                  </a:cubicBezTo>
                  <a:cubicBezTo>
                    <a:pt x="628" y="370"/>
                    <a:pt x="638" y="361"/>
                    <a:pt x="655" y="352"/>
                  </a:cubicBezTo>
                  <a:cubicBezTo>
                    <a:pt x="669" y="343"/>
                    <a:pt x="676" y="338"/>
                    <a:pt x="678" y="338"/>
                  </a:cubicBezTo>
                  <a:cubicBezTo>
                    <a:pt x="680" y="338"/>
                    <a:pt x="693" y="330"/>
                    <a:pt x="718" y="315"/>
                  </a:cubicBezTo>
                  <a:cubicBezTo>
                    <a:pt x="745" y="302"/>
                    <a:pt x="761" y="295"/>
                    <a:pt x="767" y="292"/>
                  </a:cubicBezTo>
                  <a:cubicBezTo>
                    <a:pt x="779" y="287"/>
                    <a:pt x="785" y="285"/>
                    <a:pt x="785" y="283"/>
                  </a:cubicBezTo>
                  <a:cubicBezTo>
                    <a:pt x="790" y="286"/>
                    <a:pt x="803" y="281"/>
                    <a:pt x="825" y="269"/>
                  </a:cubicBezTo>
                  <a:cubicBezTo>
                    <a:pt x="847" y="259"/>
                    <a:pt x="862" y="252"/>
                    <a:pt x="871" y="248"/>
                  </a:cubicBezTo>
                  <a:cubicBezTo>
                    <a:pt x="878" y="246"/>
                    <a:pt x="882" y="245"/>
                    <a:pt x="882" y="245"/>
                  </a:cubicBezTo>
                  <a:cubicBezTo>
                    <a:pt x="885" y="245"/>
                    <a:pt x="888" y="245"/>
                    <a:pt x="889" y="245"/>
                  </a:cubicBezTo>
                  <a:cubicBezTo>
                    <a:pt x="889" y="245"/>
                    <a:pt x="892" y="243"/>
                    <a:pt x="899" y="241"/>
                  </a:cubicBezTo>
                  <a:cubicBezTo>
                    <a:pt x="905" y="239"/>
                    <a:pt x="915" y="236"/>
                    <a:pt x="929" y="232"/>
                  </a:cubicBezTo>
                  <a:cubicBezTo>
                    <a:pt x="943" y="228"/>
                    <a:pt x="957" y="224"/>
                    <a:pt x="970" y="220"/>
                  </a:cubicBezTo>
                  <a:cubicBezTo>
                    <a:pt x="984" y="216"/>
                    <a:pt x="993" y="215"/>
                    <a:pt x="998" y="216"/>
                  </a:cubicBezTo>
                  <a:cubicBezTo>
                    <a:pt x="999" y="216"/>
                    <a:pt x="1003" y="218"/>
                    <a:pt x="1008" y="220"/>
                  </a:cubicBezTo>
                  <a:cubicBezTo>
                    <a:pt x="1012" y="221"/>
                    <a:pt x="1014" y="221"/>
                    <a:pt x="1015" y="221"/>
                  </a:cubicBezTo>
                  <a:cubicBezTo>
                    <a:pt x="1015" y="220"/>
                    <a:pt x="1016" y="218"/>
                    <a:pt x="1016" y="215"/>
                  </a:cubicBezTo>
                  <a:cubicBezTo>
                    <a:pt x="1016" y="210"/>
                    <a:pt x="1016" y="207"/>
                    <a:pt x="1016" y="207"/>
                  </a:cubicBezTo>
                  <a:cubicBezTo>
                    <a:pt x="1017" y="206"/>
                    <a:pt x="1020" y="206"/>
                    <a:pt x="1024" y="206"/>
                  </a:cubicBezTo>
                  <a:cubicBezTo>
                    <a:pt x="1036" y="206"/>
                    <a:pt x="1043" y="207"/>
                    <a:pt x="1044" y="208"/>
                  </a:cubicBezTo>
                  <a:cubicBezTo>
                    <a:pt x="1045" y="208"/>
                    <a:pt x="1047" y="208"/>
                    <a:pt x="1051" y="208"/>
                  </a:cubicBezTo>
                  <a:cubicBezTo>
                    <a:pt x="1054" y="208"/>
                    <a:pt x="1056" y="205"/>
                    <a:pt x="1056" y="199"/>
                  </a:cubicBezTo>
                  <a:cubicBezTo>
                    <a:pt x="1056" y="193"/>
                    <a:pt x="1057" y="188"/>
                    <a:pt x="1059" y="184"/>
                  </a:cubicBezTo>
                  <a:cubicBezTo>
                    <a:pt x="1060" y="180"/>
                    <a:pt x="1060" y="177"/>
                    <a:pt x="1059" y="174"/>
                  </a:cubicBezTo>
                  <a:cubicBezTo>
                    <a:pt x="1057" y="172"/>
                    <a:pt x="1056" y="168"/>
                    <a:pt x="1056" y="162"/>
                  </a:cubicBezTo>
                  <a:cubicBezTo>
                    <a:pt x="1056" y="155"/>
                    <a:pt x="1057" y="150"/>
                    <a:pt x="1059" y="147"/>
                  </a:cubicBezTo>
                  <a:cubicBezTo>
                    <a:pt x="1060" y="144"/>
                    <a:pt x="1061" y="140"/>
                    <a:pt x="1061" y="136"/>
                  </a:cubicBezTo>
                  <a:cubicBezTo>
                    <a:pt x="1061" y="131"/>
                    <a:pt x="1060" y="126"/>
                    <a:pt x="1058" y="120"/>
                  </a:cubicBezTo>
                  <a:cubicBezTo>
                    <a:pt x="1057" y="117"/>
                    <a:pt x="1056" y="113"/>
                    <a:pt x="1056" y="106"/>
                  </a:cubicBezTo>
                  <a:cubicBezTo>
                    <a:pt x="1057" y="97"/>
                    <a:pt x="1056" y="93"/>
                    <a:pt x="1052" y="92"/>
                  </a:cubicBezTo>
                  <a:cubicBezTo>
                    <a:pt x="1050" y="90"/>
                    <a:pt x="1049" y="87"/>
                    <a:pt x="1049" y="81"/>
                  </a:cubicBezTo>
                  <a:cubicBezTo>
                    <a:pt x="1049" y="79"/>
                    <a:pt x="1047" y="77"/>
                    <a:pt x="1044" y="76"/>
                  </a:cubicBezTo>
                  <a:cubicBezTo>
                    <a:pt x="1041" y="72"/>
                    <a:pt x="1038" y="70"/>
                    <a:pt x="1032" y="70"/>
                  </a:cubicBezTo>
                  <a:cubicBezTo>
                    <a:pt x="1027" y="70"/>
                    <a:pt x="1023" y="68"/>
                    <a:pt x="1019" y="63"/>
                  </a:cubicBezTo>
                  <a:cubicBezTo>
                    <a:pt x="1017" y="56"/>
                    <a:pt x="1011" y="53"/>
                    <a:pt x="1003" y="53"/>
                  </a:cubicBezTo>
                  <a:cubicBezTo>
                    <a:pt x="997" y="52"/>
                    <a:pt x="993" y="50"/>
                    <a:pt x="991" y="48"/>
                  </a:cubicBezTo>
                  <a:cubicBezTo>
                    <a:pt x="991" y="45"/>
                    <a:pt x="981" y="43"/>
                    <a:pt x="963" y="40"/>
                  </a:cubicBezTo>
                  <a:cubicBezTo>
                    <a:pt x="947" y="37"/>
                    <a:pt x="936" y="32"/>
                    <a:pt x="929" y="25"/>
                  </a:cubicBezTo>
                  <a:cubicBezTo>
                    <a:pt x="923" y="19"/>
                    <a:pt x="913" y="13"/>
                    <a:pt x="899" y="7"/>
                  </a:cubicBezTo>
                  <a:cubicBezTo>
                    <a:pt x="886" y="2"/>
                    <a:pt x="878" y="0"/>
                    <a:pt x="875" y="0"/>
                  </a:cubicBezTo>
                  <a:close/>
                  <a:moveTo>
                    <a:pt x="820" y="419"/>
                  </a:moveTo>
                  <a:cubicBezTo>
                    <a:pt x="832" y="419"/>
                    <a:pt x="844" y="420"/>
                    <a:pt x="855" y="422"/>
                  </a:cubicBezTo>
                  <a:cubicBezTo>
                    <a:pt x="868" y="428"/>
                    <a:pt x="879" y="434"/>
                    <a:pt x="889" y="438"/>
                  </a:cubicBezTo>
                  <a:cubicBezTo>
                    <a:pt x="899" y="445"/>
                    <a:pt x="906" y="450"/>
                    <a:pt x="908" y="452"/>
                  </a:cubicBezTo>
                  <a:cubicBezTo>
                    <a:pt x="909" y="453"/>
                    <a:pt x="901" y="463"/>
                    <a:pt x="882" y="480"/>
                  </a:cubicBezTo>
                  <a:cubicBezTo>
                    <a:pt x="878" y="478"/>
                    <a:pt x="864" y="494"/>
                    <a:pt x="838" y="528"/>
                  </a:cubicBezTo>
                  <a:lnTo>
                    <a:pt x="827" y="544"/>
                  </a:lnTo>
                  <a:lnTo>
                    <a:pt x="811" y="530"/>
                  </a:lnTo>
                  <a:cubicBezTo>
                    <a:pt x="809" y="526"/>
                    <a:pt x="805" y="522"/>
                    <a:pt x="801" y="517"/>
                  </a:cubicBezTo>
                  <a:cubicBezTo>
                    <a:pt x="796" y="513"/>
                    <a:pt x="794" y="510"/>
                    <a:pt x="794" y="509"/>
                  </a:cubicBezTo>
                  <a:cubicBezTo>
                    <a:pt x="793" y="504"/>
                    <a:pt x="790" y="501"/>
                    <a:pt x="787" y="500"/>
                  </a:cubicBezTo>
                  <a:cubicBezTo>
                    <a:pt x="784" y="495"/>
                    <a:pt x="783" y="493"/>
                    <a:pt x="781" y="493"/>
                  </a:cubicBezTo>
                  <a:cubicBezTo>
                    <a:pt x="776" y="493"/>
                    <a:pt x="768" y="488"/>
                    <a:pt x="759" y="479"/>
                  </a:cubicBezTo>
                  <a:cubicBezTo>
                    <a:pt x="752" y="474"/>
                    <a:pt x="746" y="470"/>
                    <a:pt x="743" y="467"/>
                  </a:cubicBezTo>
                  <a:cubicBezTo>
                    <a:pt x="739" y="464"/>
                    <a:pt x="736" y="462"/>
                    <a:pt x="732" y="461"/>
                  </a:cubicBezTo>
                  <a:cubicBezTo>
                    <a:pt x="730" y="461"/>
                    <a:pt x="729" y="460"/>
                    <a:pt x="729" y="458"/>
                  </a:cubicBezTo>
                  <a:cubicBezTo>
                    <a:pt x="729" y="457"/>
                    <a:pt x="729" y="456"/>
                    <a:pt x="729" y="456"/>
                  </a:cubicBezTo>
                  <a:cubicBezTo>
                    <a:pt x="731" y="453"/>
                    <a:pt x="733" y="452"/>
                    <a:pt x="734" y="452"/>
                  </a:cubicBezTo>
                  <a:cubicBezTo>
                    <a:pt x="736" y="452"/>
                    <a:pt x="740" y="449"/>
                    <a:pt x="746" y="442"/>
                  </a:cubicBezTo>
                  <a:cubicBezTo>
                    <a:pt x="756" y="436"/>
                    <a:pt x="764" y="431"/>
                    <a:pt x="773" y="428"/>
                  </a:cubicBezTo>
                  <a:cubicBezTo>
                    <a:pt x="781" y="424"/>
                    <a:pt x="788" y="422"/>
                    <a:pt x="794" y="421"/>
                  </a:cubicBezTo>
                  <a:cubicBezTo>
                    <a:pt x="803" y="419"/>
                    <a:pt x="812" y="419"/>
                    <a:pt x="820" y="419"/>
                  </a:cubicBezTo>
                  <a:close/>
                  <a:moveTo>
                    <a:pt x="665" y="741"/>
                  </a:moveTo>
                  <a:cubicBezTo>
                    <a:pt x="666" y="741"/>
                    <a:pt x="669" y="739"/>
                    <a:pt x="672" y="736"/>
                  </a:cubicBezTo>
                  <a:cubicBezTo>
                    <a:pt x="676" y="732"/>
                    <a:pt x="679" y="730"/>
                    <a:pt x="681" y="730"/>
                  </a:cubicBezTo>
                  <a:cubicBezTo>
                    <a:pt x="683" y="730"/>
                    <a:pt x="685" y="734"/>
                    <a:pt x="685" y="741"/>
                  </a:cubicBezTo>
                  <a:cubicBezTo>
                    <a:pt x="685" y="744"/>
                    <a:pt x="684" y="747"/>
                    <a:pt x="683" y="750"/>
                  </a:cubicBezTo>
                  <a:cubicBezTo>
                    <a:pt x="682" y="752"/>
                    <a:pt x="679" y="753"/>
                    <a:pt x="676" y="753"/>
                  </a:cubicBezTo>
                  <a:cubicBezTo>
                    <a:pt x="676" y="756"/>
                    <a:pt x="674" y="757"/>
                    <a:pt x="671" y="757"/>
                  </a:cubicBezTo>
                  <a:cubicBezTo>
                    <a:pt x="669" y="757"/>
                    <a:pt x="664" y="757"/>
                    <a:pt x="657" y="759"/>
                  </a:cubicBezTo>
                  <a:cubicBezTo>
                    <a:pt x="651" y="760"/>
                    <a:pt x="645" y="761"/>
                    <a:pt x="641" y="764"/>
                  </a:cubicBezTo>
                  <a:cubicBezTo>
                    <a:pt x="617" y="771"/>
                    <a:pt x="605" y="772"/>
                    <a:pt x="604" y="767"/>
                  </a:cubicBezTo>
                  <a:cubicBezTo>
                    <a:pt x="604" y="767"/>
                    <a:pt x="604" y="767"/>
                    <a:pt x="605" y="767"/>
                  </a:cubicBezTo>
                  <a:cubicBezTo>
                    <a:pt x="605" y="767"/>
                    <a:pt x="606" y="767"/>
                    <a:pt x="607" y="766"/>
                  </a:cubicBezTo>
                  <a:cubicBezTo>
                    <a:pt x="612" y="766"/>
                    <a:pt x="615" y="765"/>
                    <a:pt x="618" y="764"/>
                  </a:cubicBezTo>
                  <a:cubicBezTo>
                    <a:pt x="619" y="765"/>
                    <a:pt x="622" y="763"/>
                    <a:pt x="628" y="757"/>
                  </a:cubicBezTo>
                  <a:cubicBezTo>
                    <a:pt x="632" y="754"/>
                    <a:pt x="639" y="750"/>
                    <a:pt x="649" y="743"/>
                  </a:cubicBezTo>
                  <a:cubicBezTo>
                    <a:pt x="656" y="742"/>
                    <a:pt x="662" y="741"/>
                    <a:pt x="665" y="741"/>
                  </a:cubicBez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effectLst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endParaRPr lang="zh-CN" altLang="en-US" sz="8800">
                <a:solidFill>
                  <a:schemeClr val="tx2">
                    <a:lumMod val="90000"/>
                    <a:lumOff val="10000"/>
                  </a:schemeClr>
                </a:solidFill>
                <a:latin typeface="字魂武林江湖体" panose="00000500000000000000" charset="-122"/>
                <a:ea typeface="字魂武林江湖体" panose="000005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40" y="2182"/>
              <a:ext cx="1231" cy="1307"/>
            </a:xfrm>
            <a:custGeom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06" h="1412">
                  <a:moveTo>
                    <a:pt x="741" y="0"/>
                  </a:moveTo>
                  <a:cubicBezTo>
                    <a:pt x="737" y="-1"/>
                    <a:pt x="736" y="0"/>
                    <a:pt x="736" y="4"/>
                  </a:cubicBezTo>
                  <a:cubicBezTo>
                    <a:pt x="736" y="7"/>
                    <a:pt x="735" y="7"/>
                    <a:pt x="732" y="4"/>
                  </a:cubicBezTo>
                  <a:cubicBezTo>
                    <a:pt x="731" y="3"/>
                    <a:pt x="729" y="3"/>
                    <a:pt x="727" y="4"/>
                  </a:cubicBezTo>
                  <a:cubicBezTo>
                    <a:pt x="725" y="7"/>
                    <a:pt x="723" y="11"/>
                    <a:pt x="723" y="14"/>
                  </a:cubicBezTo>
                  <a:cubicBezTo>
                    <a:pt x="723" y="17"/>
                    <a:pt x="725" y="20"/>
                    <a:pt x="727" y="23"/>
                  </a:cubicBezTo>
                  <a:cubicBezTo>
                    <a:pt x="725" y="36"/>
                    <a:pt x="726" y="55"/>
                    <a:pt x="732" y="80"/>
                  </a:cubicBezTo>
                  <a:cubicBezTo>
                    <a:pt x="737" y="104"/>
                    <a:pt x="736" y="127"/>
                    <a:pt x="730" y="147"/>
                  </a:cubicBezTo>
                  <a:cubicBezTo>
                    <a:pt x="722" y="169"/>
                    <a:pt x="720" y="199"/>
                    <a:pt x="723" y="238"/>
                  </a:cubicBezTo>
                  <a:cubicBezTo>
                    <a:pt x="727" y="279"/>
                    <a:pt x="729" y="311"/>
                    <a:pt x="729" y="335"/>
                  </a:cubicBezTo>
                  <a:cubicBezTo>
                    <a:pt x="729" y="356"/>
                    <a:pt x="729" y="375"/>
                    <a:pt x="730" y="391"/>
                  </a:cubicBezTo>
                  <a:cubicBezTo>
                    <a:pt x="732" y="404"/>
                    <a:pt x="731" y="422"/>
                    <a:pt x="729" y="446"/>
                  </a:cubicBezTo>
                  <a:cubicBezTo>
                    <a:pt x="723" y="479"/>
                    <a:pt x="719" y="508"/>
                    <a:pt x="718" y="534"/>
                  </a:cubicBezTo>
                  <a:cubicBezTo>
                    <a:pt x="717" y="551"/>
                    <a:pt x="716" y="565"/>
                    <a:pt x="716" y="576"/>
                  </a:cubicBezTo>
                  <a:cubicBezTo>
                    <a:pt x="716" y="587"/>
                    <a:pt x="717" y="602"/>
                    <a:pt x="718" y="622"/>
                  </a:cubicBezTo>
                  <a:lnTo>
                    <a:pt x="723" y="669"/>
                  </a:lnTo>
                  <a:lnTo>
                    <a:pt x="713" y="678"/>
                  </a:lnTo>
                  <a:cubicBezTo>
                    <a:pt x="707" y="682"/>
                    <a:pt x="702" y="683"/>
                    <a:pt x="697" y="683"/>
                  </a:cubicBezTo>
                  <a:cubicBezTo>
                    <a:pt x="693" y="683"/>
                    <a:pt x="691" y="684"/>
                    <a:pt x="690" y="687"/>
                  </a:cubicBezTo>
                  <a:cubicBezTo>
                    <a:pt x="689" y="690"/>
                    <a:pt x="687" y="694"/>
                    <a:pt x="685" y="697"/>
                  </a:cubicBezTo>
                  <a:cubicBezTo>
                    <a:pt x="682" y="697"/>
                    <a:pt x="681" y="698"/>
                    <a:pt x="680" y="698"/>
                  </a:cubicBezTo>
                  <a:cubicBezTo>
                    <a:pt x="680" y="699"/>
                    <a:pt x="680" y="700"/>
                    <a:pt x="680" y="701"/>
                  </a:cubicBezTo>
                  <a:cubicBezTo>
                    <a:pt x="681" y="702"/>
                    <a:pt x="682" y="703"/>
                    <a:pt x="683" y="704"/>
                  </a:cubicBezTo>
                  <a:cubicBezTo>
                    <a:pt x="686" y="707"/>
                    <a:pt x="690" y="707"/>
                    <a:pt x="693" y="706"/>
                  </a:cubicBezTo>
                  <a:cubicBezTo>
                    <a:pt x="699" y="706"/>
                    <a:pt x="702" y="707"/>
                    <a:pt x="702" y="708"/>
                  </a:cubicBezTo>
                  <a:cubicBezTo>
                    <a:pt x="702" y="710"/>
                    <a:pt x="705" y="710"/>
                    <a:pt x="711" y="708"/>
                  </a:cubicBezTo>
                  <a:cubicBezTo>
                    <a:pt x="715" y="707"/>
                    <a:pt x="717" y="706"/>
                    <a:pt x="718" y="706"/>
                  </a:cubicBezTo>
                  <a:cubicBezTo>
                    <a:pt x="719" y="706"/>
                    <a:pt x="719" y="707"/>
                    <a:pt x="718" y="708"/>
                  </a:cubicBezTo>
                  <a:cubicBezTo>
                    <a:pt x="715" y="711"/>
                    <a:pt x="710" y="714"/>
                    <a:pt x="704" y="717"/>
                  </a:cubicBezTo>
                  <a:cubicBezTo>
                    <a:pt x="696" y="723"/>
                    <a:pt x="692" y="726"/>
                    <a:pt x="692" y="726"/>
                  </a:cubicBezTo>
                  <a:cubicBezTo>
                    <a:pt x="691" y="726"/>
                    <a:pt x="689" y="726"/>
                    <a:pt x="687" y="728"/>
                  </a:cubicBezTo>
                  <a:cubicBezTo>
                    <a:pt x="686" y="730"/>
                    <a:pt x="682" y="731"/>
                    <a:pt x="678" y="732"/>
                  </a:cubicBezTo>
                  <a:cubicBezTo>
                    <a:pt x="673" y="732"/>
                    <a:pt x="669" y="734"/>
                    <a:pt x="665" y="736"/>
                  </a:cubicBezTo>
                  <a:cubicBezTo>
                    <a:pt x="651" y="745"/>
                    <a:pt x="643" y="751"/>
                    <a:pt x="641" y="754"/>
                  </a:cubicBezTo>
                  <a:cubicBezTo>
                    <a:pt x="638" y="755"/>
                    <a:pt x="632" y="758"/>
                    <a:pt x="623" y="763"/>
                  </a:cubicBezTo>
                  <a:cubicBezTo>
                    <a:pt x="616" y="768"/>
                    <a:pt x="604" y="775"/>
                    <a:pt x="588" y="784"/>
                  </a:cubicBezTo>
                  <a:cubicBezTo>
                    <a:pt x="588" y="784"/>
                    <a:pt x="582" y="787"/>
                    <a:pt x="571" y="795"/>
                  </a:cubicBezTo>
                  <a:cubicBezTo>
                    <a:pt x="560" y="803"/>
                    <a:pt x="553" y="807"/>
                    <a:pt x="549" y="808"/>
                  </a:cubicBezTo>
                  <a:cubicBezTo>
                    <a:pt x="535" y="816"/>
                    <a:pt x="528" y="822"/>
                    <a:pt x="528" y="826"/>
                  </a:cubicBezTo>
                  <a:cubicBezTo>
                    <a:pt x="522" y="826"/>
                    <a:pt x="522" y="815"/>
                    <a:pt x="526" y="794"/>
                  </a:cubicBezTo>
                  <a:cubicBezTo>
                    <a:pt x="529" y="781"/>
                    <a:pt x="529" y="767"/>
                    <a:pt x="528" y="752"/>
                  </a:cubicBezTo>
                  <a:cubicBezTo>
                    <a:pt x="527" y="736"/>
                    <a:pt x="526" y="707"/>
                    <a:pt x="526" y="667"/>
                  </a:cubicBezTo>
                  <a:cubicBezTo>
                    <a:pt x="526" y="628"/>
                    <a:pt x="524" y="600"/>
                    <a:pt x="521" y="585"/>
                  </a:cubicBezTo>
                  <a:cubicBezTo>
                    <a:pt x="521" y="570"/>
                    <a:pt x="520" y="557"/>
                    <a:pt x="519" y="546"/>
                  </a:cubicBezTo>
                  <a:cubicBezTo>
                    <a:pt x="518" y="540"/>
                    <a:pt x="516" y="533"/>
                    <a:pt x="512" y="523"/>
                  </a:cubicBezTo>
                  <a:cubicBezTo>
                    <a:pt x="509" y="516"/>
                    <a:pt x="506" y="509"/>
                    <a:pt x="503" y="502"/>
                  </a:cubicBezTo>
                  <a:cubicBezTo>
                    <a:pt x="502" y="496"/>
                    <a:pt x="502" y="491"/>
                    <a:pt x="502" y="488"/>
                  </a:cubicBezTo>
                  <a:cubicBezTo>
                    <a:pt x="500" y="481"/>
                    <a:pt x="498" y="474"/>
                    <a:pt x="495" y="467"/>
                  </a:cubicBezTo>
                  <a:cubicBezTo>
                    <a:pt x="492" y="461"/>
                    <a:pt x="490" y="456"/>
                    <a:pt x="487" y="453"/>
                  </a:cubicBezTo>
                  <a:cubicBezTo>
                    <a:pt x="484" y="449"/>
                    <a:pt x="479" y="446"/>
                    <a:pt x="472" y="442"/>
                  </a:cubicBezTo>
                  <a:cubicBezTo>
                    <a:pt x="460" y="435"/>
                    <a:pt x="450" y="428"/>
                    <a:pt x="442" y="419"/>
                  </a:cubicBezTo>
                  <a:cubicBezTo>
                    <a:pt x="431" y="411"/>
                    <a:pt x="421" y="405"/>
                    <a:pt x="412" y="402"/>
                  </a:cubicBezTo>
                  <a:cubicBezTo>
                    <a:pt x="406" y="401"/>
                    <a:pt x="398" y="397"/>
                    <a:pt x="387" y="391"/>
                  </a:cubicBezTo>
                  <a:cubicBezTo>
                    <a:pt x="377" y="383"/>
                    <a:pt x="370" y="380"/>
                    <a:pt x="368" y="382"/>
                  </a:cubicBezTo>
                  <a:cubicBezTo>
                    <a:pt x="365" y="384"/>
                    <a:pt x="359" y="383"/>
                    <a:pt x="348" y="381"/>
                  </a:cubicBezTo>
                  <a:cubicBezTo>
                    <a:pt x="338" y="377"/>
                    <a:pt x="326" y="372"/>
                    <a:pt x="312" y="367"/>
                  </a:cubicBezTo>
                  <a:cubicBezTo>
                    <a:pt x="301" y="359"/>
                    <a:pt x="294" y="357"/>
                    <a:pt x="290" y="359"/>
                  </a:cubicBezTo>
                  <a:cubicBezTo>
                    <a:pt x="287" y="362"/>
                    <a:pt x="282" y="363"/>
                    <a:pt x="276" y="363"/>
                  </a:cubicBezTo>
                  <a:cubicBezTo>
                    <a:pt x="269" y="364"/>
                    <a:pt x="266" y="366"/>
                    <a:pt x="266" y="368"/>
                  </a:cubicBezTo>
                  <a:cubicBezTo>
                    <a:pt x="266" y="371"/>
                    <a:pt x="265" y="372"/>
                    <a:pt x="262" y="372"/>
                  </a:cubicBezTo>
                  <a:cubicBezTo>
                    <a:pt x="261" y="371"/>
                    <a:pt x="258" y="371"/>
                    <a:pt x="253" y="372"/>
                  </a:cubicBezTo>
                  <a:cubicBezTo>
                    <a:pt x="252" y="372"/>
                    <a:pt x="251" y="372"/>
                    <a:pt x="248" y="373"/>
                  </a:cubicBezTo>
                  <a:cubicBezTo>
                    <a:pt x="246" y="373"/>
                    <a:pt x="245" y="374"/>
                    <a:pt x="245" y="375"/>
                  </a:cubicBezTo>
                  <a:cubicBezTo>
                    <a:pt x="245" y="379"/>
                    <a:pt x="244" y="381"/>
                    <a:pt x="243" y="381"/>
                  </a:cubicBezTo>
                  <a:cubicBezTo>
                    <a:pt x="242" y="381"/>
                    <a:pt x="241" y="382"/>
                    <a:pt x="241" y="384"/>
                  </a:cubicBezTo>
                  <a:cubicBezTo>
                    <a:pt x="242" y="389"/>
                    <a:pt x="243" y="392"/>
                    <a:pt x="242" y="393"/>
                  </a:cubicBezTo>
                  <a:cubicBezTo>
                    <a:pt x="241" y="394"/>
                    <a:pt x="240" y="395"/>
                    <a:pt x="238" y="396"/>
                  </a:cubicBezTo>
                  <a:cubicBezTo>
                    <a:pt x="237" y="398"/>
                    <a:pt x="236" y="398"/>
                    <a:pt x="235" y="398"/>
                  </a:cubicBezTo>
                  <a:cubicBezTo>
                    <a:pt x="234" y="398"/>
                    <a:pt x="234" y="399"/>
                    <a:pt x="234" y="402"/>
                  </a:cubicBezTo>
                  <a:cubicBezTo>
                    <a:pt x="236" y="408"/>
                    <a:pt x="238" y="413"/>
                    <a:pt x="238" y="419"/>
                  </a:cubicBezTo>
                  <a:cubicBezTo>
                    <a:pt x="240" y="424"/>
                    <a:pt x="242" y="433"/>
                    <a:pt x="245" y="447"/>
                  </a:cubicBezTo>
                  <a:cubicBezTo>
                    <a:pt x="249" y="466"/>
                    <a:pt x="252" y="488"/>
                    <a:pt x="253" y="513"/>
                  </a:cubicBezTo>
                  <a:cubicBezTo>
                    <a:pt x="255" y="537"/>
                    <a:pt x="255" y="565"/>
                    <a:pt x="255" y="597"/>
                  </a:cubicBezTo>
                  <a:cubicBezTo>
                    <a:pt x="255" y="626"/>
                    <a:pt x="255" y="643"/>
                    <a:pt x="253" y="645"/>
                  </a:cubicBezTo>
                  <a:cubicBezTo>
                    <a:pt x="252" y="648"/>
                    <a:pt x="248" y="650"/>
                    <a:pt x="242" y="651"/>
                  </a:cubicBezTo>
                  <a:cubicBezTo>
                    <a:pt x="236" y="651"/>
                    <a:pt x="228" y="654"/>
                    <a:pt x="220" y="658"/>
                  </a:cubicBezTo>
                  <a:cubicBezTo>
                    <a:pt x="212" y="662"/>
                    <a:pt x="207" y="664"/>
                    <a:pt x="204" y="664"/>
                  </a:cubicBezTo>
                  <a:cubicBezTo>
                    <a:pt x="202" y="664"/>
                    <a:pt x="192" y="667"/>
                    <a:pt x="174" y="675"/>
                  </a:cubicBezTo>
                  <a:cubicBezTo>
                    <a:pt x="171" y="676"/>
                    <a:pt x="167" y="677"/>
                    <a:pt x="164" y="678"/>
                  </a:cubicBezTo>
                  <a:cubicBezTo>
                    <a:pt x="160" y="679"/>
                    <a:pt x="157" y="680"/>
                    <a:pt x="153" y="682"/>
                  </a:cubicBezTo>
                  <a:cubicBezTo>
                    <a:pt x="150" y="683"/>
                    <a:pt x="147" y="683"/>
                    <a:pt x="146" y="683"/>
                  </a:cubicBezTo>
                  <a:cubicBezTo>
                    <a:pt x="140" y="684"/>
                    <a:pt x="137" y="686"/>
                    <a:pt x="137" y="687"/>
                  </a:cubicBezTo>
                  <a:cubicBezTo>
                    <a:pt x="134" y="688"/>
                    <a:pt x="132" y="689"/>
                    <a:pt x="132" y="689"/>
                  </a:cubicBezTo>
                  <a:cubicBezTo>
                    <a:pt x="131" y="689"/>
                    <a:pt x="121" y="693"/>
                    <a:pt x="102" y="703"/>
                  </a:cubicBezTo>
                  <a:cubicBezTo>
                    <a:pt x="97" y="704"/>
                    <a:pt x="91" y="706"/>
                    <a:pt x="83" y="711"/>
                  </a:cubicBezTo>
                  <a:cubicBezTo>
                    <a:pt x="74" y="715"/>
                    <a:pt x="69" y="719"/>
                    <a:pt x="67" y="722"/>
                  </a:cubicBezTo>
                  <a:cubicBezTo>
                    <a:pt x="59" y="724"/>
                    <a:pt x="48" y="726"/>
                    <a:pt x="35" y="726"/>
                  </a:cubicBezTo>
                  <a:cubicBezTo>
                    <a:pt x="27" y="726"/>
                    <a:pt x="21" y="727"/>
                    <a:pt x="18" y="731"/>
                  </a:cubicBezTo>
                  <a:cubicBezTo>
                    <a:pt x="16" y="731"/>
                    <a:pt x="15" y="731"/>
                    <a:pt x="14" y="731"/>
                  </a:cubicBezTo>
                  <a:cubicBezTo>
                    <a:pt x="12" y="731"/>
                    <a:pt x="9" y="731"/>
                    <a:pt x="5" y="731"/>
                  </a:cubicBezTo>
                  <a:cubicBezTo>
                    <a:pt x="2" y="732"/>
                    <a:pt x="0" y="737"/>
                    <a:pt x="0" y="745"/>
                  </a:cubicBezTo>
                  <a:cubicBezTo>
                    <a:pt x="2" y="754"/>
                    <a:pt x="4" y="761"/>
                    <a:pt x="5" y="764"/>
                  </a:cubicBezTo>
                  <a:cubicBezTo>
                    <a:pt x="6" y="771"/>
                    <a:pt x="11" y="776"/>
                    <a:pt x="18" y="778"/>
                  </a:cubicBezTo>
                  <a:cubicBezTo>
                    <a:pt x="21" y="780"/>
                    <a:pt x="23" y="782"/>
                    <a:pt x="23" y="787"/>
                  </a:cubicBezTo>
                  <a:cubicBezTo>
                    <a:pt x="23" y="792"/>
                    <a:pt x="28" y="797"/>
                    <a:pt x="39" y="803"/>
                  </a:cubicBezTo>
                  <a:cubicBezTo>
                    <a:pt x="47" y="808"/>
                    <a:pt x="56" y="815"/>
                    <a:pt x="67" y="826"/>
                  </a:cubicBezTo>
                  <a:cubicBezTo>
                    <a:pt x="75" y="832"/>
                    <a:pt x="81" y="836"/>
                    <a:pt x="84" y="840"/>
                  </a:cubicBezTo>
                  <a:cubicBezTo>
                    <a:pt x="88" y="841"/>
                    <a:pt x="91" y="843"/>
                    <a:pt x="93" y="845"/>
                  </a:cubicBezTo>
                  <a:cubicBezTo>
                    <a:pt x="94" y="845"/>
                    <a:pt x="97" y="846"/>
                    <a:pt x="100" y="849"/>
                  </a:cubicBezTo>
                  <a:cubicBezTo>
                    <a:pt x="104" y="852"/>
                    <a:pt x="110" y="855"/>
                    <a:pt x="118" y="856"/>
                  </a:cubicBezTo>
                  <a:cubicBezTo>
                    <a:pt x="127" y="857"/>
                    <a:pt x="134" y="858"/>
                    <a:pt x="137" y="859"/>
                  </a:cubicBezTo>
                  <a:cubicBezTo>
                    <a:pt x="140" y="863"/>
                    <a:pt x="147" y="865"/>
                    <a:pt x="158" y="865"/>
                  </a:cubicBezTo>
                  <a:cubicBezTo>
                    <a:pt x="165" y="865"/>
                    <a:pt x="172" y="862"/>
                    <a:pt x="178" y="858"/>
                  </a:cubicBezTo>
                  <a:cubicBezTo>
                    <a:pt x="179" y="856"/>
                    <a:pt x="183" y="853"/>
                    <a:pt x="190" y="849"/>
                  </a:cubicBezTo>
                  <a:cubicBezTo>
                    <a:pt x="197" y="844"/>
                    <a:pt x="201" y="843"/>
                    <a:pt x="201" y="845"/>
                  </a:cubicBezTo>
                  <a:cubicBezTo>
                    <a:pt x="201" y="846"/>
                    <a:pt x="202" y="846"/>
                    <a:pt x="203" y="843"/>
                  </a:cubicBezTo>
                  <a:cubicBezTo>
                    <a:pt x="205" y="841"/>
                    <a:pt x="207" y="840"/>
                    <a:pt x="209" y="840"/>
                  </a:cubicBezTo>
                  <a:cubicBezTo>
                    <a:pt x="212" y="840"/>
                    <a:pt x="214" y="838"/>
                    <a:pt x="216" y="835"/>
                  </a:cubicBezTo>
                  <a:cubicBezTo>
                    <a:pt x="222" y="831"/>
                    <a:pt x="225" y="830"/>
                    <a:pt x="225" y="831"/>
                  </a:cubicBezTo>
                  <a:cubicBezTo>
                    <a:pt x="226" y="831"/>
                    <a:pt x="225" y="837"/>
                    <a:pt x="220" y="848"/>
                  </a:cubicBezTo>
                  <a:cubicBezTo>
                    <a:pt x="215" y="859"/>
                    <a:pt x="213" y="865"/>
                    <a:pt x="213" y="866"/>
                  </a:cubicBezTo>
                  <a:cubicBezTo>
                    <a:pt x="213" y="868"/>
                    <a:pt x="215" y="868"/>
                    <a:pt x="218" y="868"/>
                  </a:cubicBezTo>
                  <a:cubicBezTo>
                    <a:pt x="228" y="868"/>
                    <a:pt x="232" y="868"/>
                    <a:pt x="232" y="866"/>
                  </a:cubicBezTo>
                  <a:cubicBezTo>
                    <a:pt x="233" y="866"/>
                    <a:pt x="235" y="866"/>
                    <a:pt x="238" y="866"/>
                  </a:cubicBezTo>
                  <a:cubicBezTo>
                    <a:pt x="238" y="866"/>
                    <a:pt x="239" y="868"/>
                    <a:pt x="243" y="870"/>
                  </a:cubicBezTo>
                  <a:cubicBezTo>
                    <a:pt x="246" y="872"/>
                    <a:pt x="250" y="875"/>
                    <a:pt x="253" y="879"/>
                  </a:cubicBezTo>
                  <a:cubicBezTo>
                    <a:pt x="260" y="892"/>
                    <a:pt x="266" y="903"/>
                    <a:pt x="269" y="912"/>
                  </a:cubicBezTo>
                  <a:cubicBezTo>
                    <a:pt x="274" y="919"/>
                    <a:pt x="279" y="926"/>
                    <a:pt x="283" y="933"/>
                  </a:cubicBezTo>
                  <a:cubicBezTo>
                    <a:pt x="288" y="939"/>
                    <a:pt x="291" y="943"/>
                    <a:pt x="292" y="946"/>
                  </a:cubicBezTo>
                  <a:cubicBezTo>
                    <a:pt x="295" y="951"/>
                    <a:pt x="298" y="957"/>
                    <a:pt x="303" y="961"/>
                  </a:cubicBezTo>
                  <a:cubicBezTo>
                    <a:pt x="304" y="963"/>
                    <a:pt x="304" y="964"/>
                    <a:pt x="304" y="966"/>
                  </a:cubicBezTo>
                  <a:cubicBezTo>
                    <a:pt x="303" y="968"/>
                    <a:pt x="299" y="968"/>
                    <a:pt x="292" y="968"/>
                  </a:cubicBezTo>
                  <a:cubicBezTo>
                    <a:pt x="286" y="968"/>
                    <a:pt x="280" y="970"/>
                    <a:pt x="275" y="974"/>
                  </a:cubicBezTo>
                  <a:cubicBezTo>
                    <a:pt x="266" y="980"/>
                    <a:pt x="259" y="985"/>
                    <a:pt x="253" y="990"/>
                  </a:cubicBezTo>
                  <a:cubicBezTo>
                    <a:pt x="250" y="994"/>
                    <a:pt x="242" y="998"/>
                    <a:pt x="229" y="1002"/>
                  </a:cubicBezTo>
                  <a:cubicBezTo>
                    <a:pt x="221" y="1007"/>
                    <a:pt x="213" y="1011"/>
                    <a:pt x="206" y="1016"/>
                  </a:cubicBezTo>
                  <a:cubicBezTo>
                    <a:pt x="199" y="1019"/>
                    <a:pt x="195" y="1021"/>
                    <a:pt x="194" y="1021"/>
                  </a:cubicBezTo>
                  <a:cubicBezTo>
                    <a:pt x="191" y="1021"/>
                    <a:pt x="189" y="1024"/>
                    <a:pt x="187" y="1028"/>
                  </a:cubicBezTo>
                  <a:cubicBezTo>
                    <a:pt x="185" y="1031"/>
                    <a:pt x="181" y="1033"/>
                    <a:pt x="174" y="1035"/>
                  </a:cubicBezTo>
                  <a:cubicBezTo>
                    <a:pt x="168" y="1035"/>
                    <a:pt x="159" y="1039"/>
                    <a:pt x="146" y="1046"/>
                  </a:cubicBezTo>
                  <a:cubicBezTo>
                    <a:pt x="136" y="1053"/>
                    <a:pt x="126" y="1056"/>
                    <a:pt x="118" y="1056"/>
                  </a:cubicBezTo>
                  <a:cubicBezTo>
                    <a:pt x="116" y="1056"/>
                    <a:pt x="113" y="1055"/>
                    <a:pt x="110" y="1053"/>
                  </a:cubicBezTo>
                  <a:cubicBezTo>
                    <a:pt x="107" y="1051"/>
                    <a:pt x="102" y="1046"/>
                    <a:pt x="95" y="1041"/>
                  </a:cubicBezTo>
                  <a:lnTo>
                    <a:pt x="84" y="1030"/>
                  </a:lnTo>
                  <a:lnTo>
                    <a:pt x="79" y="1039"/>
                  </a:lnTo>
                  <a:cubicBezTo>
                    <a:pt x="77" y="1044"/>
                    <a:pt x="75" y="1046"/>
                    <a:pt x="74" y="1047"/>
                  </a:cubicBezTo>
                  <a:cubicBezTo>
                    <a:pt x="73" y="1047"/>
                    <a:pt x="72" y="1047"/>
                    <a:pt x="70" y="1046"/>
                  </a:cubicBezTo>
                  <a:cubicBezTo>
                    <a:pt x="67" y="1045"/>
                    <a:pt x="64" y="1044"/>
                    <a:pt x="62" y="1044"/>
                  </a:cubicBezTo>
                  <a:cubicBezTo>
                    <a:pt x="57" y="1044"/>
                    <a:pt x="52" y="1048"/>
                    <a:pt x="48" y="1055"/>
                  </a:cubicBezTo>
                  <a:cubicBezTo>
                    <a:pt x="44" y="1058"/>
                    <a:pt x="40" y="1066"/>
                    <a:pt x="37" y="1078"/>
                  </a:cubicBezTo>
                  <a:cubicBezTo>
                    <a:pt x="33" y="1089"/>
                    <a:pt x="33" y="1099"/>
                    <a:pt x="35" y="1106"/>
                  </a:cubicBezTo>
                  <a:cubicBezTo>
                    <a:pt x="38" y="1107"/>
                    <a:pt x="47" y="1116"/>
                    <a:pt x="63" y="1132"/>
                  </a:cubicBezTo>
                  <a:cubicBezTo>
                    <a:pt x="76" y="1147"/>
                    <a:pt x="83" y="1156"/>
                    <a:pt x="83" y="1157"/>
                  </a:cubicBezTo>
                  <a:cubicBezTo>
                    <a:pt x="83" y="1158"/>
                    <a:pt x="85" y="1160"/>
                    <a:pt x="90" y="1164"/>
                  </a:cubicBezTo>
                  <a:cubicBezTo>
                    <a:pt x="92" y="1168"/>
                    <a:pt x="95" y="1174"/>
                    <a:pt x="99" y="1181"/>
                  </a:cubicBezTo>
                  <a:cubicBezTo>
                    <a:pt x="101" y="1187"/>
                    <a:pt x="108" y="1196"/>
                    <a:pt x="120" y="1208"/>
                  </a:cubicBezTo>
                  <a:cubicBezTo>
                    <a:pt x="131" y="1220"/>
                    <a:pt x="138" y="1227"/>
                    <a:pt x="139" y="1229"/>
                  </a:cubicBezTo>
                  <a:cubicBezTo>
                    <a:pt x="144" y="1235"/>
                    <a:pt x="147" y="1240"/>
                    <a:pt x="150" y="1245"/>
                  </a:cubicBezTo>
                  <a:cubicBezTo>
                    <a:pt x="155" y="1248"/>
                    <a:pt x="162" y="1254"/>
                    <a:pt x="169" y="1262"/>
                  </a:cubicBezTo>
                  <a:cubicBezTo>
                    <a:pt x="180" y="1272"/>
                    <a:pt x="191" y="1278"/>
                    <a:pt x="204" y="1282"/>
                  </a:cubicBezTo>
                  <a:cubicBezTo>
                    <a:pt x="214" y="1284"/>
                    <a:pt x="219" y="1285"/>
                    <a:pt x="222" y="1285"/>
                  </a:cubicBezTo>
                  <a:cubicBezTo>
                    <a:pt x="224" y="1286"/>
                    <a:pt x="228" y="1287"/>
                    <a:pt x="232" y="1287"/>
                  </a:cubicBezTo>
                  <a:cubicBezTo>
                    <a:pt x="236" y="1287"/>
                    <a:pt x="243" y="1283"/>
                    <a:pt x="255" y="1276"/>
                  </a:cubicBezTo>
                  <a:cubicBezTo>
                    <a:pt x="265" y="1269"/>
                    <a:pt x="273" y="1262"/>
                    <a:pt x="280" y="1255"/>
                  </a:cubicBezTo>
                  <a:cubicBezTo>
                    <a:pt x="286" y="1254"/>
                    <a:pt x="291" y="1251"/>
                    <a:pt x="296" y="1245"/>
                  </a:cubicBezTo>
                  <a:cubicBezTo>
                    <a:pt x="299" y="1235"/>
                    <a:pt x="303" y="1227"/>
                    <a:pt x="308" y="1218"/>
                  </a:cubicBezTo>
                  <a:cubicBezTo>
                    <a:pt x="314" y="1210"/>
                    <a:pt x="318" y="1203"/>
                    <a:pt x="320" y="1197"/>
                  </a:cubicBezTo>
                  <a:cubicBezTo>
                    <a:pt x="323" y="1187"/>
                    <a:pt x="329" y="1178"/>
                    <a:pt x="338" y="1171"/>
                  </a:cubicBezTo>
                  <a:cubicBezTo>
                    <a:pt x="344" y="1163"/>
                    <a:pt x="348" y="1154"/>
                    <a:pt x="352" y="1144"/>
                  </a:cubicBezTo>
                  <a:cubicBezTo>
                    <a:pt x="354" y="1142"/>
                    <a:pt x="357" y="1139"/>
                    <a:pt x="359" y="1134"/>
                  </a:cubicBezTo>
                  <a:cubicBezTo>
                    <a:pt x="363" y="1133"/>
                    <a:pt x="364" y="1132"/>
                    <a:pt x="364" y="1130"/>
                  </a:cubicBezTo>
                  <a:cubicBezTo>
                    <a:pt x="364" y="1128"/>
                    <a:pt x="366" y="1123"/>
                    <a:pt x="370" y="1115"/>
                  </a:cubicBezTo>
                  <a:cubicBezTo>
                    <a:pt x="373" y="1112"/>
                    <a:pt x="376" y="1109"/>
                    <a:pt x="378" y="1104"/>
                  </a:cubicBezTo>
                  <a:cubicBezTo>
                    <a:pt x="382" y="1096"/>
                    <a:pt x="387" y="1088"/>
                    <a:pt x="394" y="1079"/>
                  </a:cubicBezTo>
                  <a:cubicBezTo>
                    <a:pt x="400" y="1071"/>
                    <a:pt x="406" y="1063"/>
                    <a:pt x="412" y="1055"/>
                  </a:cubicBezTo>
                  <a:cubicBezTo>
                    <a:pt x="419" y="1045"/>
                    <a:pt x="424" y="1040"/>
                    <a:pt x="427" y="1038"/>
                  </a:cubicBezTo>
                  <a:cubicBezTo>
                    <a:pt x="430" y="1036"/>
                    <a:pt x="432" y="1035"/>
                    <a:pt x="435" y="1035"/>
                  </a:cubicBezTo>
                  <a:cubicBezTo>
                    <a:pt x="439" y="1035"/>
                    <a:pt x="442" y="1034"/>
                    <a:pt x="444" y="1030"/>
                  </a:cubicBezTo>
                  <a:cubicBezTo>
                    <a:pt x="445" y="1027"/>
                    <a:pt x="446" y="1023"/>
                    <a:pt x="447" y="1019"/>
                  </a:cubicBezTo>
                  <a:cubicBezTo>
                    <a:pt x="449" y="1018"/>
                    <a:pt x="451" y="1018"/>
                    <a:pt x="451" y="1018"/>
                  </a:cubicBezTo>
                  <a:cubicBezTo>
                    <a:pt x="454" y="1018"/>
                    <a:pt x="456" y="1017"/>
                    <a:pt x="456" y="1017"/>
                  </a:cubicBezTo>
                  <a:cubicBezTo>
                    <a:pt x="456" y="1016"/>
                    <a:pt x="458" y="1016"/>
                    <a:pt x="461" y="1016"/>
                  </a:cubicBezTo>
                  <a:cubicBezTo>
                    <a:pt x="465" y="1016"/>
                    <a:pt x="469" y="1014"/>
                    <a:pt x="473" y="1009"/>
                  </a:cubicBezTo>
                  <a:cubicBezTo>
                    <a:pt x="475" y="1004"/>
                    <a:pt x="477" y="1004"/>
                    <a:pt x="480" y="1007"/>
                  </a:cubicBezTo>
                  <a:cubicBezTo>
                    <a:pt x="480" y="1007"/>
                    <a:pt x="481" y="1007"/>
                    <a:pt x="483" y="1008"/>
                  </a:cubicBezTo>
                  <a:cubicBezTo>
                    <a:pt x="485" y="1009"/>
                    <a:pt x="487" y="1010"/>
                    <a:pt x="490" y="1012"/>
                  </a:cubicBezTo>
                  <a:cubicBezTo>
                    <a:pt x="493" y="1015"/>
                    <a:pt x="496" y="1016"/>
                    <a:pt x="498" y="1016"/>
                  </a:cubicBezTo>
                  <a:cubicBezTo>
                    <a:pt x="509" y="1024"/>
                    <a:pt x="515" y="1027"/>
                    <a:pt x="517" y="1024"/>
                  </a:cubicBezTo>
                  <a:cubicBezTo>
                    <a:pt x="518" y="1021"/>
                    <a:pt x="517" y="1018"/>
                    <a:pt x="514" y="1016"/>
                  </a:cubicBezTo>
                  <a:cubicBezTo>
                    <a:pt x="512" y="1011"/>
                    <a:pt x="510" y="1007"/>
                    <a:pt x="510" y="1002"/>
                  </a:cubicBezTo>
                  <a:cubicBezTo>
                    <a:pt x="510" y="1000"/>
                    <a:pt x="511" y="998"/>
                    <a:pt x="512" y="997"/>
                  </a:cubicBezTo>
                  <a:cubicBezTo>
                    <a:pt x="513" y="997"/>
                    <a:pt x="516" y="997"/>
                    <a:pt x="519" y="997"/>
                  </a:cubicBezTo>
                  <a:cubicBezTo>
                    <a:pt x="524" y="997"/>
                    <a:pt x="527" y="997"/>
                    <a:pt x="528" y="997"/>
                  </a:cubicBezTo>
                  <a:cubicBezTo>
                    <a:pt x="529" y="997"/>
                    <a:pt x="529" y="995"/>
                    <a:pt x="526" y="991"/>
                  </a:cubicBezTo>
                  <a:cubicBezTo>
                    <a:pt x="522" y="987"/>
                    <a:pt x="519" y="981"/>
                    <a:pt x="519" y="974"/>
                  </a:cubicBezTo>
                  <a:cubicBezTo>
                    <a:pt x="519" y="970"/>
                    <a:pt x="519" y="968"/>
                    <a:pt x="519" y="968"/>
                  </a:cubicBezTo>
                  <a:cubicBezTo>
                    <a:pt x="519" y="965"/>
                    <a:pt x="522" y="965"/>
                    <a:pt x="528" y="968"/>
                  </a:cubicBezTo>
                  <a:cubicBezTo>
                    <a:pt x="535" y="968"/>
                    <a:pt x="539" y="969"/>
                    <a:pt x="540" y="970"/>
                  </a:cubicBezTo>
                  <a:cubicBezTo>
                    <a:pt x="541" y="973"/>
                    <a:pt x="543" y="973"/>
                    <a:pt x="544" y="971"/>
                  </a:cubicBezTo>
                  <a:cubicBezTo>
                    <a:pt x="545" y="969"/>
                    <a:pt x="543" y="966"/>
                    <a:pt x="537" y="961"/>
                  </a:cubicBezTo>
                  <a:cubicBezTo>
                    <a:pt x="531" y="956"/>
                    <a:pt x="528" y="950"/>
                    <a:pt x="528" y="946"/>
                  </a:cubicBezTo>
                  <a:cubicBezTo>
                    <a:pt x="528" y="943"/>
                    <a:pt x="532" y="938"/>
                    <a:pt x="539" y="930"/>
                  </a:cubicBezTo>
                  <a:cubicBezTo>
                    <a:pt x="547" y="919"/>
                    <a:pt x="552" y="911"/>
                    <a:pt x="554" y="905"/>
                  </a:cubicBezTo>
                  <a:cubicBezTo>
                    <a:pt x="559" y="900"/>
                    <a:pt x="561" y="897"/>
                    <a:pt x="561" y="896"/>
                  </a:cubicBezTo>
                  <a:cubicBezTo>
                    <a:pt x="561" y="895"/>
                    <a:pt x="566" y="889"/>
                    <a:pt x="574" y="879"/>
                  </a:cubicBezTo>
                  <a:cubicBezTo>
                    <a:pt x="583" y="870"/>
                    <a:pt x="590" y="862"/>
                    <a:pt x="595" y="854"/>
                  </a:cubicBezTo>
                  <a:cubicBezTo>
                    <a:pt x="608" y="836"/>
                    <a:pt x="621" y="822"/>
                    <a:pt x="635" y="812"/>
                  </a:cubicBezTo>
                  <a:cubicBezTo>
                    <a:pt x="652" y="795"/>
                    <a:pt x="668" y="782"/>
                    <a:pt x="685" y="771"/>
                  </a:cubicBezTo>
                  <a:cubicBezTo>
                    <a:pt x="703" y="755"/>
                    <a:pt x="715" y="746"/>
                    <a:pt x="718" y="743"/>
                  </a:cubicBezTo>
                  <a:lnTo>
                    <a:pt x="729" y="734"/>
                  </a:lnTo>
                  <a:lnTo>
                    <a:pt x="729" y="745"/>
                  </a:lnTo>
                  <a:cubicBezTo>
                    <a:pt x="730" y="750"/>
                    <a:pt x="730" y="756"/>
                    <a:pt x="729" y="764"/>
                  </a:cubicBezTo>
                  <a:cubicBezTo>
                    <a:pt x="727" y="775"/>
                    <a:pt x="727" y="821"/>
                    <a:pt x="727" y="903"/>
                  </a:cubicBezTo>
                  <a:cubicBezTo>
                    <a:pt x="727" y="957"/>
                    <a:pt x="727" y="993"/>
                    <a:pt x="727" y="1010"/>
                  </a:cubicBezTo>
                  <a:cubicBezTo>
                    <a:pt x="727" y="1027"/>
                    <a:pt x="727" y="1040"/>
                    <a:pt x="729" y="1049"/>
                  </a:cubicBezTo>
                  <a:cubicBezTo>
                    <a:pt x="731" y="1069"/>
                    <a:pt x="732" y="1079"/>
                    <a:pt x="732" y="1079"/>
                  </a:cubicBezTo>
                  <a:cubicBezTo>
                    <a:pt x="731" y="1084"/>
                    <a:pt x="733" y="1095"/>
                    <a:pt x="737" y="1111"/>
                  </a:cubicBezTo>
                  <a:cubicBezTo>
                    <a:pt x="744" y="1130"/>
                    <a:pt x="749" y="1146"/>
                    <a:pt x="752" y="1159"/>
                  </a:cubicBezTo>
                  <a:cubicBezTo>
                    <a:pt x="756" y="1174"/>
                    <a:pt x="761" y="1187"/>
                    <a:pt x="766" y="1197"/>
                  </a:cubicBezTo>
                  <a:cubicBezTo>
                    <a:pt x="774" y="1209"/>
                    <a:pt x="781" y="1220"/>
                    <a:pt x="787" y="1229"/>
                  </a:cubicBezTo>
                  <a:cubicBezTo>
                    <a:pt x="797" y="1241"/>
                    <a:pt x="804" y="1249"/>
                    <a:pt x="808" y="1255"/>
                  </a:cubicBezTo>
                  <a:cubicBezTo>
                    <a:pt x="811" y="1260"/>
                    <a:pt x="819" y="1270"/>
                    <a:pt x="831" y="1285"/>
                  </a:cubicBezTo>
                  <a:cubicBezTo>
                    <a:pt x="840" y="1297"/>
                    <a:pt x="849" y="1308"/>
                    <a:pt x="859" y="1317"/>
                  </a:cubicBezTo>
                  <a:cubicBezTo>
                    <a:pt x="869" y="1320"/>
                    <a:pt x="876" y="1325"/>
                    <a:pt x="880" y="1331"/>
                  </a:cubicBezTo>
                  <a:cubicBezTo>
                    <a:pt x="887" y="1339"/>
                    <a:pt x="898" y="1345"/>
                    <a:pt x="913" y="1349"/>
                  </a:cubicBezTo>
                  <a:cubicBezTo>
                    <a:pt x="930" y="1352"/>
                    <a:pt x="939" y="1354"/>
                    <a:pt x="940" y="1354"/>
                  </a:cubicBezTo>
                  <a:cubicBezTo>
                    <a:pt x="941" y="1354"/>
                    <a:pt x="952" y="1357"/>
                    <a:pt x="973" y="1364"/>
                  </a:cubicBezTo>
                  <a:cubicBezTo>
                    <a:pt x="990" y="1370"/>
                    <a:pt x="1003" y="1374"/>
                    <a:pt x="1014" y="1377"/>
                  </a:cubicBezTo>
                  <a:cubicBezTo>
                    <a:pt x="1024" y="1379"/>
                    <a:pt x="1034" y="1380"/>
                    <a:pt x="1042" y="1380"/>
                  </a:cubicBezTo>
                  <a:cubicBezTo>
                    <a:pt x="1049" y="1385"/>
                    <a:pt x="1064" y="1388"/>
                    <a:pt x="1088" y="1391"/>
                  </a:cubicBezTo>
                  <a:cubicBezTo>
                    <a:pt x="1116" y="1394"/>
                    <a:pt x="1135" y="1397"/>
                    <a:pt x="1146" y="1398"/>
                  </a:cubicBezTo>
                  <a:cubicBezTo>
                    <a:pt x="1157" y="1400"/>
                    <a:pt x="1165" y="1401"/>
                    <a:pt x="1169" y="1401"/>
                  </a:cubicBezTo>
                  <a:cubicBezTo>
                    <a:pt x="1173" y="1404"/>
                    <a:pt x="1179" y="1405"/>
                    <a:pt x="1184" y="1405"/>
                  </a:cubicBezTo>
                  <a:cubicBezTo>
                    <a:pt x="1187" y="1407"/>
                    <a:pt x="1196" y="1408"/>
                    <a:pt x="1213" y="1408"/>
                  </a:cubicBezTo>
                  <a:cubicBezTo>
                    <a:pt x="1228" y="1411"/>
                    <a:pt x="1241" y="1412"/>
                    <a:pt x="1251" y="1412"/>
                  </a:cubicBezTo>
                  <a:cubicBezTo>
                    <a:pt x="1262" y="1412"/>
                    <a:pt x="1280" y="1411"/>
                    <a:pt x="1306" y="1410"/>
                  </a:cubicBezTo>
                  <a:cubicBezTo>
                    <a:pt x="1334" y="1409"/>
                    <a:pt x="1348" y="1407"/>
                    <a:pt x="1348" y="1405"/>
                  </a:cubicBezTo>
                  <a:cubicBezTo>
                    <a:pt x="1348" y="1400"/>
                    <a:pt x="1352" y="1399"/>
                    <a:pt x="1359" y="1401"/>
                  </a:cubicBezTo>
                  <a:cubicBezTo>
                    <a:pt x="1368" y="1406"/>
                    <a:pt x="1376" y="1406"/>
                    <a:pt x="1382" y="1400"/>
                  </a:cubicBezTo>
                  <a:cubicBezTo>
                    <a:pt x="1389" y="1397"/>
                    <a:pt x="1403" y="1395"/>
                    <a:pt x="1426" y="1393"/>
                  </a:cubicBezTo>
                  <a:cubicBezTo>
                    <a:pt x="1450" y="1391"/>
                    <a:pt x="1473" y="1391"/>
                    <a:pt x="1492" y="1391"/>
                  </a:cubicBezTo>
                  <a:cubicBezTo>
                    <a:pt x="1514" y="1391"/>
                    <a:pt x="1532" y="1388"/>
                    <a:pt x="1549" y="1382"/>
                  </a:cubicBezTo>
                  <a:cubicBezTo>
                    <a:pt x="1565" y="1379"/>
                    <a:pt x="1579" y="1374"/>
                    <a:pt x="1591" y="1370"/>
                  </a:cubicBezTo>
                  <a:cubicBezTo>
                    <a:pt x="1595" y="1366"/>
                    <a:pt x="1602" y="1363"/>
                    <a:pt x="1614" y="1361"/>
                  </a:cubicBezTo>
                  <a:cubicBezTo>
                    <a:pt x="1626" y="1356"/>
                    <a:pt x="1635" y="1352"/>
                    <a:pt x="1642" y="1349"/>
                  </a:cubicBezTo>
                  <a:cubicBezTo>
                    <a:pt x="1654" y="1343"/>
                    <a:pt x="1662" y="1337"/>
                    <a:pt x="1667" y="1331"/>
                  </a:cubicBezTo>
                  <a:cubicBezTo>
                    <a:pt x="1671" y="1326"/>
                    <a:pt x="1676" y="1321"/>
                    <a:pt x="1679" y="1315"/>
                  </a:cubicBezTo>
                  <a:cubicBezTo>
                    <a:pt x="1680" y="1307"/>
                    <a:pt x="1683" y="1300"/>
                    <a:pt x="1688" y="1296"/>
                  </a:cubicBezTo>
                  <a:cubicBezTo>
                    <a:pt x="1693" y="1290"/>
                    <a:pt x="1697" y="1287"/>
                    <a:pt x="1700" y="1287"/>
                  </a:cubicBezTo>
                  <a:cubicBezTo>
                    <a:pt x="1700" y="1287"/>
                    <a:pt x="1700" y="1285"/>
                    <a:pt x="1700" y="1282"/>
                  </a:cubicBezTo>
                  <a:cubicBezTo>
                    <a:pt x="1700" y="1276"/>
                    <a:pt x="1701" y="1271"/>
                    <a:pt x="1702" y="1268"/>
                  </a:cubicBezTo>
                  <a:cubicBezTo>
                    <a:pt x="1705" y="1261"/>
                    <a:pt x="1707" y="1257"/>
                    <a:pt x="1705" y="1257"/>
                  </a:cubicBezTo>
                  <a:cubicBezTo>
                    <a:pt x="1703" y="1257"/>
                    <a:pt x="1702" y="1256"/>
                    <a:pt x="1702" y="1254"/>
                  </a:cubicBezTo>
                  <a:cubicBezTo>
                    <a:pt x="1702" y="1249"/>
                    <a:pt x="1701" y="1242"/>
                    <a:pt x="1700" y="1234"/>
                  </a:cubicBezTo>
                  <a:cubicBezTo>
                    <a:pt x="1699" y="1228"/>
                    <a:pt x="1699" y="1224"/>
                    <a:pt x="1700" y="1220"/>
                  </a:cubicBezTo>
                  <a:cubicBezTo>
                    <a:pt x="1701" y="1217"/>
                    <a:pt x="1702" y="1212"/>
                    <a:pt x="1702" y="1206"/>
                  </a:cubicBezTo>
                  <a:cubicBezTo>
                    <a:pt x="1702" y="1195"/>
                    <a:pt x="1700" y="1188"/>
                    <a:pt x="1695" y="1183"/>
                  </a:cubicBezTo>
                  <a:cubicBezTo>
                    <a:pt x="1693" y="1181"/>
                    <a:pt x="1691" y="1177"/>
                    <a:pt x="1691" y="1173"/>
                  </a:cubicBezTo>
                  <a:cubicBezTo>
                    <a:pt x="1691" y="1169"/>
                    <a:pt x="1691" y="1167"/>
                    <a:pt x="1690" y="1166"/>
                  </a:cubicBezTo>
                  <a:cubicBezTo>
                    <a:pt x="1690" y="1164"/>
                    <a:pt x="1689" y="1164"/>
                    <a:pt x="1688" y="1166"/>
                  </a:cubicBezTo>
                  <a:cubicBezTo>
                    <a:pt x="1687" y="1167"/>
                    <a:pt x="1685" y="1166"/>
                    <a:pt x="1684" y="1165"/>
                  </a:cubicBezTo>
                  <a:cubicBezTo>
                    <a:pt x="1683" y="1163"/>
                    <a:pt x="1683" y="1161"/>
                    <a:pt x="1683" y="1159"/>
                  </a:cubicBezTo>
                  <a:cubicBezTo>
                    <a:pt x="1681" y="1154"/>
                    <a:pt x="1681" y="1149"/>
                    <a:pt x="1681" y="1144"/>
                  </a:cubicBezTo>
                  <a:cubicBezTo>
                    <a:pt x="1681" y="1143"/>
                    <a:pt x="1681" y="1143"/>
                    <a:pt x="1681" y="1144"/>
                  </a:cubicBezTo>
                  <a:lnTo>
                    <a:pt x="1677" y="1151"/>
                  </a:lnTo>
                  <a:lnTo>
                    <a:pt x="1670" y="1159"/>
                  </a:lnTo>
                  <a:lnTo>
                    <a:pt x="1668" y="1151"/>
                  </a:lnTo>
                  <a:cubicBezTo>
                    <a:pt x="1667" y="1147"/>
                    <a:pt x="1667" y="1143"/>
                    <a:pt x="1667" y="1141"/>
                  </a:cubicBezTo>
                  <a:cubicBezTo>
                    <a:pt x="1668" y="1136"/>
                    <a:pt x="1667" y="1134"/>
                    <a:pt x="1663" y="1134"/>
                  </a:cubicBezTo>
                  <a:cubicBezTo>
                    <a:pt x="1661" y="1133"/>
                    <a:pt x="1660" y="1130"/>
                    <a:pt x="1660" y="1126"/>
                  </a:cubicBezTo>
                  <a:cubicBezTo>
                    <a:pt x="1660" y="1122"/>
                    <a:pt x="1659" y="1119"/>
                    <a:pt x="1656" y="1116"/>
                  </a:cubicBezTo>
                  <a:cubicBezTo>
                    <a:pt x="1654" y="1114"/>
                    <a:pt x="1651" y="1113"/>
                    <a:pt x="1647" y="1113"/>
                  </a:cubicBezTo>
                  <a:cubicBezTo>
                    <a:pt x="1644" y="1113"/>
                    <a:pt x="1642" y="1112"/>
                    <a:pt x="1642" y="1112"/>
                  </a:cubicBezTo>
                  <a:cubicBezTo>
                    <a:pt x="1642" y="1111"/>
                    <a:pt x="1642" y="1110"/>
                    <a:pt x="1642" y="1107"/>
                  </a:cubicBezTo>
                  <a:cubicBezTo>
                    <a:pt x="1643" y="1099"/>
                    <a:pt x="1643" y="1094"/>
                    <a:pt x="1642" y="1092"/>
                  </a:cubicBezTo>
                  <a:cubicBezTo>
                    <a:pt x="1642" y="1087"/>
                    <a:pt x="1640" y="1083"/>
                    <a:pt x="1635" y="1079"/>
                  </a:cubicBezTo>
                  <a:cubicBezTo>
                    <a:pt x="1634" y="1078"/>
                    <a:pt x="1632" y="1077"/>
                    <a:pt x="1630" y="1075"/>
                  </a:cubicBezTo>
                  <a:cubicBezTo>
                    <a:pt x="1627" y="1073"/>
                    <a:pt x="1626" y="1072"/>
                    <a:pt x="1626" y="1072"/>
                  </a:cubicBezTo>
                  <a:cubicBezTo>
                    <a:pt x="1626" y="1069"/>
                    <a:pt x="1622" y="1064"/>
                    <a:pt x="1614" y="1058"/>
                  </a:cubicBezTo>
                  <a:cubicBezTo>
                    <a:pt x="1607" y="1051"/>
                    <a:pt x="1600" y="1045"/>
                    <a:pt x="1593" y="1039"/>
                  </a:cubicBezTo>
                  <a:cubicBezTo>
                    <a:pt x="1588" y="1034"/>
                    <a:pt x="1586" y="1031"/>
                    <a:pt x="1586" y="1030"/>
                  </a:cubicBezTo>
                  <a:cubicBezTo>
                    <a:pt x="1586" y="1029"/>
                    <a:pt x="1583" y="1027"/>
                    <a:pt x="1579" y="1024"/>
                  </a:cubicBezTo>
                  <a:cubicBezTo>
                    <a:pt x="1574" y="1021"/>
                    <a:pt x="1572" y="1018"/>
                    <a:pt x="1573" y="1016"/>
                  </a:cubicBezTo>
                  <a:cubicBezTo>
                    <a:pt x="1575" y="1014"/>
                    <a:pt x="1573" y="1011"/>
                    <a:pt x="1568" y="1009"/>
                  </a:cubicBezTo>
                  <a:cubicBezTo>
                    <a:pt x="1562" y="1004"/>
                    <a:pt x="1561" y="1000"/>
                    <a:pt x="1563" y="997"/>
                  </a:cubicBezTo>
                  <a:cubicBezTo>
                    <a:pt x="1564" y="992"/>
                    <a:pt x="1562" y="987"/>
                    <a:pt x="1558" y="983"/>
                  </a:cubicBezTo>
                  <a:cubicBezTo>
                    <a:pt x="1554" y="979"/>
                    <a:pt x="1552" y="974"/>
                    <a:pt x="1552" y="968"/>
                  </a:cubicBezTo>
                  <a:cubicBezTo>
                    <a:pt x="1550" y="963"/>
                    <a:pt x="1548" y="957"/>
                    <a:pt x="1545" y="953"/>
                  </a:cubicBezTo>
                  <a:cubicBezTo>
                    <a:pt x="1544" y="950"/>
                    <a:pt x="1542" y="941"/>
                    <a:pt x="1540" y="924"/>
                  </a:cubicBezTo>
                  <a:cubicBezTo>
                    <a:pt x="1538" y="907"/>
                    <a:pt x="1536" y="898"/>
                    <a:pt x="1536" y="898"/>
                  </a:cubicBezTo>
                  <a:cubicBezTo>
                    <a:pt x="1538" y="896"/>
                    <a:pt x="1536" y="888"/>
                    <a:pt x="1531" y="875"/>
                  </a:cubicBezTo>
                  <a:cubicBezTo>
                    <a:pt x="1527" y="865"/>
                    <a:pt x="1523" y="859"/>
                    <a:pt x="1521" y="858"/>
                  </a:cubicBezTo>
                  <a:cubicBezTo>
                    <a:pt x="1521" y="856"/>
                    <a:pt x="1520" y="852"/>
                    <a:pt x="1519" y="845"/>
                  </a:cubicBezTo>
                  <a:cubicBezTo>
                    <a:pt x="1519" y="843"/>
                    <a:pt x="1519" y="839"/>
                    <a:pt x="1518" y="835"/>
                  </a:cubicBezTo>
                  <a:cubicBezTo>
                    <a:pt x="1517" y="830"/>
                    <a:pt x="1517" y="827"/>
                    <a:pt x="1515" y="826"/>
                  </a:cubicBezTo>
                  <a:cubicBezTo>
                    <a:pt x="1515" y="816"/>
                    <a:pt x="1514" y="812"/>
                    <a:pt x="1510" y="812"/>
                  </a:cubicBezTo>
                  <a:cubicBezTo>
                    <a:pt x="1509" y="811"/>
                    <a:pt x="1506" y="810"/>
                    <a:pt x="1501" y="810"/>
                  </a:cubicBezTo>
                  <a:cubicBezTo>
                    <a:pt x="1499" y="810"/>
                    <a:pt x="1497" y="807"/>
                    <a:pt x="1496" y="801"/>
                  </a:cubicBezTo>
                  <a:cubicBezTo>
                    <a:pt x="1496" y="797"/>
                    <a:pt x="1495" y="792"/>
                    <a:pt x="1492" y="787"/>
                  </a:cubicBezTo>
                  <a:cubicBezTo>
                    <a:pt x="1489" y="784"/>
                    <a:pt x="1487" y="781"/>
                    <a:pt x="1487" y="780"/>
                  </a:cubicBezTo>
                  <a:cubicBezTo>
                    <a:pt x="1487" y="777"/>
                    <a:pt x="1485" y="775"/>
                    <a:pt x="1480" y="775"/>
                  </a:cubicBezTo>
                  <a:cubicBezTo>
                    <a:pt x="1479" y="775"/>
                    <a:pt x="1478" y="775"/>
                    <a:pt x="1478" y="777"/>
                  </a:cubicBezTo>
                  <a:cubicBezTo>
                    <a:pt x="1477" y="778"/>
                    <a:pt x="1477" y="780"/>
                    <a:pt x="1478" y="782"/>
                  </a:cubicBezTo>
                  <a:cubicBezTo>
                    <a:pt x="1480" y="789"/>
                    <a:pt x="1480" y="802"/>
                    <a:pt x="1480" y="821"/>
                  </a:cubicBezTo>
                  <a:cubicBezTo>
                    <a:pt x="1480" y="838"/>
                    <a:pt x="1481" y="850"/>
                    <a:pt x="1484" y="856"/>
                  </a:cubicBezTo>
                  <a:cubicBezTo>
                    <a:pt x="1484" y="864"/>
                    <a:pt x="1484" y="902"/>
                    <a:pt x="1484" y="968"/>
                  </a:cubicBezTo>
                  <a:cubicBezTo>
                    <a:pt x="1486" y="1017"/>
                    <a:pt x="1487" y="1046"/>
                    <a:pt x="1485" y="1058"/>
                  </a:cubicBezTo>
                  <a:cubicBezTo>
                    <a:pt x="1484" y="1070"/>
                    <a:pt x="1482" y="1079"/>
                    <a:pt x="1478" y="1086"/>
                  </a:cubicBezTo>
                  <a:cubicBezTo>
                    <a:pt x="1475" y="1099"/>
                    <a:pt x="1471" y="1109"/>
                    <a:pt x="1468" y="1116"/>
                  </a:cubicBezTo>
                  <a:cubicBezTo>
                    <a:pt x="1463" y="1127"/>
                    <a:pt x="1457" y="1136"/>
                    <a:pt x="1448" y="1144"/>
                  </a:cubicBezTo>
                  <a:cubicBezTo>
                    <a:pt x="1443" y="1151"/>
                    <a:pt x="1436" y="1156"/>
                    <a:pt x="1429" y="1159"/>
                  </a:cubicBezTo>
                  <a:cubicBezTo>
                    <a:pt x="1420" y="1162"/>
                    <a:pt x="1412" y="1165"/>
                    <a:pt x="1404" y="1167"/>
                  </a:cubicBezTo>
                  <a:cubicBezTo>
                    <a:pt x="1402" y="1167"/>
                    <a:pt x="1399" y="1168"/>
                    <a:pt x="1396" y="1171"/>
                  </a:cubicBezTo>
                  <a:cubicBezTo>
                    <a:pt x="1395" y="1172"/>
                    <a:pt x="1390" y="1173"/>
                    <a:pt x="1383" y="1174"/>
                  </a:cubicBezTo>
                  <a:cubicBezTo>
                    <a:pt x="1376" y="1179"/>
                    <a:pt x="1369" y="1181"/>
                    <a:pt x="1362" y="1181"/>
                  </a:cubicBezTo>
                  <a:cubicBezTo>
                    <a:pt x="1358" y="1181"/>
                    <a:pt x="1353" y="1181"/>
                    <a:pt x="1348" y="1181"/>
                  </a:cubicBezTo>
                  <a:cubicBezTo>
                    <a:pt x="1343" y="1181"/>
                    <a:pt x="1334" y="1184"/>
                    <a:pt x="1320" y="1188"/>
                  </a:cubicBezTo>
                  <a:cubicBezTo>
                    <a:pt x="1299" y="1191"/>
                    <a:pt x="1279" y="1194"/>
                    <a:pt x="1260" y="1197"/>
                  </a:cubicBezTo>
                  <a:cubicBezTo>
                    <a:pt x="1240" y="1198"/>
                    <a:pt x="1216" y="1201"/>
                    <a:pt x="1186" y="1206"/>
                  </a:cubicBezTo>
                  <a:cubicBezTo>
                    <a:pt x="1160" y="1208"/>
                    <a:pt x="1136" y="1208"/>
                    <a:pt x="1112" y="1206"/>
                  </a:cubicBezTo>
                  <a:cubicBezTo>
                    <a:pt x="1084" y="1201"/>
                    <a:pt x="1061" y="1198"/>
                    <a:pt x="1044" y="1197"/>
                  </a:cubicBezTo>
                  <a:cubicBezTo>
                    <a:pt x="1013" y="1193"/>
                    <a:pt x="990" y="1189"/>
                    <a:pt x="975" y="1187"/>
                  </a:cubicBezTo>
                  <a:cubicBezTo>
                    <a:pt x="957" y="1183"/>
                    <a:pt x="943" y="1181"/>
                    <a:pt x="931" y="1180"/>
                  </a:cubicBezTo>
                  <a:cubicBezTo>
                    <a:pt x="925" y="1176"/>
                    <a:pt x="920" y="1173"/>
                    <a:pt x="916" y="1171"/>
                  </a:cubicBezTo>
                  <a:cubicBezTo>
                    <a:pt x="912" y="1168"/>
                    <a:pt x="907" y="1164"/>
                    <a:pt x="901" y="1159"/>
                  </a:cubicBezTo>
                  <a:cubicBezTo>
                    <a:pt x="892" y="1149"/>
                    <a:pt x="887" y="1144"/>
                    <a:pt x="887" y="1143"/>
                  </a:cubicBezTo>
                  <a:cubicBezTo>
                    <a:pt x="887" y="1140"/>
                    <a:pt x="885" y="1137"/>
                    <a:pt x="882" y="1134"/>
                  </a:cubicBezTo>
                  <a:cubicBezTo>
                    <a:pt x="881" y="1129"/>
                    <a:pt x="877" y="1122"/>
                    <a:pt x="871" y="1111"/>
                  </a:cubicBezTo>
                  <a:cubicBezTo>
                    <a:pt x="861" y="1099"/>
                    <a:pt x="854" y="1085"/>
                    <a:pt x="852" y="1069"/>
                  </a:cubicBezTo>
                  <a:cubicBezTo>
                    <a:pt x="848" y="1059"/>
                    <a:pt x="843" y="1042"/>
                    <a:pt x="836" y="1018"/>
                  </a:cubicBezTo>
                  <a:cubicBezTo>
                    <a:pt x="834" y="999"/>
                    <a:pt x="832" y="980"/>
                    <a:pt x="832" y="961"/>
                  </a:cubicBezTo>
                  <a:cubicBezTo>
                    <a:pt x="832" y="940"/>
                    <a:pt x="832" y="922"/>
                    <a:pt x="831" y="905"/>
                  </a:cubicBezTo>
                  <a:cubicBezTo>
                    <a:pt x="831" y="886"/>
                    <a:pt x="829" y="869"/>
                    <a:pt x="825" y="854"/>
                  </a:cubicBezTo>
                  <a:cubicBezTo>
                    <a:pt x="823" y="835"/>
                    <a:pt x="822" y="819"/>
                    <a:pt x="822" y="807"/>
                  </a:cubicBezTo>
                  <a:cubicBezTo>
                    <a:pt x="823" y="791"/>
                    <a:pt x="824" y="783"/>
                    <a:pt x="825" y="782"/>
                  </a:cubicBezTo>
                  <a:cubicBezTo>
                    <a:pt x="825" y="782"/>
                    <a:pt x="826" y="774"/>
                    <a:pt x="827" y="759"/>
                  </a:cubicBezTo>
                  <a:cubicBezTo>
                    <a:pt x="830" y="741"/>
                    <a:pt x="831" y="726"/>
                    <a:pt x="831" y="713"/>
                  </a:cubicBezTo>
                  <a:lnTo>
                    <a:pt x="831" y="689"/>
                  </a:lnTo>
                  <a:lnTo>
                    <a:pt x="834" y="689"/>
                  </a:lnTo>
                  <a:cubicBezTo>
                    <a:pt x="841" y="687"/>
                    <a:pt x="848" y="686"/>
                    <a:pt x="854" y="685"/>
                  </a:cubicBezTo>
                  <a:cubicBezTo>
                    <a:pt x="864" y="684"/>
                    <a:pt x="870" y="682"/>
                    <a:pt x="871" y="680"/>
                  </a:cubicBezTo>
                  <a:cubicBezTo>
                    <a:pt x="876" y="677"/>
                    <a:pt x="880" y="676"/>
                    <a:pt x="884" y="676"/>
                  </a:cubicBezTo>
                  <a:cubicBezTo>
                    <a:pt x="891" y="676"/>
                    <a:pt x="901" y="674"/>
                    <a:pt x="913" y="669"/>
                  </a:cubicBezTo>
                  <a:cubicBezTo>
                    <a:pt x="928" y="666"/>
                    <a:pt x="939" y="662"/>
                    <a:pt x="947" y="659"/>
                  </a:cubicBezTo>
                  <a:cubicBezTo>
                    <a:pt x="956" y="656"/>
                    <a:pt x="963" y="655"/>
                    <a:pt x="968" y="655"/>
                  </a:cubicBezTo>
                  <a:cubicBezTo>
                    <a:pt x="972" y="653"/>
                    <a:pt x="975" y="651"/>
                    <a:pt x="979" y="650"/>
                  </a:cubicBezTo>
                  <a:cubicBezTo>
                    <a:pt x="986" y="650"/>
                    <a:pt x="991" y="649"/>
                    <a:pt x="996" y="648"/>
                  </a:cubicBezTo>
                  <a:cubicBezTo>
                    <a:pt x="1004" y="648"/>
                    <a:pt x="1010" y="649"/>
                    <a:pt x="1012" y="650"/>
                  </a:cubicBezTo>
                  <a:cubicBezTo>
                    <a:pt x="1013" y="651"/>
                    <a:pt x="1019" y="648"/>
                    <a:pt x="1030" y="641"/>
                  </a:cubicBezTo>
                  <a:cubicBezTo>
                    <a:pt x="1040" y="638"/>
                    <a:pt x="1045" y="636"/>
                    <a:pt x="1045" y="636"/>
                  </a:cubicBezTo>
                  <a:cubicBezTo>
                    <a:pt x="1048" y="636"/>
                    <a:pt x="1051" y="635"/>
                    <a:pt x="1056" y="632"/>
                  </a:cubicBezTo>
                  <a:cubicBezTo>
                    <a:pt x="1064" y="629"/>
                    <a:pt x="1070" y="625"/>
                    <a:pt x="1074" y="622"/>
                  </a:cubicBezTo>
                  <a:cubicBezTo>
                    <a:pt x="1081" y="621"/>
                    <a:pt x="1088" y="619"/>
                    <a:pt x="1096" y="616"/>
                  </a:cubicBezTo>
                  <a:cubicBezTo>
                    <a:pt x="1105" y="613"/>
                    <a:pt x="1111" y="611"/>
                    <a:pt x="1116" y="611"/>
                  </a:cubicBezTo>
                  <a:cubicBezTo>
                    <a:pt x="1116" y="611"/>
                    <a:pt x="1123" y="611"/>
                    <a:pt x="1137" y="609"/>
                  </a:cubicBezTo>
                  <a:cubicBezTo>
                    <a:pt x="1151" y="608"/>
                    <a:pt x="1159" y="608"/>
                    <a:pt x="1162" y="609"/>
                  </a:cubicBezTo>
                  <a:cubicBezTo>
                    <a:pt x="1164" y="609"/>
                    <a:pt x="1166" y="609"/>
                    <a:pt x="1167" y="608"/>
                  </a:cubicBezTo>
                  <a:cubicBezTo>
                    <a:pt x="1170" y="605"/>
                    <a:pt x="1176" y="603"/>
                    <a:pt x="1183" y="601"/>
                  </a:cubicBezTo>
                  <a:cubicBezTo>
                    <a:pt x="1189" y="601"/>
                    <a:pt x="1192" y="598"/>
                    <a:pt x="1193" y="594"/>
                  </a:cubicBezTo>
                  <a:cubicBezTo>
                    <a:pt x="1194" y="592"/>
                    <a:pt x="1200" y="591"/>
                    <a:pt x="1211" y="588"/>
                  </a:cubicBezTo>
                  <a:cubicBezTo>
                    <a:pt x="1219" y="585"/>
                    <a:pt x="1226" y="583"/>
                    <a:pt x="1230" y="583"/>
                  </a:cubicBezTo>
                  <a:cubicBezTo>
                    <a:pt x="1231" y="583"/>
                    <a:pt x="1232" y="582"/>
                    <a:pt x="1232" y="581"/>
                  </a:cubicBezTo>
                  <a:cubicBezTo>
                    <a:pt x="1232" y="577"/>
                    <a:pt x="1231" y="574"/>
                    <a:pt x="1230" y="572"/>
                  </a:cubicBezTo>
                  <a:cubicBezTo>
                    <a:pt x="1228" y="571"/>
                    <a:pt x="1227" y="570"/>
                    <a:pt x="1227" y="569"/>
                  </a:cubicBezTo>
                  <a:cubicBezTo>
                    <a:pt x="1227" y="564"/>
                    <a:pt x="1228" y="562"/>
                    <a:pt x="1232" y="564"/>
                  </a:cubicBezTo>
                  <a:cubicBezTo>
                    <a:pt x="1234" y="565"/>
                    <a:pt x="1237" y="564"/>
                    <a:pt x="1239" y="562"/>
                  </a:cubicBezTo>
                  <a:cubicBezTo>
                    <a:pt x="1241" y="558"/>
                    <a:pt x="1241" y="552"/>
                    <a:pt x="1239" y="544"/>
                  </a:cubicBezTo>
                  <a:cubicBezTo>
                    <a:pt x="1236" y="537"/>
                    <a:pt x="1233" y="530"/>
                    <a:pt x="1230" y="521"/>
                  </a:cubicBezTo>
                  <a:cubicBezTo>
                    <a:pt x="1227" y="516"/>
                    <a:pt x="1225" y="511"/>
                    <a:pt x="1225" y="509"/>
                  </a:cubicBezTo>
                  <a:cubicBezTo>
                    <a:pt x="1225" y="508"/>
                    <a:pt x="1224" y="506"/>
                    <a:pt x="1223" y="502"/>
                  </a:cubicBezTo>
                  <a:cubicBezTo>
                    <a:pt x="1217" y="497"/>
                    <a:pt x="1213" y="491"/>
                    <a:pt x="1211" y="484"/>
                  </a:cubicBezTo>
                  <a:cubicBezTo>
                    <a:pt x="1209" y="474"/>
                    <a:pt x="1200" y="462"/>
                    <a:pt x="1186" y="449"/>
                  </a:cubicBezTo>
                  <a:cubicBezTo>
                    <a:pt x="1172" y="437"/>
                    <a:pt x="1163" y="430"/>
                    <a:pt x="1160" y="428"/>
                  </a:cubicBezTo>
                  <a:cubicBezTo>
                    <a:pt x="1159" y="423"/>
                    <a:pt x="1155" y="418"/>
                    <a:pt x="1148" y="412"/>
                  </a:cubicBezTo>
                  <a:cubicBezTo>
                    <a:pt x="1142" y="405"/>
                    <a:pt x="1136" y="401"/>
                    <a:pt x="1132" y="398"/>
                  </a:cubicBezTo>
                  <a:cubicBezTo>
                    <a:pt x="1127" y="392"/>
                    <a:pt x="1123" y="389"/>
                    <a:pt x="1119" y="389"/>
                  </a:cubicBezTo>
                  <a:cubicBezTo>
                    <a:pt x="1117" y="389"/>
                    <a:pt x="1115" y="387"/>
                    <a:pt x="1113" y="382"/>
                  </a:cubicBezTo>
                  <a:cubicBezTo>
                    <a:pt x="1111" y="378"/>
                    <a:pt x="1110" y="375"/>
                    <a:pt x="1109" y="375"/>
                  </a:cubicBezTo>
                  <a:cubicBezTo>
                    <a:pt x="1105" y="375"/>
                    <a:pt x="1100" y="374"/>
                    <a:pt x="1094" y="370"/>
                  </a:cubicBezTo>
                  <a:cubicBezTo>
                    <a:pt x="1087" y="367"/>
                    <a:pt x="1083" y="365"/>
                    <a:pt x="1081" y="365"/>
                  </a:cubicBezTo>
                  <a:cubicBezTo>
                    <a:pt x="1075" y="365"/>
                    <a:pt x="1069" y="363"/>
                    <a:pt x="1065" y="359"/>
                  </a:cubicBezTo>
                  <a:cubicBezTo>
                    <a:pt x="1062" y="357"/>
                    <a:pt x="1058" y="357"/>
                    <a:pt x="1052" y="359"/>
                  </a:cubicBezTo>
                  <a:cubicBezTo>
                    <a:pt x="1048" y="362"/>
                    <a:pt x="1045" y="364"/>
                    <a:pt x="1045" y="367"/>
                  </a:cubicBezTo>
                  <a:cubicBezTo>
                    <a:pt x="1045" y="369"/>
                    <a:pt x="1045" y="370"/>
                    <a:pt x="1045" y="371"/>
                  </a:cubicBezTo>
                  <a:cubicBezTo>
                    <a:pt x="1045" y="372"/>
                    <a:pt x="1045" y="372"/>
                    <a:pt x="1045" y="374"/>
                  </a:cubicBezTo>
                  <a:cubicBezTo>
                    <a:pt x="1045" y="374"/>
                    <a:pt x="1045" y="374"/>
                    <a:pt x="1045" y="374"/>
                  </a:cubicBezTo>
                  <a:cubicBezTo>
                    <a:pt x="1044" y="375"/>
                    <a:pt x="1044" y="375"/>
                    <a:pt x="1044" y="375"/>
                  </a:cubicBezTo>
                  <a:cubicBezTo>
                    <a:pt x="1041" y="375"/>
                    <a:pt x="1039" y="376"/>
                    <a:pt x="1038" y="378"/>
                  </a:cubicBezTo>
                  <a:cubicBezTo>
                    <a:pt x="1036" y="380"/>
                    <a:pt x="1037" y="381"/>
                    <a:pt x="1040" y="382"/>
                  </a:cubicBezTo>
                  <a:cubicBezTo>
                    <a:pt x="1043" y="384"/>
                    <a:pt x="1044" y="385"/>
                    <a:pt x="1044" y="388"/>
                  </a:cubicBezTo>
                  <a:cubicBezTo>
                    <a:pt x="1044" y="390"/>
                    <a:pt x="1041" y="394"/>
                    <a:pt x="1037" y="398"/>
                  </a:cubicBezTo>
                  <a:cubicBezTo>
                    <a:pt x="1032" y="401"/>
                    <a:pt x="1024" y="410"/>
                    <a:pt x="1012" y="426"/>
                  </a:cubicBezTo>
                  <a:cubicBezTo>
                    <a:pt x="1000" y="439"/>
                    <a:pt x="985" y="453"/>
                    <a:pt x="966" y="469"/>
                  </a:cubicBezTo>
                  <a:cubicBezTo>
                    <a:pt x="949" y="485"/>
                    <a:pt x="937" y="494"/>
                    <a:pt x="931" y="495"/>
                  </a:cubicBezTo>
                  <a:cubicBezTo>
                    <a:pt x="917" y="497"/>
                    <a:pt x="911" y="503"/>
                    <a:pt x="913" y="513"/>
                  </a:cubicBezTo>
                  <a:cubicBezTo>
                    <a:pt x="917" y="527"/>
                    <a:pt x="906" y="537"/>
                    <a:pt x="880" y="543"/>
                  </a:cubicBezTo>
                  <a:cubicBezTo>
                    <a:pt x="858" y="551"/>
                    <a:pt x="843" y="561"/>
                    <a:pt x="836" y="574"/>
                  </a:cubicBezTo>
                  <a:cubicBezTo>
                    <a:pt x="835" y="579"/>
                    <a:pt x="833" y="582"/>
                    <a:pt x="831" y="583"/>
                  </a:cubicBezTo>
                  <a:cubicBezTo>
                    <a:pt x="828" y="584"/>
                    <a:pt x="826" y="585"/>
                    <a:pt x="825" y="587"/>
                  </a:cubicBezTo>
                  <a:cubicBezTo>
                    <a:pt x="823" y="588"/>
                    <a:pt x="822" y="588"/>
                    <a:pt x="822" y="588"/>
                  </a:cubicBezTo>
                  <a:cubicBezTo>
                    <a:pt x="822" y="588"/>
                    <a:pt x="822" y="571"/>
                    <a:pt x="822" y="535"/>
                  </a:cubicBezTo>
                  <a:cubicBezTo>
                    <a:pt x="822" y="498"/>
                    <a:pt x="823" y="478"/>
                    <a:pt x="824" y="476"/>
                  </a:cubicBezTo>
                  <a:cubicBezTo>
                    <a:pt x="824" y="469"/>
                    <a:pt x="824" y="459"/>
                    <a:pt x="824" y="446"/>
                  </a:cubicBezTo>
                  <a:cubicBezTo>
                    <a:pt x="825" y="434"/>
                    <a:pt x="826" y="421"/>
                    <a:pt x="827" y="407"/>
                  </a:cubicBezTo>
                  <a:cubicBezTo>
                    <a:pt x="830" y="401"/>
                    <a:pt x="831" y="392"/>
                    <a:pt x="832" y="379"/>
                  </a:cubicBezTo>
                  <a:cubicBezTo>
                    <a:pt x="832" y="371"/>
                    <a:pt x="833" y="364"/>
                    <a:pt x="834" y="359"/>
                  </a:cubicBezTo>
                  <a:cubicBezTo>
                    <a:pt x="834" y="354"/>
                    <a:pt x="837" y="345"/>
                    <a:pt x="843" y="333"/>
                  </a:cubicBezTo>
                  <a:cubicBezTo>
                    <a:pt x="845" y="324"/>
                    <a:pt x="849" y="315"/>
                    <a:pt x="854" y="307"/>
                  </a:cubicBezTo>
                  <a:cubicBezTo>
                    <a:pt x="857" y="304"/>
                    <a:pt x="859" y="301"/>
                    <a:pt x="859" y="298"/>
                  </a:cubicBezTo>
                  <a:cubicBezTo>
                    <a:pt x="859" y="296"/>
                    <a:pt x="861" y="292"/>
                    <a:pt x="865" y="286"/>
                  </a:cubicBezTo>
                  <a:cubicBezTo>
                    <a:pt x="869" y="281"/>
                    <a:pt x="871" y="278"/>
                    <a:pt x="872" y="277"/>
                  </a:cubicBezTo>
                  <a:cubicBezTo>
                    <a:pt x="873" y="276"/>
                    <a:pt x="875" y="270"/>
                    <a:pt x="880" y="261"/>
                  </a:cubicBezTo>
                  <a:cubicBezTo>
                    <a:pt x="887" y="255"/>
                    <a:pt x="893" y="252"/>
                    <a:pt x="899" y="252"/>
                  </a:cubicBezTo>
                  <a:cubicBezTo>
                    <a:pt x="904" y="252"/>
                    <a:pt x="911" y="250"/>
                    <a:pt x="920" y="247"/>
                  </a:cubicBezTo>
                  <a:cubicBezTo>
                    <a:pt x="928" y="241"/>
                    <a:pt x="933" y="236"/>
                    <a:pt x="938" y="231"/>
                  </a:cubicBezTo>
                  <a:cubicBezTo>
                    <a:pt x="940" y="226"/>
                    <a:pt x="945" y="220"/>
                    <a:pt x="950" y="213"/>
                  </a:cubicBezTo>
                  <a:cubicBezTo>
                    <a:pt x="954" y="211"/>
                    <a:pt x="957" y="208"/>
                    <a:pt x="960" y="205"/>
                  </a:cubicBezTo>
                  <a:cubicBezTo>
                    <a:pt x="963" y="203"/>
                    <a:pt x="964" y="200"/>
                    <a:pt x="964" y="199"/>
                  </a:cubicBezTo>
                  <a:cubicBezTo>
                    <a:pt x="966" y="193"/>
                    <a:pt x="963" y="185"/>
                    <a:pt x="957" y="175"/>
                  </a:cubicBezTo>
                  <a:cubicBezTo>
                    <a:pt x="950" y="165"/>
                    <a:pt x="946" y="158"/>
                    <a:pt x="945" y="154"/>
                  </a:cubicBezTo>
                  <a:cubicBezTo>
                    <a:pt x="943" y="148"/>
                    <a:pt x="937" y="141"/>
                    <a:pt x="928" y="132"/>
                  </a:cubicBezTo>
                  <a:cubicBezTo>
                    <a:pt x="920" y="125"/>
                    <a:pt x="917" y="120"/>
                    <a:pt x="917" y="117"/>
                  </a:cubicBezTo>
                  <a:cubicBezTo>
                    <a:pt x="917" y="115"/>
                    <a:pt x="913" y="113"/>
                    <a:pt x="906" y="110"/>
                  </a:cubicBezTo>
                  <a:cubicBezTo>
                    <a:pt x="901" y="103"/>
                    <a:pt x="890" y="94"/>
                    <a:pt x="875" y="85"/>
                  </a:cubicBezTo>
                  <a:cubicBezTo>
                    <a:pt x="864" y="73"/>
                    <a:pt x="854" y="65"/>
                    <a:pt x="845" y="60"/>
                  </a:cubicBezTo>
                  <a:cubicBezTo>
                    <a:pt x="838" y="54"/>
                    <a:pt x="829" y="49"/>
                    <a:pt x="818" y="43"/>
                  </a:cubicBezTo>
                  <a:cubicBezTo>
                    <a:pt x="808" y="37"/>
                    <a:pt x="798" y="30"/>
                    <a:pt x="788" y="22"/>
                  </a:cubicBezTo>
                  <a:cubicBezTo>
                    <a:pt x="781" y="17"/>
                    <a:pt x="777" y="15"/>
                    <a:pt x="776" y="15"/>
                  </a:cubicBezTo>
                  <a:cubicBezTo>
                    <a:pt x="775" y="15"/>
                    <a:pt x="770" y="13"/>
                    <a:pt x="760" y="9"/>
                  </a:cubicBezTo>
                  <a:cubicBezTo>
                    <a:pt x="753" y="5"/>
                    <a:pt x="747" y="2"/>
                    <a:pt x="741" y="0"/>
                  </a:cubicBez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effectLst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endParaRPr lang="zh-CN" altLang="en-US" sz="8800">
                <a:solidFill>
                  <a:schemeClr val="tx2">
                    <a:lumMod val="90000"/>
                    <a:lumOff val="10000"/>
                  </a:schemeClr>
                </a:solidFill>
                <a:latin typeface="字魂武林江湖体" panose="00000500000000000000" charset="-122"/>
                <a:ea typeface="字魂武林江湖体" panose="00000500000000000000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123" y="595"/>
              <a:ext cx="1465" cy="1587"/>
              <a:chOff x="9220" y="389"/>
              <a:chExt cx="1465" cy="1587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9317" y="389"/>
                <a:ext cx="502" cy="956"/>
              </a:xfrm>
              <a:custGeom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502" h="956">
                    <a:moveTo>
                      <a:pt x="248" y="811"/>
                    </a:moveTo>
                    <a:cubicBezTo>
                      <a:pt x="245" y="815"/>
                      <a:pt x="241" y="820"/>
                      <a:pt x="237" y="825"/>
                    </a:cubicBezTo>
                    <a:cubicBezTo>
                      <a:pt x="233" y="831"/>
                      <a:pt x="229" y="836"/>
                      <a:pt x="225" y="840"/>
                    </a:cubicBezTo>
                    <a:cubicBezTo>
                      <a:pt x="221" y="843"/>
                      <a:pt x="214" y="847"/>
                      <a:pt x="207" y="851"/>
                    </a:cubicBezTo>
                    <a:cubicBezTo>
                      <a:pt x="199" y="855"/>
                      <a:pt x="193" y="859"/>
                      <a:pt x="188" y="864"/>
                    </a:cubicBezTo>
                    <a:cubicBezTo>
                      <a:pt x="186" y="868"/>
                      <a:pt x="182" y="876"/>
                      <a:pt x="175" y="888"/>
                    </a:cubicBezTo>
                    <a:cubicBezTo>
                      <a:pt x="169" y="900"/>
                      <a:pt x="162" y="906"/>
                      <a:pt x="155" y="906"/>
                    </a:cubicBezTo>
                    <a:cubicBezTo>
                      <a:pt x="143" y="906"/>
                      <a:pt x="131" y="904"/>
                      <a:pt x="119" y="900"/>
                    </a:cubicBezTo>
                    <a:cubicBezTo>
                      <a:pt x="106" y="896"/>
                      <a:pt x="97" y="891"/>
                      <a:pt x="92" y="884"/>
                    </a:cubicBezTo>
                    <a:cubicBezTo>
                      <a:pt x="86" y="873"/>
                      <a:pt x="80" y="860"/>
                      <a:pt x="74" y="845"/>
                    </a:cubicBezTo>
                    <a:cubicBezTo>
                      <a:pt x="72" y="834"/>
                      <a:pt x="67" y="824"/>
                      <a:pt x="59" y="815"/>
                    </a:cubicBezTo>
                    <a:cubicBezTo>
                      <a:pt x="51" y="806"/>
                      <a:pt x="45" y="797"/>
                      <a:pt x="40" y="788"/>
                    </a:cubicBezTo>
                    <a:lnTo>
                      <a:pt x="40" y="774"/>
                    </a:lnTo>
                    <a:cubicBezTo>
                      <a:pt x="40" y="759"/>
                      <a:pt x="42" y="749"/>
                      <a:pt x="46" y="743"/>
                    </a:cubicBezTo>
                    <a:cubicBezTo>
                      <a:pt x="49" y="737"/>
                      <a:pt x="56" y="734"/>
                      <a:pt x="67" y="734"/>
                    </a:cubicBezTo>
                    <a:cubicBezTo>
                      <a:pt x="75" y="734"/>
                      <a:pt x="82" y="735"/>
                      <a:pt x="86" y="736"/>
                    </a:cubicBezTo>
                    <a:cubicBezTo>
                      <a:pt x="90" y="733"/>
                      <a:pt x="96" y="724"/>
                      <a:pt x="104" y="708"/>
                    </a:cubicBezTo>
                    <a:cubicBezTo>
                      <a:pt x="112" y="693"/>
                      <a:pt x="118" y="682"/>
                      <a:pt x="121" y="678"/>
                    </a:cubicBezTo>
                    <a:cubicBezTo>
                      <a:pt x="127" y="673"/>
                      <a:pt x="133" y="663"/>
                      <a:pt x="140" y="648"/>
                    </a:cubicBezTo>
                    <a:cubicBezTo>
                      <a:pt x="146" y="632"/>
                      <a:pt x="151" y="621"/>
                      <a:pt x="153" y="612"/>
                    </a:cubicBezTo>
                    <a:cubicBezTo>
                      <a:pt x="174" y="583"/>
                      <a:pt x="187" y="557"/>
                      <a:pt x="192" y="535"/>
                    </a:cubicBezTo>
                    <a:cubicBezTo>
                      <a:pt x="195" y="522"/>
                      <a:pt x="205" y="502"/>
                      <a:pt x="222" y="473"/>
                    </a:cubicBezTo>
                    <a:cubicBezTo>
                      <a:pt x="230" y="459"/>
                      <a:pt x="238" y="445"/>
                      <a:pt x="245" y="429"/>
                    </a:cubicBezTo>
                    <a:cubicBezTo>
                      <a:pt x="252" y="414"/>
                      <a:pt x="255" y="401"/>
                      <a:pt x="255" y="389"/>
                    </a:cubicBezTo>
                    <a:lnTo>
                      <a:pt x="250" y="389"/>
                    </a:lnTo>
                    <a:lnTo>
                      <a:pt x="238" y="396"/>
                    </a:lnTo>
                    <a:lnTo>
                      <a:pt x="236" y="403"/>
                    </a:lnTo>
                    <a:lnTo>
                      <a:pt x="229" y="405"/>
                    </a:lnTo>
                    <a:cubicBezTo>
                      <a:pt x="229" y="406"/>
                      <a:pt x="227" y="408"/>
                      <a:pt x="223" y="412"/>
                    </a:cubicBezTo>
                    <a:cubicBezTo>
                      <a:pt x="219" y="415"/>
                      <a:pt x="216" y="419"/>
                      <a:pt x="215" y="422"/>
                    </a:cubicBezTo>
                    <a:cubicBezTo>
                      <a:pt x="208" y="424"/>
                      <a:pt x="202" y="428"/>
                      <a:pt x="196" y="436"/>
                    </a:cubicBezTo>
                    <a:cubicBezTo>
                      <a:pt x="191" y="443"/>
                      <a:pt x="186" y="450"/>
                      <a:pt x="180" y="455"/>
                    </a:cubicBezTo>
                    <a:cubicBezTo>
                      <a:pt x="175" y="460"/>
                      <a:pt x="168" y="463"/>
                      <a:pt x="158" y="463"/>
                    </a:cubicBezTo>
                    <a:cubicBezTo>
                      <a:pt x="135" y="463"/>
                      <a:pt x="117" y="459"/>
                      <a:pt x="104" y="452"/>
                    </a:cubicBezTo>
                    <a:lnTo>
                      <a:pt x="95" y="451"/>
                    </a:lnTo>
                    <a:lnTo>
                      <a:pt x="92" y="452"/>
                    </a:lnTo>
                    <a:cubicBezTo>
                      <a:pt x="87" y="452"/>
                      <a:pt x="70" y="442"/>
                      <a:pt x="42" y="422"/>
                    </a:cubicBezTo>
                    <a:cubicBezTo>
                      <a:pt x="14" y="402"/>
                      <a:pt x="0" y="390"/>
                      <a:pt x="0" y="385"/>
                    </a:cubicBezTo>
                    <a:cubicBezTo>
                      <a:pt x="0" y="381"/>
                      <a:pt x="3" y="377"/>
                      <a:pt x="10" y="375"/>
                    </a:cubicBezTo>
                    <a:cubicBezTo>
                      <a:pt x="16" y="373"/>
                      <a:pt x="19" y="371"/>
                      <a:pt x="19" y="370"/>
                    </a:cubicBezTo>
                    <a:lnTo>
                      <a:pt x="25" y="373"/>
                    </a:lnTo>
                    <a:cubicBezTo>
                      <a:pt x="27" y="371"/>
                      <a:pt x="29" y="370"/>
                      <a:pt x="32" y="370"/>
                    </a:cubicBezTo>
                    <a:cubicBezTo>
                      <a:pt x="42" y="365"/>
                      <a:pt x="57" y="354"/>
                      <a:pt x="77" y="336"/>
                    </a:cubicBezTo>
                    <a:cubicBezTo>
                      <a:pt x="97" y="320"/>
                      <a:pt x="107" y="312"/>
                      <a:pt x="106" y="313"/>
                    </a:cubicBezTo>
                    <a:cubicBezTo>
                      <a:pt x="107" y="312"/>
                      <a:pt x="123" y="302"/>
                      <a:pt x="155" y="283"/>
                    </a:cubicBezTo>
                    <a:cubicBezTo>
                      <a:pt x="195" y="262"/>
                      <a:pt x="222" y="243"/>
                      <a:pt x="238" y="227"/>
                    </a:cubicBezTo>
                    <a:cubicBezTo>
                      <a:pt x="240" y="225"/>
                      <a:pt x="243" y="222"/>
                      <a:pt x="248" y="220"/>
                    </a:cubicBezTo>
                    <a:cubicBezTo>
                      <a:pt x="253" y="218"/>
                      <a:pt x="256" y="215"/>
                      <a:pt x="259" y="213"/>
                    </a:cubicBezTo>
                    <a:lnTo>
                      <a:pt x="259" y="199"/>
                    </a:lnTo>
                    <a:cubicBezTo>
                      <a:pt x="259" y="172"/>
                      <a:pt x="253" y="137"/>
                      <a:pt x="243" y="95"/>
                    </a:cubicBezTo>
                    <a:cubicBezTo>
                      <a:pt x="238" y="76"/>
                      <a:pt x="235" y="62"/>
                      <a:pt x="234" y="53"/>
                    </a:cubicBezTo>
                    <a:cubicBezTo>
                      <a:pt x="233" y="47"/>
                      <a:pt x="230" y="38"/>
                      <a:pt x="225" y="27"/>
                    </a:cubicBezTo>
                    <a:cubicBezTo>
                      <a:pt x="221" y="16"/>
                      <a:pt x="218" y="7"/>
                      <a:pt x="218" y="0"/>
                    </a:cubicBezTo>
                    <a:cubicBezTo>
                      <a:pt x="223" y="0"/>
                      <a:pt x="227" y="1"/>
                      <a:pt x="231" y="4"/>
                    </a:cubicBezTo>
                    <a:cubicBezTo>
                      <a:pt x="234" y="7"/>
                      <a:pt x="237" y="10"/>
                      <a:pt x="239" y="12"/>
                    </a:cubicBezTo>
                    <a:cubicBezTo>
                      <a:pt x="242" y="14"/>
                      <a:pt x="246" y="15"/>
                      <a:pt x="252" y="16"/>
                    </a:cubicBezTo>
                    <a:cubicBezTo>
                      <a:pt x="258" y="17"/>
                      <a:pt x="262" y="19"/>
                      <a:pt x="266" y="23"/>
                    </a:cubicBezTo>
                    <a:cubicBezTo>
                      <a:pt x="274" y="31"/>
                      <a:pt x="287" y="41"/>
                      <a:pt x="306" y="53"/>
                    </a:cubicBezTo>
                    <a:cubicBezTo>
                      <a:pt x="325" y="65"/>
                      <a:pt x="339" y="75"/>
                      <a:pt x="348" y="84"/>
                    </a:cubicBezTo>
                    <a:cubicBezTo>
                      <a:pt x="361" y="97"/>
                      <a:pt x="368" y="107"/>
                      <a:pt x="368" y="113"/>
                    </a:cubicBezTo>
                    <a:cubicBezTo>
                      <a:pt x="368" y="122"/>
                      <a:pt x="366" y="131"/>
                      <a:pt x="363" y="138"/>
                    </a:cubicBezTo>
                    <a:cubicBezTo>
                      <a:pt x="359" y="146"/>
                      <a:pt x="357" y="151"/>
                      <a:pt x="356" y="153"/>
                    </a:cubicBezTo>
                    <a:cubicBezTo>
                      <a:pt x="347" y="165"/>
                      <a:pt x="343" y="177"/>
                      <a:pt x="343" y="190"/>
                    </a:cubicBezTo>
                    <a:cubicBezTo>
                      <a:pt x="343" y="197"/>
                      <a:pt x="356" y="202"/>
                      <a:pt x="383" y="203"/>
                    </a:cubicBezTo>
                    <a:cubicBezTo>
                      <a:pt x="409" y="205"/>
                      <a:pt x="424" y="206"/>
                      <a:pt x="428" y="206"/>
                    </a:cubicBezTo>
                    <a:cubicBezTo>
                      <a:pt x="431" y="206"/>
                      <a:pt x="437" y="209"/>
                      <a:pt x="444" y="215"/>
                    </a:cubicBezTo>
                    <a:cubicBezTo>
                      <a:pt x="452" y="221"/>
                      <a:pt x="458" y="224"/>
                      <a:pt x="463" y="224"/>
                    </a:cubicBezTo>
                    <a:cubicBezTo>
                      <a:pt x="464" y="226"/>
                      <a:pt x="465" y="229"/>
                      <a:pt x="466" y="233"/>
                    </a:cubicBezTo>
                    <a:cubicBezTo>
                      <a:pt x="466" y="237"/>
                      <a:pt x="466" y="241"/>
                      <a:pt x="466" y="245"/>
                    </a:cubicBezTo>
                    <a:cubicBezTo>
                      <a:pt x="466" y="248"/>
                      <a:pt x="465" y="253"/>
                      <a:pt x="461" y="259"/>
                    </a:cubicBezTo>
                    <a:cubicBezTo>
                      <a:pt x="458" y="265"/>
                      <a:pt x="456" y="269"/>
                      <a:pt x="456" y="271"/>
                    </a:cubicBezTo>
                    <a:cubicBezTo>
                      <a:pt x="456" y="276"/>
                      <a:pt x="457" y="279"/>
                      <a:pt x="459" y="282"/>
                    </a:cubicBezTo>
                    <a:cubicBezTo>
                      <a:pt x="463" y="290"/>
                      <a:pt x="460" y="295"/>
                      <a:pt x="451" y="297"/>
                    </a:cubicBezTo>
                    <a:cubicBezTo>
                      <a:pt x="443" y="300"/>
                      <a:pt x="432" y="301"/>
                      <a:pt x="421" y="300"/>
                    </a:cubicBezTo>
                    <a:cubicBezTo>
                      <a:pt x="409" y="299"/>
                      <a:pt x="401" y="300"/>
                      <a:pt x="396" y="301"/>
                    </a:cubicBezTo>
                    <a:cubicBezTo>
                      <a:pt x="388" y="303"/>
                      <a:pt x="380" y="308"/>
                      <a:pt x="372" y="314"/>
                    </a:cubicBezTo>
                    <a:cubicBezTo>
                      <a:pt x="365" y="321"/>
                      <a:pt x="360" y="324"/>
                      <a:pt x="359" y="326"/>
                    </a:cubicBezTo>
                    <a:cubicBezTo>
                      <a:pt x="358" y="327"/>
                      <a:pt x="355" y="328"/>
                      <a:pt x="351" y="329"/>
                    </a:cubicBezTo>
                    <a:cubicBezTo>
                      <a:pt x="347" y="330"/>
                      <a:pt x="345" y="333"/>
                      <a:pt x="345" y="336"/>
                    </a:cubicBezTo>
                    <a:lnTo>
                      <a:pt x="343" y="347"/>
                    </a:lnTo>
                    <a:lnTo>
                      <a:pt x="343" y="357"/>
                    </a:lnTo>
                    <a:cubicBezTo>
                      <a:pt x="344" y="358"/>
                      <a:pt x="348" y="360"/>
                      <a:pt x="354" y="362"/>
                    </a:cubicBezTo>
                    <a:cubicBezTo>
                      <a:pt x="360" y="363"/>
                      <a:pt x="363" y="367"/>
                      <a:pt x="364" y="373"/>
                    </a:cubicBezTo>
                    <a:cubicBezTo>
                      <a:pt x="364" y="377"/>
                      <a:pt x="367" y="383"/>
                      <a:pt x="371" y="392"/>
                    </a:cubicBezTo>
                    <a:cubicBezTo>
                      <a:pt x="376" y="400"/>
                      <a:pt x="378" y="408"/>
                      <a:pt x="378" y="415"/>
                    </a:cubicBezTo>
                    <a:lnTo>
                      <a:pt x="359" y="463"/>
                    </a:lnTo>
                    <a:lnTo>
                      <a:pt x="345" y="479"/>
                    </a:lnTo>
                    <a:cubicBezTo>
                      <a:pt x="345" y="480"/>
                      <a:pt x="344" y="492"/>
                      <a:pt x="341" y="515"/>
                    </a:cubicBezTo>
                    <a:cubicBezTo>
                      <a:pt x="339" y="538"/>
                      <a:pt x="339" y="551"/>
                      <a:pt x="341" y="556"/>
                    </a:cubicBezTo>
                    <a:cubicBezTo>
                      <a:pt x="343" y="559"/>
                      <a:pt x="343" y="562"/>
                      <a:pt x="343" y="567"/>
                    </a:cubicBezTo>
                    <a:cubicBezTo>
                      <a:pt x="343" y="571"/>
                      <a:pt x="344" y="576"/>
                      <a:pt x="345" y="579"/>
                    </a:cubicBezTo>
                    <a:lnTo>
                      <a:pt x="345" y="577"/>
                    </a:lnTo>
                    <a:cubicBezTo>
                      <a:pt x="346" y="576"/>
                      <a:pt x="348" y="574"/>
                      <a:pt x="350" y="572"/>
                    </a:cubicBezTo>
                    <a:cubicBezTo>
                      <a:pt x="353" y="570"/>
                      <a:pt x="356" y="567"/>
                      <a:pt x="359" y="565"/>
                    </a:cubicBezTo>
                    <a:cubicBezTo>
                      <a:pt x="399" y="539"/>
                      <a:pt x="428" y="519"/>
                      <a:pt x="447" y="503"/>
                    </a:cubicBezTo>
                    <a:cubicBezTo>
                      <a:pt x="466" y="488"/>
                      <a:pt x="483" y="469"/>
                      <a:pt x="500" y="445"/>
                    </a:cubicBezTo>
                    <a:lnTo>
                      <a:pt x="502" y="452"/>
                    </a:lnTo>
                    <a:lnTo>
                      <a:pt x="502" y="454"/>
                    </a:lnTo>
                    <a:lnTo>
                      <a:pt x="500" y="489"/>
                    </a:lnTo>
                    <a:cubicBezTo>
                      <a:pt x="495" y="499"/>
                      <a:pt x="489" y="512"/>
                      <a:pt x="482" y="528"/>
                    </a:cubicBezTo>
                    <a:cubicBezTo>
                      <a:pt x="475" y="544"/>
                      <a:pt x="469" y="557"/>
                      <a:pt x="463" y="565"/>
                    </a:cubicBezTo>
                    <a:lnTo>
                      <a:pt x="414" y="625"/>
                    </a:lnTo>
                    <a:cubicBezTo>
                      <a:pt x="401" y="641"/>
                      <a:pt x="388" y="657"/>
                      <a:pt x="376" y="671"/>
                    </a:cubicBezTo>
                    <a:cubicBezTo>
                      <a:pt x="363" y="686"/>
                      <a:pt x="355" y="696"/>
                      <a:pt x="350" y="702"/>
                    </a:cubicBezTo>
                    <a:lnTo>
                      <a:pt x="350" y="723"/>
                    </a:lnTo>
                    <a:cubicBezTo>
                      <a:pt x="350" y="748"/>
                      <a:pt x="353" y="766"/>
                      <a:pt x="357" y="776"/>
                    </a:cubicBezTo>
                    <a:cubicBezTo>
                      <a:pt x="373" y="808"/>
                      <a:pt x="380" y="846"/>
                      <a:pt x="380" y="891"/>
                    </a:cubicBezTo>
                    <a:lnTo>
                      <a:pt x="380" y="896"/>
                    </a:lnTo>
                    <a:lnTo>
                      <a:pt x="380" y="903"/>
                    </a:lnTo>
                    <a:lnTo>
                      <a:pt x="380" y="906"/>
                    </a:lnTo>
                    <a:cubicBezTo>
                      <a:pt x="380" y="915"/>
                      <a:pt x="377" y="920"/>
                      <a:pt x="370" y="924"/>
                    </a:cubicBezTo>
                    <a:cubicBezTo>
                      <a:pt x="364" y="928"/>
                      <a:pt x="360" y="930"/>
                      <a:pt x="359" y="931"/>
                    </a:cubicBezTo>
                    <a:cubicBezTo>
                      <a:pt x="356" y="933"/>
                      <a:pt x="353" y="938"/>
                      <a:pt x="350" y="945"/>
                    </a:cubicBezTo>
                    <a:cubicBezTo>
                      <a:pt x="348" y="952"/>
                      <a:pt x="345" y="956"/>
                      <a:pt x="341" y="956"/>
                    </a:cubicBezTo>
                    <a:cubicBezTo>
                      <a:pt x="329" y="956"/>
                      <a:pt x="318" y="950"/>
                      <a:pt x="309" y="940"/>
                    </a:cubicBezTo>
                    <a:cubicBezTo>
                      <a:pt x="300" y="929"/>
                      <a:pt x="292" y="915"/>
                      <a:pt x="283" y="896"/>
                    </a:cubicBezTo>
                    <a:cubicBezTo>
                      <a:pt x="275" y="876"/>
                      <a:pt x="268" y="865"/>
                      <a:pt x="262" y="864"/>
                    </a:cubicBezTo>
                    <a:cubicBezTo>
                      <a:pt x="265" y="863"/>
                      <a:pt x="266" y="861"/>
                      <a:pt x="266" y="859"/>
                    </a:cubicBezTo>
                    <a:lnTo>
                      <a:pt x="266" y="855"/>
                    </a:lnTo>
                    <a:lnTo>
                      <a:pt x="264" y="845"/>
                    </a:lnTo>
                    <a:lnTo>
                      <a:pt x="260" y="845"/>
                    </a:lnTo>
                    <a:cubicBezTo>
                      <a:pt x="257" y="845"/>
                      <a:pt x="254" y="844"/>
                      <a:pt x="251" y="841"/>
                    </a:cubicBezTo>
                    <a:cubicBezTo>
                      <a:pt x="248" y="839"/>
                      <a:pt x="246" y="837"/>
                      <a:pt x="246" y="834"/>
                    </a:cubicBezTo>
                    <a:cubicBezTo>
                      <a:pt x="246" y="831"/>
                      <a:pt x="248" y="828"/>
                      <a:pt x="251" y="825"/>
                    </a:cubicBezTo>
                    <a:cubicBezTo>
                      <a:pt x="254" y="823"/>
                      <a:pt x="255" y="821"/>
                      <a:pt x="255" y="820"/>
                    </a:cubicBezTo>
                    <a:lnTo>
                      <a:pt x="255" y="815"/>
                    </a:lnTo>
                    <a:lnTo>
                      <a:pt x="248" y="811"/>
                    </a:lnTo>
                    <a:close/>
                    <a:moveTo>
                      <a:pt x="257" y="635"/>
                    </a:moveTo>
                    <a:cubicBezTo>
                      <a:pt x="258" y="635"/>
                      <a:pt x="259" y="635"/>
                      <a:pt x="259" y="634"/>
                    </a:cubicBezTo>
                    <a:cubicBezTo>
                      <a:pt x="259" y="634"/>
                      <a:pt x="258" y="634"/>
                      <a:pt x="257" y="634"/>
                    </a:cubicBezTo>
                    <a:lnTo>
                      <a:pt x="257" y="635"/>
                    </a:lnTo>
                    <a:close/>
                    <a:moveTo>
                      <a:pt x="253" y="641"/>
                    </a:moveTo>
                    <a:lnTo>
                      <a:pt x="255" y="641"/>
                    </a:lnTo>
                    <a:lnTo>
                      <a:pt x="255" y="635"/>
                    </a:lnTo>
                    <a:lnTo>
                      <a:pt x="253" y="641"/>
                    </a:lnTo>
                    <a:close/>
                  </a:path>
                </a:pathLst>
              </a:custGeom>
              <a:solidFill>
                <a:schemeClr val="tx2">
                  <a:lumMod val="90000"/>
                  <a:lumOff val="10000"/>
                </a:schemeClr>
              </a:solidFill>
              <a:effectLst/>
            </p:spPr>
            <p:txBody>
              <a:bodyPr wrap="square" rtlCol="0">
                <a:noAutofit/>
              </a:bodyPr>
              <a:lstStyle/>
              <a:p>
                <a:pPr algn="dist"/>
                <a:endParaRPr lang="zh-CN" altLang="en-US" sz="8800">
                  <a:solidFill>
                    <a:schemeClr val="tx2">
                      <a:lumMod val="90000"/>
                      <a:lumOff val="10000"/>
                    </a:schemeClr>
                  </a:solidFill>
                  <a:latin typeface="字魂武林江湖体" panose="00000500000000000000" charset="-122"/>
                  <a:ea typeface="字魂武林江湖体" panose="00000500000000000000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9556" y="1580"/>
                <a:ext cx="889" cy="396"/>
              </a:xfrm>
              <a:custGeom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889" h="396">
                    <a:moveTo>
                      <a:pt x="711" y="128"/>
                    </a:moveTo>
                    <a:cubicBezTo>
                      <a:pt x="723" y="131"/>
                      <a:pt x="740" y="132"/>
                      <a:pt x="764" y="132"/>
                    </a:cubicBezTo>
                    <a:cubicBezTo>
                      <a:pt x="806" y="134"/>
                      <a:pt x="837" y="141"/>
                      <a:pt x="858" y="151"/>
                    </a:cubicBezTo>
                    <a:cubicBezTo>
                      <a:pt x="879" y="162"/>
                      <a:pt x="889" y="185"/>
                      <a:pt x="889" y="222"/>
                    </a:cubicBezTo>
                    <a:cubicBezTo>
                      <a:pt x="889" y="230"/>
                      <a:pt x="882" y="244"/>
                      <a:pt x="868" y="263"/>
                    </a:cubicBezTo>
                    <a:cubicBezTo>
                      <a:pt x="854" y="282"/>
                      <a:pt x="846" y="293"/>
                      <a:pt x="845" y="296"/>
                    </a:cubicBezTo>
                    <a:lnTo>
                      <a:pt x="847" y="306"/>
                    </a:lnTo>
                    <a:lnTo>
                      <a:pt x="847" y="308"/>
                    </a:lnTo>
                    <a:cubicBezTo>
                      <a:pt x="847" y="310"/>
                      <a:pt x="832" y="320"/>
                      <a:pt x="804" y="338"/>
                    </a:cubicBezTo>
                    <a:cubicBezTo>
                      <a:pt x="776" y="356"/>
                      <a:pt x="760" y="364"/>
                      <a:pt x="755" y="364"/>
                    </a:cubicBezTo>
                    <a:cubicBezTo>
                      <a:pt x="747" y="364"/>
                      <a:pt x="734" y="367"/>
                      <a:pt x="717" y="373"/>
                    </a:cubicBezTo>
                    <a:cubicBezTo>
                      <a:pt x="700" y="379"/>
                      <a:pt x="689" y="382"/>
                      <a:pt x="683" y="382"/>
                    </a:cubicBezTo>
                    <a:lnTo>
                      <a:pt x="669" y="382"/>
                    </a:lnTo>
                    <a:cubicBezTo>
                      <a:pt x="665" y="382"/>
                      <a:pt x="664" y="383"/>
                      <a:pt x="664" y="384"/>
                    </a:cubicBezTo>
                    <a:cubicBezTo>
                      <a:pt x="631" y="390"/>
                      <a:pt x="598" y="392"/>
                      <a:pt x="567" y="392"/>
                    </a:cubicBezTo>
                    <a:lnTo>
                      <a:pt x="560" y="392"/>
                    </a:lnTo>
                    <a:lnTo>
                      <a:pt x="558" y="392"/>
                    </a:lnTo>
                    <a:lnTo>
                      <a:pt x="556" y="392"/>
                    </a:lnTo>
                    <a:lnTo>
                      <a:pt x="539" y="396"/>
                    </a:lnTo>
                    <a:cubicBezTo>
                      <a:pt x="535" y="396"/>
                      <a:pt x="532" y="395"/>
                      <a:pt x="529" y="394"/>
                    </a:cubicBezTo>
                    <a:cubicBezTo>
                      <a:pt x="526" y="393"/>
                      <a:pt x="523" y="392"/>
                      <a:pt x="519" y="392"/>
                    </a:cubicBezTo>
                    <a:lnTo>
                      <a:pt x="517" y="392"/>
                    </a:lnTo>
                    <a:lnTo>
                      <a:pt x="514" y="396"/>
                    </a:lnTo>
                    <a:lnTo>
                      <a:pt x="428" y="387"/>
                    </a:lnTo>
                    <a:cubicBezTo>
                      <a:pt x="421" y="386"/>
                      <a:pt x="408" y="381"/>
                      <a:pt x="389" y="371"/>
                    </a:cubicBezTo>
                    <a:lnTo>
                      <a:pt x="329" y="350"/>
                    </a:lnTo>
                    <a:cubicBezTo>
                      <a:pt x="266" y="329"/>
                      <a:pt x="214" y="309"/>
                      <a:pt x="174" y="291"/>
                    </a:cubicBezTo>
                    <a:cubicBezTo>
                      <a:pt x="134" y="273"/>
                      <a:pt x="104" y="252"/>
                      <a:pt x="84" y="227"/>
                    </a:cubicBezTo>
                    <a:cubicBezTo>
                      <a:pt x="59" y="198"/>
                      <a:pt x="39" y="153"/>
                      <a:pt x="26" y="92"/>
                    </a:cubicBezTo>
                    <a:cubicBezTo>
                      <a:pt x="23" y="82"/>
                      <a:pt x="20" y="67"/>
                      <a:pt x="18" y="48"/>
                    </a:cubicBezTo>
                    <a:cubicBezTo>
                      <a:pt x="16" y="33"/>
                      <a:pt x="11" y="18"/>
                      <a:pt x="0" y="0"/>
                    </a:cubicBezTo>
                    <a:cubicBezTo>
                      <a:pt x="4" y="0"/>
                      <a:pt x="18" y="2"/>
                      <a:pt x="42" y="5"/>
                    </a:cubicBezTo>
                    <a:cubicBezTo>
                      <a:pt x="49" y="12"/>
                      <a:pt x="54" y="18"/>
                      <a:pt x="55" y="24"/>
                    </a:cubicBezTo>
                    <a:cubicBezTo>
                      <a:pt x="57" y="29"/>
                      <a:pt x="59" y="37"/>
                      <a:pt x="60" y="47"/>
                    </a:cubicBezTo>
                    <a:cubicBezTo>
                      <a:pt x="61" y="57"/>
                      <a:pt x="63" y="66"/>
                      <a:pt x="67" y="76"/>
                    </a:cubicBezTo>
                    <a:cubicBezTo>
                      <a:pt x="69" y="84"/>
                      <a:pt x="73" y="92"/>
                      <a:pt x="77" y="99"/>
                    </a:cubicBezTo>
                    <a:cubicBezTo>
                      <a:pt x="82" y="107"/>
                      <a:pt x="86" y="116"/>
                      <a:pt x="90" y="125"/>
                    </a:cubicBezTo>
                    <a:cubicBezTo>
                      <a:pt x="93" y="133"/>
                      <a:pt x="100" y="142"/>
                      <a:pt x="111" y="151"/>
                    </a:cubicBezTo>
                    <a:cubicBezTo>
                      <a:pt x="121" y="161"/>
                      <a:pt x="129" y="168"/>
                      <a:pt x="134" y="172"/>
                    </a:cubicBezTo>
                    <a:cubicBezTo>
                      <a:pt x="137" y="176"/>
                      <a:pt x="140" y="181"/>
                      <a:pt x="143" y="187"/>
                    </a:cubicBezTo>
                    <a:cubicBezTo>
                      <a:pt x="145" y="192"/>
                      <a:pt x="148" y="197"/>
                      <a:pt x="151" y="199"/>
                    </a:cubicBezTo>
                    <a:cubicBezTo>
                      <a:pt x="171" y="219"/>
                      <a:pt x="195" y="231"/>
                      <a:pt x="222" y="236"/>
                    </a:cubicBezTo>
                    <a:cubicBezTo>
                      <a:pt x="249" y="241"/>
                      <a:pt x="275" y="243"/>
                      <a:pt x="301" y="242"/>
                    </a:cubicBezTo>
                    <a:cubicBezTo>
                      <a:pt x="327" y="241"/>
                      <a:pt x="344" y="241"/>
                      <a:pt x="352" y="241"/>
                    </a:cubicBezTo>
                    <a:cubicBezTo>
                      <a:pt x="367" y="241"/>
                      <a:pt x="380" y="241"/>
                      <a:pt x="389" y="239"/>
                    </a:cubicBezTo>
                    <a:cubicBezTo>
                      <a:pt x="418" y="237"/>
                      <a:pt x="439" y="236"/>
                      <a:pt x="452" y="238"/>
                    </a:cubicBezTo>
                    <a:cubicBezTo>
                      <a:pt x="463" y="235"/>
                      <a:pt x="484" y="231"/>
                      <a:pt x="517" y="224"/>
                    </a:cubicBezTo>
                    <a:cubicBezTo>
                      <a:pt x="549" y="218"/>
                      <a:pt x="572" y="210"/>
                      <a:pt x="586" y="201"/>
                    </a:cubicBezTo>
                    <a:cubicBezTo>
                      <a:pt x="590" y="198"/>
                      <a:pt x="594" y="194"/>
                      <a:pt x="599" y="188"/>
                    </a:cubicBezTo>
                    <a:cubicBezTo>
                      <a:pt x="605" y="182"/>
                      <a:pt x="609" y="178"/>
                      <a:pt x="612" y="174"/>
                    </a:cubicBezTo>
                    <a:lnTo>
                      <a:pt x="614" y="174"/>
                    </a:lnTo>
                    <a:cubicBezTo>
                      <a:pt x="615" y="174"/>
                      <a:pt x="617" y="175"/>
                      <a:pt x="619" y="178"/>
                    </a:cubicBezTo>
                    <a:cubicBezTo>
                      <a:pt x="620" y="180"/>
                      <a:pt x="623" y="181"/>
                      <a:pt x="627" y="181"/>
                    </a:cubicBezTo>
                    <a:cubicBezTo>
                      <a:pt x="631" y="181"/>
                      <a:pt x="637" y="180"/>
                      <a:pt x="642" y="179"/>
                    </a:cubicBezTo>
                    <a:cubicBezTo>
                      <a:pt x="648" y="177"/>
                      <a:pt x="652" y="175"/>
                      <a:pt x="653" y="172"/>
                    </a:cubicBezTo>
                    <a:cubicBezTo>
                      <a:pt x="647" y="167"/>
                      <a:pt x="641" y="159"/>
                      <a:pt x="634" y="149"/>
                    </a:cubicBezTo>
                    <a:cubicBezTo>
                      <a:pt x="628" y="139"/>
                      <a:pt x="621" y="131"/>
                      <a:pt x="612" y="125"/>
                    </a:cubicBezTo>
                    <a:cubicBezTo>
                      <a:pt x="609" y="125"/>
                      <a:pt x="604" y="120"/>
                      <a:pt x="597" y="111"/>
                    </a:cubicBezTo>
                    <a:cubicBezTo>
                      <a:pt x="590" y="101"/>
                      <a:pt x="586" y="95"/>
                      <a:pt x="586" y="92"/>
                    </a:cubicBezTo>
                    <a:cubicBezTo>
                      <a:pt x="593" y="92"/>
                      <a:pt x="598" y="93"/>
                      <a:pt x="600" y="97"/>
                    </a:cubicBezTo>
                    <a:cubicBezTo>
                      <a:pt x="613" y="94"/>
                      <a:pt x="627" y="96"/>
                      <a:pt x="642" y="102"/>
                    </a:cubicBezTo>
                    <a:cubicBezTo>
                      <a:pt x="656" y="108"/>
                      <a:pt x="665" y="111"/>
                      <a:pt x="667" y="113"/>
                    </a:cubicBezTo>
                    <a:cubicBezTo>
                      <a:pt x="686" y="122"/>
                      <a:pt x="700" y="127"/>
                      <a:pt x="711" y="128"/>
                    </a:cubicBezTo>
                    <a:close/>
                  </a:path>
                </a:pathLst>
              </a:custGeom>
              <a:solidFill>
                <a:schemeClr val="tx2">
                  <a:lumMod val="90000"/>
                  <a:lumOff val="10000"/>
                </a:schemeClr>
              </a:solidFill>
              <a:effectLst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8800">
                  <a:solidFill>
                    <a:schemeClr val="tx2">
                      <a:lumMod val="90000"/>
                      <a:lumOff val="10000"/>
                    </a:schemeClr>
                  </a:solidFill>
                  <a:latin typeface="字魂武林江湖体" panose="00000500000000000000" charset="-122"/>
                  <a:ea typeface="字魂武林江湖体" panose="00000500000000000000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220" y="1482"/>
                <a:ext cx="268" cy="371"/>
              </a:xfrm>
              <a:custGeom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8" h="371">
                    <a:moveTo>
                      <a:pt x="227" y="111"/>
                    </a:moveTo>
                    <a:cubicBezTo>
                      <a:pt x="231" y="111"/>
                      <a:pt x="237" y="106"/>
                      <a:pt x="247" y="96"/>
                    </a:cubicBezTo>
                    <a:cubicBezTo>
                      <a:pt x="257" y="86"/>
                      <a:pt x="263" y="78"/>
                      <a:pt x="264" y="72"/>
                    </a:cubicBezTo>
                    <a:cubicBezTo>
                      <a:pt x="266" y="75"/>
                      <a:pt x="268" y="78"/>
                      <a:pt x="268" y="83"/>
                    </a:cubicBezTo>
                    <a:cubicBezTo>
                      <a:pt x="268" y="90"/>
                      <a:pt x="265" y="96"/>
                      <a:pt x="260" y="102"/>
                    </a:cubicBezTo>
                    <a:cubicBezTo>
                      <a:pt x="256" y="108"/>
                      <a:pt x="252" y="114"/>
                      <a:pt x="250" y="120"/>
                    </a:cubicBezTo>
                    <a:cubicBezTo>
                      <a:pt x="242" y="131"/>
                      <a:pt x="238" y="143"/>
                      <a:pt x="238" y="155"/>
                    </a:cubicBezTo>
                    <a:cubicBezTo>
                      <a:pt x="238" y="158"/>
                      <a:pt x="233" y="172"/>
                      <a:pt x="224" y="195"/>
                    </a:cubicBezTo>
                    <a:cubicBezTo>
                      <a:pt x="211" y="220"/>
                      <a:pt x="194" y="242"/>
                      <a:pt x="172" y="260"/>
                    </a:cubicBezTo>
                    <a:lnTo>
                      <a:pt x="172" y="262"/>
                    </a:lnTo>
                    <a:cubicBezTo>
                      <a:pt x="164" y="272"/>
                      <a:pt x="158" y="288"/>
                      <a:pt x="153" y="312"/>
                    </a:cubicBezTo>
                    <a:cubicBezTo>
                      <a:pt x="151" y="326"/>
                      <a:pt x="147" y="338"/>
                      <a:pt x="143" y="348"/>
                    </a:cubicBezTo>
                    <a:cubicBezTo>
                      <a:pt x="138" y="358"/>
                      <a:pt x="129" y="365"/>
                      <a:pt x="116" y="371"/>
                    </a:cubicBezTo>
                    <a:lnTo>
                      <a:pt x="107" y="371"/>
                    </a:lnTo>
                    <a:cubicBezTo>
                      <a:pt x="94" y="371"/>
                      <a:pt x="84" y="368"/>
                      <a:pt x="77" y="361"/>
                    </a:cubicBezTo>
                    <a:cubicBezTo>
                      <a:pt x="70" y="354"/>
                      <a:pt x="63" y="343"/>
                      <a:pt x="55" y="330"/>
                    </a:cubicBezTo>
                    <a:cubicBezTo>
                      <a:pt x="46" y="316"/>
                      <a:pt x="39" y="307"/>
                      <a:pt x="33" y="301"/>
                    </a:cubicBezTo>
                    <a:cubicBezTo>
                      <a:pt x="24" y="295"/>
                      <a:pt x="19" y="288"/>
                      <a:pt x="19" y="280"/>
                    </a:cubicBezTo>
                    <a:lnTo>
                      <a:pt x="19" y="271"/>
                    </a:lnTo>
                    <a:cubicBezTo>
                      <a:pt x="19" y="266"/>
                      <a:pt x="16" y="260"/>
                      <a:pt x="10" y="253"/>
                    </a:cubicBezTo>
                    <a:cubicBezTo>
                      <a:pt x="3" y="245"/>
                      <a:pt x="0" y="236"/>
                      <a:pt x="0" y="225"/>
                    </a:cubicBezTo>
                    <a:cubicBezTo>
                      <a:pt x="2" y="217"/>
                      <a:pt x="6" y="204"/>
                      <a:pt x="12" y="185"/>
                    </a:cubicBezTo>
                    <a:cubicBezTo>
                      <a:pt x="18" y="166"/>
                      <a:pt x="22" y="156"/>
                      <a:pt x="23" y="155"/>
                    </a:cubicBezTo>
                    <a:cubicBezTo>
                      <a:pt x="35" y="149"/>
                      <a:pt x="42" y="144"/>
                      <a:pt x="46" y="139"/>
                    </a:cubicBezTo>
                    <a:cubicBezTo>
                      <a:pt x="55" y="131"/>
                      <a:pt x="66" y="113"/>
                      <a:pt x="77" y="85"/>
                    </a:cubicBezTo>
                    <a:cubicBezTo>
                      <a:pt x="89" y="58"/>
                      <a:pt x="95" y="38"/>
                      <a:pt x="95" y="26"/>
                    </a:cubicBezTo>
                    <a:cubicBezTo>
                      <a:pt x="95" y="23"/>
                      <a:pt x="92" y="19"/>
                      <a:pt x="87" y="16"/>
                    </a:cubicBezTo>
                    <a:cubicBezTo>
                      <a:pt x="82" y="12"/>
                      <a:pt x="79" y="9"/>
                      <a:pt x="77" y="7"/>
                    </a:cubicBezTo>
                    <a:cubicBezTo>
                      <a:pt x="76" y="6"/>
                      <a:pt x="77" y="4"/>
                      <a:pt x="80" y="3"/>
                    </a:cubicBezTo>
                    <a:cubicBezTo>
                      <a:pt x="83" y="1"/>
                      <a:pt x="86" y="0"/>
                      <a:pt x="88" y="0"/>
                    </a:cubicBezTo>
                    <a:cubicBezTo>
                      <a:pt x="103" y="0"/>
                      <a:pt x="118" y="2"/>
                      <a:pt x="133" y="6"/>
                    </a:cubicBezTo>
                    <a:cubicBezTo>
                      <a:pt x="148" y="10"/>
                      <a:pt x="160" y="17"/>
                      <a:pt x="169" y="26"/>
                    </a:cubicBezTo>
                    <a:cubicBezTo>
                      <a:pt x="169" y="26"/>
                      <a:pt x="170" y="28"/>
                      <a:pt x="172" y="30"/>
                    </a:cubicBezTo>
                    <a:cubicBezTo>
                      <a:pt x="173" y="32"/>
                      <a:pt x="176" y="33"/>
                      <a:pt x="180" y="33"/>
                    </a:cubicBezTo>
                    <a:lnTo>
                      <a:pt x="185" y="32"/>
                    </a:lnTo>
                    <a:cubicBezTo>
                      <a:pt x="195" y="35"/>
                      <a:pt x="210" y="46"/>
                      <a:pt x="229" y="65"/>
                    </a:cubicBezTo>
                    <a:cubicBezTo>
                      <a:pt x="229" y="67"/>
                      <a:pt x="229" y="70"/>
                      <a:pt x="230" y="71"/>
                    </a:cubicBezTo>
                    <a:cubicBezTo>
                      <a:pt x="230" y="73"/>
                      <a:pt x="231" y="76"/>
                      <a:pt x="232" y="79"/>
                    </a:cubicBezTo>
                    <a:lnTo>
                      <a:pt x="232" y="81"/>
                    </a:lnTo>
                    <a:cubicBezTo>
                      <a:pt x="232" y="86"/>
                      <a:pt x="231" y="92"/>
                      <a:pt x="229" y="99"/>
                    </a:cubicBezTo>
                    <a:cubicBezTo>
                      <a:pt x="226" y="106"/>
                      <a:pt x="225" y="110"/>
                      <a:pt x="224" y="111"/>
                    </a:cubicBezTo>
                    <a:lnTo>
                      <a:pt x="227" y="111"/>
                    </a:lnTo>
                    <a:close/>
                    <a:moveTo>
                      <a:pt x="218" y="118"/>
                    </a:moveTo>
                    <a:cubicBezTo>
                      <a:pt x="219" y="118"/>
                      <a:pt x="220" y="117"/>
                      <a:pt x="220" y="115"/>
                    </a:cubicBezTo>
                    <a:cubicBezTo>
                      <a:pt x="220" y="114"/>
                      <a:pt x="219" y="113"/>
                      <a:pt x="218" y="113"/>
                    </a:cubicBezTo>
                    <a:lnTo>
                      <a:pt x="218" y="118"/>
                    </a:lnTo>
                    <a:close/>
                  </a:path>
                </a:pathLst>
              </a:custGeom>
              <a:solidFill>
                <a:schemeClr val="tx2">
                  <a:lumMod val="90000"/>
                  <a:lumOff val="10000"/>
                </a:schemeClr>
              </a:solidFill>
              <a:effectLst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8800">
                  <a:solidFill>
                    <a:schemeClr val="tx2">
                      <a:lumMod val="90000"/>
                      <a:lumOff val="10000"/>
                    </a:schemeClr>
                  </a:solidFill>
                  <a:latin typeface="字魂武林江湖体" panose="00000500000000000000" charset="-122"/>
                  <a:ea typeface="字魂武林江湖体" panose="00000500000000000000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9788" y="1430"/>
                <a:ext cx="206" cy="257"/>
              </a:xfrm>
              <a:custGeom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06" h="257">
                    <a:moveTo>
                      <a:pt x="16" y="0"/>
                    </a:moveTo>
                    <a:cubicBezTo>
                      <a:pt x="18" y="2"/>
                      <a:pt x="20" y="4"/>
                      <a:pt x="21" y="7"/>
                    </a:cubicBezTo>
                    <a:cubicBezTo>
                      <a:pt x="22" y="10"/>
                      <a:pt x="23" y="11"/>
                      <a:pt x="25" y="11"/>
                    </a:cubicBezTo>
                    <a:cubicBezTo>
                      <a:pt x="43" y="17"/>
                      <a:pt x="58" y="26"/>
                      <a:pt x="67" y="38"/>
                    </a:cubicBezTo>
                    <a:cubicBezTo>
                      <a:pt x="76" y="51"/>
                      <a:pt x="83" y="67"/>
                      <a:pt x="86" y="87"/>
                    </a:cubicBezTo>
                    <a:lnTo>
                      <a:pt x="88" y="87"/>
                    </a:lnTo>
                    <a:cubicBezTo>
                      <a:pt x="104" y="87"/>
                      <a:pt x="124" y="79"/>
                      <a:pt x="148" y="65"/>
                    </a:cubicBezTo>
                    <a:cubicBezTo>
                      <a:pt x="171" y="50"/>
                      <a:pt x="190" y="36"/>
                      <a:pt x="204" y="22"/>
                    </a:cubicBezTo>
                    <a:cubicBezTo>
                      <a:pt x="205" y="22"/>
                      <a:pt x="206" y="25"/>
                      <a:pt x="206" y="30"/>
                    </a:cubicBezTo>
                    <a:lnTo>
                      <a:pt x="195" y="44"/>
                    </a:lnTo>
                    <a:lnTo>
                      <a:pt x="192" y="46"/>
                    </a:lnTo>
                    <a:cubicBezTo>
                      <a:pt x="184" y="57"/>
                      <a:pt x="178" y="68"/>
                      <a:pt x="176" y="80"/>
                    </a:cubicBezTo>
                    <a:cubicBezTo>
                      <a:pt x="174" y="91"/>
                      <a:pt x="173" y="106"/>
                      <a:pt x="174" y="122"/>
                    </a:cubicBezTo>
                    <a:cubicBezTo>
                      <a:pt x="171" y="124"/>
                      <a:pt x="168" y="128"/>
                      <a:pt x="166" y="132"/>
                    </a:cubicBezTo>
                    <a:cubicBezTo>
                      <a:pt x="165" y="136"/>
                      <a:pt x="163" y="139"/>
                      <a:pt x="162" y="141"/>
                    </a:cubicBezTo>
                    <a:lnTo>
                      <a:pt x="162" y="143"/>
                    </a:lnTo>
                    <a:cubicBezTo>
                      <a:pt x="162" y="147"/>
                      <a:pt x="160" y="151"/>
                      <a:pt x="155" y="157"/>
                    </a:cubicBezTo>
                    <a:cubicBezTo>
                      <a:pt x="150" y="163"/>
                      <a:pt x="148" y="168"/>
                      <a:pt x="148" y="173"/>
                    </a:cubicBezTo>
                    <a:cubicBezTo>
                      <a:pt x="148" y="178"/>
                      <a:pt x="150" y="185"/>
                      <a:pt x="155" y="195"/>
                    </a:cubicBezTo>
                    <a:cubicBezTo>
                      <a:pt x="160" y="205"/>
                      <a:pt x="162" y="213"/>
                      <a:pt x="162" y="220"/>
                    </a:cubicBezTo>
                    <a:cubicBezTo>
                      <a:pt x="162" y="222"/>
                      <a:pt x="163" y="223"/>
                      <a:pt x="164" y="225"/>
                    </a:cubicBezTo>
                    <a:cubicBezTo>
                      <a:pt x="165" y="227"/>
                      <a:pt x="165" y="229"/>
                      <a:pt x="165" y="231"/>
                    </a:cubicBezTo>
                    <a:cubicBezTo>
                      <a:pt x="165" y="249"/>
                      <a:pt x="151" y="257"/>
                      <a:pt x="123" y="257"/>
                    </a:cubicBezTo>
                    <a:cubicBezTo>
                      <a:pt x="114" y="257"/>
                      <a:pt x="104" y="254"/>
                      <a:pt x="94" y="247"/>
                    </a:cubicBezTo>
                    <a:cubicBezTo>
                      <a:pt x="84" y="240"/>
                      <a:pt x="77" y="236"/>
                      <a:pt x="72" y="236"/>
                    </a:cubicBezTo>
                    <a:cubicBezTo>
                      <a:pt x="70" y="233"/>
                      <a:pt x="67" y="229"/>
                      <a:pt x="62" y="226"/>
                    </a:cubicBezTo>
                    <a:cubicBezTo>
                      <a:pt x="58" y="222"/>
                      <a:pt x="55" y="219"/>
                      <a:pt x="53" y="217"/>
                    </a:cubicBezTo>
                    <a:lnTo>
                      <a:pt x="48" y="206"/>
                    </a:lnTo>
                    <a:cubicBezTo>
                      <a:pt x="43" y="202"/>
                      <a:pt x="39" y="196"/>
                      <a:pt x="35" y="190"/>
                    </a:cubicBezTo>
                    <a:cubicBezTo>
                      <a:pt x="32" y="183"/>
                      <a:pt x="28" y="178"/>
                      <a:pt x="25" y="173"/>
                    </a:cubicBezTo>
                    <a:lnTo>
                      <a:pt x="19" y="173"/>
                    </a:lnTo>
                    <a:cubicBezTo>
                      <a:pt x="14" y="167"/>
                      <a:pt x="9" y="156"/>
                      <a:pt x="5" y="139"/>
                    </a:cubicBezTo>
                    <a:cubicBezTo>
                      <a:pt x="2" y="122"/>
                      <a:pt x="0" y="107"/>
                      <a:pt x="0" y="96"/>
                    </a:cubicBezTo>
                    <a:cubicBezTo>
                      <a:pt x="0" y="92"/>
                      <a:pt x="1" y="86"/>
                      <a:pt x="4" y="79"/>
                    </a:cubicBezTo>
                    <a:cubicBezTo>
                      <a:pt x="7" y="71"/>
                      <a:pt x="9" y="64"/>
                      <a:pt x="9" y="59"/>
                    </a:cubicBezTo>
                    <a:lnTo>
                      <a:pt x="9" y="11"/>
                    </a:lnTo>
                    <a:cubicBezTo>
                      <a:pt x="10" y="9"/>
                      <a:pt x="11" y="6"/>
                      <a:pt x="11" y="3"/>
                    </a:cubicBezTo>
                    <a:cubicBezTo>
                      <a:pt x="11" y="0"/>
                      <a:pt x="12" y="-1"/>
                      <a:pt x="16" y="0"/>
                    </a:cubicBezTo>
                    <a:close/>
                  </a:path>
                </a:pathLst>
              </a:custGeom>
              <a:solidFill>
                <a:schemeClr val="tx2">
                  <a:lumMod val="90000"/>
                  <a:lumOff val="10000"/>
                </a:schemeClr>
              </a:solidFill>
              <a:effectLst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8800">
                  <a:solidFill>
                    <a:schemeClr val="tx2">
                      <a:lumMod val="90000"/>
                      <a:lumOff val="10000"/>
                    </a:schemeClr>
                  </a:solidFill>
                  <a:latin typeface="字魂武林江湖体" panose="00000500000000000000" charset="-122"/>
                  <a:ea typeface="字魂武林江湖体" panose="00000500000000000000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0339" y="1413"/>
                <a:ext cx="347" cy="216"/>
              </a:xfrm>
              <a:custGeom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47" h="216">
                    <a:moveTo>
                      <a:pt x="343" y="139"/>
                    </a:moveTo>
                    <a:cubicBezTo>
                      <a:pt x="346" y="141"/>
                      <a:pt x="347" y="147"/>
                      <a:pt x="347" y="157"/>
                    </a:cubicBezTo>
                    <a:cubicBezTo>
                      <a:pt x="347" y="178"/>
                      <a:pt x="343" y="191"/>
                      <a:pt x="336" y="197"/>
                    </a:cubicBezTo>
                    <a:lnTo>
                      <a:pt x="319" y="216"/>
                    </a:lnTo>
                    <a:lnTo>
                      <a:pt x="313" y="216"/>
                    </a:lnTo>
                    <a:cubicBezTo>
                      <a:pt x="310" y="216"/>
                      <a:pt x="306" y="216"/>
                      <a:pt x="303" y="214"/>
                    </a:cubicBezTo>
                    <a:cubicBezTo>
                      <a:pt x="299" y="212"/>
                      <a:pt x="296" y="211"/>
                      <a:pt x="292" y="211"/>
                    </a:cubicBezTo>
                    <a:cubicBezTo>
                      <a:pt x="291" y="211"/>
                      <a:pt x="290" y="212"/>
                      <a:pt x="288" y="213"/>
                    </a:cubicBezTo>
                    <a:cubicBezTo>
                      <a:pt x="286" y="214"/>
                      <a:pt x="283" y="215"/>
                      <a:pt x="280" y="215"/>
                    </a:cubicBezTo>
                    <a:cubicBezTo>
                      <a:pt x="263" y="215"/>
                      <a:pt x="251" y="212"/>
                      <a:pt x="244" y="207"/>
                    </a:cubicBezTo>
                    <a:cubicBezTo>
                      <a:pt x="236" y="202"/>
                      <a:pt x="230" y="194"/>
                      <a:pt x="225" y="183"/>
                    </a:cubicBezTo>
                    <a:cubicBezTo>
                      <a:pt x="223" y="181"/>
                      <a:pt x="219" y="176"/>
                      <a:pt x="214" y="168"/>
                    </a:cubicBezTo>
                    <a:cubicBezTo>
                      <a:pt x="209" y="160"/>
                      <a:pt x="201" y="154"/>
                      <a:pt x="190" y="150"/>
                    </a:cubicBezTo>
                    <a:cubicBezTo>
                      <a:pt x="183" y="147"/>
                      <a:pt x="175" y="145"/>
                      <a:pt x="166" y="144"/>
                    </a:cubicBezTo>
                    <a:cubicBezTo>
                      <a:pt x="158" y="143"/>
                      <a:pt x="150" y="141"/>
                      <a:pt x="143" y="139"/>
                    </a:cubicBezTo>
                    <a:cubicBezTo>
                      <a:pt x="141" y="138"/>
                      <a:pt x="140" y="136"/>
                      <a:pt x="137" y="135"/>
                    </a:cubicBezTo>
                    <a:cubicBezTo>
                      <a:pt x="135" y="133"/>
                      <a:pt x="133" y="132"/>
                      <a:pt x="130" y="132"/>
                    </a:cubicBezTo>
                    <a:lnTo>
                      <a:pt x="123" y="134"/>
                    </a:lnTo>
                    <a:lnTo>
                      <a:pt x="116" y="134"/>
                    </a:lnTo>
                    <a:lnTo>
                      <a:pt x="114" y="134"/>
                    </a:lnTo>
                    <a:lnTo>
                      <a:pt x="111" y="132"/>
                    </a:lnTo>
                    <a:lnTo>
                      <a:pt x="81" y="132"/>
                    </a:lnTo>
                    <a:lnTo>
                      <a:pt x="70" y="130"/>
                    </a:lnTo>
                    <a:lnTo>
                      <a:pt x="70" y="128"/>
                    </a:lnTo>
                    <a:cubicBezTo>
                      <a:pt x="70" y="124"/>
                      <a:pt x="70" y="120"/>
                      <a:pt x="70" y="116"/>
                    </a:cubicBezTo>
                    <a:cubicBezTo>
                      <a:pt x="69" y="113"/>
                      <a:pt x="66" y="109"/>
                      <a:pt x="62" y="106"/>
                    </a:cubicBezTo>
                    <a:lnTo>
                      <a:pt x="63" y="106"/>
                    </a:lnTo>
                    <a:cubicBezTo>
                      <a:pt x="66" y="106"/>
                      <a:pt x="68" y="106"/>
                      <a:pt x="71" y="108"/>
                    </a:cubicBezTo>
                    <a:cubicBezTo>
                      <a:pt x="74" y="110"/>
                      <a:pt x="77" y="110"/>
                      <a:pt x="81" y="109"/>
                    </a:cubicBezTo>
                    <a:cubicBezTo>
                      <a:pt x="100" y="104"/>
                      <a:pt x="111" y="99"/>
                      <a:pt x="116" y="93"/>
                    </a:cubicBezTo>
                    <a:cubicBezTo>
                      <a:pt x="111" y="90"/>
                      <a:pt x="106" y="85"/>
                      <a:pt x="101" y="79"/>
                    </a:cubicBezTo>
                    <a:cubicBezTo>
                      <a:pt x="96" y="73"/>
                      <a:pt x="91" y="70"/>
                      <a:pt x="86" y="69"/>
                    </a:cubicBezTo>
                    <a:cubicBezTo>
                      <a:pt x="44" y="55"/>
                      <a:pt x="15" y="41"/>
                      <a:pt x="0" y="28"/>
                    </a:cubicBezTo>
                    <a:cubicBezTo>
                      <a:pt x="6" y="26"/>
                      <a:pt x="24" y="21"/>
                      <a:pt x="55" y="14"/>
                    </a:cubicBezTo>
                    <a:cubicBezTo>
                      <a:pt x="87" y="7"/>
                      <a:pt x="104" y="2"/>
                      <a:pt x="109" y="0"/>
                    </a:cubicBezTo>
                    <a:lnTo>
                      <a:pt x="123" y="0"/>
                    </a:lnTo>
                    <a:cubicBezTo>
                      <a:pt x="138" y="0"/>
                      <a:pt x="153" y="2"/>
                      <a:pt x="167" y="5"/>
                    </a:cubicBezTo>
                    <a:cubicBezTo>
                      <a:pt x="192" y="9"/>
                      <a:pt x="206" y="11"/>
                      <a:pt x="209" y="11"/>
                    </a:cubicBezTo>
                    <a:lnTo>
                      <a:pt x="215" y="9"/>
                    </a:lnTo>
                    <a:cubicBezTo>
                      <a:pt x="218" y="9"/>
                      <a:pt x="221" y="11"/>
                      <a:pt x="222" y="14"/>
                    </a:cubicBezTo>
                    <a:cubicBezTo>
                      <a:pt x="223" y="18"/>
                      <a:pt x="224" y="20"/>
                      <a:pt x="225" y="21"/>
                    </a:cubicBezTo>
                    <a:cubicBezTo>
                      <a:pt x="243" y="29"/>
                      <a:pt x="259" y="40"/>
                      <a:pt x="273" y="55"/>
                    </a:cubicBezTo>
                    <a:cubicBezTo>
                      <a:pt x="293" y="75"/>
                      <a:pt x="306" y="87"/>
                      <a:pt x="313" y="92"/>
                    </a:cubicBezTo>
                    <a:cubicBezTo>
                      <a:pt x="321" y="94"/>
                      <a:pt x="326" y="97"/>
                      <a:pt x="327" y="102"/>
                    </a:cubicBezTo>
                    <a:cubicBezTo>
                      <a:pt x="329" y="104"/>
                      <a:pt x="330" y="110"/>
                      <a:pt x="332" y="118"/>
                    </a:cubicBezTo>
                    <a:cubicBezTo>
                      <a:pt x="334" y="126"/>
                      <a:pt x="337" y="133"/>
                      <a:pt x="343" y="139"/>
                    </a:cubicBezTo>
                    <a:close/>
                  </a:path>
                </a:pathLst>
              </a:custGeom>
              <a:solidFill>
                <a:schemeClr val="tx2">
                  <a:lumMod val="90000"/>
                  <a:lumOff val="10000"/>
                </a:schemeClr>
              </a:solidFill>
              <a:effectLst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8800">
                  <a:solidFill>
                    <a:schemeClr val="tx2">
                      <a:lumMod val="90000"/>
                      <a:lumOff val="10000"/>
                    </a:schemeClr>
                  </a:solidFill>
                  <a:latin typeface="字魂武林江湖体" panose="00000500000000000000" charset="-122"/>
                  <a:ea typeface="字魂武林江湖体" panose="00000500000000000000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9864" y="464"/>
                <a:ext cx="519" cy="935"/>
              </a:xfrm>
              <a:custGeom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519" h="935">
                    <a:moveTo>
                      <a:pt x="35" y="764"/>
                    </a:moveTo>
                    <a:cubicBezTo>
                      <a:pt x="35" y="758"/>
                      <a:pt x="30" y="747"/>
                      <a:pt x="19" y="732"/>
                    </a:cubicBezTo>
                    <a:cubicBezTo>
                      <a:pt x="18" y="730"/>
                      <a:pt x="15" y="724"/>
                      <a:pt x="9" y="715"/>
                    </a:cubicBezTo>
                    <a:cubicBezTo>
                      <a:pt x="3" y="707"/>
                      <a:pt x="0" y="699"/>
                      <a:pt x="0" y="692"/>
                    </a:cubicBezTo>
                    <a:cubicBezTo>
                      <a:pt x="0" y="691"/>
                      <a:pt x="1" y="689"/>
                      <a:pt x="2" y="688"/>
                    </a:cubicBezTo>
                    <a:cubicBezTo>
                      <a:pt x="3" y="687"/>
                      <a:pt x="4" y="686"/>
                      <a:pt x="4" y="685"/>
                    </a:cubicBezTo>
                    <a:lnTo>
                      <a:pt x="2" y="674"/>
                    </a:lnTo>
                    <a:cubicBezTo>
                      <a:pt x="2" y="672"/>
                      <a:pt x="3" y="670"/>
                      <a:pt x="4" y="668"/>
                    </a:cubicBezTo>
                    <a:cubicBezTo>
                      <a:pt x="6" y="666"/>
                      <a:pt x="7" y="664"/>
                      <a:pt x="7" y="660"/>
                    </a:cubicBezTo>
                    <a:cubicBezTo>
                      <a:pt x="7" y="658"/>
                      <a:pt x="6" y="655"/>
                      <a:pt x="5" y="653"/>
                    </a:cubicBezTo>
                    <a:cubicBezTo>
                      <a:pt x="4" y="651"/>
                      <a:pt x="4" y="648"/>
                      <a:pt x="4" y="646"/>
                    </a:cubicBezTo>
                    <a:lnTo>
                      <a:pt x="4" y="644"/>
                    </a:lnTo>
                    <a:cubicBezTo>
                      <a:pt x="5" y="644"/>
                      <a:pt x="6" y="644"/>
                      <a:pt x="6" y="643"/>
                    </a:cubicBezTo>
                    <a:cubicBezTo>
                      <a:pt x="7" y="643"/>
                      <a:pt x="7" y="642"/>
                      <a:pt x="7" y="641"/>
                    </a:cubicBezTo>
                    <a:cubicBezTo>
                      <a:pt x="6" y="627"/>
                      <a:pt x="5" y="605"/>
                      <a:pt x="5" y="576"/>
                    </a:cubicBezTo>
                    <a:cubicBezTo>
                      <a:pt x="5" y="550"/>
                      <a:pt x="6" y="512"/>
                      <a:pt x="9" y="463"/>
                    </a:cubicBezTo>
                    <a:cubicBezTo>
                      <a:pt x="11" y="400"/>
                      <a:pt x="12" y="352"/>
                      <a:pt x="11" y="320"/>
                    </a:cubicBezTo>
                    <a:cubicBezTo>
                      <a:pt x="12" y="309"/>
                      <a:pt x="15" y="288"/>
                      <a:pt x="19" y="259"/>
                    </a:cubicBezTo>
                    <a:cubicBezTo>
                      <a:pt x="21" y="252"/>
                      <a:pt x="22" y="239"/>
                      <a:pt x="25" y="220"/>
                    </a:cubicBezTo>
                    <a:cubicBezTo>
                      <a:pt x="27" y="201"/>
                      <a:pt x="28" y="184"/>
                      <a:pt x="28" y="169"/>
                    </a:cubicBezTo>
                    <a:cubicBezTo>
                      <a:pt x="28" y="160"/>
                      <a:pt x="27" y="148"/>
                      <a:pt x="25" y="136"/>
                    </a:cubicBezTo>
                    <a:cubicBezTo>
                      <a:pt x="22" y="123"/>
                      <a:pt x="18" y="114"/>
                      <a:pt x="12" y="111"/>
                    </a:cubicBezTo>
                    <a:lnTo>
                      <a:pt x="16" y="111"/>
                    </a:lnTo>
                    <a:cubicBezTo>
                      <a:pt x="17" y="111"/>
                      <a:pt x="18" y="112"/>
                      <a:pt x="20" y="114"/>
                    </a:cubicBezTo>
                    <a:cubicBezTo>
                      <a:pt x="22" y="117"/>
                      <a:pt x="23" y="118"/>
                      <a:pt x="25" y="118"/>
                    </a:cubicBezTo>
                    <a:lnTo>
                      <a:pt x="32" y="114"/>
                    </a:lnTo>
                    <a:lnTo>
                      <a:pt x="35" y="114"/>
                    </a:lnTo>
                    <a:cubicBezTo>
                      <a:pt x="42" y="114"/>
                      <a:pt x="50" y="116"/>
                      <a:pt x="57" y="118"/>
                    </a:cubicBezTo>
                    <a:cubicBezTo>
                      <a:pt x="65" y="120"/>
                      <a:pt x="70" y="123"/>
                      <a:pt x="72" y="127"/>
                    </a:cubicBezTo>
                    <a:cubicBezTo>
                      <a:pt x="75" y="130"/>
                      <a:pt x="81" y="135"/>
                      <a:pt x="92" y="141"/>
                    </a:cubicBezTo>
                    <a:lnTo>
                      <a:pt x="95" y="141"/>
                    </a:lnTo>
                    <a:lnTo>
                      <a:pt x="107" y="127"/>
                    </a:lnTo>
                    <a:cubicBezTo>
                      <a:pt x="113" y="121"/>
                      <a:pt x="126" y="108"/>
                      <a:pt x="145" y="88"/>
                    </a:cubicBezTo>
                    <a:cubicBezTo>
                      <a:pt x="165" y="68"/>
                      <a:pt x="185" y="51"/>
                      <a:pt x="206" y="37"/>
                    </a:cubicBezTo>
                    <a:cubicBezTo>
                      <a:pt x="243" y="12"/>
                      <a:pt x="277" y="0"/>
                      <a:pt x="306" y="0"/>
                    </a:cubicBezTo>
                    <a:cubicBezTo>
                      <a:pt x="321" y="0"/>
                      <a:pt x="340" y="5"/>
                      <a:pt x="361" y="16"/>
                    </a:cubicBezTo>
                    <a:cubicBezTo>
                      <a:pt x="382" y="26"/>
                      <a:pt x="395" y="33"/>
                      <a:pt x="401" y="37"/>
                    </a:cubicBezTo>
                    <a:cubicBezTo>
                      <a:pt x="402" y="38"/>
                      <a:pt x="405" y="40"/>
                      <a:pt x="408" y="42"/>
                    </a:cubicBezTo>
                    <a:cubicBezTo>
                      <a:pt x="412" y="45"/>
                      <a:pt x="415" y="46"/>
                      <a:pt x="419" y="46"/>
                    </a:cubicBezTo>
                    <a:lnTo>
                      <a:pt x="428" y="48"/>
                    </a:lnTo>
                    <a:lnTo>
                      <a:pt x="440" y="62"/>
                    </a:lnTo>
                    <a:cubicBezTo>
                      <a:pt x="444" y="65"/>
                      <a:pt x="449" y="69"/>
                      <a:pt x="455" y="74"/>
                    </a:cubicBezTo>
                    <a:cubicBezTo>
                      <a:pt x="461" y="79"/>
                      <a:pt x="467" y="82"/>
                      <a:pt x="472" y="83"/>
                    </a:cubicBezTo>
                    <a:cubicBezTo>
                      <a:pt x="474" y="83"/>
                      <a:pt x="477" y="85"/>
                      <a:pt x="481" y="90"/>
                    </a:cubicBezTo>
                    <a:cubicBezTo>
                      <a:pt x="485" y="94"/>
                      <a:pt x="488" y="99"/>
                      <a:pt x="488" y="102"/>
                    </a:cubicBezTo>
                    <a:cubicBezTo>
                      <a:pt x="488" y="103"/>
                      <a:pt x="488" y="105"/>
                      <a:pt x="488" y="108"/>
                    </a:cubicBezTo>
                    <a:cubicBezTo>
                      <a:pt x="488" y="111"/>
                      <a:pt x="488" y="114"/>
                      <a:pt x="489" y="118"/>
                    </a:cubicBezTo>
                    <a:cubicBezTo>
                      <a:pt x="490" y="120"/>
                      <a:pt x="495" y="125"/>
                      <a:pt x="502" y="131"/>
                    </a:cubicBezTo>
                    <a:cubicBezTo>
                      <a:pt x="510" y="138"/>
                      <a:pt x="514" y="146"/>
                      <a:pt x="514" y="157"/>
                    </a:cubicBezTo>
                    <a:lnTo>
                      <a:pt x="514" y="162"/>
                    </a:lnTo>
                    <a:cubicBezTo>
                      <a:pt x="514" y="167"/>
                      <a:pt x="515" y="171"/>
                      <a:pt x="516" y="174"/>
                    </a:cubicBezTo>
                    <a:cubicBezTo>
                      <a:pt x="517" y="178"/>
                      <a:pt x="518" y="181"/>
                      <a:pt x="519" y="185"/>
                    </a:cubicBezTo>
                    <a:cubicBezTo>
                      <a:pt x="516" y="191"/>
                      <a:pt x="510" y="195"/>
                      <a:pt x="503" y="199"/>
                    </a:cubicBezTo>
                    <a:cubicBezTo>
                      <a:pt x="499" y="204"/>
                      <a:pt x="494" y="208"/>
                      <a:pt x="488" y="213"/>
                    </a:cubicBezTo>
                    <a:cubicBezTo>
                      <a:pt x="483" y="218"/>
                      <a:pt x="479" y="225"/>
                      <a:pt x="477" y="234"/>
                    </a:cubicBezTo>
                    <a:cubicBezTo>
                      <a:pt x="477" y="238"/>
                      <a:pt x="476" y="244"/>
                      <a:pt x="474" y="253"/>
                    </a:cubicBezTo>
                    <a:cubicBezTo>
                      <a:pt x="473" y="261"/>
                      <a:pt x="472" y="271"/>
                      <a:pt x="472" y="282"/>
                    </a:cubicBezTo>
                    <a:cubicBezTo>
                      <a:pt x="472" y="286"/>
                      <a:pt x="472" y="291"/>
                      <a:pt x="473" y="295"/>
                    </a:cubicBezTo>
                    <a:cubicBezTo>
                      <a:pt x="475" y="299"/>
                      <a:pt x="475" y="304"/>
                      <a:pt x="475" y="310"/>
                    </a:cubicBezTo>
                    <a:lnTo>
                      <a:pt x="475" y="317"/>
                    </a:lnTo>
                    <a:cubicBezTo>
                      <a:pt x="473" y="318"/>
                      <a:pt x="472" y="319"/>
                      <a:pt x="472" y="320"/>
                    </a:cubicBezTo>
                    <a:cubicBezTo>
                      <a:pt x="472" y="330"/>
                      <a:pt x="473" y="340"/>
                      <a:pt x="474" y="350"/>
                    </a:cubicBezTo>
                    <a:cubicBezTo>
                      <a:pt x="476" y="361"/>
                      <a:pt x="477" y="372"/>
                      <a:pt x="477" y="384"/>
                    </a:cubicBezTo>
                    <a:lnTo>
                      <a:pt x="475" y="387"/>
                    </a:lnTo>
                    <a:lnTo>
                      <a:pt x="475" y="389"/>
                    </a:lnTo>
                    <a:lnTo>
                      <a:pt x="477" y="403"/>
                    </a:lnTo>
                    <a:cubicBezTo>
                      <a:pt x="480" y="449"/>
                      <a:pt x="482" y="479"/>
                      <a:pt x="482" y="495"/>
                    </a:cubicBezTo>
                    <a:lnTo>
                      <a:pt x="482" y="507"/>
                    </a:lnTo>
                    <a:cubicBezTo>
                      <a:pt x="480" y="507"/>
                      <a:pt x="479" y="507"/>
                      <a:pt x="479" y="509"/>
                    </a:cubicBezTo>
                    <a:lnTo>
                      <a:pt x="479" y="512"/>
                    </a:lnTo>
                    <a:lnTo>
                      <a:pt x="482" y="523"/>
                    </a:lnTo>
                    <a:cubicBezTo>
                      <a:pt x="482" y="534"/>
                      <a:pt x="482" y="545"/>
                      <a:pt x="480" y="554"/>
                    </a:cubicBezTo>
                    <a:cubicBezTo>
                      <a:pt x="479" y="562"/>
                      <a:pt x="478" y="570"/>
                      <a:pt x="477" y="577"/>
                    </a:cubicBezTo>
                    <a:cubicBezTo>
                      <a:pt x="472" y="603"/>
                      <a:pt x="470" y="623"/>
                      <a:pt x="470" y="637"/>
                    </a:cubicBezTo>
                    <a:lnTo>
                      <a:pt x="470" y="641"/>
                    </a:lnTo>
                    <a:lnTo>
                      <a:pt x="470" y="644"/>
                    </a:lnTo>
                    <a:lnTo>
                      <a:pt x="470" y="660"/>
                    </a:lnTo>
                    <a:cubicBezTo>
                      <a:pt x="470" y="667"/>
                      <a:pt x="469" y="673"/>
                      <a:pt x="468" y="678"/>
                    </a:cubicBezTo>
                    <a:cubicBezTo>
                      <a:pt x="469" y="694"/>
                      <a:pt x="469" y="712"/>
                      <a:pt x="467" y="730"/>
                    </a:cubicBezTo>
                    <a:cubicBezTo>
                      <a:pt x="466" y="749"/>
                      <a:pt x="465" y="762"/>
                      <a:pt x="465" y="769"/>
                    </a:cubicBezTo>
                    <a:cubicBezTo>
                      <a:pt x="461" y="795"/>
                      <a:pt x="459" y="823"/>
                      <a:pt x="459" y="852"/>
                    </a:cubicBezTo>
                    <a:cubicBezTo>
                      <a:pt x="459" y="855"/>
                      <a:pt x="457" y="862"/>
                      <a:pt x="451" y="870"/>
                    </a:cubicBezTo>
                    <a:cubicBezTo>
                      <a:pt x="446" y="879"/>
                      <a:pt x="444" y="886"/>
                      <a:pt x="444" y="891"/>
                    </a:cubicBezTo>
                    <a:cubicBezTo>
                      <a:pt x="444" y="896"/>
                      <a:pt x="443" y="901"/>
                      <a:pt x="443" y="905"/>
                    </a:cubicBezTo>
                    <a:cubicBezTo>
                      <a:pt x="442" y="908"/>
                      <a:pt x="440" y="911"/>
                      <a:pt x="436" y="914"/>
                    </a:cubicBezTo>
                    <a:cubicBezTo>
                      <a:pt x="433" y="917"/>
                      <a:pt x="430" y="920"/>
                      <a:pt x="428" y="922"/>
                    </a:cubicBezTo>
                    <a:cubicBezTo>
                      <a:pt x="427" y="923"/>
                      <a:pt x="426" y="926"/>
                      <a:pt x="425" y="929"/>
                    </a:cubicBezTo>
                    <a:cubicBezTo>
                      <a:pt x="424" y="933"/>
                      <a:pt x="422" y="935"/>
                      <a:pt x="419" y="935"/>
                    </a:cubicBezTo>
                    <a:cubicBezTo>
                      <a:pt x="418" y="933"/>
                      <a:pt x="417" y="932"/>
                      <a:pt x="415" y="929"/>
                    </a:cubicBezTo>
                    <a:cubicBezTo>
                      <a:pt x="414" y="927"/>
                      <a:pt x="413" y="926"/>
                      <a:pt x="412" y="926"/>
                    </a:cubicBezTo>
                    <a:cubicBezTo>
                      <a:pt x="407" y="926"/>
                      <a:pt x="402" y="927"/>
                      <a:pt x="397" y="928"/>
                    </a:cubicBezTo>
                    <a:cubicBezTo>
                      <a:pt x="392" y="930"/>
                      <a:pt x="387" y="931"/>
                      <a:pt x="384" y="931"/>
                    </a:cubicBezTo>
                    <a:cubicBezTo>
                      <a:pt x="381" y="931"/>
                      <a:pt x="378" y="930"/>
                      <a:pt x="374" y="927"/>
                    </a:cubicBezTo>
                    <a:cubicBezTo>
                      <a:pt x="370" y="924"/>
                      <a:pt x="368" y="920"/>
                      <a:pt x="368" y="917"/>
                    </a:cubicBezTo>
                    <a:cubicBezTo>
                      <a:pt x="361" y="917"/>
                      <a:pt x="356" y="915"/>
                      <a:pt x="354" y="912"/>
                    </a:cubicBezTo>
                    <a:cubicBezTo>
                      <a:pt x="351" y="905"/>
                      <a:pt x="348" y="900"/>
                      <a:pt x="345" y="897"/>
                    </a:cubicBezTo>
                    <a:cubicBezTo>
                      <a:pt x="341" y="894"/>
                      <a:pt x="339" y="891"/>
                      <a:pt x="336" y="887"/>
                    </a:cubicBezTo>
                    <a:cubicBezTo>
                      <a:pt x="326" y="864"/>
                      <a:pt x="319" y="837"/>
                      <a:pt x="317" y="806"/>
                    </a:cubicBezTo>
                    <a:lnTo>
                      <a:pt x="313" y="804"/>
                    </a:lnTo>
                    <a:lnTo>
                      <a:pt x="306" y="803"/>
                    </a:lnTo>
                    <a:cubicBezTo>
                      <a:pt x="298" y="803"/>
                      <a:pt x="288" y="807"/>
                      <a:pt x="276" y="816"/>
                    </a:cubicBezTo>
                    <a:cubicBezTo>
                      <a:pt x="265" y="825"/>
                      <a:pt x="256" y="830"/>
                      <a:pt x="252" y="831"/>
                    </a:cubicBezTo>
                    <a:cubicBezTo>
                      <a:pt x="246" y="832"/>
                      <a:pt x="236" y="834"/>
                      <a:pt x="222" y="838"/>
                    </a:cubicBezTo>
                    <a:cubicBezTo>
                      <a:pt x="208" y="841"/>
                      <a:pt x="195" y="844"/>
                      <a:pt x="183" y="845"/>
                    </a:cubicBezTo>
                    <a:lnTo>
                      <a:pt x="171" y="845"/>
                    </a:lnTo>
                    <a:cubicBezTo>
                      <a:pt x="168" y="845"/>
                      <a:pt x="165" y="846"/>
                      <a:pt x="162" y="848"/>
                    </a:cubicBezTo>
                    <a:cubicBezTo>
                      <a:pt x="158" y="851"/>
                      <a:pt x="155" y="852"/>
                      <a:pt x="153" y="852"/>
                    </a:cubicBezTo>
                    <a:lnTo>
                      <a:pt x="109" y="852"/>
                    </a:lnTo>
                    <a:cubicBezTo>
                      <a:pt x="86" y="852"/>
                      <a:pt x="69" y="846"/>
                      <a:pt x="58" y="833"/>
                    </a:cubicBezTo>
                    <a:cubicBezTo>
                      <a:pt x="48" y="821"/>
                      <a:pt x="39" y="807"/>
                      <a:pt x="33" y="791"/>
                    </a:cubicBezTo>
                    <a:cubicBezTo>
                      <a:pt x="26" y="775"/>
                      <a:pt x="22" y="764"/>
                      <a:pt x="19" y="759"/>
                    </a:cubicBezTo>
                    <a:lnTo>
                      <a:pt x="21" y="759"/>
                    </a:lnTo>
                    <a:lnTo>
                      <a:pt x="35" y="764"/>
                    </a:lnTo>
                    <a:close/>
                    <a:moveTo>
                      <a:pt x="70" y="377"/>
                    </a:moveTo>
                    <a:cubicBezTo>
                      <a:pt x="70" y="383"/>
                      <a:pt x="72" y="392"/>
                      <a:pt x="75" y="405"/>
                    </a:cubicBezTo>
                    <a:cubicBezTo>
                      <a:pt x="78" y="418"/>
                      <a:pt x="79" y="428"/>
                      <a:pt x="79" y="436"/>
                    </a:cubicBezTo>
                    <a:cubicBezTo>
                      <a:pt x="79" y="441"/>
                      <a:pt x="78" y="446"/>
                      <a:pt x="76" y="452"/>
                    </a:cubicBezTo>
                    <a:lnTo>
                      <a:pt x="79" y="537"/>
                    </a:lnTo>
                    <a:lnTo>
                      <a:pt x="79" y="542"/>
                    </a:lnTo>
                    <a:lnTo>
                      <a:pt x="79" y="570"/>
                    </a:lnTo>
                    <a:lnTo>
                      <a:pt x="81" y="577"/>
                    </a:lnTo>
                    <a:cubicBezTo>
                      <a:pt x="84" y="576"/>
                      <a:pt x="88" y="574"/>
                      <a:pt x="92" y="570"/>
                    </a:cubicBezTo>
                    <a:cubicBezTo>
                      <a:pt x="108" y="554"/>
                      <a:pt x="131" y="538"/>
                      <a:pt x="162" y="523"/>
                    </a:cubicBezTo>
                    <a:cubicBezTo>
                      <a:pt x="164" y="522"/>
                      <a:pt x="167" y="517"/>
                      <a:pt x="172" y="510"/>
                    </a:cubicBezTo>
                    <a:cubicBezTo>
                      <a:pt x="176" y="502"/>
                      <a:pt x="180" y="498"/>
                      <a:pt x="185" y="498"/>
                    </a:cubicBezTo>
                    <a:lnTo>
                      <a:pt x="225" y="498"/>
                    </a:lnTo>
                    <a:cubicBezTo>
                      <a:pt x="228" y="499"/>
                      <a:pt x="230" y="500"/>
                      <a:pt x="231" y="502"/>
                    </a:cubicBezTo>
                    <a:cubicBezTo>
                      <a:pt x="233" y="503"/>
                      <a:pt x="236" y="503"/>
                      <a:pt x="239" y="503"/>
                    </a:cubicBezTo>
                    <a:lnTo>
                      <a:pt x="241" y="502"/>
                    </a:lnTo>
                    <a:cubicBezTo>
                      <a:pt x="252" y="502"/>
                      <a:pt x="268" y="505"/>
                      <a:pt x="290" y="513"/>
                    </a:cubicBezTo>
                    <a:cubicBezTo>
                      <a:pt x="311" y="521"/>
                      <a:pt x="324" y="528"/>
                      <a:pt x="329" y="535"/>
                    </a:cubicBezTo>
                    <a:lnTo>
                      <a:pt x="333" y="535"/>
                    </a:lnTo>
                    <a:cubicBezTo>
                      <a:pt x="334" y="530"/>
                      <a:pt x="335" y="522"/>
                      <a:pt x="335" y="509"/>
                    </a:cubicBezTo>
                    <a:cubicBezTo>
                      <a:pt x="336" y="496"/>
                      <a:pt x="337" y="483"/>
                      <a:pt x="340" y="470"/>
                    </a:cubicBezTo>
                    <a:cubicBezTo>
                      <a:pt x="337" y="458"/>
                      <a:pt x="337" y="449"/>
                      <a:pt x="340" y="444"/>
                    </a:cubicBezTo>
                    <a:cubicBezTo>
                      <a:pt x="342" y="429"/>
                      <a:pt x="343" y="418"/>
                      <a:pt x="343" y="410"/>
                    </a:cubicBezTo>
                    <a:cubicBezTo>
                      <a:pt x="343" y="391"/>
                      <a:pt x="341" y="373"/>
                      <a:pt x="338" y="354"/>
                    </a:cubicBezTo>
                    <a:cubicBezTo>
                      <a:pt x="337" y="348"/>
                      <a:pt x="336" y="341"/>
                      <a:pt x="334" y="332"/>
                    </a:cubicBezTo>
                    <a:cubicBezTo>
                      <a:pt x="333" y="323"/>
                      <a:pt x="333" y="313"/>
                      <a:pt x="333" y="301"/>
                    </a:cubicBezTo>
                    <a:lnTo>
                      <a:pt x="327" y="146"/>
                    </a:lnTo>
                    <a:cubicBezTo>
                      <a:pt x="327" y="120"/>
                      <a:pt x="324" y="100"/>
                      <a:pt x="319" y="84"/>
                    </a:cubicBezTo>
                    <a:cubicBezTo>
                      <a:pt x="313" y="69"/>
                      <a:pt x="299" y="62"/>
                      <a:pt x="276" y="62"/>
                    </a:cubicBezTo>
                    <a:cubicBezTo>
                      <a:pt x="268" y="63"/>
                      <a:pt x="257" y="66"/>
                      <a:pt x="242" y="70"/>
                    </a:cubicBezTo>
                    <a:cubicBezTo>
                      <a:pt x="227" y="75"/>
                      <a:pt x="218" y="79"/>
                      <a:pt x="215" y="83"/>
                    </a:cubicBezTo>
                    <a:lnTo>
                      <a:pt x="213" y="84"/>
                    </a:lnTo>
                    <a:cubicBezTo>
                      <a:pt x="192" y="109"/>
                      <a:pt x="180" y="123"/>
                      <a:pt x="178" y="127"/>
                    </a:cubicBezTo>
                    <a:lnTo>
                      <a:pt x="155" y="165"/>
                    </a:lnTo>
                    <a:cubicBezTo>
                      <a:pt x="147" y="175"/>
                      <a:pt x="135" y="186"/>
                      <a:pt x="120" y="199"/>
                    </a:cubicBezTo>
                    <a:cubicBezTo>
                      <a:pt x="116" y="202"/>
                      <a:pt x="112" y="209"/>
                      <a:pt x="108" y="219"/>
                    </a:cubicBezTo>
                    <a:cubicBezTo>
                      <a:pt x="104" y="229"/>
                      <a:pt x="102" y="237"/>
                      <a:pt x="102" y="243"/>
                    </a:cubicBezTo>
                    <a:cubicBezTo>
                      <a:pt x="102" y="250"/>
                      <a:pt x="98" y="265"/>
                      <a:pt x="90" y="287"/>
                    </a:cubicBezTo>
                    <a:cubicBezTo>
                      <a:pt x="80" y="306"/>
                      <a:pt x="76" y="321"/>
                      <a:pt x="76" y="333"/>
                    </a:cubicBezTo>
                    <a:lnTo>
                      <a:pt x="76" y="336"/>
                    </a:lnTo>
                    <a:lnTo>
                      <a:pt x="81" y="334"/>
                    </a:lnTo>
                    <a:cubicBezTo>
                      <a:pt x="84" y="334"/>
                      <a:pt x="87" y="336"/>
                      <a:pt x="90" y="341"/>
                    </a:cubicBezTo>
                    <a:cubicBezTo>
                      <a:pt x="92" y="345"/>
                      <a:pt x="94" y="347"/>
                      <a:pt x="97" y="347"/>
                    </a:cubicBezTo>
                    <a:cubicBezTo>
                      <a:pt x="103" y="347"/>
                      <a:pt x="111" y="342"/>
                      <a:pt x="123" y="334"/>
                    </a:cubicBezTo>
                    <a:cubicBezTo>
                      <a:pt x="135" y="325"/>
                      <a:pt x="143" y="319"/>
                      <a:pt x="146" y="317"/>
                    </a:cubicBezTo>
                    <a:cubicBezTo>
                      <a:pt x="166" y="299"/>
                      <a:pt x="180" y="290"/>
                      <a:pt x="187" y="290"/>
                    </a:cubicBezTo>
                    <a:lnTo>
                      <a:pt x="192" y="290"/>
                    </a:lnTo>
                    <a:lnTo>
                      <a:pt x="201" y="290"/>
                    </a:lnTo>
                    <a:cubicBezTo>
                      <a:pt x="204" y="287"/>
                      <a:pt x="207" y="285"/>
                      <a:pt x="209" y="285"/>
                    </a:cubicBezTo>
                    <a:cubicBezTo>
                      <a:pt x="215" y="286"/>
                      <a:pt x="229" y="288"/>
                      <a:pt x="249" y="290"/>
                    </a:cubicBezTo>
                    <a:cubicBezTo>
                      <a:pt x="270" y="291"/>
                      <a:pt x="286" y="296"/>
                      <a:pt x="299" y="304"/>
                    </a:cubicBezTo>
                    <a:cubicBezTo>
                      <a:pt x="312" y="311"/>
                      <a:pt x="319" y="323"/>
                      <a:pt x="319" y="338"/>
                    </a:cubicBezTo>
                    <a:cubicBezTo>
                      <a:pt x="319" y="340"/>
                      <a:pt x="316" y="344"/>
                      <a:pt x="311" y="350"/>
                    </a:cubicBezTo>
                    <a:cubicBezTo>
                      <a:pt x="305" y="356"/>
                      <a:pt x="302" y="362"/>
                      <a:pt x="301" y="368"/>
                    </a:cubicBezTo>
                    <a:cubicBezTo>
                      <a:pt x="300" y="371"/>
                      <a:pt x="292" y="376"/>
                      <a:pt x="277" y="381"/>
                    </a:cubicBezTo>
                    <a:cubicBezTo>
                      <a:pt x="263" y="386"/>
                      <a:pt x="254" y="390"/>
                      <a:pt x="252" y="392"/>
                    </a:cubicBezTo>
                    <a:cubicBezTo>
                      <a:pt x="248" y="396"/>
                      <a:pt x="244" y="398"/>
                      <a:pt x="240" y="399"/>
                    </a:cubicBezTo>
                    <a:cubicBezTo>
                      <a:pt x="236" y="399"/>
                      <a:pt x="232" y="401"/>
                      <a:pt x="229" y="405"/>
                    </a:cubicBezTo>
                    <a:cubicBezTo>
                      <a:pt x="211" y="422"/>
                      <a:pt x="197" y="431"/>
                      <a:pt x="185" y="431"/>
                    </a:cubicBezTo>
                    <a:cubicBezTo>
                      <a:pt x="185" y="429"/>
                      <a:pt x="184" y="428"/>
                      <a:pt x="181" y="428"/>
                    </a:cubicBezTo>
                    <a:cubicBezTo>
                      <a:pt x="179" y="430"/>
                      <a:pt x="176" y="431"/>
                      <a:pt x="173" y="432"/>
                    </a:cubicBezTo>
                    <a:cubicBezTo>
                      <a:pt x="170" y="433"/>
                      <a:pt x="168" y="434"/>
                      <a:pt x="167" y="435"/>
                    </a:cubicBezTo>
                    <a:cubicBezTo>
                      <a:pt x="166" y="434"/>
                      <a:pt x="163" y="433"/>
                      <a:pt x="157" y="433"/>
                    </a:cubicBezTo>
                    <a:cubicBezTo>
                      <a:pt x="153" y="433"/>
                      <a:pt x="148" y="435"/>
                      <a:pt x="141" y="438"/>
                    </a:cubicBezTo>
                    <a:cubicBezTo>
                      <a:pt x="134" y="442"/>
                      <a:pt x="128" y="444"/>
                      <a:pt x="123" y="444"/>
                    </a:cubicBezTo>
                    <a:cubicBezTo>
                      <a:pt x="121" y="444"/>
                      <a:pt x="120" y="441"/>
                      <a:pt x="120" y="436"/>
                    </a:cubicBezTo>
                    <a:lnTo>
                      <a:pt x="130" y="428"/>
                    </a:lnTo>
                    <a:lnTo>
                      <a:pt x="130" y="426"/>
                    </a:lnTo>
                    <a:cubicBezTo>
                      <a:pt x="119" y="426"/>
                      <a:pt x="104" y="416"/>
                      <a:pt x="86" y="396"/>
                    </a:cubicBezTo>
                    <a:cubicBezTo>
                      <a:pt x="84" y="394"/>
                      <a:pt x="82" y="389"/>
                      <a:pt x="79" y="383"/>
                    </a:cubicBezTo>
                    <a:cubicBezTo>
                      <a:pt x="77" y="376"/>
                      <a:pt x="74" y="372"/>
                      <a:pt x="70" y="370"/>
                    </a:cubicBezTo>
                    <a:lnTo>
                      <a:pt x="70" y="377"/>
                    </a:lnTo>
                    <a:close/>
                    <a:moveTo>
                      <a:pt x="329" y="574"/>
                    </a:moveTo>
                    <a:lnTo>
                      <a:pt x="326" y="574"/>
                    </a:lnTo>
                    <a:cubicBezTo>
                      <a:pt x="315" y="587"/>
                      <a:pt x="306" y="594"/>
                      <a:pt x="299" y="595"/>
                    </a:cubicBezTo>
                    <a:lnTo>
                      <a:pt x="278" y="598"/>
                    </a:lnTo>
                    <a:cubicBezTo>
                      <a:pt x="276" y="598"/>
                      <a:pt x="273" y="598"/>
                      <a:pt x="270" y="596"/>
                    </a:cubicBezTo>
                    <a:cubicBezTo>
                      <a:pt x="267" y="594"/>
                      <a:pt x="264" y="593"/>
                      <a:pt x="260" y="593"/>
                    </a:cubicBezTo>
                    <a:cubicBezTo>
                      <a:pt x="244" y="593"/>
                      <a:pt x="226" y="598"/>
                      <a:pt x="208" y="609"/>
                    </a:cubicBezTo>
                    <a:cubicBezTo>
                      <a:pt x="189" y="620"/>
                      <a:pt x="165" y="634"/>
                      <a:pt x="136" y="653"/>
                    </a:cubicBezTo>
                    <a:cubicBezTo>
                      <a:pt x="132" y="655"/>
                      <a:pt x="126" y="659"/>
                      <a:pt x="118" y="665"/>
                    </a:cubicBezTo>
                    <a:cubicBezTo>
                      <a:pt x="110" y="671"/>
                      <a:pt x="101" y="674"/>
                      <a:pt x="92" y="674"/>
                    </a:cubicBezTo>
                    <a:cubicBezTo>
                      <a:pt x="95" y="686"/>
                      <a:pt x="100" y="698"/>
                      <a:pt x="106" y="711"/>
                    </a:cubicBezTo>
                    <a:cubicBezTo>
                      <a:pt x="111" y="723"/>
                      <a:pt x="114" y="734"/>
                      <a:pt x="114" y="744"/>
                    </a:cubicBezTo>
                    <a:lnTo>
                      <a:pt x="114" y="748"/>
                    </a:lnTo>
                    <a:cubicBezTo>
                      <a:pt x="120" y="748"/>
                      <a:pt x="131" y="745"/>
                      <a:pt x="147" y="738"/>
                    </a:cubicBezTo>
                    <a:cubicBezTo>
                      <a:pt x="163" y="732"/>
                      <a:pt x="172" y="726"/>
                      <a:pt x="176" y="722"/>
                    </a:cubicBezTo>
                    <a:lnTo>
                      <a:pt x="197" y="690"/>
                    </a:lnTo>
                    <a:cubicBezTo>
                      <a:pt x="203" y="682"/>
                      <a:pt x="208" y="678"/>
                      <a:pt x="211" y="678"/>
                    </a:cubicBezTo>
                    <a:lnTo>
                      <a:pt x="224" y="685"/>
                    </a:lnTo>
                    <a:cubicBezTo>
                      <a:pt x="226" y="685"/>
                      <a:pt x="228" y="684"/>
                      <a:pt x="230" y="682"/>
                    </a:cubicBezTo>
                    <a:cubicBezTo>
                      <a:pt x="231" y="680"/>
                      <a:pt x="233" y="679"/>
                      <a:pt x="234" y="678"/>
                    </a:cubicBezTo>
                    <a:lnTo>
                      <a:pt x="238" y="678"/>
                    </a:lnTo>
                    <a:cubicBezTo>
                      <a:pt x="239" y="678"/>
                      <a:pt x="240" y="679"/>
                      <a:pt x="242" y="682"/>
                    </a:cubicBezTo>
                    <a:cubicBezTo>
                      <a:pt x="244" y="685"/>
                      <a:pt x="249" y="686"/>
                      <a:pt x="257" y="685"/>
                    </a:cubicBezTo>
                    <a:cubicBezTo>
                      <a:pt x="259" y="689"/>
                      <a:pt x="270" y="693"/>
                      <a:pt x="290" y="696"/>
                    </a:cubicBezTo>
                    <a:cubicBezTo>
                      <a:pt x="309" y="699"/>
                      <a:pt x="321" y="701"/>
                      <a:pt x="326" y="702"/>
                    </a:cubicBezTo>
                    <a:lnTo>
                      <a:pt x="326" y="700"/>
                    </a:lnTo>
                    <a:lnTo>
                      <a:pt x="329" y="586"/>
                    </a:lnTo>
                    <a:lnTo>
                      <a:pt x="329" y="583"/>
                    </a:lnTo>
                    <a:lnTo>
                      <a:pt x="329" y="574"/>
                    </a:lnTo>
                    <a:close/>
                    <a:moveTo>
                      <a:pt x="86" y="632"/>
                    </a:moveTo>
                    <a:cubicBezTo>
                      <a:pt x="86" y="646"/>
                      <a:pt x="88" y="659"/>
                      <a:pt x="92" y="672"/>
                    </a:cubicBezTo>
                    <a:cubicBezTo>
                      <a:pt x="92" y="669"/>
                      <a:pt x="95" y="665"/>
                      <a:pt x="103" y="661"/>
                    </a:cubicBezTo>
                    <a:cubicBezTo>
                      <a:pt x="111" y="657"/>
                      <a:pt x="114" y="653"/>
                      <a:pt x="114" y="649"/>
                    </a:cubicBezTo>
                    <a:lnTo>
                      <a:pt x="114" y="646"/>
                    </a:lnTo>
                    <a:cubicBezTo>
                      <a:pt x="112" y="646"/>
                      <a:pt x="108" y="644"/>
                      <a:pt x="101" y="639"/>
                    </a:cubicBezTo>
                    <a:cubicBezTo>
                      <a:pt x="95" y="634"/>
                      <a:pt x="90" y="632"/>
                      <a:pt x="86" y="632"/>
                    </a:cubicBezTo>
                    <a:close/>
                    <a:moveTo>
                      <a:pt x="259" y="681"/>
                    </a:moveTo>
                    <a:cubicBezTo>
                      <a:pt x="258" y="681"/>
                      <a:pt x="257" y="681"/>
                      <a:pt x="257" y="680"/>
                    </a:cubicBezTo>
                    <a:cubicBezTo>
                      <a:pt x="257" y="680"/>
                      <a:pt x="258" y="679"/>
                      <a:pt x="259" y="679"/>
                    </a:cubicBezTo>
                    <a:lnTo>
                      <a:pt x="259" y="681"/>
                    </a:lnTo>
                    <a:close/>
                  </a:path>
                </a:pathLst>
              </a:custGeom>
              <a:solidFill>
                <a:schemeClr val="tx2">
                  <a:lumMod val="90000"/>
                  <a:lumOff val="10000"/>
                </a:schemeClr>
              </a:solidFill>
              <a:effectLst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8800">
                  <a:solidFill>
                    <a:schemeClr val="tx2">
                      <a:lumMod val="90000"/>
                      <a:lumOff val="10000"/>
                    </a:schemeClr>
                  </a:solidFill>
                  <a:latin typeface="字魂武林江湖体" panose="00000500000000000000" charset="-122"/>
                  <a:ea typeface="字魂武林江湖体" panose="00000500000000000000" charset="-122"/>
                </a:endParaRPr>
              </a:p>
            </p:txBody>
          </p:sp>
        </p:grpSp>
        <p:pic>
          <p:nvPicPr>
            <p:cNvPr id="19" name="图片 18" descr="51miz-E746423-E46F72E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71" y="2059"/>
              <a:ext cx="1045" cy="2609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0824" y="2417"/>
              <a:ext cx="431" cy="21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字魂武林江湖体" panose="00000500000000000000" charset="-122"/>
                  <a:ea typeface="字魂武林江湖体" panose="00000500000000000000" charset="-122"/>
                </a:rPr>
                <a:t>作者：老舍</a:t>
              </a:r>
              <a:endParaRPr lang="zh-CN" altLang="en-US" sz="2000">
                <a:solidFill>
                  <a:schemeClr val="bg1"/>
                </a:solidFill>
                <a:latin typeface="字魂武林江湖体" panose="00000500000000000000" charset="-122"/>
                <a:ea typeface="字魂武林江湖体" panose="00000500000000000000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51miz-E811185-DD210322"/>
          <p:cNvPicPr>
            <a:picLocks noChangeAspect="1"/>
          </p:cNvPicPr>
          <p:nvPr userDrawn="1"/>
        </p:nvPicPr>
        <p:blipFill>
          <a:blip r:embed="rId6"/>
          <a:srcRect l="50303"/>
          <a:stretch>
            <a:fillRect/>
          </a:stretch>
        </p:blipFill>
        <p:spPr>
          <a:xfrm>
            <a:off x="9110980" y="0"/>
            <a:ext cx="2959735" cy="4074160"/>
          </a:xfrm>
          <a:prstGeom prst="rect">
            <a:avLst/>
          </a:prstGeom>
        </p:spPr>
      </p:pic>
      <p:pic>
        <p:nvPicPr>
          <p:cNvPr id="8" name="图片 7" descr="51miz-E811185-DD210322"/>
          <p:cNvPicPr>
            <a:picLocks noChangeAspect="1"/>
          </p:cNvPicPr>
          <p:nvPr userDrawn="1"/>
        </p:nvPicPr>
        <p:blipFill>
          <a:blip r:embed="rId6"/>
          <a:srcRect r="51761"/>
          <a:stretch>
            <a:fillRect/>
          </a:stretch>
        </p:blipFill>
        <p:spPr>
          <a:xfrm>
            <a:off x="0" y="1957705"/>
            <a:ext cx="2296795" cy="325755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9450"/>
            <a:ext cx="12192000" cy="363855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644525" y="744220"/>
            <a:ext cx="10902315" cy="5369560"/>
          </a:xfrm>
          <a:prstGeom prst="rect">
            <a:avLst/>
          </a:prstGeom>
          <a:solidFill>
            <a:srgbClr val="EEEEF0">
              <a:alpha val="95000"/>
            </a:srgb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51miz-E811185-DD210322"/>
          <p:cNvPicPr>
            <a:picLocks noChangeAspect="1"/>
          </p:cNvPicPr>
          <p:nvPr userDrawn="1"/>
        </p:nvPicPr>
        <p:blipFill>
          <a:blip r:embed="rId7"/>
          <a:srcRect r="51761"/>
          <a:stretch>
            <a:fillRect/>
          </a:stretch>
        </p:blipFill>
        <p:spPr>
          <a:xfrm>
            <a:off x="644525" y="744220"/>
            <a:ext cx="2296795" cy="3257550"/>
          </a:xfrm>
          <a:prstGeom prst="rect">
            <a:avLst/>
          </a:prstGeom>
        </p:spPr>
      </p:pic>
      <p:pic>
        <p:nvPicPr>
          <p:cNvPr id="9" name="图片 8" descr="51miz-E811185-DD210322"/>
          <p:cNvPicPr>
            <a:picLocks noChangeAspect="1"/>
          </p:cNvPicPr>
          <p:nvPr userDrawn="1"/>
        </p:nvPicPr>
        <p:blipFill>
          <a:blip r:embed="rId7"/>
          <a:srcRect l="50303"/>
          <a:stretch>
            <a:fillRect/>
          </a:stretch>
        </p:blipFill>
        <p:spPr>
          <a:xfrm rot="180000">
            <a:off x="8587105" y="652780"/>
            <a:ext cx="2959735" cy="407416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9450"/>
            <a:ext cx="12192000" cy="3638550"/>
          </a:xfrm>
          <a:prstGeom prst="rect">
            <a:avLst/>
          </a:prstGeom>
        </p:spPr>
      </p:pic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644525" y="744220"/>
            <a:ext cx="10902315" cy="5369560"/>
          </a:xfrm>
          <a:prstGeom prst="rect">
            <a:avLst/>
          </a:prstGeom>
          <a:solidFill>
            <a:srgbClr val="EEEEF0">
              <a:alpha val="95000"/>
            </a:srgb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51miz-E811185-DD210322"/>
          <p:cNvPicPr>
            <a:picLocks noChangeAspect="1"/>
          </p:cNvPicPr>
          <p:nvPr userDrawn="1"/>
        </p:nvPicPr>
        <p:blipFill>
          <a:blip r:embed="rId5"/>
          <a:srcRect r="51761"/>
          <a:stretch>
            <a:fillRect/>
          </a:stretch>
        </p:blipFill>
        <p:spPr>
          <a:xfrm>
            <a:off x="644525" y="683895"/>
            <a:ext cx="2296795" cy="325755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2.xml" /><Relationship Id="rId13" Type="http://schemas.openxmlformats.org/officeDocument/2006/relationships/tags" Target="../tags/tag53.xml" /><Relationship Id="rId14" Type="http://schemas.openxmlformats.org/officeDocument/2006/relationships/tags" Target="../tags/tag54.xml" /><Relationship Id="rId15" Type="http://schemas.openxmlformats.org/officeDocument/2006/relationships/tags" Target="../tags/tag55.xml" /><Relationship Id="rId16" Type="http://schemas.openxmlformats.org/officeDocument/2006/relationships/tags" Target="../tags/tag56.xml" /><Relationship Id="rId17" Type="http://schemas.openxmlformats.org/officeDocument/2006/relationships/image" Target="../media/image1.jpeg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5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57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1073743875" descr="学科网 zxxk.com" title=""/>
          <p:cNvPicPr>
            <a:picLocks noChangeAspect="1"/>
          </p:cNvPicPr>
          <p:nvPr/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5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1.xml" TargetMode="Internal" /><Relationship Id="rId3" Type="http://schemas.openxmlformats.org/officeDocument/2006/relationships/slide" Target="slide12.xml" TargetMode="Internal" /><Relationship Id="rId4" Type="http://schemas.openxmlformats.org/officeDocument/2006/relationships/tags" Target="../tags/tag7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10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8.png" /><Relationship Id="rId3" Type="http://schemas.openxmlformats.org/officeDocument/2006/relationships/tags" Target="../tags/tag78.xml" /><Relationship Id="rId4" Type="http://schemas.openxmlformats.org/officeDocument/2006/relationships/tags" Target="../tags/tag7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tags" Target="../tags/tag90.xml" /><Relationship Id="rId13" Type="http://schemas.openxmlformats.org/officeDocument/2006/relationships/tags" Target="../tags/tag91.xml" /><Relationship Id="rId14" Type="http://schemas.openxmlformats.org/officeDocument/2006/relationships/tags" Target="../tags/tag92.xml" /><Relationship Id="rId15" Type="http://schemas.openxmlformats.org/officeDocument/2006/relationships/tags" Target="../tags/tag93.xml" /><Relationship Id="rId16" Type="http://schemas.openxmlformats.org/officeDocument/2006/relationships/tags" Target="../tags/tag94.xml" /><Relationship Id="rId17" Type="http://schemas.openxmlformats.org/officeDocument/2006/relationships/tags" Target="../tags/tag95.xml" /><Relationship Id="rId2" Type="http://schemas.openxmlformats.org/officeDocument/2006/relationships/tags" Target="../tags/tag80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6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62.xml" /><Relationship Id="rId3" Type="http://schemas.openxmlformats.org/officeDocument/2006/relationships/tags" Target="../tags/tag6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74.xml" /><Relationship Id="rId11" Type="http://schemas.openxmlformats.org/officeDocument/2006/relationships/tags" Target="../tags/tag75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tags" Target="../tags/tag71.xml" /><Relationship Id="rId8" Type="http://schemas.openxmlformats.org/officeDocument/2006/relationships/tags" Target="../tags/tag72.xml" /><Relationship Id="rId9" Type="http://schemas.openxmlformats.org/officeDocument/2006/relationships/tags" Target="../tags/tag7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Relationship Id="rId3" Type="http://schemas.openxmlformats.org/officeDocument/2006/relationships/tags" Target="../tags/tag7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 title=""/>
          <p:cNvSpPr txBox="1"/>
          <p:nvPr/>
        </p:nvSpPr>
        <p:spPr>
          <a:xfrm>
            <a:off x="421640" y="0"/>
            <a:ext cx="340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6E000C"/>
                </a:solidFill>
                <a:latin typeface="楷体" panose="02010609060101010101" charset="-122"/>
                <a:ea typeface="楷体" panose="02010609060101010101" charset="-122"/>
              </a:rPr>
              <a:t>诵读课文</a:t>
            </a:r>
            <a:endParaRPr lang="zh-CN" altLang="en-US" sz="4000" b="1">
              <a:solidFill>
                <a:srgbClr val="6E000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2863215" y="1358265"/>
            <a:ext cx="741299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Font typeface="Wingdings" panose="05000000000000000000" charset="0"/>
              <a:buChar char="Ø"/>
            </a:pPr>
            <a:r>
              <a:rPr lang="zh-CN" altLang="en-US" sz="36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作者眼中的北平有哪些</a:t>
            </a:r>
            <a:r>
              <a:rPr lang="zh-CN" altLang="en-US" sz="36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  <a:hlinkClick r:id="rId2" action="ppaction://hlinksldjump"/>
              </a:rPr>
              <a:t>特点</a:t>
            </a:r>
            <a:r>
              <a:rPr lang="zh-CN" altLang="en-US" sz="36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？</a:t>
            </a:r>
            <a:endParaRPr lang="zh-CN" altLang="en-US" sz="36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buNone/>
            </a:pPr>
            <a:r>
              <a:rPr lang="zh-CN" altLang="en-US" sz="36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</a:t>
            </a:r>
            <a:endParaRPr lang="zh-CN" altLang="en-US" sz="36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buFont typeface="Wingdings" panose="05000000000000000000" charset="0"/>
              <a:buChar char="Ø"/>
            </a:pPr>
            <a:r>
              <a:rPr lang="zh-CN" altLang="en-US" sz="36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他是怎样来</a:t>
            </a:r>
            <a:r>
              <a:rPr lang="zh-CN" altLang="en-US" sz="36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  <a:hlinkClick r:id="rId3" action="ppaction://hlinksldjump"/>
              </a:rPr>
              <a:t>表现</a:t>
            </a:r>
            <a:r>
              <a:rPr lang="zh-CN" altLang="en-US" sz="36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这些特点的？</a:t>
            </a:r>
            <a:endParaRPr lang="zh-CN" altLang="en-US" sz="36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2863215" y="77470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【研读</a:t>
            </a:r>
            <a:r>
              <a:rPr lang="en-US" altLang="zh-CN" sz="3200" b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3200" b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</a:t>
            </a:r>
            <a:r>
              <a:rPr lang="en-US" altLang="zh-CN" sz="3200" b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lang="zh-CN" altLang="en-US" sz="3200" b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自然段】</a:t>
            </a:r>
            <a:endParaRPr lang="zh-CN" altLang="en-US" sz="3200" b="1">
              <a:solidFill>
                <a:srgbClr val="00206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2338" name="文本框 142337" title=""/>
          <p:cNvSpPr txBox="1"/>
          <p:nvPr/>
        </p:nvSpPr>
        <p:spPr>
          <a:xfrm>
            <a:off x="2030095" y="610235"/>
            <a:ext cx="8846185" cy="1280160"/>
          </a:xfrm>
          <a:prstGeom prst="rect">
            <a:avLst/>
          </a:prstGeom>
          <a:solidFill>
            <a:schemeClr val="bg1">
              <a:alpha val="54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charset="0"/>
              <a:buChar char="Ø"/>
            </a:pPr>
            <a:r>
              <a:rPr lang="zh-CN" altLang="en-US" sz="3200" b="1" noProof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作者描写了北平的哪些景物？</a:t>
            </a:r>
            <a:r>
              <a:rPr lang="zh-CN" altLang="en-US" sz="3200" b="1" noProof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2" action="ppaction://hlinksldjump"/>
              </a:rPr>
              <a:t>体现了北平的哪些特点呢？</a:t>
            </a:r>
            <a:r>
              <a:rPr lang="en-US" altLang="zh-CN" sz="3200" b="1" noProof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2" action="ppaction://hlinksldjump"/>
              </a:rPr>
              <a:t>  </a:t>
            </a:r>
            <a:br>
              <a:rPr lang="en-US" altLang="zh-CN" sz="3200" b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2" action="ppaction://hlinksldjump"/>
              </a:rPr>
            </a:br>
            <a:endParaRPr lang="en-US" altLang="zh-CN" sz="3200" b="1" noProof="1">
              <a:solidFill>
                <a:srgbClr val="002060"/>
              </a:solidFill>
              <a:effectLst>
                <a:outerShdw blurRad="38100" dist="38100" dir="2700000">
                  <a:srgbClr val="C0C0C0"/>
                </a:outerShdw>
              </a:effectLst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2339" name="文本框 142338" title=""/>
          <p:cNvSpPr txBox="1"/>
          <p:nvPr/>
        </p:nvSpPr>
        <p:spPr>
          <a:xfrm>
            <a:off x="594995" y="2034540"/>
            <a:ext cx="5756910" cy="1660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长者红酸枣的老城墙，积水滩，水中的小蝌蚪，苇叶上的嫩蜻蜓，温和的香片茶</a:t>
            </a:r>
            <a:br>
              <a:rPr lang="zh-CN" altLang="en-US" sz="2000"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</a:br>
            <a:endParaRPr lang="zh-CN" altLang="en-US" sz="2000"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42340" name="文本框 142339" title=""/>
          <p:cNvSpPr txBox="1"/>
          <p:nvPr/>
        </p:nvSpPr>
        <p:spPr>
          <a:xfrm>
            <a:off x="2177415" y="4756785"/>
            <a:ext cx="5544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墙院里的花草、蔬菜、水果。</a:t>
            </a:r>
            <a:endParaRPr lang="zh-CN" altLang="en-US" sz="2400" b="1">
              <a:effectLst/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2341" name="文本框 142340" title=""/>
          <p:cNvSpPr txBox="1"/>
          <p:nvPr/>
        </p:nvSpPr>
        <p:spPr>
          <a:xfrm>
            <a:off x="6824345" y="2130425"/>
            <a:ext cx="4575810" cy="98869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pPr lvl="0" indent="0" algn="l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既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复杂又有边际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动中有静，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使人快乐安静</a:t>
            </a:r>
            <a:endParaRPr lang="zh-CN" altLang="en-US" sz="2800" b="1">
              <a:effectLst/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2342" name="文本框 142341" title=""/>
          <p:cNvSpPr txBox="1"/>
          <p:nvPr/>
        </p:nvSpPr>
        <p:spPr>
          <a:xfrm>
            <a:off x="2103438" y="3839210"/>
            <a:ext cx="4248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北京胡同、四合院</a:t>
            </a:r>
            <a:endParaRPr lang="zh-CN" altLang="en-US" sz="2400" b="1">
              <a:effectLst/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2343" name="文本框 142342" title=""/>
          <p:cNvSpPr txBox="1"/>
          <p:nvPr/>
        </p:nvSpPr>
        <p:spPr>
          <a:xfrm>
            <a:off x="6824345" y="3461385"/>
            <a:ext cx="4245610" cy="95313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indent="0" algn="l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人为中显出自然，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布置匀调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，使人感到自由</a:t>
            </a:r>
            <a:endParaRPr lang="zh-CN" altLang="en-US" sz="2800" b="1">
              <a:effectLst/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2344" name="文本框 142343" title=""/>
          <p:cNvSpPr txBox="1"/>
          <p:nvPr/>
        </p:nvSpPr>
        <p:spPr>
          <a:xfrm>
            <a:off x="6824345" y="5519420"/>
            <a:ext cx="3763645" cy="73723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贴近生活，接近自然</a:t>
            </a:r>
            <a:endParaRPr lang="zh-CN" altLang="en-US" sz="2800" b="1">
              <a:effectLst/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4" name="直接连接符 3" title=""/>
          <p:cNvCxnSpPr/>
          <p:nvPr/>
        </p:nvCxnSpPr>
        <p:spPr>
          <a:xfrm>
            <a:off x="6623685" y="2130425"/>
            <a:ext cx="29845" cy="417957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 title=""/>
          <p:cNvSpPr txBox="1"/>
          <p:nvPr/>
        </p:nvSpPr>
        <p:spPr>
          <a:xfrm>
            <a:off x="2302828" y="5483860"/>
            <a:ext cx="4248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花多菜多果子多</a:t>
            </a:r>
            <a:endParaRPr lang="zh-CN" altLang="en-US" sz="2400" b="1">
              <a:effectLst/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6824345" y="4756785"/>
            <a:ext cx="1871980" cy="72707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pPr lvl="0" algn="l">
              <a:lnSpc>
                <a:spcPct val="15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物产丰富</a:t>
            </a:r>
            <a:endParaRPr lang="zh-CN" altLang="en-US" sz="2800" b="1">
              <a:effectLst/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421640" y="0"/>
            <a:ext cx="340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6E000C"/>
                </a:solidFill>
                <a:latin typeface="楷体" panose="02010609060101010101" charset="-122"/>
                <a:ea typeface="楷体" panose="02010609060101010101" charset="-122"/>
              </a:rPr>
              <a:t>诵读课文</a:t>
            </a:r>
            <a:endParaRPr lang="zh-CN" altLang="en-US" sz="4000" b="1">
              <a:solidFill>
                <a:srgbClr val="6E000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/>
      <p:bldP spid="142340" grpId="0"/>
      <p:bldP spid="142341" grpId="0" animBg="1"/>
      <p:bldP spid="142342" grpId="0"/>
      <p:bldP spid="142343" grpId="0" animBg="1"/>
      <p:bldP spid="142344" grpId="0" animBg="1"/>
      <p:bldP spid="9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4386" name="文本占位符 144385" title=""/>
          <p:cNvSpPr txBox="1">
            <a:spLocks noGrp="1"/>
          </p:cNvSpPr>
          <p:nvPr>
            <p:ph idx="1"/>
          </p:nvPr>
        </p:nvSpPr>
        <p:spPr>
          <a:xfrm>
            <a:off x="1981200" y="773430"/>
            <a:ext cx="7529195" cy="584835"/>
          </a:xfrm>
          <a:solidFill>
            <a:schemeClr val="bg1">
              <a:alpha val="6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3200" b="1" spc="0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作者主要通过什么手法表现这些特点的？</a:t>
            </a:r>
            <a:endParaRPr lang="zh-CN" altLang="en-US" sz="3200" b="1" spc="0">
              <a:solidFill>
                <a:srgbClr val="00206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4387" name="文本框 144386" title=""/>
          <p:cNvSpPr txBox="1"/>
          <p:nvPr/>
        </p:nvSpPr>
        <p:spPr>
          <a:xfrm>
            <a:off x="10077450" y="3121025"/>
            <a:ext cx="17272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4000" b="1">
                <a:solidFill>
                  <a:srgbClr val="C00000"/>
                </a:solidFill>
                <a:effectLst/>
                <a:latin typeface="汉仪歪歪体简" panose="00020600040101010101" charset="-122"/>
                <a:ea typeface="汉仪歪歪体简" panose="00020600040101010101" charset="-122"/>
                <a:cs typeface="微软雅黑" panose="020b0503020204020204" charset="-122"/>
                <a:sym typeface="+mn-ea"/>
              </a:rPr>
              <a:t>对比</a:t>
            </a:r>
            <a:endParaRPr lang="zh-CN" altLang="en-US" sz="4000" b="1">
              <a:solidFill>
                <a:srgbClr val="C00000"/>
              </a:solidFill>
              <a:effectLst/>
              <a:latin typeface="汉仪歪歪体简" panose="00020600040101010101" charset="-122"/>
              <a:ea typeface="汉仪歪歪体简" panose="0002060004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4388" name="文本框 144387" title=""/>
          <p:cNvSpPr txBox="1"/>
          <p:nvPr/>
        </p:nvSpPr>
        <p:spPr>
          <a:xfrm>
            <a:off x="1539240" y="1536065"/>
            <a:ext cx="8412480" cy="41846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 lvl="0" algn="l">
              <a:lnSpc>
                <a:spcPct val="20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巴黎太热闹、太旷</a:t>
            </a:r>
            <a:r>
              <a:rPr lang="en-US" altLang="zh-CN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北平有边际，动中有静</a:t>
            </a:r>
            <a:endParaRPr lang="zh-CN" altLang="en-US" sz="28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20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巴黎布置还差点儿</a:t>
            </a:r>
            <a:r>
              <a:rPr lang="en-US" altLang="zh-CN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北平布置匀调</a:t>
            </a:r>
            <a:endParaRPr lang="zh-CN" altLang="en-US" sz="28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20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美国包着纸的橘子</a:t>
            </a:r>
            <a:r>
              <a:rPr lang="en-US" altLang="zh-CN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北平带霜的玉李</a:t>
            </a:r>
            <a:endParaRPr lang="zh-CN" altLang="en-US" sz="28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20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伦敦成天冒烟的工厂</a:t>
            </a:r>
            <a:r>
              <a:rPr lang="en-US" altLang="zh-CN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北平紧连园林、菜圃与农村</a:t>
            </a:r>
            <a:endParaRPr lang="zh-CN" altLang="en-US" sz="28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421640" y="0"/>
            <a:ext cx="340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6E000C"/>
                </a:solidFill>
                <a:latin typeface="楷体" panose="02010609060101010101" charset="-122"/>
                <a:ea typeface="楷体" panose="02010609060101010101" charset="-122"/>
              </a:rPr>
              <a:t>诵读课文</a:t>
            </a:r>
            <a:endParaRPr lang="zh-CN" altLang="en-US" sz="4000" b="1">
              <a:solidFill>
                <a:srgbClr val="6E000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1313815" y="5861685"/>
            <a:ext cx="1048575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solidFill>
                  <a:srgbClr val="C00000"/>
                </a:solidFill>
                <a:highlight>
                  <a:srgbClr val="FFFF00"/>
                </a:highlight>
                <a:latin typeface="汉仪书魂体简" panose="02010600000101010101" charset="-122"/>
                <a:ea typeface="汉仪书魂体简" panose="02010600000101010101" charset="-122"/>
              </a:rPr>
              <a:t>通过对比更能体现对北平的偏爱</a:t>
            </a:r>
            <a:endParaRPr lang="zh-CN" altLang="en-US" sz="4400">
              <a:solidFill>
                <a:srgbClr val="C00000"/>
              </a:solidFill>
              <a:highlight>
                <a:srgbClr val="FFFF00"/>
              </a:highlight>
              <a:latin typeface="汉仪书魂体简" panose="02010600000101010101" charset="-122"/>
              <a:ea typeface="汉仪书魂体简" panose="02010600000101010101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/>
      <p:bldP spid="144388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 title=""/>
          <p:cNvSpPr txBox="1"/>
          <p:nvPr/>
        </p:nvSpPr>
        <p:spPr>
          <a:xfrm>
            <a:off x="421640" y="0"/>
            <a:ext cx="340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6E000C"/>
                </a:solidFill>
                <a:latin typeface="楷体" panose="02010609060101010101" charset="-122"/>
                <a:ea typeface="楷体" panose="02010609060101010101" charset="-122"/>
              </a:rPr>
              <a:t>诵读课文</a:t>
            </a:r>
            <a:endParaRPr lang="zh-CN" altLang="en-US" sz="4000" b="1">
              <a:solidFill>
                <a:srgbClr val="6E000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3614420" y="19113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【研读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3200" b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自然段】</a:t>
            </a:r>
            <a:endParaRPr lang="zh-CN" altLang="en-US" sz="3200" b="1">
              <a:solidFill>
                <a:srgbClr val="00206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5" name="直接连接符 4" title=""/>
          <p:cNvCxnSpPr/>
          <p:nvPr/>
        </p:nvCxnSpPr>
        <p:spPr>
          <a:xfrm>
            <a:off x="627380" y="2360295"/>
            <a:ext cx="10956925" cy="61595"/>
          </a:xfrm>
          <a:prstGeom prst="line">
            <a:avLst/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380" y="706755"/>
            <a:ext cx="11285220" cy="1310640"/>
          </a:xfrm>
          <a:prstGeom prst="rect">
            <a:avLst/>
          </a:prstGeom>
        </p:spPr>
      </p:pic>
      <p:sp>
        <p:nvSpPr>
          <p:cNvPr id="6" name="文本框 5" title=""/>
          <p:cNvSpPr txBox="1"/>
          <p:nvPr/>
        </p:nvSpPr>
        <p:spPr>
          <a:xfrm>
            <a:off x="1553210" y="1592580"/>
            <a:ext cx="121240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思源宋体 CN Light" charset="0"/>
              </a:rPr>
              <a:t>思考：老舍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思源宋体 CN Light" charset="0"/>
              </a:rPr>
              <a:t>为什么要落泪？为什么想念北平？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思源宋体 CN Light" charset="0"/>
            </a:endParaRPr>
          </a:p>
        </p:txBody>
      </p:sp>
      <p:sp>
        <p:nvSpPr>
          <p:cNvPr id="8" name="矩形 7" title=""/>
          <p:cNvSpPr/>
          <p:nvPr>
            <p:custDataLst>
              <p:tags r:id="rId3"/>
            </p:custDataLst>
          </p:nvPr>
        </p:nvSpPr>
        <p:spPr>
          <a:xfrm>
            <a:off x="554990" y="2764790"/>
            <a:ext cx="10937875" cy="2934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点题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：“想北平”因为老舍当时并不在北平，所以要“想”；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照应前文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：“我的每一个思念中有个北平”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③作为一名具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有强烈的民族忧患意识和爱国情怀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的知识分子，老舍思念家乡，担忧祖国的前途与命运。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(本文写于1936年，丧权辱国的《何梅协定》的签订，适应日本侵略需要的“冀察政务委员会”成立，表明华北危急，北京危急。)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7" name="AutoShape 3" title=""/>
          <p:cNvSpPr/>
          <p:nvPr>
            <p:custDataLst>
              <p:tags r:id="rId2"/>
            </p:custDataLst>
          </p:nvPr>
        </p:nvSpPr>
        <p:spPr>
          <a:xfrm>
            <a:off x="4281805" y="2350770"/>
            <a:ext cx="272415" cy="2230755"/>
          </a:xfrm>
          <a:prstGeom prst="leftBrace">
            <a:avLst>
              <a:gd name="adj1" fmla="val 52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1508" name="Text Box 4" title=""/>
          <p:cNvSpPr/>
          <p:nvPr>
            <p:custDataLst>
              <p:tags r:id="rId3"/>
            </p:custDataLst>
          </p:nvPr>
        </p:nvSpPr>
        <p:spPr>
          <a:xfrm>
            <a:off x="4643755" y="2152015"/>
            <a:ext cx="40468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ea typeface="黑体" panose="02010609060101010101" charset="-122"/>
              </a:rPr>
              <a:t>环境：安静温和</a:t>
            </a:r>
            <a:endParaRPr lang="zh-CN" altLang="en-US" sz="3600" b="1">
              <a:ea typeface="黑体" panose="02010609060101010101" charset="-122"/>
            </a:endParaRPr>
          </a:p>
        </p:txBody>
      </p:sp>
      <p:sp>
        <p:nvSpPr>
          <p:cNvPr id="21509" name="Text Box 5" title=""/>
          <p:cNvSpPr/>
          <p:nvPr>
            <p:custDataLst>
              <p:tags r:id="rId4"/>
            </p:custDataLst>
          </p:nvPr>
        </p:nvSpPr>
        <p:spPr>
          <a:xfrm>
            <a:off x="4657725" y="2969895"/>
            <a:ext cx="4422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None/>
            </a:pPr>
            <a:r>
              <a:rPr lang="zh-CN" altLang="en-US" sz="3600" b="1">
                <a:ea typeface="黑体" panose="02010609060101010101" charset="-122"/>
                <a:sym typeface="+mn-ea"/>
              </a:rPr>
              <a:t>布置：自然合理</a:t>
            </a:r>
            <a:endParaRPr lang="zh-CN" altLang="en-US" sz="3600" b="1">
              <a:ea typeface="黑体" panose="02010609060101010101" charset="-122"/>
              <a:sym typeface="+mn-ea"/>
            </a:endParaRPr>
          </a:p>
        </p:txBody>
      </p:sp>
      <p:sp>
        <p:nvSpPr>
          <p:cNvPr id="21510" name="Text Box 6" title=""/>
          <p:cNvSpPr/>
          <p:nvPr>
            <p:custDataLst>
              <p:tags r:id="rId5"/>
            </p:custDataLst>
          </p:nvPr>
        </p:nvSpPr>
        <p:spPr>
          <a:xfrm>
            <a:off x="4657725" y="4064635"/>
            <a:ext cx="44519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None/>
            </a:pPr>
            <a:r>
              <a:rPr lang="zh-CN" altLang="en-US" sz="3600" b="1">
                <a:ea typeface="黑体" panose="02010609060101010101" charset="-122"/>
                <a:sym typeface="+mn-ea"/>
              </a:rPr>
              <a:t>物产：接近自然</a:t>
            </a:r>
            <a:endParaRPr lang="zh-CN" altLang="en-US" sz="3600" b="1">
              <a:ea typeface="黑体" panose="02010609060101010101" charset="-122"/>
              <a:sym typeface="+mn-ea"/>
            </a:endParaRPr>
          </a:p>
        </p:txBody>
      </p:sp>
      <p:sp>
        <p:nvSpPr>
          <p:cNvPr id="21511" name="Text Box 7" title=""/>
          <p:cNvSpPr/>
          <p:nvPr>
            <p:custDataLst>
              <p:tags r:id="rId6"/>
            </p:custDataLst>
          </p:nvPr>
        </p:nvSpPr>
        <p:spPr>
          <a:xfrm>
            <a:off x="1619250" y="4581525"/>
            <a:ext cx="2016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800"/>
          </a:p>
        </p:txBody>
      </p:sp>
      <p:sp>
        <p:nvSpPr>
          <p:cNvPr id="21512" name="Text Box 8" title=""/>
          <p:cNvSpPr/>
          <p:nvPr>
            <p:custDataLst>
              <p:tags r:id="rId7"/>
            </p:custDataLst>
          </p:nvPr>
        </p:nvSpPr>
        <p:spPr>
          <a:xfrm>
            <a:off x="1763713" y="5892483"/>
            <a:ext cx="3311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ea typeface="黑体" panose="02010609060101010101" charset="-122"/>
              </a:rPr>
              <a:t>真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charset="-122"/>
              </a:rPr>
              <a:t>想念</a:t>
            </a:r>
            <a:r>
              <a:rPr lang="zh-CN" altLang="en-US" sz="3600" b="1">
                <a:ea typeface="黑体" panose="02010609060101010101" charset="-122"/>
              </a:rPr>
              <a:t>北平呀！</a:t>
            </a:r>
            <a:endParaRPr lang="zh-CN" altLang="en-US" sz="3600" b="1">
              <a:ea typeface="黑体" panose="02010609060101010101" charset="-122"/>
            </a:endParaRPr>
          </a:p>
        </p:txBody>
      </p:sp>
      <p:sp>
        <p:nvSpPr>
          <p:cNvPr id="21514" name="Text Box 10" title=""/>
          <p:cNvSpPr/>
          <p:nvPr>
            <p:custDataLst>
              <p:tags r:id="rId8"/>
            </p:custDataLst>
          </p:nvPr>
        </p:nvSpPr>
        <p:spPr>
          <a:xfrm>
            <a:off x="1440180" y="1429385"/>
            <a:ext cx="25908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ea typeface="黑体" panose="02010609060101010101" charset="-122"/>
              </a:rPr>
              <a:t>我真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charset="-122"/>
              </a:rPr>
              <a:t>爱</a:t>
            </a:r>
            <a:r>
              <a:rPr lang="zh-CN" altLang="en-US" sz="3600" b="1">
                <a:ea typeface="黑体" panose="02010609060101010101" charset="-122"/>
              </a:rPr>
              <a:t>北平</a:t>
            </a:r>
            <a:endParaRPr lang="zh-CN" altLang="en-US" sz="3600" b="1">
              <a:ea typeface="黑体" panose="02010609060101010101" charset="-122"/>
            </a:endParaRPr>
          </a:p>
        </p:txBody>
      </p:sp>
      <p:sp>
        <p:nvSpPr>
          <p:cNvPr id="20491" name="AutoShape 11" title=""/>
          <p:cNvSpPr/>
          <p:nvPr>
            <p:custDataLst>
              <p:tags r:id="rId9"/>
            </p:custDataLst>
          </p:nvPr>
        </p:nvSpPr>
        <p:spPr>
          <a:xfrm>
            <a:off x="2555875" y="2351405"/>
            <a:ext cx="576263" cy="5048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6E000C"/>
          </a:solidFill>
          <a:ln>
            <a:noFill/>
            <a:miter lim="800000"/>
          </a:ln>
          <a:effectLst/>
        </p:spPr>
        <p:txBody>
          <a:bodyPr vert="eaVert"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algn="l" eaLnBrk="1" hangingPunct="1">
              <a:buNone/>
            </a:pPr>
            <a:endParaRPr lang="zh-CN" altLang="en-US" sz="1800">
              <a:sym typeface="+mn-ea"/>
            </a:endParaRPr>
          </a:p>
        </p:txBody>
      </p:sp>
      <p:sp>
        <p:nvSpPr>
          <p:cNvPr id="20492" name="AutoShape 12" title=""/>
          <p:cNvSpPr/>
          <p:nvPr>
            <p:custDataLst>
              <p:tags r:id="rId10"/>
            </p:custDataLst>
          </p:nvPr>
        </p:nvSpPr>
        <p:spPr>
          <a:xfrm>
            <a:off x="2555875" y="5100638"/>
            <a:ext cx="576263" cy="5048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6E000C"/>
          </a:solidFill>
          <a:ln>
            <a:noFill/>
            <a:miter lim="800000"/>
          </a:ln>
          <a:effectLst/>
        </p:spPr>
        <p:txBody>
          <a:bodyPr vert="eaVert"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1517" name="Text Box 13" title=""/>
          <p:cNvSpPr/>
          <p:nvPr>
            <p:custDataLst>
              <p:tags r:id="rId11"/>
            </p:custDataLst>
          </p:nvPr>
        </p:nvSpPr>
        <p:spPr>
          <a:xfrm>
            <a:off x="9080500" y="1843405"/>
            <a:ext cx="1106170" cy="43046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="1">
                <a:solidFill>
                  <a:srgbClr val="C00000"/>
                </a:solidFill>
                <a:latin typeface="方正字迹-四海行书简体" panose="02010600010101010101" charset="-122"/>
                <a:ea typeface="方正字迹-四海行书简体" panose="02010600010101010101" charset="-122"/>
              </a:rPr>
              <a:t>深爱和思念</a:t>
            </a:r>
            <a:endParaRPr lang="zh-CN" altLang="en-US" sz="6000" b="1">
              <a:solidFill>
                <a:srgbClr val="C00000"/>
              </a:solidFill>
              <a:latin typeface="方正字迹-四海行书简体" panose="02010600010101010101" charset="-122"/>
              <a:ea typeface="方正字迹-四海行书简体" panose="02010600010101010101" charset="-122"/>
            </a:endParaRPr>
          </a:p>
        </p:txBody>
      </p:sp>
      <p:sp>
        <p:nvSpPr>
          <p:cNvPr id="21518" name="Text Box 14" title=""/>
          <p:cNvSpPr/>
          <p:nvPr>
            <p:custDataLst>
              <p:tags r:id="rId12"/>
            </p:custDataLst>
          </p:nvPr>
        </p:nvSpPr>
        <p:spPr>
          <a:xfrm>
            <a:off x="6233795" y="446088"/>
            <a:ext cx="18716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书魂体简" panose="02010600000101010101" charset="-122"/>
                <a:ea typeface="汉仪书魂体简" panose="02010600000101010101" charset="-122"/>
              </a:rPr>
              <a:t>什么？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书魂体简" panose="02010600000101010101" charset="-122"/>
              <a:ea typeface="汉仪书魂体简" panose="02010600000101010101" charset="-122"/>
            </a:endParaRPr>
          </a:p>
        </p:txBody>
      </p:sp>
      <p:sp>
        <p:nvSpPr>
          <p:cNvPr id="21520" name="Text Box 17" title=""/>
          <p:cNvSpPr/>
          <p:nvPr>
            <p:custDataLst>
              <p:tags r:id="rId13"/>
            </p:custDataLst>
          </p:nvPr>
        </p:nvSpPr>
        <p:spPr>
          <a:xfrm>
            <a:off x="5190490" y="302895"/>
            <a:ext cx="897890" cy="10077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  <a:scene3d>
              <a:camera prst="obliqueTopRight"/>
              <a:lightRig rig="flat" dir="t"/>
            </a:scene3d>
            <a:sp3d prstMaterial="matte">
              <a:extrusionClr>
                <a:schemeClr val="tx2">
                  <a:lumMod val="90000"/>
                  <a:lumOff val="10000"/>
                </a:schemeClr>
              </a:extrusionClr>
              <a:contourClr>
                <a:schemeClr val="bg1"/>
              </a:contourClr>
            </a:sp3d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5400">
                <a:ln w="9764" cap="rnd" cmpd="sng">
                  <a:solidFill>
                    <a:srgbClr val="F6DE00"/>
                  </a:solidFill>
                  <a:prstDash val="solid"/>
                </a:ln>
                <a:solidFill>
                  <a:srgbClr val="ED6145"/>
                </a:solidFill>
                <a:effectLst>
                  <a:reflection blurRad="12017" stA="30000" endA="900" endPos="60000" dist="88900" dir="5400000" sy="-100000" algn="bl" rotWithShape="0"/>
                </a:effectLst>
                <a:latin typeface="汉仪超粗宋简" panose="02010600000101010101" charset="-122"/>
                <a:ea typeface="汉仪超粗宋简" panose="02010600000101010101" charset="-122"/>
              </a:rPr>
              <a:t>爱</a:t>
            </a:r>
            <a:endParaRPr lang="zh-CN" altLang="en-US" sz="5400">
              <a:ln w="9764" cap="rnd" cmpd="sng">
                <a:solidFill>
                  <a:srgbClr val="F6DE00"/>
                </a:solidFill>
                <a:prstDash val="solid"/>
              </a:ln>
              <a:solidFill>
                <a:srgbClr val="ED6145"/>
              </a:solidFill>
              <a:effectLst>
                <a:reflection blurRad="12017" stA="30000" endA="900" endPos="60000" dist="88900" dir="5400000" sy="-100000" algn="bl" rotWithShape="0"/>
              </a:effectLst>
              <a:latin typeface="汉仪超粗宋简" panose="02010600000101010101" charset="-122"/>
              <a:ea typeface="汉仪超粗宋简" panose="02010600000101010101" charset="-122"/>
            </a:endParaRPr>
          </a:p>
        </p:txBody>
      </p:sp>
      <p:sp>
        <p:nvSpPr>
          <p:cNvPr id="21521" name="Text Box 18" title=""/>
          <p:cNvSpPr/>
          <p:nvPr>
            <p:custDataLst>
              <p:tags r:id="rId14"/>
            </p:custDataLst>
          </p:nvPr>
        </p:nvSpPr>
        <p:spPr>
          <a:xfrm>
            <a:off x="4103053" y="1490980"/>
            <a:ext cx="2844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ea typeface="黑体" panose="02010609060101010101" charset="-122"/>
              </a:rPr>
              <a:t>，但说不出来。</a:t>
            </a:r>
            <a:endParaRPr lang="zh-CN" altLang="en-US" b="1">
              <a:ea typeface="黑体" panose="02010609060101010101" charset="-122"/>
            </a:endParaRPr>
          </a:p>
        </p:txBody>
      </p:sp>
      <p:sp>
        <p:nvSpPr>
          <p:cNvPr id="21522" name="Text Box 19" title=""/>
          <p:cNvSpPr/>
          <p:nvPr>
            <p:custDataLst>
              <p:tags r:id="rId15"/>
            </p:custDataLst>
          </p:nvPr>
        </p:nvSpPr>
        <p:spPr>
          <a:xfrm>
            <a:off x="7116763" y="1429385"/>
            <a:ext cx="2089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ea typeface="黑体" panose="02010609060101010101" charset="-122"/>
              </a:rPr>
              <a:t>（深、切）</a:t>
            </a:r>
            <a:endParaRPr lang="zh-CN" altLang="en-US" sz="36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1513" name="Text Box 9" title=""/>
          <p:cNvSpPr/>
          <p:nvPr>
            <p:custDataLst>
              <p:tags r:id="rId16"/>
            </p:custDataLst>
          </p:nvPr>
        </p:nvSpPr>
        <p:spPr>
          <a:xfrm>
            <a:off x="1082675" y="3066415"/>
            <a:ext cx="309562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b="1">
                <a:ea typeface="黑体" panose="02010609060101010101" charset="-122"/>
              </a:rPr>
              <a:t>北平的特点</a:t>
            </a:r>
            <a:endParaRPr lang="zh-CN" altLang="en-US" b="1">
              <a:ea typeface="黑体" panose="02010609060101010101" charset="-122"/>
            </a:endParaRPr>
          </a:p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b="1">
                <a:ea typeface="黑体" panose="02010609060101010101" charset="-122"/>
              </a:rPr>
              <a:t>（爱北平的理由）</a:t>
            </a:r>
            <a:endParaRPr lang="zh-CN" altLang="en-US" b="1">
              <a:ea typeface="黑体" panose="02010609060101010101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7"/>
            </p:custDataLst>
          </p:nvPr>
        </p:nvSpPr>
        <p:spPr>
          <a:xfrm>
            <a:off x="124460" y="186690"/>
            <a:ext cx="1106805" cy="2051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dist">
              <a:buClrTx/>
              <a:buSzTx/>
              <a:buFontTx/>
            </a:pPr>
            <a:r>
              <a:rPr lang="en-US" altLang="zh-CN" sz="4400" b="1">
                <a:solidFill>
                  <a:srgbClr val="6E000C"/>
                </a:solidFill>
                <a:effectLst>
                  <a:reflection blurRad="6350" stA="55000" endA="300" endPos="45500" dir="5400000" sy="-100000" algn="bl" rotWithShape="0"/>
                </a:effectLst>
                <a:latin typeface="思源宋体 CN Medium" panose="02020500000000000000" charset="-122"/>
                <a:ea typeface="思源宋体 CN Medium" panose="02020500000000000000" charset="-122"/>
                <a:sym typeface="+mn-ea"/>
              </a:rPr>
              <a:t>总结</a:t>
            </a:r>
            <a:endParaRPr lang="en-US" altLang="zh-CN" sz="4400" b="1">
              <a:solidFill>
                <a:srgbClr val="6E000C"/>
              </a:solidFill>
              <a:effectLst>
                <a:reflection blurRad="6350" stA="55000" endA="300" endPos="45500" dir="5400000" sy="-100000" algn="bl" rotWithShape="0"/>
              </a:effectLst>
              <a:latin typeface="思源宋体 CN Medium" panose="02020500000000000000" charset="-122"/>
              <a:ea typeface="思源宋体 CN Medium" panose="020205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  <p:bldP spid="21509" grpId="0" animBg="1"/>
      <p:bldP spid="21510" grpId="0" animBg="1"/>
      <p:bldP spid="21512" grpId="0" animBg="1"/>
      <p:bldP spid="21514" grpId="0" animBg="1"/>
      <p:bldP spid="20491" grpId="0" animBg="1"/>
      <p:bldP spid="20492" grpId="0" animBg="1"/>
      <p:bldP spid="21517" grpId="0" animBg="1"/>
      <p:bldP spid="21518" grpId="0" animBg="1"/>
      <p:bldP spid="21520" grpId="0" animBg="1"/>
      <p:bldP spid="21521" grpId="0" animBg="1"/>
      <p:bldP spid="21522" grpId="0" animBg="1"/>
      <p:bldP spid="215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 title=""/>
          <p:cNvSpPr/>
          <p:nvPr/>
        </p:nvSpPr>
        <p:spPr>
          <a:xfrm>
            <a:off x="814705" y="1007110"/>
            <a:ext cx="7867015" cy="5850890"/>
          </a:xfrm>
          <a:prstGeom prst="rect">
            <a:avLst/>
          </a:prstGeom>
          <a:noFill/>
          <a:ln>
            <a:solidFill>
              <a:srgbClr val="6E00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 title=""/>
          <p:cNvSpPr/>
          <p:nvPr/>
        </p:nvSpPr>
        <p:spPr>
          <a:xfrm>
            <a:off x="0" y="562610"/>
            <a:ext cx="3340100" cy="719455"/>
          </a:xfrm>
          <a:prstGeom prst="rect">
            <a:avLst/>
          </a:prstGeom>
          <a:solidFill>
            <a:srgbClr val="6E0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title=""/>
          <p:cNvSpPr txBox="1"/>
          <p:nvPr/>
        </p:nvSpPr>
        <p:spPr>
          <a:xfrm>
            <a:off x="964565" y="630555"/>
            <a:ext cx="1980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solidFill>
                  <a:schemeClr val="bg1"/>
                </a:solidFill>
                <a:latin typeface="思源宋体 CN Medium" panose="02020500000000000000" charset="-122"/>
                <a:ea typeface="思源宋体 CN Medium" panose="02020500000000000000" charset="-122"/>
              </a:rPr>
              <a:t>写作手法</a:t>
            </a:r>
            <a:endParaRPr lang="zh-CN" altLang="en-US" sz="3200" b="1">
              <a:solidFill>
                <a:schemeClr val="bg1"/>
              </a:solidFill>
              <a:latin typeface="思源宋体 CN Medium" panose="02020500000000000000" charset="-122"/>
              <a:ea typeface="思源宋体 CN Medium" panose="02020500000000000000" charset="-122"/>
            </a:endParaRPr>
          </a:p>
        </p:txBody>
      </p:sp>
      <p:sp>
        <p:nvSpPr>
          <p:cNvPr id="38917" name="Text Box 6" title=""/>
          <p:cNvSpPr/>
          <p:nvPr>
            <p:custDataLst>
              <p:tags r:id="rId2"/>
            </p:custDataLst>
          </p:nvPr>
        </p:nvSpPr>
        <p:spPr>
          <a:xfrm>
            <a:off x="964565" y="1501140"/>
            <a:ext cx="7812405" cy="5091430"/>
          </a:xfrm>
          <a:prstGeom prst="rect">
            <a:avLst/>
          </a:prstGeom>
          <a:noFill/>
          <a:ln w="9525">
            <a:noFill/>
          </a:ln>
        </p:spPr>
        <p:txBody>
          <a:bodyPr wrap="square" lIns="91425" tIns="45712" rIns="91425" bIns="45712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200" b="1">
                <a:solidFill>
                  <a:srgbClr val="0066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5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5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、北京韵味。</a:t>
            </a:r>
            <a:r>
              <a:rPr lang="zh-CN" altLang="en-US" sz="2500" b="1">
                <a:latin typeface="黑体" panose="02010609060101010101" charset="-122"/>
                <a:ea typeface="黑体" panose="02010609060101010101" charset="-122"/>
              </a:rPr>
              <a:t>他自幼生活在北京，熟悉北京。他注重从北京市民的语言中汲取有益营养，经过提炼，恰如其分地运用到作品中去。 </a:t>
            </a:r>
            <a:endParaRPr lang="zh-CN" altLang="en-US" sz="25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500" b="1">
                <a:solidFill>
                  <a:srgbClr val="0066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5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5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、通俗明白。</a:t>
            </a:r>
            <a:r>
              <a:rPr lang="zh-CN" altLang="en-US" sz="2500" b="1">
                <a:latin typeface="黑体" panose="02010609060101010101" charset="-122"/>
                <a:ea typeface="黑体" panose="02010609060101010101" charset="-122"/>
              </a:rPr>
              <a:t>他多次表述这种观点：</a:t>
            </a:r>
            <a:r>
              <a:rPr lang="zh-CN" altLang="en-US" sz="2500" b="1"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sz="2500" b="1">
                <a:latin typeface="黑体" panose="02010609060101010101" charset="-122"/>
                <a:ea typeface="黑体" panose="02010609060101010101" charset="-122"/>
              </a:rPr>
              <a:t>我不论写什么，我总希望能够信赖大白话；即使是说明比较高深一点的道理，我也不接二连三地用术语与名词。</a:t>
            </a:r>
            <a:r>
              <a:rPr lang="zh-CN" altLang="en-US" sz="2500" b="1"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lang="zh-CN" altLang="en-US" sz="2500" b="1">
                <a:latin typeface="黑体" panose="02010609060101010101" charset="-122"/>
                <a:ea typeface="黑体" panose="02010609060101010101" charset="-122"/>
              </a:rPr>
              <a:t> 老舍的</a:t>
            </a:r>
            <a:r>
              <a:rPr lang="zh-CN" altLang="en-US" sz="2500" b="1"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sz="2500" b="1">
                <a:latin typeface="黑体" panose="02010609060101010101" charset="-122"/>
                <a:ea typeface="黑体" panose="02010609060101010101" charset="-122"/>
              </a:rPr>
              <a:t>俗白</a:t>
            </a:r>
            <a:r>
              <a:rPr lang="zh-CN" altLang="en-US" sz="2500" b="1"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lang="zh-CN" altLang="en-US" sz="2500" b="1">
                <a:latin typeface="黑体" panose="02010609060101010101" charset="-122"/>
                <a:ea typeface="黑体" panose="02010609060101010101" charset="-122"/>
              </a:rPr>
              <a:t>并不是粗俗浅露，而是精练含蓄、耐人寻味。</a:t>
            </a:r>
            <a:endParaRPr lang="zh-CN" altLang="en-US" sz="25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5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5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、幽默诙谐。</a:t>
            </a:r>
            <a:r>
              <a:rPr lang="zh-CN" altLang="en-US" sz="2500" b="1">
                <a:latin typeface="黑体" panose="02010609060101010101" charset="-122"/>
                <a:ea typeface="黑体" panose="02010609060101010101" charset="-122"/>
              </a:rPr>
              <a:t>经常运用夸张、对比、比拟、讽喻、反语、谐音等修辞手法来构成幽默的情境。</a:t>
            </a:r>
            <a:endParaRPr lang="zh-CN" altLang="en-US" sz="25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5" name="文本占位符 33794" title=""/>
          <p:cNvSpPr>
            <a:spLocks noGrp="1"/>
          </p:cNvSpPr>
          <p:nvPr/>
        </p:nvSpPr>
        <p:spPr>
          <a:xfrm>
            <a:off x="1332230" y="619760"/>
            <a:ext cx="5315585" cy="357632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月夜寄舍弟    杜甫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戍鼓断人行，秋边一雁声。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露从今夜白，月是故乡明。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有弟皆分散，无家问死生。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寄书长不达，况乃未休兵。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0358" name="文本框 100357" title=""/>
          <p:cNvSpPr txBox="1"/>
          <p:nvPr/>
        </p:nvSpPr>
        <p:spPr>
          <a:xfrm>
            <a:off x="6319520" y="3143250"/>
            <a:ext cx="5070475" cy="258445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思乡之情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人在江湖，身在旅途，精神和心灵的归宿都永远指向生你养你的故土。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1003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5" name="文本占位符 33794" title=""/>
          <p:cNvSpPr>
            <a:spLocks noGrp="1"/>
          </p:cNvSpPr>
          <p:nvPr/>
        </p:nvSpPr>
        <p:spPr>
          <a:xfrm>
            <a:off x="2302510" y="1096645"/>
            <a:ext cx="8114665" cy="35763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9pPr>
          </a:lstStyle>
          <a:p>
            <a:pPr marL="0" indent="0" algn="l"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（1899－1966），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原名舒庆春，字舍予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现代著名作家、戏剧家、杰出的语言大师。因《龙须沟》而得名被誉为“人民艺术家”，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主要著作有：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长篇小说《猫城记》《骆驼祥子》《四世同堂》等，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戏剧《茶馆》《龙须沟》；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中短篇小说《月牙儿》《赶集》等。     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421640" y="0"/>
            <a:ext cx="340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6E000C"/>
                </a:solidFill>
                <a:latin typeface="楷体" panose="02010609060101010101" charset="-122"/>
                <a:ea typeface="楷体" panose="02010609060101010101" charset="-122"/>
              </a:rPr>
              <a:t>作者简介</a:t>
            </a:r>
            <a:endParaRPr lang="zh-CN" altLang="en-US" sz="4000" b="1">
              <a:solidFill>
                <a:srgbClr val="6E000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 title=""/>
          <p:cNvSpPr txBox="1"/>
          <p:nvPr/>
        </p:nvSpPr>
        <p:spPr>
          <a:xfrm>
            <a:off x="2209165" y="1910080"/>
            <a:ext cx="8596630" cy="3415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36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廿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七岁（niàn）       </a:t>
            </a:r>
            <a:r>
              <a:rPr lang="zh-CN" altLang="en-US" sz="36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黏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合（nián ）    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zh-CN" altLang="en-US" sz="36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什刹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海（shí chà）   </a:t>
            </a:r>
            <a:r>
              <a:rPr lang="zh-CN" altLang="en-US" sz="36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浸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 jìn ） 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zh-CN" altLang="en-US" sz="36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血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（xuè）            匀</a:t>
            </a:r>
            <a:r>
              <a:rPr lang="zh-CN" altLang="en-US" sz="36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调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（tiáo ）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喘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气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600" b="1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chuǎn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 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苇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叶（wěi）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菜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圃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（pǔ） 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800">
                <a:solidFill>
                  <a:schemeClr val="tx2">
                    <a:lumMod val="90000"/>
                    <a:lumOff val="10000"/>
                  </a:schemeClr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</a:t>
            </a:r>
            <a:endParaRPr lang="zh-CN" altLang="en-US" sz="2800">
              <a:solidFill>
                <a:schemeClr val="tx2">
                  <a:lumMod val="90000"/>
                  <a:lumOff val="10000"/>
                </a:schemeClr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  <a:sym typeface="+mn-ea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421640" y="0"/>
            <a:ext cx="340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6E000C"/>
                </a:solidFill>
                <a:latin typeface="楷体" panose="02010609060101010101" charset="-122"/>
                <a:ea typeface="楷体" panose="02010609060101010101" charset="-122"/>
              </a:rPr>
              <a:t>字词学习</a:t>
            </a:r>
            <a:endParaRPr lang="zh-CN" altLang="en-US" sz="4000" b="1">
              <a:solidFill>
                <a:srgbClr val="6E000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 title=""/>
          <p:cNvSpPr txBox="1"/>
          <p:nvPr/>
        </p:nvSpPr>
        <p:spPr>
          <a:xfrm>
            <a:off x="421640" y="0"/>
            <a:ext cx="340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6E000C"/>
                </a:solidFill>
                <a:latin typeface="楷体" panose="02010609060101010101" charset="-122"/>
                <a:ea typeface="楷体" panose="02010609060101010101" charset="-122"/>
              </a:rPr>
              <a:t>写作背景</a:t>
            </a:r>
            <a:endParaRPr lang="zh-CN" altLang="en-US" sz="4000" b="1">
              <a:solidFill>
                <a:srgbClr val="6E000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2"/>
            </p:custDataLst>
          </p:nvPr>
        </p:nvSpPr>
        <p:spPr>
          <a:xfrm>
            <a:off x="2377440" y="1193165"/>
            <a:ext cx="7673975" cy="61379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smtClean="0">
                <a:solidFill>
                  <a:sysClr val="windowText" lastClr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2800" b="1" smtClean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本文</a:t>
            </a:r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写于</a:t>
            </a:r>
            <a:r>
              <a:rPr lang="en-US" altLang="zh-CN" sz="2800" b="1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1936</a:t>
            </a:r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当时日本帝国主义已经加紧了对中国的侵略，丧权辱国的“何梅协定”的签订，适应日本侵略需要的“冀察政务委员会”的成立，种种迹象都说明山雨欲来、黑云压城，华北告急，北平告急。老舍作为一个热爱祖国、热爱北平的爱国知识分子，对家乡的思念之情，对国家前途命运的担忧之情，较平日更为浓烈。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endParaRPr lang="zh-CN" altLang="en-US" sz="2800" b="1" smtClean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596900" y="3573780"/>
            <a:ext cx="10780395" cy="946150"/>
          </a:xfrm>
          <a:prstGeom prst="rect">
            <a:avLst/>
          </a:prstGeom>
          <a:solidFill>
            <a:srgbClr val="6E0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 title=""/>
          <p:cNvSpPr/>
          <p:nvPr/>
        </p:nvSpPr>
        <p:spPr>
          <a:xfrm>
            <a:off x="812800" y="935355"/>
            <a:ext cx="10436860" cy="1201420"/>
          </a:xfrm>
          <a:prstGeom prst="rect">
            <a:avLst/>
          </a:prstGeom>
          <a:solidFill>
            <a:srgbClr val="6E000C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title=""/>
          <p:cNvSpPr txBox="1"/>
          <p:nvPr/>
        </p:nvSpPr>
        <p:spPr>
          <a:xfrm>
            <a:off x="979170" y="1115695"/>
            <a:ext cx="10112375" cy="737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思源宋体 CN Medium" panose="02020500000000000000" charset="-122"/>
                <a:ea typeface="思源宋体 CN Medium" panose="02020500000000000000" charset="-122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“想”字感情色彩强烈，表现了作者怎样的思想感情？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 title=""/>
          <p:cNvSpPr/>
          <p:nvPr/>
        </p:nvSpPr>
        <p:spPr>
          <a:xfrm>
            <a:off x="10024745" y="6662420"/>
            <a:ext cx="2167255" cy="195580"/>
          </a:xfrm>
          <a:prstGeom prst="rect">
            <a:avLst/>
          </a:prstGeom>
          <a:solidFill>
            <a:srgbClr val="6E0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4" title=""/>
          <p:cNvSpPr txBox="1"/>
          <p:nvPr/>
        </p:nvSpPr>
        <p:spPr>
          <a:xfrm>
            <a:off x="2693670" y="2493010"/>
            <a:ext cx="1503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汉仪大黑简" panose="02010600000101010101" charset="-122"/>
                <a:ea typeface="汉仪大黑简" panose="02010600000101010101" charset="-122"/>
              </a:rPr>
              <a:t>思乡</a:t>
            </a:r>
            <a:endParaRPr lang="zh-CN" altLang="en-US" sz="4000" smtClean="0">
              <a:solidFill>
                <a:srgbClr val="FF0000"/>
              </a:solidFill>
              <a:latin typeface="汉仪大黑简" panose="02010600000101010101" charset="-122"/>
              <a:ea typeface="汉仪大黑简" panose="02010600000101010101" charset="-122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2"/>
            </p:custDataLst>
          </p:nvPr>
        </p:nvSpPr>
        <p:spPr>
          <a:xfrm>
            <a:off x="895350" y="3677920"/>
            <a:ext cx="10112375" cy="737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buClrTx/>
              <a:buSzTx/>
              <a:buNone/>
            </a:pPr>
            <a:r>
              <a:rPr lang="zh-CN" altLang="en-US" sz="3200" b="1">
                <a:solidFill>
                  <a:schemeClr val="bg1"/>
                </a:solidFill>
                <a:latin typeface="思源宋体 CN Medium" panose="02020500000000000000" charset="-122"/>
                <a:ea typeface="思源宋体 CN Medium" panose="02020500000000000000" charset="-122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2.作者为什么不把“想”字改为“写”字？</a:t>
            </a:r>
            <a:endParaRPr lang="en-US" altLang="zh-CN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None/>
            </a:pPr>
            <a:endParaRPr lang="en-US" altLang="zh-CN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TextBox 5" title=""/>
          <p:cNvSpPr txBox="1"/>
          <p:nvPr>
            <p:custDataLst>
              <p:tags r:id="rId3"/>
            </p:custDataLst>
          </p:nvPr>
        </p:nvSpPr>
        <p:spPr>
          <a:xfrm>
            <a:off x="895350" y="4893945"/>
            <a:ext cx="104813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smtClean="0">
                <a:solidFill>
                  <a:srgbClr val="FF0000"/>
                </a:solidFill>
                <a:latin typeface="汉仪大黑简" panose="02010600000101010101" charset="-122"/>
                <a:ea typeface="汉仪大黑简" panose="02010600000101010101" charset="-122"/>
                <a:sym typeface="+mn-ea"/>
              </a:rPr>
              <a:t>  </a:t>
            </a:r>
            <a:r>
              <a:rPr lang="zh-CN" altLang="en-US" sz="3200" smtClean="0">
                <a:solidFill>
                  <a:srgbClr val="FF0000"/>
                </a:solidFill>
                <a:latin typeface="汉仪大黑简" panose="02010600000101010101" charset="-122"/>
                <a:ea typeface="汉仪大黑简" panose="02010600000101010101" charset="-122"/>
                <a:sym typeface="+mn-ea"/>
              </a:rPr>
              <a:t>“想”是主观描写北平，“写”是客观描写北平。作者不是实实在在地写北平的景象，而是写作者心目中的北平。</a:t>
            </a:r>
            <a:endParaRPr lang="zh-CN" altLang="en-US" sz="3200" smtClean="0">
              <a:solidFill>
                <a:srgbClr val="FF0000"/>
              </a:solidFill>
              <a:latin typeface="汉仪大黑简" panose="02010600000101010101" charset="-122"/>
              <a:ea typeface="汉仪大黑简" panose="02010600000101010101" charset="-122"/>
              <a:sym typeface="+mn-ea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421640" y="0"/>
            <a:ext cx="340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6E000C"/>
                </a:solidFill>
                <a:latin typeface="楷体" panose="02010609060101010101" charset="-122"/>
                <a:ea typeface="楷体" panose="02010609060101010101" charset="-122"/>
              </a:rPr>
              <a:t>解题</a:t>
            </a:r>
            <a:endParaRPr lang="zh-CN" altLang="en-US" sz="4000" b="1">
              <a:solidFill>
                <a:srgbClr val="6E000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823700" y="104521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 title=""/>
          <p:cNvSpPr txBox="1"/>
          <p:nvPr/>
        </p:nvSpPr>
        <p:spPr>
          <a:xfrm>
            <a:off x="421640" y="0"/>
            <a:ext cx="340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6E000C"/>
                </a:solidFill>
                <a:latin typeface="楷体" panose="02010609060101010101" charset="-122"/>
                <a:ea typeface="楷体" panose="02010609060101010101" charset="-122"/>
              </a:rPr>
              <a:t>划分结构</a:t>
            </a:r>
            <a:endParaRPr lang="zh-CN" altLang="en-US" sz="4000" b="1">
              <a:solidFill>
                <a:srgbClr val="6E000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 title=""/>
          <p:cNvSpPr/>
          <p:nvPr>
            <p:custDataLst>
              <p:tags r:id="rId2"/>
            </p:custDataLst>
          </p:nvPr>
        </p:nvSpPr>
        <p:spPr>
          <a:xfrm>
            <a:off x="6997628" y="1672296"/>
            <a:ext cx="2735580" cy="891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4000" b="1" smtClean="0">
                <a:solidFill>
                  <a:prstClr val="black"/>
                </a:solidFill>
                <a:latin typeface="明月松间照" panose="02010600010101010101" charset="-122"/>
                <a:ea typeface="明月松间照" panose="02010600010101010101" charset="-122"/>
              </a:rPr>
              <a:t>对北平的爱</a:t>
            </a:r>
            <a:endParaRPr lang="zh-CN" altLang="en-US" sz="4000" b="1" smtClean="0">
              <a:solidFill>
                <a:prstClr val="black"/>
              </a:solidFill>
              <a:latin typeface="明月松间照" panose="02010600010101010101" charset="-122"/>
              <a:ea typeface="明月松间照" panose="02010600010101010101" charset="-122"/>
            </a:endParaRPr>
          </a:p>
        </p:txBody>
      </p:sp>
      <p:sp>
        <p:nvSpPr>
          <p:cNvPr id="18" name="矩形 17" title=""/>
          <p:cNvSpPr/>
          <p:nvPr>
            <p:custDataLst>
              <p:tags r:id="rId3"/>
            </p:custDataLst>
          </p:nvPr>
        </p:nvSpPr>
        <p:spPr>
          <a:xfrm>
            <a:off x="1906270" y="1795780"/>
            <a:ext cx="35026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吉力行草" panose="02000500000000000000" charset="-122"/>
              </a:rPr>
              <a:t>爱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吉力行草" panose="02000500000000000000" charset="-122"/>
              </a:rPr>
              <a:t>北平（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吉力行草" panose="02000500000000000000" charset="-122"/>
              </a:rPr>
              <a:t>1-3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吉力行草" panose="02000500000000000000" charset="-122"/>
              </a:rPr>
              <a:t>）</a:t>
            </a:r>
            <a:endParaRPr lang="zh-CN" altLang="en-US" sz="36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吉力行草" panose="02000500000000000000" charset="-122"/>
            </a:endParaRPr>
          </a:p>
        </p:txBody>
      </p:sp>
      <p:sp>
        <p:nvSpPr>
          <p:cNvPr id="20" name="矩形 19" title=""/>
          <p:cNvSpPr/>
          <p:nvPr>
            <p:custDataLst>
              <p:tags r:id="rId4"/>
            </p:custDataLst>
          </p:nvPr>
        </p:nvSpPr>
        <p:spPr>
          <a:xfrm>
            <a:off x="2125345" y="4340225"/>
            <a:ext cx="301307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思源宋体 CN Light" charset="0"/>
              </a:rPr>
              <a:t>念北平（8）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思源宋体 CN Light" charset="0"/>
            </a:endParaRPr>
          </a:p>
        </p:txBody>
      </p:sp>
      <p:sp>
        <p:nvSpPr>
          <p:cNvPr id="50" name="矩形 49" title=""/>
          <p:cNvSpPr/>
          <p:nvPr>
            <p:custDataLst>
              <p:tags r:id="rId5"/>
            </p:custDataLst>
          </p:nvPr>
        </p:nvSpPr>
        <p:spPr>
          <a:xfrm>
            <a:off x="1970611" y="2906591"/>
            <a:ext cx="316992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思源宋体 CN Light" charset="0"/>
              </a:rPr>
              <a:t>赞北平（4-7）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思源宋体 CN Light" charset="0"/>
            </a:endParaRPr>
          </a:p>
        </p:txBody>
      </p:sp>
      <p:sp>
        <p:nvSpPr>
          <p:cNvPr id="51" name="矩形 50" title=""/>
          <p:cNvSpPr/>
          <p:nvPr>
            <p:custDataLst>
              <p:tags r:id="rId6"/>
            </p:custDataLst>
          </p:nvPr>
        </p:nvSpPr>
        <p:spPr>
          <a:xfrm>
            <a:off x="6487291" y="2790093"/>
            <a:ext cx="3756660" cy="891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4000" b="1" smtClean="0">
                <a:solidFill>
                  <a:prstClr val="black"/>
                </a:solidFill>
                <a:latin typeface="明月松间照" panose="02010600010101010101" charset="-122"/>
                <a:ea typeface="明月松间照" panose="02010600010101010101" charset="-122"/>
                <a:sym typeface="思源宋体 CN Light" charset="0"/>
              </a:rPr>
              <a:t>我的北平的特点</a:t>
            </a:r>
            <a:endParaRPr lang="zh-CN" altLang="en-US" sz="4000" b="1" smtClean="0">
              <a:solidFill>
                <a:prstClr val="black"/>
              </a:solidFill>
              <a:latin typeface="明月松间照" panose="02010600010101010101" charset="-122"/>
              <a:ea typeface="明月松间照" panose="02010600010101010101" charset="-122"/>
              <a:sym typeface="思源宋体 CN Light" charset="0"/>
            </a:endParaRPr>
          </a:p>
        </p:txBody>
      </p:sp>
      <p:sp>
        <p:nvSpPr>
          <p:cNvPr id="52" name="矩形 51" title=""/>
          <p:cNvSpPr/>
          <p:nvPr>
            <p:custDataLst>
              <p:tags r:id="rId7"/>
            </p:custDataLst>
          </p:nvPr>
        </p:nvSpPr>
        <p:spPr>
          <a:xfrm>
            <a:off x="6604000" y="4093845"/>
            <a:ext cx="5892800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4000" b="1" smtClean="0">
                <a:solidFill>
                  <a:prstClr val="black"/>
                </a:solidFill>
                <a:latin typeface="明月松间照" panose="02010600010101010101" charset="-122"/>
                <a:ea typeface="明月松间照" panose="02010600010101010101" charset="-122"/>
                <a:sym typeface="思源宋体 CN Light" charset="0"/>
              </a:rPr>
              <a:t>对北平的深情呼唤</a:t>
            </a:r>
            <a:endParaRPr lang="zh-CN" altLang="en-US" sz="4000" b="1" smtClean="0">
              <a:solidFill>
                <a:prstClr val="black"/>
              </a:solidFill>
              <a:latin typeface="明月松间照" panose="02010600010101010101" charset="-122"/>
              <a:ea typeface="明月松间照" panose="02010600010101010101" charset="-122"/>
              <a:sym typeface="思源宋体 CN Light" charset="0"/>
            </a:endParaRPr>
          </a:p>
        </p:txBody>
      </p:sp>
      <p:cxnSp>
        <p:nvCxnSpPr>
          <p:cNvPr id="65" name="直接连接符 64" title=""/>
          <p:cNvCxnSpPr/>
          <p:nvPr>
            <p:custDataLst>
              <p:tags r:id="rId8"/>
            </p:custDataLst>
          </p:nvPr>
        </p:nvCxnSpPr>
        <p:spPr>
          <a:xfrm flipV="1">
            <a:off x="5491775" y="2048987"/>
            <a:ext cx="759395" cy="1"/>
          </a:xfrm>
          <a:prstGeom prst="line">
            <a:avLst/>
          </a:prstGeom>
          <a:noFill/>
          <a:ln w="381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  <p:cxnSp>
        <p:nvCxnSpPr>
          <p:cNvPr id="67" name="直接连接符 66" title=""/>
          <p:cNvCxnSpPr/>
          <p:nvPr>
            <p:custDataLst>
              <p:tags r:id="rId9"/>
            </p:custDataLst>
          </p:nvPr>
        </p:nvCxnSpPr>
        <p:spPr>
          <a:xfrm flipV="1">
            <a:off x="5491353" y="3228682"/>
            <a:ext cx="759395" cy="1"/>
          </a:xfrm>
          <a:prstGeom prst="line">
            <a:avLst/>
          </a:prstGeom>
          <a:noFill/>
          <a:ln w="381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  <p:cxnSp>
        <p:nvCxnSpPr>
          <p:cNvPr id="68" name="直接连接符 67" title=""/>
          <p:cNvCxnSpPr/>
          <p:nvPr>
            <p:custDataLst>
              <p:tags r:id="rId10"/>
            </p:custDataLst>
          </p:nvPr>
        </p:nvCxnSpPr>
        <p:spPr>
          <a:xfrm flipV="1">
            <a:off x="5491746" y="4662639"/>
            <a:ext cx="759395" cy="1"/>
          </a:xfrm>
          <a:prstGeom prst="line">
            <a:avLst/>
          </a:prstGeom>
          <a:noFill/>
          <a:ln w="381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/>
      <p:bldP spid="50" grpId="0"/>
      <p:bldP spid="51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 title=""/>
          <p:cNvSpPr txBox="1"/>
          <p:nvPr/>
        </p:nvSpPr>
        <p:spPr>
          <a:xfrm>
            <a:off x="421640" y="0"/>
            <a:ext cx="340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6E000C"/>
                </a:solidFill>
                <a:latin typeface="楷体" panose="02010609060101010101" charset="-122"/>
                <a:ea typeface="楷体" panose="02010609060101010101" charset="-122"/>
              </a:rPr>
              <a:t>诵读课文</a:t>
            </a:r>
            <a:endParaRPr lang="zh-CN" altLang="en-US" sz="4000" b="1">
              <a:solidFill>
                <a:srgbClr val="6E000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2809875" y="915035"/>
            <a:ext cx="6096000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r>
              <a:rPr lang="zh-CN" altLang="en-US" sz="540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  <a:reflection blurRad="6350" stA="50000" endA="300" endPos="50000" dist="29997" dir="5400000" sy="-100000" algn="bl" rotWithShape="0"/>
                </a:effectLst>
                <a:latin typeface="汉仪超粗宋简" panose="02010600000101010101" charset="-122"/>
                <a:ea typeface="汉仪超粗宋简" panose="02010600000101010101" charset="-122"/>
                <a:cs typeface="汉仪超粗宋简" panose="02010600000101010101" charset="-122"/>
                <a:sym typeface="+mn-ea"/>
              </a:rPr>
              <a:t>本文的文眼是什么?</a:t>
            </a:r>
            <a:endParaRPr lang="zh-CN" altLang="en-US" sz="5400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  <a:reflection blurRad="6350" stA="50000" endA="300" endPos="50000" dist="29997" dir="5400000" sy="-100000" algn="bl" rotWithShape="0"/>
              </a:effectLst>
              <a:latin typeface="汉仪超粗宋简" panose="02010600000101010101" charset="-122"/>
              <a:ea typeface="汉仪超粗宋简" panose="02010600000101010101" charset="-122"/>
              <a:cs typeface="汉仪超粗宋简" panose="02010600000101010101" charset="-122"/>
              <a:sym typeface="+mn-ea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7615" y="2252345"/>
            <a:ext cx="8782050" cy="1114425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679450" y="4128770"/>
            <a:ext cx="10767695" cy="1928495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老舍先生曾在《住的梦》一文中说过: 秋天一定要住北平。天堂是什么样子，我不晓得，但是从我的生活经验去判断，北平之秋便是天堂。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4386" name="文本占位符 144385" title=""/>
          <p:cNvSpPr txBox="1">
            <a:spLocks noGrp="1"/>
          </p:cNvSpPr>
          <p:nvPr>
            <p:ph idx="1"/>
          </p:nvPr>
        </p:nvSpPr>
        <p:spPr>
          <a:xfrm>
            <a:off x="1981200" y="773430"/>
            <a:ext cx="7807325" cy="1077595"/>
          </a:xfrm>
          <a:solidFill>
            <a:schemeClr val="bg1">
              <a:alpha val="6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3200" b="1" spc="0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【研读1-3自然段】哪些话直接表现作者对北平的爱?</a:t>
            </a:r>
            <a:endParaRPr lang="zh-CN" altLang="en-US" sz="3200" b="1" spc="0">
              <a:solidFill>
                <a:srgbClr val="00206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421640" y="0"/>
            <a:ext cx="340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6E000C"/>
                </a:solidFill>
                <a:latin typeface="楷体" panose="02010609060101010101" charset="-122"/>
                <a:ea typeface="楷体" panose="02010609060101010101" charset="-122"/>
              </a:rPr>
              <a:t>诵读课文</a:t>
            </a:r>
            <a:endParaRPr lang="zh-CN" altLang="en-US" sz="4000" b="1">
              <a:solidFill>
                <a:srgbClr val="6E000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6611" name="矩形 196610" title=""/>
          <p:cNvSpPr/>
          <p:nvPr/>
        </p:nvSpPr>
        <p:spPr>
          <a:xfrm>
            <a:off x="1981200" y="2061845"/>
            <a:ext cx="8886825" cy="4667885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Dot"/>
          </a:ln>
        </p:spPr>
        <p:txBody>
          <a:bodyPr anchor="t">
            <a:no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defRPr>
            </a:lvl9pPr>
          </a:lstStyle>
          <a:p>
            <a:pPr marL="0" lvl="0" indent="0" algn="l">
              <a:lnSpc>
                <a:spcPct val="2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（第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1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自然段）“我的北平”；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l">
              <a:lnSpc>
                <a:spcPct val="2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（第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2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自然段）“我爱我的母亲……我之爱北平也近乎这个……我所爱的北平不是枝枝节节的一些什么，而是整个儿与我的心灵相粘合的一段历史，一大块地方。”等；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0" lvl="0" indent="0" algn="l">
              <a:lnSpc>
                <a:spcPct val="2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（第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3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自然段）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它是在我的血里，我的性格与脾气里有许多地方是这古城所赐给的。”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1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8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  <p:tag name="KSO_WM_DIAGRAM_VIRTUALLY_FRAME" val="{&quot;height&quot;:314.4231496062992,&quot;left&quot;:34.5,&quot;top&quot;:111.32685039370078,&quot;width&quot;:791.55}"/>
</p:tagLst>
</file>

<file path=ppt/tags/tag67.xml><?xml version="1.0" encoding="utf-8"?>
<p:tagLst xmlns:p="http://schemas.openxmlformats.org/presentationml/2006/main">
  <p:tag name="KSO_WM_BEAUTIFY_FLAG" val=""/>
  <p:tag name="KSO_WM_DIAGRAM_VIRTUALLY_FRAME" val="{&quot;height&quot;:314.4231496062992,&quot;left&quot;:34.5,&quot;top&quot;:111.32685039370078,&quot;width&quot;:791.55}"/>
</p:tagLst>
</file>

<file path=ppt/tags/tag68.xml><?xml version="1.0" encoding="utf-8"?>
<p:tagLst xmlns:p="http://schemas.openxmlformats.org/presentationml/2006/main">
  <p:tag name="KSO_WM_BEAUTIFY_FLAG" val=""/>
  <p:tag name="KSO_WM_DIAGRAM_VIRTUALLY_FRAME" val="{&quot;height&quot;:314.4231496062992,&quot;left&quot;:34.5,&quot;top&quot;:111.32685039370078,&quot;width&quot;:791.55}"/>
</p:tagLst>
</file>

<file path=ppt/tags/tag69.xml><?xml version="1.0" encoding="utf-8"?>
<p:tagLst xmlns:p="http://schemas.openxmlformats.org/presentationml/2006/main">
  <p:tag name="KSO_WM_BEAUTIFY_FLAG" val=""/>
  <p:tag name="KSO_WM_DIAGRAM_VIRTUALLY_FRAME" val="{&quot;height&quot;:314.4231496062992,&quot;left&quot;:34.5,&quot;top&quot;:111.32685039370078,&quot;width&quot;:791.55}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"/>
  <p:tag name="KSO_WM_DIAGRAM_VIRTUALLY_FRAME" val="{&quot;height&quot;:314.4231496062992,&quot;left&quot;:34.5,&quot;top&quot;:111.32685039370078,&quot;width&quot;:791.55}"/>
</p:tagLst>
</file>

<file path=ppt/tags/tag71.xml><?xml version="1.0" encoding="utf-8"?>
<p:tagLst xmlns:p="http://schemas.openxmlformats.org/presentationml/2006/main">
  <p:tag name="KSO_WM_BEAUTIFY_FLAG" val=""/>
  <p:tag name="KSO_WM_DIAGRAM_VIRTUALLY_FRAME" val="{&quot;height&quot;:314.4231496062992,&quot;left&quot;:34.5,&quot;top&quot;:111.32685039370078,&quot;width&quot;:791.55}"/>
</p:tagLst>
</file>

<file path=ppt/tags/tag72.xml><?xml version="1.0" encoding="utf-8"?>
<p:tagLst xmlns:p="http://schemas.openxmlformats.org/presentationml/2006/main">
  <p:tag name="KSO_WM_BEAUTIFY_FLAG" val=""/>
  <p:tag name="KSO_WM_DIAGRAM_VIRTUALLY_FRAME" val="{&quot;height&quot;:314.4231496062992,&quot;left&quot;:34.5,&quot;top&quot;:111.32685039370078,&quot;width&quot;:791.55}"/>
</p:tagLst>
</file>

<file path=ppt/tags/tag73.xml><?xml version="1.0" encoding="utf-8"?>
<p:tagLst xmlns:p="http://schemas.openxmlformats.org/presentationml/2006/main">
  <p:tag name="KSO_WM_BEAUTIFY_FLAG" val=""/>
  <p:tag name="KSO_WM_DIAGRAM_VIRTUALLY_FRAME" val="{&quot;height&quot;:314.4231496062992,&quot;left&quot;:34.5,&quot;top&quot;:111.32685039370078,&quot;width&quot;:791.55}"/>
</p:tagLst>
</file>

<file path=ppt/tags/tag74.xml><?xml version="1.0" encoding="utf-8"?>
<p:tagLst xmlns:p="http://schemas.openxmlformats.org/presentationml/2006/main">
  <p:tag name="KSO_WM_BEAUTIFY_FLAG" val=""/>
  <p:tag name="KSO_WM_DIAGRAM_VIRTUALLY_FRAME" val="{&quot;height&quot;:314.4231496062992,&quot;left&quot;:34.5,&quot;top&quot;:111.32685039370078,&quot;width&quot;:791.55}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zk3NTI0YzVhNTFkMzI1NmYyMjFmOWZlZWYyMTE2MmQifQ==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90</Paragraphs>
  <Slides>15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34">
      <vt:lpstr>Arial</vt:lpstr>
      <vt:lpstr>微软雅黑</vt:lpstr>
      <vt:lpstr>Wingdings</vt:lpstr>
      <vt:lpstr>字魂武林江湖体</vt:lpstr>
      <vt:lpstr>楷体</vt:lpstr>
      <vt:lpstr>黑体</vt:lpstr>
      <vt:lpstr>华康隶书体W7</vt:lpstr>
      <vt:lpstr>华文新魏</vt:lpstr>
      <vt:lpstr>思源宋体 CN Medium</vt:lpstr>
      <vt:lpstr>汉仪大黑简</vt:lpstr>
      <vt:lpstr>明月松间照</vt:lpstr>
      <vt:lpstr>吉力行草</vt:lpstr>
      <vt:lpstr>思源宋体 CN Light</vt:lpstr>
      <vt:lpstr>汉仪超粗宋简</vt:lpstr>
      <vt:lpstr>汉仪歪歪体简</vt:lpstr>
      <vt:lpstr>汉仪书魂体简</vt:lpstr>
      <vt:lpstr>方正字迹-四海行书简体</vt:lpstr>
      <vt:lpstr>Times New Roman</vt:lpstr>
      <vt:lpstr>WPS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2024-03-20T15:49:35.858</cp:lastPrinted>
  <dcterms:created xsi:type="dcterms:W3CDTF">2024-03-20T15:49:35Z</dcterms:created>
  <dcterms:modified xsi:type="dcterms:W3CDTF">2024-03-20T07:49:35Z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