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93035" y="3017520"/>
            <a:ext cx="6805295" cy="8229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9895" y="1081405"/>
            <a:ext cx="11332210" cy="469455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2745" y="1302385"/>
            <a:ext cx="11446510" cy="425259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7985" y="1775460"/>
            <a:ext cx="11416030" cy="330708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74775" y="1028065"/>
            <a:ext cx="9441815" cy="480123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74775" y="1016635"/>
            <a:ext cx="9441815" cy="4824095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20495" y="1604010"/>
            <a:ext cx="9350375" cy="364998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82395" y="1024255"/>
            <a:ext cx="9426575" cy="480885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4480" y="4690745"/>
            <a:ext cx="9392920" cy="123952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59535" y="1600200"/>
            <a:ext cx="9472295" cy="3657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65910" y="2210435"/>
            <a:ext cx="9493250" cy="113919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32585" y="4118610"/>
            <a:ext cx="9493250" cy="113919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02385" y="1016635"/>
            <a:ext cx="9586595" cy="482409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44980" y="1540510"/>
            <a:ext cx="9247505" cy="188722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44980" y="4087495"/>
            <a:ext cx="9247505" cy="188722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8465" y="1054735"/>
            <a:ext cx="11355070" cy="474789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57840" y="2076450"/>
            <a:ext cx="725805" cy="52514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5125" y="1588135"/>
            <a:ext cx="11461750" cy="368109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80065" y="1588135"/>
            <a:ext cx="725805" cy="52514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1795" y="494665"/>
            <a:ext cx="11408410" cy="586803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24185" y="494665"/>
            <a:ext cx="725805" cy="52514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3225" y="1050925"/>
            <a:ext cx="11385550" cy="475551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90530" y="1050925"/>
            <a:ext cx="725805" cy="52514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5605" y="1836420"/>
            <a:ext cx="11400790" cy="318516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57840" y="1779270"/>
            <a:ext cx="725805" cy="52514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3715" y="1680210"/>
            <a:ext cx="11164570" cy="349758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3695" y="1325245"/>
            <a:ext cx="11484610" cy="420687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7505" y="1847850"/>
            <a:ext cx="11476990" cy="31623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6" baseType="lpstr">
      <vt:lpstr>Arial</vt:lpstr>
      <vt:lpstr>宋体</vt:lpstr>
      <vt:lpstr>Wingdings</vt:lpstr>
      <vt:lpstr>微软雅黑</vt:lpstr>
      <vt:lpstr>Arial Unicode MS</vt:lpstr>
      <vt:lpstr>Calibri Light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Administrator</dc:creator>
  <cp:lastModifiedBy>远成工作室</cp:lastModifiedBy>
  <cp:revision>3</cp:revision>
  <dcterms:created xsi:type="dcterms:W3CDTF">2015-05-05T08:02:00Z</dcterms:created>
  <dcterms:modified xsi:type="dcterms:W3CDTF">2018-01-06T02:56:40Z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2052-10.1.0.7023</vt:lpwstr>
  </property>
</Properties>
</file>