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 id="2147483667" r:id="rId3"/>
    <p:sldMasterId id="2147483686" r:id="rId4"/>
  </p:sldMasterIdLst>
  <p:sldIdLst>
    <p:sldId id="327" r:id="rId5"/>
    <p:sldId id="359" r:id="rId6"/>
    <p:sldId id="362" r:id="rId7"/>
    <p:sldId id="330" r:id="rId8"/>
    <p:sldId id="334" r:id="rId9"/>
    <p:sldId id="335" r:id="rId10"/>
    <p:sldId id="337" r:id="rId11"/>
    <p:sldId id="340" r:id="rId12"/>
    <p:sldId id="341" r:id="rId13"/>
    <p:sldId id="342" r:id="rId14"/>
    <p:sldId id="346" r:id="rId15"/>
    <p:sldId id="363" r:id="rId16"/>
    <p:sldId id="347" r:id="rId17"/>
    <p:sldId id="350" r:id="rId18"/>
    <p:sldId id="351" r:id="rId19"/>
    <p:sldId id="352" r:id="rId20"/>
    <p:sldId id="353" r:id="rId21"/>
    <p:sldId id="354" r:id="rId22"/>
    <p:sldId id="355" r:id="rId23"/>
    <p:sldId id="358" r:id="rId24"/>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 id="1" name="幸全" initials="幸全" lastIdx="0" clrIdx="0"/>
  <p:cmAuthor id="3" name="fafa" initials="f" lastIdx="0" clrIdx="1"/>
  <p:cmAuthor id="4" name="王习习" initials="王"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1" d="100"/>
          <a:sy n="71" d="100"/>
        </p:scale>
        <p:origin x="-660" y="-96"/>
      </p:cViewPr>
      <p:guideLst>
        <p:guide orient="horz" pos="2170"/>
        <p:guide pos="3792"/>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tags" Target="tags/tag444.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slideMaster" Target="slideMasters/slideMaster2.xml" /><Relationship Id="rId4" Type="http://schemas.openxmlformats.org/officeDocument/2006/relationships/slideMaster" Target="slideMasters/slideMaster3.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1_pic_quater_right_up.png" TargetMode="External" /><Relationship Id="rId2" Type="http://schemas.openxmlformats.org/officeDocument/2006/relationships/image" Target="../media/image1.png"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 Id="rId9"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66.xml" /><Relationship Id="rId11"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61.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png" /><Relationship Id="rId6" Type="http://schemas.openxmlformats.org/officeDocument/2006/relationships/tags" Target="../tags/tag62.xml" /><Relationship Id="rId7" Type="http://schemas.openxmlformats.org/officeDocument/2006/relationships/tags" Target="../tags/tag63.xml" /><Relationship Id="rId8" Type="http://schemas.openxmlformats.org/officeDocument/2006/relationships/tags" Target="../tags/tag64.xml" /><Relationship Id="rId9" Type="http://schemas.openxmlformats.org/officeDocument/2006/relationships/tags" Target="../tags/tag65.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file:///C:\Users\1V994W2\Documents\Tencent%20Files\574576071\FileRecv\&#25340;&#35013;&#32032;&#26448;\&#20013;&#22269;&#39118;-64\\04\subject_holdright_159,183,97_0_lively_full_0.png" TargetMode="External" /><Relationship Id="rId10" Type="http://schemas.openxmlformats.org/officeDocument/2006/relationships/tags" Target="../tags/tag72.xml" /><Relationship Id="rId11" Type="http://schemas.openxmlformats.org/officeDocument/2006/relationships/tags" Target="../tags/tag73.xml" /><Relationship Id="rId12" Type="http://schemas.openxmlformats.org/officeDocument/2006/relationships/slideMaster" Target="../slideMasters/slideMaster1.xml" /><Relationship Id="rId2" Type="http://schemas.openxmlformats.org/officeDocument/2006/relationships/image" Target="../media/image4.png" /><Relationship Id="rId3" Type="http://schemas.openxmlformats.org/officeDocument/2006/relationships/tags" Target="../tags/tag67.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png" /><Relationship Id="rId6" Type="http://schemas.openxmlformats.org/officeDocument/2006/relationships/tags" Target="../tags/tag68.xml" /><Relationship Id="rId7" Type="http://schemas.openxmlformats.org/officeDocument/2006/relationships/tags" Target="../tags/tag69.xml" /><Relationship Id="rId8" Type="http://schemas.openxmlformats.org/officeDocument/2006/relationships/tags" Target="../tags/tag70.xml" /><Relationship Id="rId9" Type="http://schemas.openxmlformats.org/officeDocument/2006/relationships/tags" Target="../tags/tag7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79.xml" /><Relationship Id="rId11"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74.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png" /><Relationship Id="rId6" Type="http://schemas.openxmlformats.org/officeDocument/2006/relationships/tags" Target="../tags/tag75.xml" /><Relationship Id="rId7" Type="http://schemas.openxmlformats.org/officeDocument/2006/relationships/tags" Target="../tags/tag76.xml" /><Relationship Id="rId8" Type="http://schemas.openxmlformats.org/officeDocument/2006/relationships/tags" Target="../tags/tag77.xml" /><Relationship Id="rId9" Type="http://schemas.openxmlformats.org/officeDocument/2006/relationships/tags" Target="../tags/tag78.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0.xml" /><Relationship Id="rId10" Type="http://schemas.openxmlformats.org/officeDocument/2006/relationships/tags" Target="../tags/tag85.xml" /><Relationship Id="rId11" Type="http://schemas.openxmlformats.org/officeDocument/2006/relationships/tags" Target="../tags/tag86.xml" /><Relationship Id="rId12" Type="http://schemas.openxmlformats.org/officeDocument/2006/relationships/tags" Target="../tags/tag87.xml" /><Relationship Id="rId13" Type="http://schemas.openxmlformats.org/officeDocument/2006/relationships/slideMaster" Target="../slideMasters/slideMaster1.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81.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82.xml" /><Relationship Id="rId8" Type="http://schemas.openxmlformats.org/officeDocument/2006/relationships/tags" Target="../tags/tag83.xml" /><Relationship Id="rId9" Type="http://schemas.openxmlformats.org/officeDocument/2006/relationships/tags" Target="../tags/tag84.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8.xml" /><Relationship Id="rId10" Type="http://schemas.openxmlformats.org/officeDocument/2006/relationships/tags" Target="../tags/tag95.xml" /><Relationship Id="rId11" Type="http://schemas.openxmlformats.org/officeDocument/2006/relationships/slideMaster" Target="../slideMasters/slideMaster1.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tags" Target="../tags/tag91.xml" /><Relationship Id="rId7" Type="http://schemas.openxmlformats.org/officeDocument/2006/relationships/tags" Target="../tags/tag92.xml" /><Relationship Id="rId8" Type="http://schemas.openxmlformats.org/officeDocument/2006/relationships/tags" Target="../tags/tag93.xml" /><Relationship Id="rId9" Type="http://schemas.openxmlformats.org/officeDocument/2006/relationships/tags" Target="../tags/tag94.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6.xm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tags" Target="../tags/tag104.xml" /><Relationship Id="rId14" Type="http://schemas.openxmlformats.org/officeDocument/2006/relationships/slideMaster" Target="../slideMasters/slideMaster1.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97.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5.xml" /><Relationship Id="rId10" Type="http://schemas.openxmlformats.org/officeDocument/2006/relationships/tags" Target="../tags/tag110.xml" /><Relationship Id="rId11" Type="http://schemas.openxmlformats.org/officeDocument/2006/relationships/tags" Target="../tags/tag111.xml" /><Relationship Id="rId12" Type="http://schemas.openxmlformats.org/officeDocument/2006/relationships/tags" Target="../tags/tag112.xml" /><Relationship Id="rId13" Type="http://schemas.openxmlformats.org/officeDocument/2006/relationships/tags" Target="../tags/tag113.xml" /><Relationship Id="rId14" Type="http://schemas.openxmlformats.org/officeDocument/2006/relationships/slideMaster" Target="../slideMasters/slideMaster1.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106.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107.xml" /><Relationship Id="rId8" Type="http://schemas.openxmlformats.org/officeDocument/2006/relationships/tags" Target="../tags/tag108.xml" /><Relationship Id="rId9" Type="http://schemas.openxmlformats.org/officeDocument/2006/relationships/tags" Target="../tags/tag109.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4.xml" /><Relationship Id="rId10" Type="http://schemas.openxmlformats.org/officeDocument/2006/relationships/tags" Target="../tags/tag119.xml" /><Relationship Id="rId11" Type="http://schemas.openxmlformats.org/officeDocument/2006/relationships/tags" Target="../tags/tag120.xml" /><Relationship Id="rId12" Type="http://schemas.openxmlformats.org/officeDocument/2006/relationships/tags" Target="../tags/tag121.xml" /><Relationship Id="rId13" Type="http://schemas.openxmlformats.org/officeDocument/2006/relationships/tags" Target="../tags/tag122.xml" /><Relationship Id="rId14" Type="http://schemas.openxmlformats.org/officeDocument/2006/relationships/tags" Target="../tags/tag123.xml" /><Relationship Id="rId15" Type="http://schemas.openxmlformats.org/officeDocument/2006/relationships/tags" Target="../tags/tag124.xml" /><Relationship Id="rId16" Type="http://schemas.openxmlformats.org/officeDocument/2006/relationships/slideMaster" Target="../slideMasters/slideMaster1.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115.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116.xml" /><Relationship Id="rId8" Type="http://schemas.openxmlformats.org/officeDocument/2006/relationships/tags" Target="../tags/tag117.xml" /><Relationship Id="rId9" Type="http://schemas.openxmlformats.org/officeDocument/2006/relationships/tags" Target="../tags/tag118.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25.xml" /><Relationship Id="rId10" Type="http://schemas.openxmlformats.org/officeDocument/2006/relationships/tags" Target="../tags/tag130.xml" /><Relationship Id="rId11" Type="http://schemas.openxmlformats.org/officeDocument/2006/relationships/tags" Target="../tags/tag131.xml" /><Relationship Id="rId12" Type="http://schemas.openxmlformats.org/officeDocument/2006/relationships/tags" Target="../tags/tag132.xml" /><Relationship Id="rId13" Type="http://schemas.openxmlformats.org/officeDocument/2006/relationships/slideMaster" Target="../slideMasters/slideMaster1.xml" /><Relationship Id="rId2" Type="http://schemas.openxmlformats.org/officeDocument/2006/relationships/image" Target="file:///C:\Users\1V994W2\PycharmProjects\PPT_Background_Generation\pic_temp\0_pic_quater_right_down.png" TargetMode="External" /><Relationship Id="rId3" Type="http://schemas.openxmlformats.org/officeDocument/2006/relationships/image" Target="../media/image5.png" /><Relationship Id="rId4" Type="http://schemas.openxmlformats.org/officeDocument/2006/relationships/tags" Target="../tags/tag126.xml" /><Relationship Id="rId5" Type="http://schemas.openxmlformats.org/officeDocument/2006/relationships/image" Target="file:///C:\Users\1V994W2\PycharmProjects\PPT_Background_Generation\pic_temp\1_pic_quater_left_down.png" TargetMode="External" /><Relationship Id="rId6" Type="http://schemas.openxmlformats.org/officeDocument/2006/relationships/image" Target="../media/image6.png" /><Relationship Id="rId7" Type="http://schemas.openxmlformats.org/officeDocument/2006/relationships/tags" Target="../tags/tag127.xml" /><Relationship Id="rId8" Type="http://schemas.openxmlformats.org/officeDocument/2006/relationships/tags" Target="../tags/tag128.xml" /><Relationship Id="rId9" Type="http://schemas.openxmlformats.org/officeDocument/2006/relationships/tags" Target="../tags/tag129.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1_pic_quater_right_up.png" TargetMode="External" /><Relationship Id="rId2" Type="http://schemas.openxmlformats.org/officeDocument/2006/relationships/image" Target="../media/image1.png"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 Id="rId7" Type="http://schemas.openxmlformats.org/officeDocument/2006/relationships/tags" Target="../tags/tag143.xml" /><Relationship Id="rId8" Type="http://schemas.openxmlformats.org/officeDocument/2006/relationships/tags" Target="../tags/tag144.xml" /><Relationship Id="rId9"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12.xml" /><Relationship Id="rId11" Type="http://schemas.openxmlformats.org/officeDocument/2006/relationships/tags" Target="../tags/tag13.xml" /><Relationship Id="rId12"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7.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png" /><Relationship Id="rId6" Type="http://schemas.openxmlformats.org/officeDocument/2006/relationships/tags" Target="../tags/tag8.xml" /><Relationship Id="rId7" Type="http://schemas.openxmlformats.org/officeDocument/2006/relationships/tags" Target="../tags/tag9.xml" /><Relationship Id="rId8" Type="http://schemas.openxmlformats.org/officeDocument/2006/relationships/tags" Target="../tags/tag10.xml" /><Relationship Id="rId9" Type="http://schemas.openxmlformats.org/officeDocument/2006/relationships/tags" Target="../tags/tag1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150.xml" /><Relationship Id="rId11" Type="http://schemas.openxmlformats.org/officeDocument/2006/relationships/tags" Target="../tags/tag151.xml" /><Relationship Id="rId12"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145.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png" /><Relationship Id="rId6" Type="http://schemas.openxmlformats.org/officeDocument/2006/relationships/tags" Target="../tags/tag146.xml" /><Relationship Id="rId7" Type="http://schemas.openxmlformats.org/officeDocument/2006/relationships/tags" Target="../tags/tag147.xml" /><Relationship Id="rId8" Type="http://schemas.openxmlformats.org/officeDocument/2006/relationships/tags" Target="../tags/tag148.xml" /><Relationship Id="rId9" Type="http://schemas.openxmlformats.org/officeDocument/2006/relationships/tags" Target="../tags/tag149.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half_top.png" TargetMode="External" /><Relationship Id="rId2" Type="http://schemas.openxmlformats.org/officeDocument/2006/relationships/image" Target="../media/image3.png" /><Relationship Id="rId3" Type="http://schemas.openxmlformats.org/officeDocument/2006/relationships/tags" Target="../tags/tag152.xml" /><Relationship Id="rId4" Type="http://schemas.openxmlformats.org/officeDocument/2006/relationships/tags" Target="../tags/tag153.xml" /><Relationship Id="rId5" Type="http://schemas.openxmlformats.org/officeDocument/2006/relationships/tags" Target="../tags/tag154.xml" /><Relationship Id="rId6" Type="http://schemas.openxmlformats.org/officeDocument/2006/relationships/tags" Target="../tags/tag155.xml" /><Relationship Id="rId7" Type="http://schemas.openxmlformats.org/officeDocument/2006/relationships/tags" Target="../tags/tag156.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162.xml" /><Relationship Id="rId11" Type="http://schemas.openxmlformats.org/officeDocument/2006/relationships/tags" Target="../tags/tag163.xml" /><Relationship Id="rId12" Type="http://schemas.openxmlformats.org/officeDocument/2006/relationships/tags" Target="../tags/tag164.xml" /><Relationship Id="rId13"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157.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png" /><Relationship Id="rId6" Type="http://schemas.openxmlformats.org/officeDocument/2006/relationships/tags" Target="../tags/tag158.xml" /><Relationship Id="rId7" Type="http://schemas.openxmlformats.org/officeDocument/2006/relationships/tags" Target="../tags/tag159.xml" /><Relationship Id="rId8" Type="http://schemas.openxmlformats.org/officeDocument/2006/relationships/tags" Target="../tags/tag160.xml" /><Relationship Id="rId9" Type="http://schemas.openxmlformats.org/officeDocument/2006/relationships/tags" Target="../tags/tag161.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170.xml" /><Relationship Id="rId11" Type="http://schemas.openxmlformats.org/officeDocument/2006/relationships/tags" Target="../tags/tag171.xml" /><Relationship Id="rId12" Type="http://schemas.openxmlformats.org/officeDocument/2006/relationships/tags" Target="../tags/tag172.xml" /><Relationship Id="rId13" Type="http://schemas.openxmlformats.org/officeDocument/2006/relationships/tags" Target="../tags/tag173.xml" /><Relationship Id="rId14" Type="http://schemas.openxmlformats.org/officeDocument/2006/relationships/tags" Target="../tags/tag174.xml" /><Relationship Id="rId15"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165.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png" /><Relationship Id="rId6" Type="http://schemas.openxmlformats.org/officeDocument/2006/relationships/tags" Target="../tags/tag166.xml" /><Relationship Id="rId7" Type="http://schemas.openxmlformats.org/officeDocument/2006/relationships/tags" Target="../tags/tag167.xml" /><Relationship Id="rId8" Type="http://schemas.openxmlformats.org/officeDocument/2006/relationships/tags" Target="../tags/tag168.xml" /><Relationship Id="rId9" Type="http://schemas.openxmlformats.org/officeDocument/2006/relationships/tags" Target="../tags/tag169.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file:///C:\Users\1V994W2\Documents\Tencent%20Files\574576071\FileRecv\&#25340;&#35013;&#32032;&#26448;\&#20013;&#22269;&#39118;-64\\04\subject_holdright_159,183,97_0_lively_full_0.png" TargetMode="External" /><Relationship Id="rId2" Type="http://schemas.openxmlformats.org/officeDocument/2006/relationships/image" Target="../media/image4.png" /><Relationship Id="rId3" Type="http://schemas.openxmlformats.org/officeDocument/2006/relationships/tags" Target="../tags/tag175.xml" /><Relationship Id="rId4" Type="http://schemas.openxmlformats.org/officeDocument/2006/relationships/tags" Target="../tags/tag176.xml" /><Relationship Id="rId5" Type="http://schemas.openxmlformats.org/officeDocument/2006/relationships/tags" Target="../tags/tag177.xml" /><Relationship Id="rId6" Type="http://schemas.openxmlformats.org/officeDocument/2006/relationships/tags" Target="../tags/tag178.xml" /><Relationship Id="rId7" Type="http://schemas.openxmlformats.org/officeDocument/2006/relationships/tags" Target="../tags/tag179.xml" /><Relationship Id="rId8" Type="http://schemas.openxmlformats.org/officeDocument/2006/relationships/tags" Target="../tags/tag180.xml" /><Relationship Id="rId9"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81.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189.xml" /><Relationship Id="rId11" Type="http://schemas.openxmlformats.org/officeDocument/2006/relationships/tags" Target="../tags/tag190.xml" /><Relationship Id="rId12" Type="http://schemas.openxmlformats.org/officeDocument/2006/relationships/tags" Target="../tags/tag191.xml" /><Relationship Id="rId13"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184.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png" /><Relationship Id="rId6" Type="http://schemas.openxmlformats.org/officeDocument/2006/relationships/tags" Target="../tags/tag185.xml" /><Relationship Id="rId7" Type="http://schemas.openxmlformats.org/officeDocument/2006/relationships/tags" Target="../tags/tag186.xml" /><Relationship Id="rId8" Type="http://schemas.openxmlformats.org/officeDocument/2006/relationships/tags" Target="../tags/tag187.xml" /><Relationship Id="rId9" Type="http://schemas.openxmlformats.org/officeDocument/2006/relationships/tags" Target="../tags/tag188.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197.xml" /><Relationship Id="rId11" Type="http://schemas.openxmlformats.org/officeDocument/2006/relationships/tags" Target="../tags/tag198.xml" /><Relationship Id="rId12"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192.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png" /><Relationship Id="rId6" Type="http://schemas.openxmlformats.org/officeDocument/2006/relationships/tags" Target="../tags/tag193.xml" /><Relationship Id="rId7" Type="http://schemas.openxmlformats.org/officeDocument/2006/relationships/tags" Target="../tags/tag194.xml" /><Relationship Id="rId8" Type="http://schemas.openxmlformats.org/officeDocument/2006/relationships/tags" Target="../tags/tag195.xml" /><Relationship Id="rId9" Type="http://schemas.openxmlformats.org/officeDocument/2006/relationships/tags" Target="../tags/tag196.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204.xml" /><Relationship Id="rId11"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199.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png" /><Relationship Id="rId6" Type="http://schemas.openxmlformats.org/officeDocument/2006/relationships/tags" Target="../tags/tag200.xml" /><Relationship Id="rId7" Type="http://schemas.openxmlformats.org/officeDocument/2006/relationships/tags" Target="../tags/tag201.xml" /><Relationship Id="rId8" Type="http://schemas.openxmlformats.org/officeDocument/2006/relationships/tags" Target="../tags/tag202.xml" /><Relationship Id="rId9" Type="http://schemas.openxmlformats.org/officeDocument/2006/relationships/tags" Target="../tags/tag203.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file:///C:\Users\1V994W2\Documents\Tencent%20Files\574576071\FileRecv\&#25340;&#35013;&#32032;&#26448;\&#20013;&#22269;&#39118;-64\\04\subject_holdright_159,183,97_0_lively_full_0.png" TargetMode="External" /><Relationship Id="rId10" Type="http://schemas.openxmlformats.org/officeDocument/2006/relationships/tags" Target="../tags/tag210.xml" /><Relationship Id="rId11" Type="http://schemas.openxmlformats.org/officeDocument/2006/relationships/tags" Target="../tags/tag211.xml" /><Relationship Id="rId12" Type="http://schemas.openxmlformats.org/officeDocument/2006/relationships/slideMaster" Target="../slideMasters/slideMaster2.xml" /><Relationship Id="rId2" Type="http://schemas.openxmlformats.org/officeDocument/2006/relationships/image" Target="../media/image4.png" /><Relationship Id="rId3" Type="http://schemas.openxmlformats.org/officeDocument/2006/relationships/tags" Target="../tags/tag205.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png" /><Relationship Id="rId6" Type="http://schemas.openxmlformats.org/officeDocument/2006/relationships/tags" Target="../tags/tag206.xml" /><Relationship Id="rId7" Type="http://schemas.openxmlformats.org/officeDocument/2006/relationships/tags" Target="../tags/tag207.xml" /><Relationship Id="rId8" Type="http://schemas.openxmlformats.org/officeDocument/2006/relationships/tags" Target="../tags/tag208.xml" /><Relationship Id="rId9" Type="http://schemas.openxmlformats.org/officeDocument/2006/relationships/tags" Target="../tags/tag209.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half_top.png" TargetMode="External" /><Relationship Id="rId2" Type="http://schemas.openxmlformats.org/officeDocument/2006/relationships/image" Target="../media/image3.png" /><Relationship Id="rId3" Type="http://schemas.openxmlformats.org/officeDocument/2006/relationships/tags" Target="../tags/tag14.xml" /><Relationship Id="rId4" Type="http://schemas.openxmlformats.org/officeDocument/2006/relationships/tags" Target="../tags/tag15.xml" /><Relationship Id="rId5" Type="http://schemas.openxmlformats.org/officeDocument/2006/relationships/tags" Target="../tags/tag16.xml" /><Relationship Id="rId6" Type="http://schemas.openxmlformats.org/officeDocument/2006/relationships/tags" Target="../tags/tag17.xml" /><Relationship Id="rId7" Type="http://schemas.openxmlformats.org/officeDocument/2006/relationships/tags" Target="../tags/tag18.xml" /><Relationship Id="rId8"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217.xml" /><Relationship Id="rId11"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212.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png"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tags" Target="../tags/tag216.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218.xml" /><Relationship Id="rId10" Type="http://schemas.openxmlformats.org/officeDocument/2006/relationships/tags" Target="../tags/tag223.xml" /><Relationship Id="rId11" Type="http://schemas.openxmlformats.org/officeDocument/2006/relationships/tags" Target="../tags/tag224.xml" /><Relationship Id="rId12" Type="http://schemas.openxmlformats.org/officeDocument/2006/relationships/tags" Target="../tags/tag225.xml" /><Relationship Id="rId13"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219.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220.xml" /><Relationship Id="rId8" Type="http://schemas.openxmlformats.org/officeDocument/2006/relationships/tags" Target="../tags/tag221.xml" /><Relationship Id="rId9" Type="http://schemas.openxmlformats.org/officeDocument/2006/relationships/tags" Target="../tags/tag222.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26.xml" /><Relationship Id="rId10" Type="http://schemas.openxmlformats.org/officeDocument/2006/relationships/tags" Target="../tags/tag233.xml" /><Relationship Id="rId11"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tags" Target="../tags/tag230.xml" /><Relationship Id="rId8" Type="http://schemas.openxmlformats.org/officeDocument/2006/relationships/tags" Target="../tags/tag231.xml" /><Relationship Id="rId9" Type="http://schemas.openxmlformats.org/officeDocument/2006/relationships/tags" Target="../tags/tag232.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34.xml" /><Relationship Id="rId10" Type="http://schemas.openxmlformats.org/officeDocument/2006/relationships/tags" Target="../tags/tag239.xml" /><Relationship Id="rId11" Type="http://schemas.openxmlformats.org/officeDocument/2006/relationships/tags" Target="../tags/tag240.xml" /><Relationship Id="rId12" Type="http://schemas.openxmlformats.org/officeDocument/2006/relationships/tags" Target="../tags/tag241.xml" /><Relationship Id="rId13" Type="http://schemas.openxmlformats.org/officeDocument/2006/relationships/tags" Target="../tags/tag242.xml" /><Relationship Id="rId14"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235.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236.xml" /><Relationship Id="rId8" Type="http://schemas.openxmlformats.org/officeDocument/2006/relationships/tags" Target="../tags/tag237.xml" /><Relationship Id="rId9" Type="http://schemas.openxmlformats.org/officeDocument/2006/relationships/tags" Target="../tags/tag238.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43.xml" /><Relationship Id="rId10" Type="http://schemas.openxmlformats.org/officeDocument/2006/relationships/tags" Target="../tags/tag248.xml" /><Relationship Id="rId11" Type="http://schemas.openxmlformats.org/officeDocument/2006/relationships/tags" Target="../tags/tag249.xml" /><Relationship Id="rId12" Type="http://schemas.openxmlformats.org/officeDocument/2006/relationships/tags" Target="../tags/tag250.xml" /><Relationship Id="rId13" Type="http://schemas.openxmlformats.org/officeDocument/2006/relationships/tags" Target="../tags/tag251.xml" /><Relationship Id="rId14"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244.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245.xml" /><Relationship Id="rId8" Type="http://schemas.openxmlformats.org/officeDocument/2006/relationships/tags" Target="../tags/tag246.xml" /><Relationship Id="rId9" Type="http://schemas.openxmlformats.org/officeDocument/2006/relationships/tags" Target="../tags/tag247.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52.xml" /><Relationship Id="rId10" Type="http://schemas.openxmlformats.org/officeDocument/2006/relationships/tags" Target="../tags/tag257.xml" /><Relationship Id="rId11" Type="http://schemas.openxmlformats.org/officeDocument/2006/relationships/tags" Target="../tags/tag258.xml" /><Relationship Id="rId12" Type="http://schemas.openxmlformats.org/officeDocument/2006/relationships/tags" Target="../tags/tag259.xml" /><Relationship Id="rId13" Type="http://schemas.openxmlformats.org/officeDocument/2006/relationships/tags" Target="../tags/tag260.xml" /><Relationship Id="rId14" Type="http://schemas.openxmlformats.org/officeDocument/2006/relationships/tags" Target="../tags/tag261.xml" /><Relationship Id="rId15" Type="http://schemas.openxmlformats.org/officeDocument/2006/relationships/tags" Target="../tags/tag262.xml" /><Relationship Id="rId16"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253.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254.xml" /><Relationship Id="rId8" Type="http://schemas.openxmlformats.org/officeDocument/2006/relationships/tags" Target="../tags/tag255.xml" /><Relationship Id="rId9" Type="http://schemas.openxmlformats.org/officeDocument/2006/relationships/tags" Target="../tags/tag256.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63.xml" /><Relationship Id="rId10" Type="http://schemas.openxmlformats.org/officeDocument/2006/relationships/tags" Target="../tags/tag268.xml" /><Relationship Id="rId11" Type="http://schemas.openxmlformats.org/officeDocument/2006/relationships/tags" Target="../tags/tag269.xml" /><Relationship Id="rId12" Type="http://schemas.openxmlformats.org/officeDocument/2006/relationships/tags" Target="../tags/tag270.xml" /><Relationship Id="rId13"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right_down.png" TargetMode="External" /><Relationship Id="rId3" Type="http://schemas.openxmlformats.org/officeDocument/2006/relationships/image" Target="../media/image5.png" /><Relationship Id="rId4" Type="http://schemas.openxmlformats.org/officeDocument/2006/relationships/tags" Target="../tags/tag264.xml" /><Relationship Id="rId5" Type="http://schemas.openxmlformats.org/officeDocument/2006/relationships/image" Target="file:///C:\Users\1V994W2\PycharmProjects\PPT_Background_Generation\pic_temp\1_pic_quater_left_down.png" TargetMode="External" /><Relationship Id="rId6" Type="http://schemas.openxmlformats.org/officeDocument/2006/relationships/image" Target="../media/image6.png" /><Relationship Id="rId7" Type="http://schemas.openxmlformats.org/officeDocument/2006/relationships/tags" Target="../tags/tag265.xml" /><Relationship Id="rId8" Type="http://schemas.openxmlformats.org/officeDocument/2006/relationships/tags" Target="../tags/tag266.xml" /><Relationship Id="rId9" Type="http://schemas.openxmlformats.org/officeDocument/2006/relationships/tags" Target="../tags/tag267.xml" /></Relationships>
</file>

<file path=ppt/slideLayouts/_rels/slideLayout37.xml.rels>&#65279;<?xml version="1.0" encoding="utf-8" standalone="yes"?><Relationships xmlns="http://schemas.openxmlformats.org/package/2006/relationships"><Relationship Id="rId1" Type="http://schemas.openxmlformats.org/officeDocument/2006/relationships/image" Target="../media/image7.png" /><Relationship Id="rId10" Type="http://schemas.openxmlformats.org/officeDocument/2006/relationships/tags" Target="../tags/tag285.xml" /><Relationship Id="rId11" Type="http://schemas.openxmlformats.org/officeDocument/2006/relationships/slideMaster" Target="../slideMasters/slideMaster3.xml" /><Relationship Id="rId2" Type="http://schemas.openxmlformats.org/officeDocument/2006/relationships/tags" Target="../tags/tag277.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tags" Target="../tags/tag281.xml" /><Relationship Id="rId7" Type="http://schemas.openxmlformats.org/officeDocument/2006/relationships/tags" Target="../tags/tag282.xml" /><Relationship Id="rId8" Type="http://schemas.openxmlformats.org/officeDocument/2006/relationships/tags" Target="../tags/tag283.xml" /><Relationship Id="rId9" Type="http://schemas.openxmlformats.org/officeDocument/2006/relationships/tags" Target="../tags/tag284.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24.xml" /><Relationship Id="rId11" Type="http://schemas.openxmlformats.org/officeDocument/2006/relationships/tags" Target="../tags/tag25.xml" /><Relationship Id="rId12" Type="http://schemas.openxmlformats.org/officeDocument/2006/relationships/tags" Target="../tags/tag26.xml" /><Relationship Id="rId13"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19.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png" /><Relationship Id="rId6" Type="http://schemas.openxmlformats.org/officeDocument/2006/relationships/tags" Target="../tags/tag20.xml" /><Relationship Id="rId7" Type="http://schemas.openxmlformats.org/officeDocument/2006/relationships/tags" Target="../tags/tag21.xml" /><Relationship Id="rId8" Type="http://schemas.openxmlformats.org/officeDocument/2006/relationships/tags" Target="../tags/tag22.xml" /><Relationship Id="rId9" Type="http://schemas.openxmlformats.org/officeDocument/2006/relationships/tags" Target="../tags/tag23.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32.xml" /><Relationship Id="rId11" Type="http://schemas.openxmlformats.org/officeDocument/2006/relationships/tags" Target="../tags/tag33.xml" /><Relationship Id="rId12" Type="http://schemas.openxmlformats.org/officeDocument/2006/relationships/tags" Target="../tags/tag34.xml" /><Relationship Id="rId13" Type="http://schemas.openxmlformats.org/officeDocument/2006/relationships/tags" Target="../tags/tag35.xml" /><Relationship Id="rId14" Type="http://schemas.openxmlformats.org/officeDocument/2006/relationships/tags" Target="../tags/tag36.xml" /><Relationship Id="rId15"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27.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png" /><Relationship Id="rId6" Type="http://schemas.openxmlformats.org/officeDocument/2006/relationships/tags" Target="../tags/tag28.xml" /><Relationship Id="rId7" Type="http://schemas.openxmlformats.org/officeDocument/2006/relationships/tags" Target="../tags/tag29.xml" /><Relationship Id="rId8" Type="http://schemas.openxmlformats.org/officeDocument/2006/relationships/tags" Target="../tags/tag30.xml" /><Relationship Id="rId9" Type="http://schemas.openxmlformats.org/officeDocument/2006/relationships/tags" Target="../tags/tag3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file:///C:\Users\1V994W2\Documents\Tencent%20Files\574576071\FileRecv\&#25340;&#35013;&#32032;&#26448;\&#20013;&#22269;&#39118;-64\\04\subject_holdright_159,183,97_0_lively_full_0.png" TargetMode="External" /><Relationship Id="rId2" Type="http://schemas.openxmlformats.org/officeDocument/2006/relationships/image" Target="../media/image4.png"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tags" Target="../tags/tag40.xml" /><Relationship Id="rId7" Type="http://schemas.openxmlformats.org/officeDocument/2006/relationships/tags" Target="../tags/tag41.xml" /><Relationship Id="rId8" Type="http://schemas.openxmlformats.org/officeDocument/2006/relationships/tags" Target="../tags/tag42.xml" /><Relationship Id="rId9"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51.xml" /><Relationship Id="rId11" Type="http://schemas.openxmlformats.org/officeDocument/2006/relationships/tags" Target="../tags/tag52.xml" /><Relationship Id="rId12" Type="http://schemas.openxmlformats.org/officeDocument/2006/relationships/tags" Target="../tags/tag53.xml" /><Relationship Id="rId13"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46.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png" /><Relationship Id="rId6" Type="http://schemas.openxmlformats.org/officeDocument/2006/relationships/tags" Target="../tags/tag47.xml" /><Relationship Id="rId7" Type="http://schemas.openxmlformats.org/officeDocument/2006/relationships/tags" Target="../tags/tag48.xml" /><Relationship Id="rId8" Type="http://schemas.openxmlformats.org/officeDocument/2006/relationships/tags" Target="../tags/tag49.xml" /><Relationship Id="rId9" Type="http://schemas.openxmlformats.org/officeDocument/2006/relationships/tags" Target="../tags/tag50.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59.xml" /><Relationship Id="rId11" Type="http://schemas.openxmlformats.org/officeDocument/2006/relationships/tags" Target="../tags/tag60.xml" /><Relationship Id="rId12"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54.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1.png" /><Relationship Id="rId6" Type="http://schemas.openxmlformats.org/officeDocument/2006/relationships/tags" Target="../tags/tag55.xml" /><Relationship Id="rId7" Type="http://schemas.openxmlformats.org/officeDocument/2006/relationships/tags" Target="../tags/tag56.xml" /><Relationship Id="rId8" Type="http://schemas.openxmlformats.org/officeDocument/2006/relationships/tags" Target="../tags/tag57.xml" /><Relationship Id="rId9" Type="http://schemas.openxmlformats.org/officeDocument/2006/relationships/tags" Target="../tags/tag58.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xfrm>
      </p:grpSpPr>
      <p:pic>
        <p:nvPicPr>
          <p:cNvPr id="5" name="图片 4"/>
          <p:cNvPicPr/>
          <p:nvPr userDrawn="1">
            <p:custDataLst>
              <p:tags r:id="rId3"/>
            </p:custDataLst>
          </p:nvPr>
        </p:nvPicPr>
        <p:blipFill>
          <a:blip r:embed="rId2" r:link="rId1"/>
          <a:stretch>
            <a:fillRect/>
          </a:stretch>
        </p:blipFill>
        <p:spPr>
          <a:xfrm>
            <a:off x="0" y="0"/>
            <a:ext cx="720090" cy="624784"/>
          </a:xfrm>
          <a:prstGeom prst="rect">
            <a:avLst/>
          </a:prstGeom>
        </p:spPr>
      </p:pic>
      <p:sp>
        <p:nvSpPr>
          <p:cNvPr id="16" name="日期占位符 15"/>
          <p:cNvSpPr>
            <a:spLocks noGrp="1"/>
          </p:cNvSpPr>
          <p:nvPr>
            <p:ph type="dt" sz="half" idx="10"/>
            <p:custDataLst>
              <p:tags r:id="rId4"/>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18" name="灯片编号占位符 17"/>
          <p:cNvSpPr>
            <a:spLocks noGrp="1"/>
          </p:cNvSpPr>
          <p:nvPr>
            <p:ph type="sldNum" sz="quarter" idx="12"/>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3" name="副标题 1"/>
          <p:cNvSpPr>
            <a:spLocks noGrp="1"/>
          </p:cNvSpPr>
          <p:nvPr>
            <p:ph type="subTitle" sz="quarter" idx="14" hasCustomPrompt="1"/>
            <p:custDataLst>
              <p:tags r:id="rId7"/>
            </p:custDataLst>
          </p:nvPr>
        </p:nvSpPr>
        <p:spPr>
          <a:xfrm>
            <a:off x="785612" y="3634702"/>
            <a:ext cx="5316179" cy="490220"/>
          </a:xfrm>
          <a:prstGeom prst="rect">
            <a:avLst/>
          </a:prstGeom>
          <a:solidFill>
            <a:schemeClr val="accent1">
              <a:alpha val="50000"/>
            </a:schemeClr>
          </a:solidFill>
        </p:spPr>
        <p:txBody>
          <a:bodyPr vert="horz" lIns="0" tIns="0" rIns="0" bIns="0" rtlCol="0" anchor="ctr" anchorCtr="0">
            <a:normAutofit/>
          </a:bodyPr>
          <a:lstStyle>
            <a:lvl1pPr marL="0" indent="0" algn="l">
              <a:buNone/>
              <a:defRPr kumimoji="0" lang="zh-CN" altLang="en-US" sz="2000" b="0" i="0" spc="200">
                <a:ln>
                  <a:noFill/>
                </a:ln>
                <a:solidFill>
                  <a:schemeClr val="tx1">
                    <a:lumMod val="65000"/>
                    <a:lumOff val="35000"/>
                  </a:schemeClr>
                </a:solidFill>
                <a:effectLst/>
                <a:uLnTx/>
                <a:latin typeface="Arial" panose="020b0604020202020204" pitchFamily="34" charset="0"/>
                <a:ea typeface="隶书" panose="02010509060101010101" pitchFamily="49" charset="-122"/>
              </a:defRPr>
            </a:lvl1pPr>
          </a:lstStyle>
          <a:p>
            <a:pPr marL="228600" marR="0" lvl="0" indent="-228600">
              <a:lnSpc>
                <a:spcPct val="100000"/>
              </a:lnSpc>
              <a:spcAft>
                <a:spcPct val="0"/>
              </a:spcAft>
              <a:buClrTx/>
              <a:buSzTx/>
            </a:pPr>
            <a:r>
              <a:rPr lang="zh-CN" altLang="en-US"/>
              <a:t>单击此处编辑副标题</a:t>
            </a:r>
            <a:endParaRPr lang="zh-CN" altLang="en-US"/>
          </a:p>
        </p:txBody>
      </p:sp>
      <p:sp>
        <p:nvSpPr>
          <p:cNvPr id="4" name="标题 1"/>
          <p:cNvSpPr>
            <a:spLocks noGrp="1"/>
          </p:cNvSpPr>
          <p:nvPr>
            <p:ph type="ctrTitle" idx="15" hasCustomPrompt="1"/>
            <p:custDataLst>
              <p:tags r:id="rId8"/>
            </p:custDataLst>
          </p:nvPr>
        </p:nvSpPr>
        <p:spPr>
          <a:xfrm>
            <a:off x="785613" y="2427111"/>
            <a:ext cx="5316180" cy="1143607"/>
          </a:xfrm>
        </p:spPr>
        <p:txBody>
          <a:bodyPr vert="horz" lIns="0" tIns="0" rIns="0" bIns="0" rtlCol="0" anchor="b" anchorCtr="0">
            <a:normAutofit/>
          </a:bodyPr>
          <a:lstStyle>
            <a:lvl1pPr algn="l">
              <a:defRPr lang="zh-CN" altLang="en-US" sz="5400" b="0" spc="600" baseline="0">
                <a:ln>
                  <a:noFill/>
                </a:ln>
                <a:solidFill>
                  <a:schemeClr val="tx1">
                    <a:lumMod val="85000"/>
                    <a:lumOff val="15000"/>
                  </a:schemeClr>
                </a:solidFill>
                <a:effectLst/>
                <a:uLnTx/>
                <a:latin typeface="Arial" panose="020b0604020202020204" pitchFamily="34" charset="0"/>
                <a:ea typeface="汉仪尚巍手书W" panose="00020600040101010101" pitchFamily="18" charset="-122"/>
              </a:defRPr>
            </a:lvl1pPr>
          </a:lstStyle>
          <a:p>
            <a:pPr marL="0" lvl="0">
              <a:spcAft>
                <a:spcPct val="0"/>
              </a:spcAft>
              <a:buClrTx/>
              <a:buSzTx/>
              <a:buFontTx/>
            </a:pPr>
            <a:r>
              <a:rPr lang="zh-CN" altLang="en-US"/>
              <a:t>编辑标题</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720090" cy="623840"/>
          </a:xfrm>
          <a:prstGeom prst="rect">
            <a:avLst/>
          </a:prstGeom>
        </p:spPr>
      </p:pic>
      <p:pic>
        <p:nvPicPr>
          <p:cNvPr id="6" name="图片 5"/>
          <p:cNvPicPr/>
          <p:nvPr userDrawn="1">
            <p:custDataLst>
              <p:tags r:id="rId6"/>
            </p:custDataLst>
          </p:nvPr>
        </p:nvPicPr>
        <p:blipFill>
          <a:blip r:embed="rId5" r:link="rId4"/>
          <a:stretch>
            <a:fillRect/>
          </a:stretch>
        </p:blipFill>
        <p:spPr>
          <a:xfrm>
            <a:off x="11471910" y="0"/>
            <a:ext cx="720090" cy="624784"/>
          </a:xfrm>
          <a:prstGeom prst="rect">
            <a:avLst/>
          </a:prstGeom>
        </p:spPr>
      </p:pic>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0"/>
            </p:custDataLst>
          </p:nvPr>
        </p:nvSpPr>
        <p:spPr>
          <a:xfrm>
            <a:off x="669930" y="952508"/>
            <a:ext cx="10852237" cy="5388907"/>
          </a:xfrm>
        </p:spPr>
        <p:txBody>
          <a:bodyPr/>
          <a:lstStyle>
            <a:lvl1pPr>
              <a:defRPr>
                <a:solidFill>
                  <a:schemeClr val="tx1"/>
                </a:solidFill>
                <a:latin typeface="Arial" panose="020b0604020202020204" pitchFamily="34" charset="0"/>
                <a:ea typeface="隶书" panose="02010509060101010101" pitchFamily="49" charset="-122"/>
              </a:defRPr>
            </a:lvl1pPr>
            <a:lvl2pPr>
              <a:defRPr>
                <a:solidFill>
                  <a:schemeClr val="tx1"/>
                </a:solidFill>
                <a:latin typeface="Arial" panose="020b0604020202020204" pitchFamily="34" charset="0"/>
                <a:ea typeface="隶书" panose="02010509060101010101" pitchFamily="49" charset="-122"/>
              </a:defRPr>
            </a:lvl2pPr>
            <a:lvl3pPr>
              <a:defRPr>
                <a:solidFill>
                  <a:schemeClr val="tx1"/>
                </a:solidFill>
                <a:latin typeface="Arial" panose="020b0604020202020204" pitchFamily="34" charset="0"/>
                <a:ea typeface="隶书" panose="02010509060101010101" pitchFamily="49" charset="-122"/>
              </a:defRPr>
            </a:lvl3pPr>
            <a:lvl4pPr>
              <a:defRPr>
                <a:solidFill>
                  <a:schemeClr val="tx1"/>
                </a:solidFill>
                <a:latin typeface="Arial" panose="020b0604020202020204" pitchFamily="34" charset="0"/>
                <a:ea typeface="隶书" panose="02010509060101010101" pitchFamily="49" charset="-122"/>
              </a:defRPr>
            </a:lvl4pPr>
            <a:lvl5pPr>
              <a:defRPr>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userDrawn="1">
            <p:custDataLst>
              <p:tags r:id="rId3"/>
            </p:custDataLst>
          </p:nvPr>
        </p:nvPicPr>
        <p:blipFill>
          <a:blip r:embed="rId2" r:link="rId1"/>
          <a:stretch>
            <a:fillRect/>
          </a:stretch>
        </p:blipFill>
        <p:spPr>
          <a:xfrm>
            <a:off x="609600" y="685800"/>
            <a:ext cx="5480607" cy="5486400"/>
          </a:xfrm>
          <a:prstGeom prst="rect">
            <a:avLst/>
          </a:prstGeom>
        </p:spPr>
      </p:pic>
      <p:pic>
        <p:nvPicPr>
          <p:cNvPr id="7" name="图片 6"/>
          <p:cNvPicPr/>
          <p:nvPr userDrawn="1">
            <p:custDataLst>
              <p:tags r:id="rId6"/>
            </p:custDataLst>
          </p:nvPr>
        </p:nvPicPr>
        <p:blipFill>
          <a:blip r:embed="rId5" r:link="rId4"/>
          <a:stretch>
            <a:fillRect/>
          </a:stretch>
        </p:blipFill>
        <p:spPr>
          <a:xfrm>
            <a:off x="11471910" y="0"/>
            <a:ext cx="720090" cy="624784"/>
          </a:xfrm>
          <a:prstGeom prst="rect">
            <a:avLst/>
          </a:prstGeom>
        </p:spPr>
      </p:pic>
      <p:sp>
        <p:nvSpPr>
          <p:cNvPr id="2" name="标题 1"/>
          <p:cNvSpPr>
            <a:spLocks noGrp="1"/>
          </p:cNvSpPr>
          <p:nvPr>
            <p:ph type="title" hasCustomPrompt="1"/>
            <p:custDataLst>
              <p:tags r:id="rId7"/>
            </p:custDataLst>
          </p:nvPr>
        </p:nvSpPr>
        <p:spPr>
          <a:xfrm>
            <a:off x="6256145" y="2328360"/>
            <a:ext cx="5293597" cy="1149627"/>
          </a:xfrm>
        </p:spPr>
        <p:txBody>
          <a:bodyPr vert="horz" lIns="101600" tIns="38100" rIns="25400" bIns="38100" rtlCol="0" anchor="b" anchorCtr="0">
            <a:normAutofit/>
          </a:bodyPr>
          <a:lstStyle>
            <a:lvl1pPr marL="0" marR="0" algn="ctr" defTabSz="914400" rtl="0" eaLnBrk="1" fontAlgn="auto" latinLnBrk="0" hangingPunct="1">
              <a:lnSpc>
                <a:spcPct val="100000"/>
              </a:lnSpc>
              <a:buNone/>
              <a:defRPr kumimoji="0" lang="zh-CN" altLang="en-US" sz="6000" b="0" i="0" u="none" strike="noStrike" kern="1200" cap="none" spc="700" normalizeH="0" baseline="0" noProof="1">
                <a:solidFill>
                  <a:schemeClr val="tx1"/>
                </a:solidFill>
                <a:uFillTx/>
                <a:latin typeface="汉仪尚巍手书W" panose="00020600040101010101" pitchFamily="18" charset="-122"/>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charset="-122"/>
                <a:ea typeface="微软雅黑"/>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
            </a:fld>
            <a:endParaRPr lang="zh-CN" altLang="en-US"/>
          </a:p>
        </p:txBody>
      </p:sp>
      <p:sp>
        <p:nvSpPr>
          <p:cNvPr id="9" name="文本占位符 8"/>
          <p:cNvSpPr>
            <a:spLocks noGrp="1"/>
          </p:cNvSpPr>
          <p:nvPr>
            <p:ph type="body" sz="quarter" idx="13" hasCustomPrompt="1"/>
            <p:custDataLst>
              <p:tags r:id="rId11"/>
            </p:custDataLst>
          </p:nvPr>
        </p:nvSpPr>
        <p:spPr>
          <a:xfrm>
            <a:off x="6255430" y="3575050"/>
            <a:ext cx="5294312" cy="661762"/>
          </a:xfrm>
        </p:spPr>
        <p:txBody>
          <a:bodyPr>
            <a:normAutofit/>
          </a:bodyPr>
          <a:lstStyle>
            <a:lvl1pPr marL="0" indent="0" algn="ctr">
              <a:lnSpc>
                <a:spcPct val="100000"/>
              </a:lnSpc>
              <a:spcAft>
                <a:spcPct val="0"/>
              </a:spcAft>
              <a:buNone/>
              <a:defRPr sz="2400">
                <a:solidFill>
                  <a:schemeClr val="tx1">
                    <a:lumMod val="65000"/>
                    <a:lumOff val="35000"/>
                  </a:schemeClr>
                </a:solidFill>
              </a:defRPr>
            </a:lvl1pPr>
          </a:lstStyle>
          <a:p>
            <a:pPr lvl="0"/>
            <a:r>
              <a:rPr lang="zh-CN" altLang="en-US"/>
              <a:t>单击此处编辑文本</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0" y="0"/>
            <a:ext cx="720090" cy="623570"/>
          </a:xfrm>
          <a:prstGeom prst="rect">
            <a:avLst/>
          </a:prstGeom>
        </p:spPr>
      </p:pic>
      <p:pic>
        <p:nvPicPr>
          <p:cNvPr id="6" name="图片 5"/>
          <p:cNvPicPr/>
          <p:nvPr userDrawn="1">
            <p:custDataLst>
              <p:tags r:id="rId6"/>
            </p:custDataLst>
          </p:nvPr>
        </p:nvPicPr>
        <p:blipFill>
          <a:blip r:embed="rId5" r:link="rId4"/>
          <a:stretch>
            <a:fillRect/>
          </a:stretch>
        </p:blipFill>
        <p:spPr>
          <a:xfrm>
            <a:off x="11471910" y="0"/>
            <a:ext cx="720090" cy="624840"/>
          </a:xfrm>
          <a:prstGeom prst="rect">
            <a:avLst/>
          </a:prstGeom>
        </p:spPr>
      </p:pic>
      <p:sp>
        <p:nvSpPr>
          <p:cNvPr id="2" name="标题 1"/>
          <p:cNvSpPr>
            <a:spLocks noGrp="1"/>
          </p:cNvSpPr>
          <p:nvPr>
            <p:ph type="title"/>
            <p:custDataLst>
              <p:tags r:id="rId7"/>
            </p:custDataLst>
          </p:nvPr>
        </p:nvSpPr>
        <p:spPr/>
        <p:txBody>
          <a:bodyPr/>
          <a:lstStyle>
            <a:lvl1pPr>
              <a:defRPr b="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10" name="矩形 9"/>
          <p:cNvSpPr/>
          <p:nvPr userDrawn="1">
            <p:custDataLst>
              <p:tags r:id="rId1"/>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8" name="图片 7"/>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anchor="ctr"/>
          <a:lstStyle>
            <a:lvl1pPr>
              <a:defRPr sz="3200" b="0" baseline="0">
                <a:solidFill>
                  <a:schemeClr val="tx1"/>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1281113" y="2163600"/>
            <a:ext cx="9626600" cy="3445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userDrawn="1">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p:nvPr userDrawn="1">
            <p:custDataLst>
              <p:tags r:id="rId4"/>
            </p:custDataLst>
          </p:nvPr>
        </p:nvPicPr>
        <p:blipFill>
          <a:blip r:embed="rId3" r:link="rId2"/>
          <a:stretch>
            <a:fillRect/>
          </a:stretch>
        </p:blipFill>
        <p:spPr>
          <a:xfrm>
            <a:off x="11471910" y="0"/>
            <a:ext cx="720090" cy="623840"/>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0" baseline="0">
                <a:solidFill>
                  <a:schemeClr val="tx1"/>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1" name="矩形 10"/>
          <p:cNvSpPr/>
          <p:nvPr userDrawn="1">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8" name="图片 7"/>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anchor="ctr"/>
          <a:lstStyle>
            <a:lvl1pPr algn="ctr">
              <a:defRPr sz="3600" b="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1" name="矩形 10"/>
          <p:cNvSpPr/>
          <p:nvPr userDrawn="1">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8" name="图片 7"/>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4" name="矩形 13"/>
          <p:cNvSpPr/>
          <p:nvPr userDrawn="1">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p:nvPr userDrawn="1">
            <p:custDataLst>
              <p:tags r:id="rId4"/>
            </p:custDataLst>
          </p:nvPr>
        </p:nvPicPr>
        <p:blipFill>
          <a:blip r:embed="rId3" r:link="rId2"/>
          <a:stretch>
            <a:fillRect/>
          </a:stretch>
        </p:blipFill>
        <p:spPr>
          <a:xfrm>
            <a:off x="11471910" y="6234430"/>
            <a:ext cx="720090" cy="623570"/>
          </a:xfrm>
          <a:prstGeom prst="rect">
            <a:avLst/>
          </a:prstGeom>
        </p:spPr>
      </p:pic>
      <p:pic>
        <p:nvPicPr>
          <p:cNvPr id="10" name="图片 9"/>
          <p:cNvPicPr/>
          <p:nvPr userDrawn="1">
            <p:custDataLst>
              <p:tags r:id="rId7"/>
            </p:custDataLst>
          </p:nvPr>
        </p:nvPicPr>
        <p:blipFill>
          <a:blip r:embed="rId6" r:link="rId5"/>
          <a:stretch>
            <a:fillRect/>
          </a:stretch>
        </p:blipFill>
        <p:spPr>
          <a:xfrm>
            <a:off x="0" y="6233160"/>
            <a:ext cx="720090" cy="624840"/>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a:lstStyle>
            <a:lvl1pPr>
              <a:defRPr b="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10" name="矩形 9"/>
          <p:cNvSpPr/>
          <p:nvPr userDrawn="1">
            <p:custDataLst>
              <p:tags r:id="rId1"/>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4"/>
            </p:custDataLst>
          </p:nvPr>
        </p:nvPicPr>
        <p:blipFill>
          <a:blip r:embed="rId3" r:link="rId2"/>
          <a:stretch>
            <a:fillRect/>
          </a:stretch>
        </p:blipFill>
        <p:spPr>
          <a:xfrm>
            <a:off x="10571480" y="5454650"/>
            <a:ext cx="1619885" cy="1403350"/>
          </a:xfrm>
          <a:prstGeom prst="rect">
            <a:avLst/>
          </a:prstGeom>
        </p:spPr>
      </p:pic>
      <p:pic>
        <p:nvPicPr>
          <p:cNvPr id="8" name="图片 7"/>
          <p:cNvPicPr/>
          <p:nvPr userDrawn="1">
            <p:custDataLst>
              <p:tags r:id="rId7"/>
            </p:custDataLst>
          </p:nvPr>
        </p:nvPicPr>
        <p:blipFill>
          <a:blip r:embed="rId6" r:link="rId5"/>
          <a:stretch>
            <a:fillRect/>
          </a:stretch>
        </p:blipFill>
        <p:spPr>
          <a:xfrm>
            <a:off x="0" y="5452110"/>
            <a:ext cx="1619885" cy="1405890"/>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0" baseline="0">
                <a:solidFill>
                  <a:schemeClr val="tx1"/>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xfrm>
      </p:grpSpPr>
      <p:pic>
        <p:nvPicPr>
          <p:cNvPr id="5" name="图片 4"/>
          <p:cNvPicPr/>
          <p:nvPr userDrawn="1">
            <p:custDataLst>
              <p:tags r:id="rId3"/>
            </p:custDataLst>
          </p:nvPr>
        </p:nvPicPr>
        <p:blipFill>
          <a:blip r:embed="rId2" r:link="rId1"/>
          <a:stretch>
            <a:fillRect/>
          </a:stretch>
        </p:blipFill>
        <p:spPr>
          <a:xfrm>
            <a:off x="0" y="0"/>
            <a:ext cx="720090" cy="624784"/>
          </a:xfrm>
          <a:prstGeom prst="rect">
            <a:avLst/>
          </a:prstGeom>
        </p:spPr>
      </p:pic>
      <p:sp>
        <p:nvSpPr>
          <p:cNvPr id="16" name="日期占位符 15"/>
          <p:cNvSpPr>
            <a:spLocks noGrp="1"/>
          </p:cNvSpPr>
          <p:nvPr>
            <p:ph type="dt" sz="half" idx="10"/>
            <p:custDataLst>
              <p:tags r:id="rId4"/>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18" name="灯片编号占位符 17"/>
          <p:cNvSpPr>
            <a:spLocks noGrp="1"/>
          </p:cNvSpPr>
          <p:nvPr>
            <p:ph type="sldNum" sz="quarter" idx="12"/>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3" name="副标题 1"/>
          <p:cNvSpPr>
            <a:spLocks noGrp="1"/>
          </p:cNvSpPr>
          <p:nvPr>
            <p:ph type="subTitle" sz="quarter" idx="14" hasCustomPrompt="1"/>
            <p:custDataLst>
              <p:tags r:id="rId7"/>
            </p:custDataLst>
          </p:nvPr>
        </p:nvSpPr>
        <p:spPr>
          <a:xfrm>
            <a:off x="785612" y="3634702"/>
            <a:ext cx="5316179" cy="490220"/>
          </a:xfrm>
          <a:prstGeom prst="rect">
            <a:avLst/>
          </a:prstGeom>
          <a:solidFill>
            <a:schemeClr val="accent1">
              <a:alpha val="50000"/>
            </a:schemeClr>
          </a:solidFill>
        </p:spPr>
        <p:txBody>
          <a:bodyPr vert="horz" lIns="0" tIns="0" rIns="0" bIns="0" rtlCol="0" anchor="ctr" anchorCtr="0">
            <a:normAutofit/>
          </a:bodyPr>
          <a:lstStyle>
            <a:lvl1pPr marL="0" indent="0" algn="l">
              <a:buNone/>
              <a:defRPr kumimoji="0" lang="zh-CN" altLang="en-US" sz="2000" b="0" i="0" spc="200">
                <a:ln>
                  <a:noFill/>
                </a:ln>
                <a:solidFill>
                  <a:schemeClr val="tx1">
                    <a:lumMod val="65000"/>
                    <a:lumOff val="35000"/>
                  </a:schemeClr>
                </a:solidFill>
                <a:effectLst/>
                <a:uLnTx/>
                <a:latin typeface="Arial" panose="020b0604020202020204" pitchFamily="34" charset="0"/>
                <a:ea typeface="隶书" panose="02010509060101010101" pitchFamily="49" charset="-122"/>
              </a:defRPr>
            </a:lvl1pPr>
          </a:lstStyle>
          <a:p>
            <a:pPr marL="228600" marR="0" lvl="0" indent="-228600">
              <a:lnSpc>
                <a:spcPct val="100000"/>
              </a:lnSpc>
              <a:spcAft>
                <a:spcPct val="0"/>
              </a:spcAft>
              <a:buClrTx/>
              <a:buSzTx/>
            </a:pPr>
            <a:r>
              <a:rPr lang="zh-CN" altLang="en-US"/>
              <a:t>单击此处编辑副标题</a:t>
            </a:r>
            <a:endParaRPr lang="zh-CN" altLang="en-US"/>
          </a:p>
        </p:txBody>
      </p:sp>
      <p:sp>
        <p:nvSpPr>
          <p:cNvPr id="4" name="标题 1"/>
          <p:cNvSpPr>
            <a:spLocks noGrp="1"/>
          </p:cNvSpPr>
          <p:nvPr>
            <p:ph type="ctrTitle" idx="15" hasCustomPrompt="1"/>
            <p:custDataLst>
              <p:tags r:id="rId8"/>
            </p:custDataLst>
          </p:nvPr>
        </p:nvSpPr>
        <p:spPr>
          <a:xfrm>
            <a:off x="785613" y="2427111"/>
            <a:ext cx="5316180" cy="1143607"/>
          </a:xfrm>
        </p:spPr>
        <p:txBody>
          <a:bodyPr vert="horz" lIns="0" tIns="0" rIns="0" bIns="0" rtlCol="0" anchor="b" anchorCtr="0">
            <a:normAutofit/>
          </a:bodyPr>
          <a:lstStyle>
            <a:lvl1pPr algn="l">
              <a:defRPr lang="zh-CN" altLang="en-US" sz="5400" b="0" spc="600" baseline="0">
                <a:ln>
                  <a:noFill/>
                </a:ln>
                <a:solidFill>
                  <a:schemeClr val="tx1">
                    <a:lumMod val="85000"/>
                    <a:lumOff val="15000"/>
                  </a:schemeClr>
                </a:solidFill>
                <a:effectLst/>
                <a:uLnTx/>
                <a:latin typeface="Arial" panose="020b0604020202020204" pitchFamily="34" charset="0"/>
                <a:ea typeface="汉仪尚巍手书W" panose="00020600040101010101" pitchFamily="18" charset="-122"/>
              </a:defRPr>
            </a:lvl1pPr>
          </a:lstStyle>
          <a:p>
            <a:pPr marL="0" lvl="0">
              <a:spcAft>
                <a:spcPct val="0"/>
              </a:spcAft>
              <a:buClrTx/>
              <a:buSzTx/>
              <a:buFontTx/>
            </a:pPr>
            <a:r>
              <a:rPr lang="zh-CN" altLang="en-US"/>
              <a:t>编辑标题</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720090" cy="623840"/>
          </a:xfrm>
          <a:prstGeom prst="rect">
            <a:avLst/>
          </a:prstGeom>
        </p:spPr>
      </p:pic>
      <p:pic>
        <p:nvPicPr>
          <p:cNvPr id="7" name="图片 6"/>
          <p:cNvPicPr/>
          <p:nvPr userDrawn="1">
            <p:custDataLst>
              <p:tags r:id="rId6"/>
            </p:custDataLst>
          </p:nvPr>
        </p:nvPicPr>
        <p:blipFill>
          <a:blip r:embed="rId5" r:link="rId4"/>
          <a:stretch>
            <a:fillRect/>
          </a:stretch>
        </p:blipFill>
        <p:spPr>
          <a:xfrm>
            <a:off x="11471910" y="0"/>
            <a:ext cx="720090" cy="624784"/>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720090" cy="623840"/>
          </a:xfrm>
          <a:prstGeom prst="rect">
            <a:avLst/>
          </a:prstGeom>
        </p:spPr>
      </p:pic>
      <p:pic>
        <p:nvPicPr>
          <p:cNvPr id="7" name="图片 6"/>
          <p:cNvPicPr/>
          <p:nvPr userDrawn="1">
            <p:custDataLst>
              <p:tags r:id="rId6"/>
            </p:custDataLst>
          </p:nvPr>
        </p:nvPicPr>
        <p:blipFill>
          <a:blip r:embed="rId5" r:link="rId4"/>
          <a:stretch>
            <a:fillRect/>
          </a:stretch>
        </p:blipFill>
        <p:spPr>
          <a:xfrm>
            <a:off x="11471910" y="0"/>
            <a:ext cx="720090" cy="624784"/>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4064000" y="4821704"/>
            <a:ext cx="4064000" cy="2036296"/>
          </a:xfrm>
          <a:prstGeom prst="rect">
            <a:avLst/>
          </a:prstGeom>
        </p:spPr>
      </p:pic>
      <p:sp>
        <p:nvSpPr>
          <p:cNvPr id="4" name="日期占位符 3"/>
          <p:cNvSpPr>
            <a:spLocks noGrp="1"/>
          </p:cNvSpPr>
          <p:nvPr>
            <p:ph type="dt" sz="half" idx="10"/>
            <p:custDataLst>
              <p:tags r:id="rId4"/>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8" name="标题 7"/>
          <p:cNvSpPr>
            <a:spLocks noGrp="1"/>
          </p:cNvSpPr>
          <p:nvPr>
            <p:ph type="title" orient="vert" hasCustomPrompt="1"/>
            <p:custDataLst>
              <p:tags r:id="rId7"/>
            </p:custDataLst>
          </p:nvPr>
        </p:nvSpPr>
        <p:spPr>
          <a:xfrm>
            <a:off x="5450952" y="526741"/>
            <a:ext cx="1290097" cy="4383720"/>
          </a:xfrm>
        </p:spPr>
        <p:txBody>
          <a:bodyPr vert="eaVert">
            <a:normAutofit/>
          </a:bodyPr>
          <a:lstStyle>
            <a:lvl1pPr>
              <a:defRPr sz="7200" baseline="0">
                <a:ea typeface="汉仪尚巍手书W" panose="00020600040101010101" pitchFamily="18" charset="-122"/>
              </a:defRPr>
            </a:lvl1pPr>
          </a:lstStyle>
          <a:p>
            <a:r>
              <a:rPr lang="zh-CN" altLang="en-US"/>
              <a:t>编辑标题</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720090" cy="623840"/>
          </a:xfrm>
          <a:prstGeom prst="rect">
            <a:avLst/>
          </a:prstGeom>
        </p:spPr>
      </p:pic>
      <p:pic>
        <p:nvPicPr>
          <p:cNvPr id="8" name="图片 7"/>
          <p:cNvPicPr/>
          <p:nvPr userDrawn="1">
            <p:custDataLst>
              <p:tags r:id="rId6"/>
            </p:custDataLst>
          </p:nvPr>
        </p:nvPicPr>
        <p:blipFill>
          <a:blip r:embed="rId5" r:link="rId4"/>
          <a:stretch>
            <a:fillRect/>
          </a:stretch>
        </p:blipFill>
        <p:spPr>
          <a:xfrm>
            <a:off x="11471910" y="0"/>
            <a:ext cx="720090" cy="624784"/>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隶书" panose="02010509060101010101" pitchFamily="49" charset="-122"/>
              </a:defRPr>
            </a:lvl1pPr>
            <a:lvl2pPr eaLnBrk="1" fontAlgn="auto" latinLnBrk="0" hangingPunct="1">
              <a:defRPr sz="1600">
                <a:solidFill>
                  <a:schemeClr val="tx1"/>
                </a:solidFill>
                <a:latin typeface="Arial" panose="020b0604020202020204" pitchFamily="34" charset="0"/>
                <a:ea typeface="隶书" panose="02010509060101010101" pitchFamily="49" charset="-122"/>
              </a:defRPr>
            </a:lvl2pPr>
            <a:lvl3pPr eaLnBrk="1" fontAlgn="auto" latinLnBrk="0" hangingPunct="1">
              <a:defRPr sz="1600">
                <a:solidFill>
                  <a:schemeClr val="tx1"/>
                </a:solidFill>
                <a:latin typeface="Arial" panose="020b0604020202020204" pitchFamily="34" charset="0"/>
                <a:ea typeface="隶书" panose="02010509060101010101" pitchFamily="49" charset="-122"/>
              </a:defRPr>
            </a:lvl3pPr>
            <a:lvl4pPr eaLnBrk="1" fontAlgn="auto" latinLnBrk="0" hangingPunct="1">
              <a:defRPr sz="1600">
                <a:solidFill>
                  <a:schemeClr val="tx1"/>
                </a:solidFill>
                <a:latin typeface="Arial" panose="020b0604020202020204" pitchFamily="34" charset="0"/>
                <a:ea typeface="隶书" panose="02010509060101010101" pitchFamily="49" charset="-122"/>
              </a:defRPr>
            </a:lvl4pPr>
            <a:lvl5pPr eaLnBrk="1" fontAlgn="auto" latinLnBrk="0" hangingPunct="1">
              <a:defRPr sz="160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720090" cy="623840"/>
          </a:xfrm>
          <a:prstGeom prst="rect">
            <a:avLst/>
          </a:prstGeom>
        </p:spPr>
      </p:pic>
      <p:pic>
        <p:nvPicPr>
          <p:cNvPr id="10" name="图片 9"/>
          <p:cNvPicPr/>
          <p:nvPr userDrawn="1">
            <p:custDataLst>
              <p:tags r:id="rId6"/>
            </p:custDataLst>
          </p:nvPr>
        </p:nvPicPr>
        <p:blipFill>
          <a:blip r:embed="rId5" r:link="rId4"/>
          <a:stretch>
            <a:fillRect/>
          </a:stretch>
        </p:blipFill>
        <p:spPr>
          <a:xfrm>
            <a:off x="11471910" y="0"/>
            <a:ext cx="720090" cy="624784"/>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7502715" y="1234440"/>
            <a:ext cx="4384485" cy="4389120"/>
          </a:xfrm>
          <a:prstGeom prst="rect">
            <a:avLst/>
          </a:prstGeom>
        </p:spPr>
      </p:pic>
      <p:sp>
        <p:nvSpPr>
          <p:cNvPr id="6" name="任意多边形 6"/>
          <p:cNvSpPr/>
          <p:nvPr userDrawn="1">
            <p:custDataLst>
              <p:tags r:id="rId4"/>
            </p:custDataLst>
          </p:nvPr>
        </p:nvSpPr>
        <p:spPr>
          <a:xfrm flipH="1">
            <a:off x="0" y="0"/>
            <a:ext cx="7313295" cy="6858000"/>
          </a:xfrm>
          <a:custGeom>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p:ph type="title"/>
            <p:custDataLst>
              <p:tags r:id="rId5"/>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720090" cy="623840"/>
          </a:xfrm>
          <a:prstGeom prst="rect">
            <a:avLst/>
          </a:prstGeom>
        </p:spPr>
      </p:pic>
      <p:pic>
        <p:nvPicPr>
          <p:cNvPr id="8" name="图片 7"/>
          <p:cNvPicPr/>
          <p:nvPr userDrawn="1">
            <p:custDataLst>
              <p:tags r:id="rId6"/>
            </p:custDataLst>
          </p:nvPr>
        </p:nvPicPr>
        <p:blipFill>
          <a:blip r:embed="rId5" r:link="rId4"/>
          <a:stretch>
            <a:fillRect/>
          </a:stretch>
        </p:blipFill>
        <p:spPr>
          <a:xfrm>
            <a:off x="11471910" y="0"/>
            <a:ext cx="720090" cy="624784"/>
          </a:xfrm>
          <a:prstGeom prst="rect">
            <a:avLst/>
          </a:prstGeom>
        </p:spPr>
      </p:pic>
      <p:sp>
        <p:nvSpPr>
          <p:cNvPr id="2" name="标题 1"/>
          <p:cNvSpPr>
            <a:spLocks noGrp="1"/>
          </p:cNvSpPr>
          <p:nvPr>
            <p:ph type="title"/>
            <p:custDataLst>
              <p:tags r:id="rId7"/>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720090" cy="623840"/>
          </a:xfrm>
          <a:prstGeom prst="rect">
            <a:avLst/>
          </a:prstGeom>
        </p:spPr>
      </p:pic>
      <p:pic>
        <p:nvPicPr>
          <p:cNvPr id="7" name="图片 6"/>
          <p:cNvPicPr/>
          <p:nvPr userDrawn="1">
            <p:custDataLst>
              <p:tags r:id="rId6"/>
            </p:custDataLst>
          </p:nvPr>
        </p:nvPicPr>
        <p:blipFill>
          <a:blip r:embed="rId5" r:link="rId4"/>
          <a:stretch>
            <a:fillRect/>
          </a:stretch>
        </p:blipFill>
        <p:spPr>
          <a:xfrm>
            <a:off x="11471910" y="0"/>
            <a:ext cx="720090" cy="624784"/>
          </a:xfrm>
          <a:prstGeom prst="rect">
            <a:avLst/>
          </a:prstGeom>
        </p:spPr>
      </p:pic>
      <p:sp>
        <p:nvSpPr>
          <p:cNvPr id="2" name="竖排标题 1"/>
          <p:cNvSpPr>
            <a:spLocks noGrp="1"/>
          </p:cNvSpPr>
          <p:nvPr>
            <p:ph type="title" orient="vert"/>
            <p:custDataLst>
              <p:tags r:id="rId7"/>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8"/>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隶书" panose="02010509060101010101" pitchFamily="49" charset="-122"/>
              </a:defRPr>
            </a:lvl1pPr>
            <a:lvl2pPr indent="0" eaLnBrk="1" fontAlgn="auto" latinLnBrk="0" hangingPunct="1">
              <a:defRPr>
                <a:solidFill>
                  <a:schemeClr val="tx1"/>
                </a:solidFill>
                <a:latin typeface="Arial" panose="020b0604020202020204" pitchFamily="34" charset="0"/>
                <a:ea typeface="隶书" panose="02010509060101010101" pitchFamily="49" charset="-122"/>
              </a:defRPr>
            </a:lvl2pPr>
            <a:lvl3pPr indent="0" eaLnBrk="1" fontAlgn="auto" latinLnBrk="0" hangingPunct="1">
              <a:defRPr>
                <a:solidFill>
                  <a:schemeClr val="tx1"/>
                </a:solidFill>
                <a:latin typeface="Arial" panose="020b0604020202020204" pitchFamily="34" charset="0"/>
                <a:ea typeface="隶书" panose="02010509060101010101" pitchFamily="49" charset="-122"/>
              </a:defRPr>
            </a:lvl3pPr>
            <a:lvl4pPr indent="0" eaLnBrk="1" fontAlgn="auto" latinLnBrk="0" hangingPunct="1">
              <a:defRPr>
                <a:solidFill>
                  <a:schemeClr val="tx1"/>
                </a:solidFill>
                <a:latin typeface="Arial" panose="020b0604020202020204" pitchFamily="34" charset="0"/>
                <a:ea typeface="隶书" panose="02010509060101010101" pitchFamily="49" charset="-122"/>
              </a:defRPr>
            </a:lvl4pPr>
            <a:lvl5pPr indent="0" eaLnBrk="1" fontAlgn="auto" latinLnBrk="0" hangingPunct="1">
              <a:defRPr>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720090" cy="623840"/>
          </a:xfrm>
          <a:prstGeom prst="rect">
            <a:avLst/>
          </a:prstGeom>
        </p:spPr>
      </p:pic>
      <p:pic>
        <p:nvPicPr>
          <p:cNvPr id="6" name="图片 5"/>
          <p:cNvPicPr/>
          <p:nvPr userDrawn="1">
            <p:custDataLst>
              <p:tags r:id="rId6"/>
            </p:custDataLst>
          </p:nvPr>
        </p:nvPicPr>
        <p:blipFill>
          <a:blip r:embed="rId5" r:link="rId4"/>
          <a:stretch>
            <a:fillRect/>
          </a:stretch>
        </p:blipFill>
        <p:spPr>
          <a:xfrm>
            <a:off x="11471910" y="0"/>
            <a:ext cx="720090" cy="624784"/>
          </a:xfrm>
          <a:prstGeom prst="rect">
            <a:avLst/>
          </a:prstGeom>
        </p:spPr>
      </p:pic>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0"/>
            </p:custDataLst>
          </p:nvPr>
        </p:nvSpPr>
        <p:spPr>
          <a:xfrm>
            <a:off x="669930" y="952508"/>
            <a:ext cx="10852237" cy="5388907"/>
          </a:xfrm>
        </p:spPr>
        <p:txBody>
          <a:bodyPr/>
          <a:lstStyle>
            <a:lvl1pPr>
              <a:defRPr>
                <a:solidFill>
                  <a:schemeClr val="tx1"/>
                </a:solidFill>
                <a:latin typeface="Arial" panose="020b0604020202020204" pitchFamily="34" charset="0"/>
                <a:ea typeface="隶书" panose="02010509060101010101" pitchFamily="49" charset="-122"/>
              </a:defRPr>
            </a:lvl1pPr>
            <a:lvl2pPr>
              <a:defRPr>
                <a:solidFill>
                  <a:schemeClr val="tx1"/>
                </a:solidFill>
                <a:latin typeface="Arial" panose="020b0604020202020204" pitchFamily="34" charset="0"/>
                <a:ea typeface="隶书" panose="02010509060101010101" pitchFamily="49" charset="-122"/>
              </a:defRPr>
            </a:lvl2pPr>
            <a:lvl3pPr>
              <a:defRPr>
                <a:solidFill>
                  <a:schemeClr val="tx1"/>
                </a:solidFill>
                <a:latin typeface="Arial" panose="020b0604020202020204" pitchFamily="34" charset="0"/>
                <a:ea typeface="隶书" panose="02010509060101010101" pitchFamily="49" charset="-122"/>
              </a:defRPr>
            </a:lvl3pPr>
            <a:lvl4pPr>
              <a:defRPr>
                <a:solidFill>
                  <a:schemeClr val="tx1"/>
                </a:solidFill>
                <a:latin typeface="Arial" panose="020b0604020202020204" pitchFamily="34" charset="0"/>
                <a:ea typeface="隶书" panose="02010509060101010101" pitchFamily="49" charset="-122"/>
              </a:defRPr>
            </a:lvl4pPr>
            <a:lvl5pPr>
              <a:defRPr>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userDrawn="1">
            <p:custDataLst>
              <p:tags r:id="rId3"/>
            </p:custDataLst>
          </p:nvPr>
        </p:nvPicPr>
        <p:blipFill>
          <a:blip r:embed="rId2" r:link="rId1"/>
          <a:stretch>
            <a:fillRect/>
          </a:stretch>
        </p:blipFill>
        <p:spPr>
          <a:xfrm>
            <a:off x="609600" y="685800"/>
            <a:ext cx="5480607" cy="5486400"/>
          </a:xfrm>
          <a:prstGeom prst="rect">
            <a:avLst/>
          </a:prstGeom>
        </p:spPr>
      </p:pic>
      <p:pic>
        <p:nvPicPr>
          <p:cNvPr id="7" name="图片 6"/>
          <p:cNvPicPr/>
          <p:nvPr userDrawn="1">
            <p:custDataLst>
              <p:tags r:id="rId6"/>
            </p:custDataLst>
          </p:nvPr>
        </p:nvPicPr>
        <p:blipFill>
          <a:blip r:embed="rId5" r:link="rId4"/>
          <a:stretch>
            <a:fillRect/>
          </a:stretch>
        </p:blipFill>
        <p:spPr>
          <a:xfrm>
            <a:off x="11471910" y="0"/>
            <a:ext cx="720090" cy="624784"/>
          </a:xfrm>
          <a:prstGeom prst="rect">
            <a:avLst/>
          </a:prstGeom>
        </p:spPr>
      </p:pic>
      <p:sp>
        <p:nvSpPr>
          <p:cNvPr id="2" name="标题 1"/>
          <p:cNvSpPr>
            <a:spLocks noGrp="1"/>
          </p:cNvSpPr>
          <p:nvPr>
            <p:ph type="title" hasCustomPrompt="1"/>
            <p:custDataLst>
              <p:tags r:id="rId7"/>
            </p:custDataLst>
          </p:nvPr>
        </p:nvSpPr>
        <p:spPr>
          <a:xfrm>
            <a:off x="6256145" y="2328360"/>
            <a:ext cx="5293597" cy="1149627"/>
          </a:xfrm>
        </p:spPr>
        <p:txBody>
          <a:bodyPr vert="horz" lIns="101600" tIns="38100" rIns="25400" bIns="38100" rtlCol="0" anchor="b" anchorCtr="0">
            <a:normAutofit/>
          </a:bodyPr>
          <a:lstStyle>
            <a:lvl1pPr marL="0" marR="0" algn="ctr" defTabSz="914400" rtl="0" eaLnBrk="1" fontAlgn="auto" latinLnBrk="0" hangingPunct="1">
              <a:lnSpc>
                <a:spcPct val="100000"/>
              </a:lnSpc>
              <a:buNone/>
              <a:defRPr kumimoji="0" lang="zh-CN" altLang="en-US" sz="6000" b="0" i="0" u="none" strike="noStrike" kern="1200" cap="none" spc="700" normalizeH="0" baseline="0" noProof="1">
                <a:solidFill>
                  <a:schemeClr val="tx1"/>
                </a:solidFill>
                <a:uFillTx/>
                <a:latin typeface="汉仪尚巍手书W" panose="00020600040101010101" pitchFamily="18" charset="-122"/>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charset="-122"/>
                <a:ea typeface="微软雅黑"/>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
            </a:fld>
            <a:endParaRPr lang="zh-CN" altLang="en-US"/>
          </a:p>
        </p:txBody>
      </p:sp>
      <p:sp>
        <p:nvSpPr>
          <p:cNvPr id="9" name="文本占位符 8"/>
          <p:cNvSpPr>
            <a:spLocks noGrp="1"/>
          </p:cNvSpPr>
          <p:nvPr>
            <p:ph type="body" sz="quarter" idx="13" hasCustomPrompt="1"/>
            <p:custDataLst>
              <p:tags r:id="rId11"/>
            </p:custDataLst>
          </p:nvPr>
        </p:nvSpPr>
        <p:spPr>
          <a:xfrm>
            <a:off x="6255430" y="3575050"/>
            <a:ext cx="5294312" cy="661762"/>
          </a:xfrm>
        </p:spPr>
        <p:txBody>
          <a:bodyPr>
            <a:normAutofit/>
          </a:bodyPr>
          <a:lstStyle>
            <a:lvl1pPr marL="0" indent="0" algn="ctr">
              <a:lnSpc>
                <a:spcPct val="100000"/>
              </a:lnSpc>
              <a:spcAft>
                <a:spcPct val="0"/>
              </a:spcAft>
              <a:buNone/>
              <a:defRPr sz="2400">
                <a:solidFill>
                  <a:schemeClr val="tx1">
                    <a:lumMod val="65000"/>
                    <a:lumOff val="35000"/>
                  </a:schemeClr>
                </a:solidFill>
              </a:defRPr>
            </a:lvl1pPr>
          </a:lstStyle>
          <a:p>
            <a:pPr lvl="0"/>
            <a:r>
              <a:rPr lang="zh-CN" altLang="en-US"/>
              <a:t>单击此处编辑文本</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4064000" y="4821704"/>
            <a:ext cx="4064000" cy="2036296"/>
          </a:xfrm>
          <a:prstGeom prst="rect">
            <a:avLst/>
          </a:prstGeom>
        </p:spPr>
      </p:pic>
      <p:sp>
        <p:nvSpPr>
          <p:cNvPr id="4" name="日期占位符 3"/>
          <p:cNvSpPr>
            <a:spLocks noGrp="1"/>
          </p:cNvSpPr>
          <p:nvPr>
            <p:ph type="dt" sz="half" idx="10"/>
            <p:custDataLst>
              <p:tags r:id="rId4"/>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8" name="标题 7"/>
          <p:cNvSpPr>
            <a:spLocks noGrp="1"/>
          </p:cNvSpPr>
          <p:nvPr>
            <p:ph type="title" orient="vert" hasCustomPrompt="1"/>
            <p:custDataLst>
              <p:tags r:id="rId7"/>
            </p:custDataLst>
          </p:nvPr>
        </p:nvSpPr>
        <p:spPr>
          <a:xfrm>
            <a:off x="5450952" y="526741"/>
            <a:ext cx="1290097" cy="4383720"/>
          </a:xfrm>
        </p:spPr>
        <p:txBody>
          <a:bodyPr vert="eaVert">
            <a:normAutofit/>
          </a:bodyPr>
          <a:lstStyle>
            <a:lvl1pPr>
              <a:defRPr sz="7200" baseline="0">
                <a:ea typeface="汉仪尚巍手书W" panose="00020600040101010101" pitchFamily="18" charset="-122"/>
              </a:defRPr>
            </a:lvl1pPr>
          </a:lstStyle>
          <a:p>
            <a:r>
              <a:rPr lang="zh-CN" altLang="en-US"/>
              <a:t>编辑标题</a:t>
            </a:r>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0" y="0"/>
            <a:ext cx="720090" cy="623570"/>
          </a:xfrm>
          <a:prstGeom prst="rect">
            <a:avLst/>
          </a:prstGeom>
        </p:spPr>
      </p:pic>
      <p:pic>
        <p:nvPicPr>
          <p:cNvPr id="6" name="图片 5"/>
          <p:cNvPicPr/>
          <p:nvPr userDrawn="1">
            <p:custDataLst>
              <p:tags r:id="rId6"/>
            </p:custDataLst>
          </p:nvPr>
        </p:nvPicPr>
        <p:blipFill>
          <a:blip r:embed="rId5" r:link="rId4"/>
          <a:stretch>
            <a:fillRect/>
          </a:stretch>
        </p:blipFill>
        <p:spPr>
          <a:xfrm>
            <a:off x="11471910" y="0"/>
            <a:ext cx="720090" cy="624840"/>
          </a:xfrm>
          <a:prstGeom prst="rect">
            <a:avLst/>
          </a:prstGeom>
        </p:spPr>
      </p:pic>
      <p:sp>
        <p:nvSpPr>
          <p:cNvPr id="2" name="标题 1"/>
          <p:cNvSpPr>
            <a:spLocks noGrp="1"/>
          </p:cNvSpPr>
          <p:nvPr>
            <p:ph type="title"/>
            <p:custDataLst>
              <p:tags r:id="rId7"/>
            </p:custDataLst>
          </p:nvPr>
        </p:nvSpPr>
        <p:spPr/>
        <p:txBody>
          <a:bodyPr/>
          <a:lstStyle>
            <a:lvl1pPr>
              <a:defRPr b="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10" name="矩形 9"/>
          <p:cNvSpPr/>
          <p:nvPr userDrawn="1">
            <p:custDataLst>
              <p:tags r:id="rId1"/>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8" name="图片 7"/>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anchor="ctr"/>
          <a:lstStyle>
            <a:lvl1pPr>
              <a:defRPr sz="3200" b="0" baseline="0">
                <a:solidFill>
                  <a:schemeClr val="tx1"/>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9"/>
            </p:custDataLst>
          </p:nvPr>
        </p:nvSpPr>
        <p:spPr>
          <a:xfrm>
            <a:off x="1281113" y="2163600"/>
            <a:ext cx="9626600" cy="3445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userDrawn="1">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p:nvPr userDrawn="1">
            <p:custDataLst>
              <p:tags r:id="rId4"/>
            </p:custDataLst>
          </p:nvPr>
        </p:nvPicPr>
        <p:blipFill>
          <a:blip r:embed="rId3" r:link="rId2"/>
          <a:stretch>
            <a:fillRect/>
          </a:stretch>
        </p:blipFill>
        <p:spPr>
          <a:xfrm>
            <a:off x="11471910" y="0"/>
            <a:ext cx="720090" cy="623840"/>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0" baseline="0">
                <a:solidFill>
                  <a:schemeClr val="tx1"/>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1" name="矩形 10"/>
          <p:cNvSpPr/>
          <p:nvPr userDrawn="1">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8" name="图片 7"/>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anchor="ctr"/>
          <a:lstStyle>
            <a:lvl1pPr algn="ctr">
              <a:defRPr sz="3600" b="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1" name="矩形 10"/>
          <p:cNvSpPr/>
          <p:nvPr userDrawn="1">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8" name="图片 7"/>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4" name="矩形 13"/>
          <p:cNvSpPr/>
          <p:nvPr userDrawn="1">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p:nvPr userDrawn="1">
            <p:custDataLst>
              <p:tags r:id="rId4"/>
            </p:custDataLst>
          </p:nvPr>
        </p:nvPicPr>
        <p:blipFill>
          <a:blip r:embed="rId3" r:link="rId2"/>
          <a:stretch>
            <a:fillRect/>
          </a:stretch>
        </p:blipFill>
        <p:spPr>
          <a:xfrm>
            <a:off x="11471910" y="6234430"/>
            <a:ext cx="720090" cy="623570"/>
          </a:xfrm>
          <a:prstGeom prst="rect">
            <a:avLst/>
          </a:prstGeom>
        </p:spPr>
      </p:pic>
      <p:pic>
        <p:nvPicPr>
          <p:cNvPr id="10" name="图片 9"/>
          <p:cNvPicPr/>
          <p:nvPr userDrawn="1">
            <p:custDataLst>
              <p:tags r:id="rId7"/>
            </p:custDataLst>
          </p:nvPr>
        </p:nvPicPr>
        <p:blipFill>
          <a:blip r:embed="rId6" r:link="rId5"/>
          <a:stretch>
            <a:fillRect/>
          </a:stretch>
        </p:blipFill>
        <p:spPr>
          <a:xfrm>
            <a:off x="0" y="6233160"/>
            <a:ext cx="720090" cy="624840"/>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a:lstStyle>
            <a:lvl1pPr>
              <a:defRPr b="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10" name="矩形 9"/>
          <p:cNvSpPr/>
          <p:nvPr userDrawn="1">
            <p:custDataLst>
              <p:tags r:id="rId1"/>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4"/>
            </p:custDataLst>
          </p:nvPr>
        </p:nvPicPr>
        <p:blipFill>
          <a:blip r:embed="rId3" r:link="rId2"/>
          <a:stretch>
            <a:fillRect/>
          </a:stretch>
        </p:blipFill>
        <p:spPr>
          <a:xfrm>
            <a:off x="10571480" y="5454650"/>
            <a:ext cx="1619885" cy="1403350"/>
          </a:xfrm>
          <a:prstGeom prst="rect">
            <a:avLst/>
          </a:prstGeom>
        </p:spPr>
      </p:pic>
      <p:pic>
        <p:nvPicPr>
          <p:cNvPr id="8" name="图片 7"/>
          <p:cNvPicPr/>
          <p:nvPr userDrawn="1">
            <p:custDataLst>
              <p:tags r:id="rId7"/>
            </p:custDataLst>
          </p:nvPr>
        </p:nvPicPr>
        <p:blipFill>
          <a:blip r:embed="rId6" r:link="rId5"/>
          <a:stretch>
            <a:fillRect/>
          </a:stretch>
        </p:blipFill>
        <p:spPr>
          <a:xfrm>
            <a:off x="0" y="5452110"/>
            <a:ext cx="1619885" cy="1405890"/>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anchor="b"/>
          <a:lstStyle>
            <a:lvl1pPr algn="ctr">
              <a:defRPr sz="6000" b="0" baseline="0">
                <a:solidFill>
                  <a:schemeClr val="tx1"/>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a:off x="0" y="0"/>
            <a:ext cx="12192000" cy="2370064"/>
          </a:xfrm>
          <a:prstGeom prst="rect">
            <a:avLst/>
          </a:prstGeom>
        </p:spPr>
      </p:pic>
      <p:grpSp>
        <p:nvGrpSpPr>
          <p:cNvPr id="8" name="组合 7"/>
          <p:cNvGrpSpPr/>
          <p:nvPr userDrawn="1">
            <p:custDataLst>
              <p:tags r:id="rId3"/>
            </p:custDataLst>
          </p:nvPr>
        </p:nvGrpSpPr>
        <p:grpSpPr>
          <a:xfrm>
            <a:off x="1630979" y="3871801"/>
            <a:ext cx="9462487" cy="2893138"/>
            <a:chOff x="1998732" y="3871801"/>
            <a:chExt cx="9462487" cy="2893138"/>
          </a:xfrm>
        </p:grpSpPr>
        <p:sp>
          <p:nvSpPr>
            <p:cNvPr id="9" name="文本框 8" descr="e7d195523061f1c09e9d68d7cf438b91ef959ecb14fc25d26BBA7F7DBC18E55DFF4014AF651F0BF2569D4B6C1DA7F1A4683A481403BD872FC687266AD13265C1DE7C373772FD8728ABDD69ADD03BFF5BE2862BC891DBB79E3B16A08475943759BB2969C9A8B8933B93B1D416369138DB543BF0A5D9B0DF9D46CD3C203D0D99B19A091CB8D35ADF909FC717284F9FD8B5743DE0E770D1E019"/>
            <p:cNvSpPr txBox="1"/>
            <p:nvPr>
              <p:custDataLst>
                <p:tags r:id="rId4"/>
              </p:custDataLst>
            </p:nvPr>
          </p:nvSpPr>
          <p:spPr>
            <a:xfrm>
              <a:off x="1998732" y="3871801"/>
              <a:ext cx="1689886" cy="1897892"/>
            </a:xfrm>
            <a:prstGeom prst="rect">
              <a:avLst/>
            </a:prstGeom>
            <a:noFill/>
          </p:spPr>
          <p:txBody>
            <a:bodyPr wrap="none" rtlCol="0">
              <a:spAutoFit/>
            </a:bodyPr>
            <a:lstStyle/>
            <a:p>
              <a:pPr algn="ctr" defTabSz="609600"/>
              <a:r>
                <a:rPr lang="en-US" altLang="zh-CN" sz="11735">
                  <a:solidFill>
                    <a:srgbClr val="13354E"/>
                  </a:solidFill>
                  <a:latin typeface="华文细黑" panose="02010600040101010101" charset="-122"/>
                  <a:ea typeface="微软雅黑"/>
                </a:rPr>
                <a:t>“</a:t>
              </a:r>
              <a:endParaRPr lang="en-US" altLang="zh-CN" sz="11735">
                <a:solidFill>
                  <a:srgbClr val="13354E"/>
                </a:solidFill>
                <a:latin typeface="华文细黑" panose="02010600040101010101" charset="-122"/>
                <a:ea typeface="微软雅黑" charset="-122"/>
              </a:endParaRPr>
            </a:p>
          </p:txBody>
        </p:sp>
        <p:sp>
          <p:nvSpPr>
            <p:cNvPr id="10" name="文本框 9" descr="e7d195523061f1c09e9d68d7cf438b91ef959ecb14fc25d26BBA7F7DBC18E55DFF4014AF651F0BF2569D4B6C1DA7F1A4683A481403BD872FC687266AD13265C1DE7C373772FD8728ABDD69ADD03BFF5BE2862BC891DBB79E3B16A08475943759BB2969C9A8B8933B93B1D416369138DB543BF0A5D9B0DF9D46CD3C203D0D99B19A091CB8D35ADF909FC717284F9FD8B5743DE0E770D1E019"/>
            <p:cNvSpPr txBox="1"/>
            <p:nvPr>
              <p:custDataLst>
                <p:tags r:id="rId5"/>
              </p:custDataLst>
            </p:nvPr>
          </p:nvSpPr>
          <p:spPr>
            <a:xfrm>
              <a:off x="9771333" y="4867047"/>
              <a:ext cx="1689886" cy="1897892"/>
            </a:xfrm>
            <a:prstGeom prst="rect">
              <a:avLst/>
            </a:prstGeom>
            <a:noFill/>
          </p:spPr>
          <p:txBody>
            <a:bodyPr wrap="none" rtlCol="0">
              <a:spAutoFit/>
            </a:bodyPr>
            <a:lstStyle/>
            <a:p>
              <a:pPr algn="ctr" defTabSz="609600"/>
              <a:r>
                <a:rPr lang="en-US" altLang="zh-CN" sz="11735">
                  <a:solidFill>
                    <a:srgbClr val="13354E"/>
                  </a:solidFill>
                  <a:latin typeface="华文细黑" panose="02010600040101010101" charset="-122"/>
                  <a:ea typeface="微软雅黑"/>
                </a:rPr>
                <a:t>”</a:t>
              </a:r>
              <a:endParaRPr lang="en-US" altLang="zh-CN" sz="11735">
                <a:solidFill>
                  <a:srgbClr val="13354E"/>
                </a:solidFill>
                <a:latin typeface="华文细黑" panose="02010600040101010101" charset="-122"/>
                <a:ea typeface="微软雅黑"/>
              </a:endParaRPr>
            </a:p>
          </p:txBody>
        </p:sp>
      </p:grpSp>
      <p:sp>
        <p:nvSpPr>
          <p:cNvPr id="2" name="标题 1"/>
          <p:cNvSpPr>
            <a:spLocks noGrp="1"/>
          </p:cNvSpPr>
          <p:nvPr>
            <p:ph type="title" hasCustomPrompt="1"/>
            <p:custDataLst>
              <p:tags r:id="rId6"/>
            </p:custDataLst>
          </p:nvPr>
        </p:nvSpPr>
        <p:spPr>
          <a:xfrm>
            <a:off x="4599714" y="4190400"/>
            <a:ext cx="2992572" cy="748800"/>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4000" b="1" i="0" u="none" strike="noStrike" kern="1200" cap="none" spc="600" normalizeH="0" baseline="0" noProof="1">
                <a:solidFill>
                  <a:schemeClr val="accent1">
                    <a:lumMod val="50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12" name="文本占位符 11"/>
          <p:cNvSpPr>
            <a:spLocks noGrp="1"/>
          </p:cNvSpPr>
          <p:nvPr>
            <p:ph type="body" sz="quarter" idx="13" hasCustomPrompt="1"/>
            <p:custDataLst>
              <p:tags r:id="rId7"/>
            </p:custDataLst>
          </p:nvPr>
        </p:nvSpPr>
        <p:spPr>
          <a:xfrm>
            <a:off x="2934594" y="5065200"/>
            <a:ext cx="6322812" cy="454140"/>
          </a:xfrm>
        </p:spPr>
        <p:txBody>
          <a:bodyPr lIns="90000" tIns="46800" rIns="90000" bIns="46800" anchor="ctr">
            <a:normAutofit/>
          </a:bodyPr>
          <a:lstStyle>
            <a:lvl1pPr marL="0" indent="0" algn="ctr">
              <a:buNone/>
              <a:defRPr sz="1400" baseline="0">
                <a:solidFill>
                  <a:schemeClr val="accent1">
                    <a:lumMod val="50000"/>
                  </a:schemeClr>
                </a:solidFill>
                <a:latin typeface="Arial" panose="020b0604020202020204" pitchFamily="34" charset="0"/>
              </a:defRPr>
            </a:lvl1pPr>
          </a:lstStyle>
          <a:p>
            <a:pPr lvl="0"/>
            <a:r>
              <a:rPr lang="zh-CN" altLang="en-US"/>
              <a:t>单击此处编辑文本</a:t>
            </a:r>
            <a:endParaRPr lang="zh-CN" altLang="en-US"/>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720090" cy="623840"/>
          </a:xfrm>
          <a:prstGeom prst="rect">
            <a:avLst/>
          </a:prstGeom>
        </p:spPr>
      </p:pic>
      <p:pic>
        <p:nvPicPr>
          <p:cNvPr id="8" name="图片 7"/>
          <p:cNvPicPr/>
          <p:nvPr userDrawn="1">
            <p:custDataLst>
              <p:tags r:id="rId6"/>
            </p:custDataLst>
          </p:nvPr>
        </p:nvPicPr>
        <p:blipFill>
          <a:blip r:embed="rId5" r:link="rId4"/>
          <a:stretch>
            <a:fillRect/>
          </a:stretch>
        </p:blipFill>
        <p:spPr>
          <a:xfrm>
            <a:off x="11471910" y="0"/>
            <a:ext cx="720090" cy="624784"/>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隶书" panose="02010509060101010101" pitchFamily="49" charset="-122"/>
              </a:defRPr>
            </a:lvl1pPr>
            <a:lvl2pPr eaLnBrk="1" fontAlgn="auto" latinLnBrk="0" hangingPunct="1">
              <a:defRPr sz="1600">
                <a:solidFill>
                  <a:schemeClr val="tx1"/>
                </a:solidFill>
                <a:latin typeface="Arial" panose="020b0604020202020204" pitchFamily="34" charset="0"/>
                <a:ea typeface="隶书" panose="02010509060101010101" pitchFamily="49" charset="-122"/>
              </a:defRPr>
            </a:lvl2pPr>
            <a:lvl3pPr eaLnBrk="1" fontAlgn="auto" latinLnBrk="0" hangingPunct="1">
              <a:defRPr sz="1600">
                <a:solidFill>
                  <a:schemeClr val="tx1"/>
                </a:solidFill>
                <a:latin typeface="Arial" panose="020b0604020202020204" pitchFamily="34" charset="0"/>
                <a:ea typeface="隶书" panose="02010509060101010101" pitchFamily="49" charset="-122"/>
              </a:defRPr>
            </a:lvl3pPr>
            <a:lvl4pPr eaLnBrk="1" fontAlgn="auto" latinLnBrk="0" hangingPunct="1">
              <a:defRPr sz="1600">
                <a:solidFill>
                  <a:schemeClr val="tx1"/>
                </a:solidFill>
                <a:latin typeface="Arial" panose="020b0604020202020204" pitchFamily="34" charset="0"/>
                <a:ea typeface="隶书" panose="02010509060101010101" pitchFamily="49" charset="-122"/>
              </a:defRPr>
            </a:lvl4pPr>
            <a:lvl5pPr eaLnBrk="1" fontAlgn="auto" latinLnBrk="0" hangingPunct="1">
              <a:defRPr sz="160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720090" cy="623840"/>
          </a:xfrm>
          <a:prstGeom prst="rect">
            <a:avLst/>
          </a:prstGeom>
        </p:spPr>
      </p:pic>
      <p:pic>
        <p:nvPicPr>
          <p:cNvPr id="10" name="图片 9"/>
          <p:cNvPicPr/>
          <p:nvPr userDrawn="1">
            <p:custDataLst>
              <p:tags r:id="rId6"/>
            </p:custDataLst>
          </p:nvPr>
        </p:nvPicPr>
        <p:blipFill>
          <a:blip r:embed="rId5" r:link="rId4"/>
          <a:stretch>
            <a:fillRect/>
          </a:stretch>
        </p:blipFill>
        <p:spPr>
          <a:xfrm>
            <a:off x="11471910" y="0"/>
            <a:ext cx="720090" cy="624784"/>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7502715" y="1234440"/>
            <a:ext cx="4384485" cy="4389120"/>
          </a:xfrm>
          <a:prstGeom prst="rect">
            <a:avLst/>
          </a:prstGeom>
        </p:spPr>
      </p:pic>
      <p:sp>
        <p:nvSpPr>
          <p:cNvPr id="6" name="任意多边形 6"/>
          <p:cNvSpPr/>
          <p:nvPr userDrawn="1">
            <p:custDataLst>
              <p:tags r:id="rId4"/>
            </p:custDataLst>
          </p:nvPr>
        </p:nvSpPr>
        <p:spPr>
          <a:xfrm flipH="1">
            <a:off x="0" y="0"/>
            <a:ext cx="7313295" cy="6858000"/>
          </a:xfrm>
          <a:custGeom>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p:ph type="title"/>
            <p:custDataLst>
              <p:tags r:id="rId5"/>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720090" cy="623840"/>
          </a:xfrm>
          <a:prstGeom prst="rect">
            <a:avLst/>
          </a:prstGeom>
        </p:spPr>
      </p:pic>
      <p:pic>
        <p:nvPicPr>
          <p:cNvPr id="8" name="图片 7"/>
          <p:cNvPicPr/>
          <p:nvPr userDrawn="1">
            <p:custDataLst>
              <p:tags r:id="rId6"/>
            </p:custDataLst>
          </p:nvPr>
        </p:nvPicPr>
        <p:blipFill>
          <a:blip r:embed="rId5" r:link="rId4"/>
          <a:stretch>
            <a:fillRect/>
          </a:stretch>
        </p:blipFill>
        <p:spPr>
          <a:xfrm>
            <a:off x="11471910" y="0"/>
            <a:ext cx="720090" cy="624784"/>
          </a:xfrm>
          <a:prstGeom prst="rect">
            <a:avLst/>
          </a:prstGeom>
        </p:spPr>
      </p:pic>
      <p:sp>
        <p:nvSpPr>
          <p:cNvPr id="2" name="标题 1"/>
          <p:cNvSpPr>
            <a:spLocks noGrp="1"/>
          </p:cNvSpPr>
          <p:nvPr>
            <p:ph type="title"/>
            <p:custDataLst>
              <p:tags r:id="rId7"/>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720090" cy="623840"/>
          </a:xfrm>
          <a:prstGeom prst="rect">
            <a:avLst/>
          </a:prstGeom>
        </p:spPr>
      </p:pic>
      <p:pic>
        <p:nvPicPr>
          <p:cNvPr id="7" name="图片 6"/>
          <p:cNvPicPr/>
          <p:nvPr userDrawn="1">
            <p:custDataLst>
              <p:tags r:id="rId6"/>
            </p:custDataLst>
          </p:nvPr>
        </p:nvPicPr>
        <p:blipFill>
          <a:blip r:embed="rId5" r:link="rId4"/>
          <a:stretch>
            <a:fillRect/>
          </a:stretch>
        </p:blipFill>
        <p:spPr>
          <a:xfrm>
            <a:off x="11471910" y="0"/>
            <a:ext cx="720090" cy="624784"/>
          </a:xfrm>
          <a:prstGeom prst="rect">
            <a:avLst/>
          </a:prstGeom>
        </p:spPr>
      </p:pic>
      <p:sp>
        <p:nvSpPr>
          <p:cNvPr id="2" name="竖排标题 1"/>
          <p:cNvSpPr>
            <a:spLocks noGrp="1"/>
          </p:cNvSpPr>
          <p:nvPr>
            <p:ph type="title" orient="vert"/>
            <p:custDataLst>
              <p:tags r:id="rId7"/>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8"/>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隶书" panose="02010509060101010101" pitchFamily="49" charset="-122"/>
              </a:defRPr>
            </a:lvl1pPr>
            <a:lvl2pPr indent="0" eaLnBrk="1" fontAlgn="auto" latinLnBrk="0" hangingPunct="1">
              <a:defRPr>
                <a:solidFill>
                  <a:schemeClr val="tx1"/>
                </a:solidFill>
                <a:latin typeface="Arial" panose="020b0604020202020204" pitchFamily="34" charset="0"/>
                <a:ea typeface="隶书" panose="02010509060101010101" pitchFamily="49" charset="-122"/>
              </a:defRPr>
            </a:lvl2pPr>
            <a:lvl3pPr indent="0" eaLnBrk="1" fontAlgn="auto" latinLnBrk="0" hangingPunct="1">
              <a:defRPr>
                <a:solidFill>
                  <a:schemeClr val="tx1"/>
                </a:solidFill>
                <a:latin typeface="Arial" panose="020b0604020202020204" pitchFamily="34" charset="0"/>
                <a:ea typeface="隶书" panose="02010509060101010101" pitchFamily="49" charset="-122"/>
              </a:defRPr>
            </a:lvl3pPr>
            <a:lvl4pPr indent="0" eaLnBrk="1" fontAlgn="auto" latinLnBrk="0" hangingPunct="1">
              <a:defRPr>
                <a:solidFill>
                  <a:schemeClr val="tx1"/>
                </a:solidFill>
                <a:latin typeface="Arial" panose="020b0604020202020204" pitchFamily="34" charset="0"/>
                <a:ea typeface="隶书" panose="02010509060101010101" pitchFamily="49" charset="-122"/>
              </a:defRPr>
            </a:lvl4pPr>
            <a:lvl5pPr indent="0" eaLnBrk="1" fontAlgn="auto" latinLnBrk="0" hangingPunct="1">
              <a:defRPr>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133.xml" /><Relationship Id="rId2" Type="http://schemas.openxmlformats.org/officeDocument/2006/relationships/slideLayout" Target="../slideLayouts/slideLayout2.xml" /><Relationship Id="rId20" Type="http://schemas.openxmlformats.org/officeDocument/2006/relationships/tags" Target="../tags/tag134.xml" /><Relationship Id="rId21" Type="http://schemas.openxmlformats.org/officeDocument/2006/relationships/tags" Target="../tags/tag135.xml" /><Relationship Id="rId22" Type="http://schemas.openxmlformats.org/officeDocument/2006/relationships/tags" Target="../tags/tag136.xml" /><Relationship Id="rId23" Type="http://schemas.openxmlformats.org/officeDocument/2006/relationships/tags" Target="../tags/tag137.xml" /><Relationship Id="rId24" Type="http://schemas.openxmlformats.org/officeDocument/2006/relationships/tags" Target="../tags/tag138.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slideLayout" Target="../slideLayouts/slideLayout28.xml" /><Relationship Id="rId11" Type="http://schemas.openxmlformats.org/officeDocument/2006/relationships/slideLayout" Target="../slideLayouts/slideLayout29.xml" /><Relationship Id="rId12" Type="http://schemas.openxmlformats.org/officeDocument/2006/relationships/slideLayout" Target="../slideLayouts/slideLayout30.xml" /><Relationship Id="rId13" Type="http://schemas.openxmlformats.org/officeDocument/2006/relationships/slideLayout" Target="../slideLayouts/slideLayout31.xml" /><Relationship Id="rId14" Type="http://schemas.openxmlformats.org/officeDocument/2006/relationships/slideLayout" Target="../slideLayouts/slideLayout32.xml" /><Relationship Id="rId15" Type="http://schemas.openxmlformats.org/officeDocument/2006/relationships/slideLayout" Target="../slideLayouts/slideLayout33.xml" /><Relationship Id="rId16" Type="http://schemas.openxmlformats.org/officeDocument/2006/relationships/slideLayout" Target="../slideLayouts/slideLayout34.xml" /><Relationship Id="rId17" Type="http://schemas.openxmlformats.org/officeDocument/2006/relationships/slideLayout" Target="../slideLayouts/slideLayout35.xml" /><Relationship Id="rId18" Type="http://schemas.openxmlformats.org/officeDocument/2006/relationships/slideLayout" Target="../slideLayouts/slideLayout36.xml" /><Relationship Id="rId19" Type="http://schemas.openxmlformats.org/officeDocument/2006/relationships/tags" Target="../tags/tag271.xml" /><Relationship Id="rId2" Type="http://schemas.openxmlformats.org/officeDocument/2006/relationships/slideLayout" Target="../slideLayouts/slideLayout20.xml" /><Relationship Id="rId20" Type="http://schemas.openxmlformats.org/officeDocument/2006/relationships/tags" Target="../tags/tag272.xml" /><Relationship Id="rId21" Type="http://schemas.openxmlformats.org/officeDocument/2006/relationships/tags" Target="../tags/tag273.xml" /><Relationship Id="rId22" Type="http://schemas.openxmlformats.org/officeDocument/2006/relationships/tags" Target="../tags/tag274.xml" /><Relationship Id="rId23" Type="http://schemas.openxmlformats.org/officeDocument/2006/relationships/tags" Target="../tags/tag275.xml" /><Relationship Id="rId24" Type="http://schemas.openxmlformats.org/officeDocument/2006/relationships/tags" Target="../tags/tag276.xml" /><Relationship Id="rId25" Type="http://schemas.openxmlformats.org/officeDocument/2006/relationships/theme" Target="../theme/theme2.xml" /><Relationship Id="rId3" Type="http://schemas.openxmlformats.org/officeDocument/2006/relationships/slideLayout" Target="../slideLayouts/slideLayout21.xml" /><Relationship Id="rId4" Type="http://schemas.openxmlformats.org/officeDocument/2006/relationships/slideLayout" Target="../slideLayouts/slideLayout22.xml" /><Relationship Id="rId5" Type="http://schemas.openxmlformats.org/officeDocument/2006/relationships/slideLayout" Target="../slideLayouts/slideLayout23.xml" /><Relationship Id="rId6" Type="http://schemas.openxmlformats.org/officeDocument/2006/relationships/slideLayout" Target="../slideLayouts/slideLayout24.xml" /><Relationship Id="rId7" Type="http://schemas.openxmlformats.org/officeDocument/2006/relationships/slideLayout" Target="../slideLayouts/slideLayout25.xml" /><Relationship Id="rId8" Type="http://schemas.openxmlformats.org/officeDocument/2006/relationships/slideLayout" Target="../slideLayouts/slideLayout26.xml" /><Relationship Id="rId9" Type="http://schemas.openxmlformats.org/officeDocument/2006/relationships/slideLayout" Target="../slideLayouts/slideLayout27.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7.xml" /><Relationship Id="rId2" Type="http://schemas.openxmlformats.org/officeDocument/2006/relationships/tags" Target="../tags/tag286.xml" /><Relationship Id="rId3" Type="http://schemas.openxmlformats.org/officeDocument/2006/relationships/tags" Target="../tags/tag287.xml" /><Relationship Id="rId4" Type="http://schemas.openxmlformats.org/officeDocument/2006/relationships/tags" Target="../tags/tag288.xml" /><Relationship Id="rId5" Type="http://schemas.openxmlformats.org/officeDocument/2006/relationships/tags" Target="../tags/tag289.xml" /><Relationship Id="rId6" Type="http://schemas.openxmlformats.org/officeDocument/2006/relationships/tags" Target="../tags/tag290.xml" /><Relationship Id="rId7" Type="http://schemas.openxmlformats.org/officeDocument/2006/relationships/tags" Target="../tags/tag291.xml" /><Relationship Id="rId8" Type="http://schemas.openxmlformats.org/officeDocument/2006/relationships/theme" Target="../theme/theme3.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ctr"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00000"/>
        </a:lnSpc>
        <a:spcBef>
          <a:spcPct val="0"/>
        </a:spcBef>
        <a:buNone/>
        <a:defRPr sz="2400" b="0" u="none" strike="noStrike" kern="1200" cap="none" spc="200" normalizeH="0" baseline="0">
          <a:solidFill>
            <a:schemeClr val="tx1"/>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ctr"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ransition/>
  <p:timing/>
  <p:txStyles>
    <p:titleStyle>
      <a:lvl1pPr algn="l" defTabSz="914400" rtl="0" eaLnBrk="1" fontAlgn="auto" latinLnBrk="0" hangingPunct="1">
        <a:lnSpc>
          <a:spcPct val="100000"/>
        </a:lnSpc>
        <a:spcBef>
          <a:spcPct val="0"/>
        </a:spcBef>
        <a:buNone/>
        <a:defRPr sz="2400" b="0" u="none" strike="noStrike" kern="1200" cap="none" spc="200" normalizeH="0" baseline="0">
          <a:solidFill>
            <a:schemeClr val="tx1"/>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4"/>
            </p:custDataLst>
          </p:nvPr>
        </p:nvSpPr>
        <p:spPr>
          <a:xfrm>
            <a:off x="879742" y="6349833"/>
            <a:ext cx="2700000" cy="316800"/>
          </a:xfrm>
          <a:prstGeom prst="rect">
            <a:avLst/>
          </a:prstGeom>
        </p:spPr>
        <p:txBody>
          <a:bodyPr vert="horz" lIns="91440" tIns="45720" rIns="91440" bIns="45720" rtlCol="0" anchor="ctr">
            <a:normAutofit/>
          </a:bodyPr>
          <a:lstStyle>
            <a:lvl1pPr algn="l">
              <a:lnSpc>
                <a:spcPct val="120000"/>
              </a:lnSpc>
              <a:defRPr sz="1200">
                <a:solidFill>
                  <a:schemeClr val="tx1">
                    <a:tint val="75000"/>
                  </a:schemeClr>
                </a:solidFill>
                <a:latin typeface="微软雅黑" panose="020b0503020204020204" charset="-122"/>
                <a:ea typeface="微软雅黑"/>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5"/>
            </p:custDataLst>
          </p:nvPr>
        </p:nvSpPr>
        <p:spPr>
          <a:xfrm>
            <a:off x="4116000" y="6349833"/>
            <a:ext cx="3960000" cy="316800"/>
          </a:xfrm>
          <a:prstGeom prst="rect">
            <a:avLst/>
          </a:prstGeom>
        </p:spPr>
        <p:txBody>
          <a:bodyPr vert="horz" lIns="91440" tIns="45720" rIns="91440" bIns="45720" rtlCol="0" anchor="ctr">
            <a:normAutofit/>
          </a:bodyPr>
          <a:lstStyle>
            <a:lvl1pPr algn="ctr">
              <a:lnSpc>
                <a:spcPct val="120000"/>
              </a:lnSpc>
              <a:defRPr sz="1200">
                <a:solidFill>
                  <a:schemeClr val="tx1">
                    <a:tint val="75000"/>
                  </a:schemeClr>
                </a:solidFill>
                <a:latin typeface="微软雅黑" panose="020b0503020204020204" charset="-122"/>
                <a:ea typeface="微软雅黑"/>
              </a:defRPr>
            </a:lvl1pPr>
          </a:lstStyle>
          <a:p>
            <a:endParaRPr lang="zh-CN" altLang="en-US"/>
          </a:p>
        </p:txBody>
      </p:sp>
      <p:sp>
        <p:nvSpPr>
          <p:cNvPr id="6" name="灯片编号占位符 5"/>
          <p:cNvSpPr>
            <a:spLocks noGrp="1"/>
          </p:cNvSpPr>
          <p:nvPr>
            <p:ph type="sldNum" sz="quarter" idx="4"/>
            <p:custDataLst>
              <p:tags r:id="rId6"/>
            </p:custDataLst>
          </p:nvPr>
        </p:nvSpPr>
        <p:spPr>
          <a:xfrm>
            <a:off x="8610600" y="6349833"/>
            <a:ext cx="2700000" cy="316800"/>
          </a:xfrm>
          <a:prstGeom prst="rect">
            <a:avLst/>
          </a:prstGeom>
        </p:spPr>
        <p:txBody>
          <a:bodyPr vert="horz" lIns="91440" tIns="45720" rIns="91440" bIns="45720" rtlCol="0" anchor="ctr">
            <a:normAutofit/>
          </a:bodyPr>
          <a:lstStyle>
            <a:lvl1pPr algn="r">
              <a:lnSpc>
                <a:spcPct val="120000"/>
              </a:lnSpc>
              <a:defRPr sz="1200">
                <a:solidFill>
                  <a:schemeClr val="tx1">
                    <a:tint val="75000"/>
                  </a:schemeClr>
                </a:solidFill>
                <a:latin typeface="微软雅黑" panose="020b0503020204020204" charset="-122"/>
                <a:ea typeface="微软雅黑"/>
              </a:defRPr>
            </a:lvl1pPr>
          </a:lstStyle>
          <a:p>
            <a:fld id="{49AE70B2-8BF9-45C0-BB95-33D1B9D3A854}" type="slidenum">
              <a:rPr lang="zh-CN" altLang="en-US" smtClean="0"/>
              <a:t>0</a:t>
            </a:fld>
            <a:endParaRPr lang="zh-CN" altLang="en-US"/>
          </a:p>
        </p:txBody>
      </p:sp>
      <p:sp>
        <p:nvSpPr>
          <p:cNvPr id="7" name="KSO_TEMPLATE" hidden="1"/>
          <p:cNvSpPr/>
          <p:nvPr userDrawn="1">
            <p:custDataLst>
              <p:tags r:id="rId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7" r:id="rId1"/>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微软雅黑" panose="020b0503020204020204" charset="-122"/>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charset="-122"/>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tags" Target="../tags/tag292.xml" /><Relationship Id="rId4" Type="http://schemas.openxmlformats.org/officeDocument/2006/relationships/tags" Target="../tags/tag293.xml" /><Relationship Id="rId5" Type="http://schemas.openxmlformats.org/officeDocument/2006/relationships/tags" Target="../tags/tag294.xml" /><Relationship Id="rId6" Type="http://schemas.openxmlformats.org/officeDocument/2006/relationships/tags" Target="../tags/tag29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372.xml" /><Relationship Id="rId11" Type="http://schemas.openxmlformats.org/officeDocument/2006/relationships/tags" Target="../tags/tag373.xml" /><Relationship Id="rId12" Type="http://schemas.openxmlformats.org/officeDocument/2006/relationships/tags" Target="../tags/tag374.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368.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369.xml" /><Relationship Id="rId8" Type="http://schemas.openxmlformats.org/officeDocument/2006/relationships/tags" Target="../tags/tag370.xml" /><Relationship Id="rId9" Type="http://schemas.openxmlformats.org/officeDocument/2006/relationships/tags" Target="../tags/tag37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379.xml" /><Relationship Id="rId11" Type="http://schemas.openxmlformats.org/officeDocument/2006/relationships/tags" Target="../tags/tag380.xml" /><Relationship Id="rId12" Type="http://schemas.openxmlformats.org/officeDocument/2006/relationships/tags" Target="../tags/tag381.xml" /><Relationship Id="rId13" Type="http://schemas.openxmlformats.org/officeDocument/2006/relationships/tags" Target="../tags/tag382.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375.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376.xml" /><Relationship Id="rId8" Type="http://schemas.openxmlformats.org/officeDocument/2006/relationships/tags" Target="../tags/tag377.xml" /><Relationship Id="rId9" Type="http://schemas.openxmlformats.org/officeDocument/2006/relationships/tags" Target="../tags/tag37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38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387.xml" /><Relationship Id="rId11" Type="http://schemas.openxmlformats.org/officeDocument/2006/relationships/tags" Target="../tags/tag388.xml" /><Relationship Id="rId12" Type="http://schemas.openxmlformats.org/officeDocument/2006/relationships/tags" Target="../tags/tag389.xml" /><Relationship Id="rId13" Type="http://schemas.openxmlformats.org/officeDocument/2006/relationships/tags" Target="../tags/tag390.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384.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385.xml" /><Relationship Id="rId8" Type="http://schemas.openxmlformats.org/officeDocument/2006/relationships/image" Target="../media/image11.jpeg" /><Relationship Id="rId9" Type="http://schemas.openxmlformats.org/officeDocument/2006/relationships/tags" Target="../tags/tag38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395.xml" /><Relationship Id="rId11" Type="http://schemas.openxmlformats.org/officeDocument/2006/relationships/tags" Target="../tags/tag396.xml" /><Relationship Id="rId12" Type="http://schemas.openxmlformats.org/officeDocument/2006/relationships/tags" Target="../tags/tag397.xml" /><Relationship Id="rId13" Type="http://schemas.openxmlformats.org/officeDocument/2006/relationships/tags" Target="../tags/tag398.xml" /><Relationship Id="rId14" Type="http://schemas.openxmlformats.org/officeDocument/2006/relationships/tags" Target="../tags/tag399.xml" /><Relationship Id="rId15" Type="http://schemas.openxmlformats.org/officeDocument/2006/relationships/tags" Target="../tags/tag400.xml" /><Relationship Id="rId16" Type="http://schemas.openxmlformats.org/officeDocument/2006/relationships/tags" Target="../tags/tag401.xml" /><Relationship Id="rId17" Type="http://schemas.openxmlformats.org/officeDocument/2006/relationships/tags" Target="../tags/tag402.xml" /><Relationship Id="rId18" Type="http://schemas.openxmlformats.org/officeDocument/2006/relationships/tags" Target="../tags/tag403.xml" /><Relationship Id="rId19" Type="http://schemas.openxmlformats.org/officeDocument/2006/relationships/tags" Target="../tags/tag404.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391.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392.xml" /><Relationship Id="rId8" Type="http://schemas.openxmlformats.org/officeDocument/2006/relationships/tags" Target="../tags/tag393.xml" /><Relationship Id="rId9" Type="http://schemas.openxmlformats.org/officeDocument/2006/relationships/tags" Target="../tags/tag39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408.xml" /><Relationship Id="rId11" Type="http://schemas.openxmlformats.org/officeDocument/2006/relationships/tags" Target="../tags/tag409.xml" /><Relationship Id="rId12" Type="http://schemas.openxmlformats.org/officeDocument/2006/relationships/tags" Target="../tags/tag410.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405.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406.xml" /><Relationship Id="rId8" Type="http://schemas.openxmlformats.org/officeDocument/2006/relationships/image" Target="../media/image12.jpeg" /><Relationship Id="rId9" Type="http://schemas.openxmlformats.org/officeDocument/2006/relationships/tags" Target="../tags/tag40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415.xml" /><Relationship Id="rId11" Type="http://schemas.openxmlformats.org/officeDocument/2006/relationships/tags" Target="../tags/tag416.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411.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412.xml" /><Relationship Id="rId8" Type="http://schemas.openxmlformats.org/officeDocument/2006/relationships/tags" Target="../tags/tag413.xml" /><Relationship Id="rId9" Type="http://schemas.openxmlformats.org/officeDocument/2006/relationships/tags" Target="../tags/tag41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421.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417.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418.xml" /><Relationship Id="rId8" Type="http://schemas.openxmlformats.org/officeDocument/2006/relationships/tags" Target="../tags/tag419.xml" /><Relationship Id="rId9" Type="http://schemas.openxmlformats.org/officeDocument/2006/relationships/tags" Target="../tags/tag42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426.xml" /><Relationship Id="rId11" Type="http://schemas.openxmlformats.org/officeDocument/2006/relationships/tags" Target="../tags/tag427.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422.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423.xml" /><Relationship Id="rId8" Type="http://schemas.openxmlformats.org/officeDocument/2006/relationships/tags" Target="../tags/tag424.xml" /><Relationship Id="rId9" Type="http://schemas.openxmlformats.org/officeDocument/2006/relationships/tags" Target="../tags/tag42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432.xml" /><Relationship Id="rId11" Type="http://schemas.openxmlformats.org/officeDocument/2006/relationships/tags" Target="../tags/tag433.xml" /><Relationship Id="rId12" Type="http://schemas.openxmlformats.org/officeDocument/2006/relationships/tags" Target="../tags/tag434.xml" /><Relationship Id="rId13" Type="http://schemas.openxmlformats.org/officeDocument/2006/relationships/tags" Target="../tags/tag435.xml" /><Relationship Id="rId14" Type="http://schemas.openxmlformats.org/officeDocument/2006/relationships/tags" Target="../tags/tag436.xml" /><Relationship Id="rId15" Type="http://schemas.openxmlformats.org/officeDocument/2006/relationships/tags" Target="../tags/tag437.xml" /><Relationship Id="rId16" Type="http://schemas.openxmlformats.org/officeDocument/2006/relationships/tags" Target="../tags/tag438.xml" /><Relationship Id="rId17" Type="http://schemas.openxmlformats.org/officeDocument/2006/relationships/tags" Target="../tags/tag439.xml" /><Relationship Id="rId18" Type="http://schemas.openxmlformats.org/officeDocument/2006/relationships/tags" Target="../tags/tag440.xml" /><Relationship Id="rId19" Type="http://schemas.openxmlformats.org/officeDocument/2006/relationships/tags" Target="../tags/tag441.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428.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429.xml" /><Relationship Id="rId8" Type="http://schemas.openxmlformats.org/officeDocument/2006/relationships/tags" Target="../tags/tag430.xml" /><Relationship Id="rId9" Type="http://schemas.openxmlformats.org/officeDocument/2006/relationships/tags" Target="../tags/tag43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298.xml" /><Relationship Id="rId11" Type="http://schemas.openxmlformats.org/officeDocument/2006/relationships/tags" Target="../tags/tag299.xml" /><Relationship Id="rId12" Type="http://schemas.openxmlformats.org/officeDocument/2006/relationships/tags" Target="../tags/tag300.xml" /><Relationship Id="rId13" Type="http://schemas.openxmlformats.org/officeDocument/2006/relationships/tags" Target="../tags/tag301.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296.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297.xml" /><Relationship Id="rId8" Type="http://schemas.openxmlformats.org/officeDocument/2006/relationships/image" Target="../media/image9.png" /><Relationship Id="rId9" Type="http://schemas.openxmlformats.org/officeDocument/2006/relationships/image" Target="../media/image10.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7.xml" /><Relationship Id="rId2" Type="http://schemas.openxmlformats.org/officeDocument/2006/relationships/tags" Target="../tags/tag442.xml" /><Relationship Id="rId3" Type="http://schemas.openxmlformats.org/officeDocument/2006/relationships/image" Target="../media/image13.png" /><Relationship Id="rId4" Type="http://schemas.openxmlformats.org/officeDocument/2006/relationships/tags" Target="../tags/tag44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306.xml" /><Relationship Id="rId11" Type="http://schemas.openxmlformats.org/officeDocument/2006/relationships/tags" Target="../tags/tag307.xml" /><Relationship Id="rId12" Type="http://schemas.openxmlformats.org/officeDocument/2006/relationships/tags" Target="../tags/tag308.xml" /><Relationship Id="rId13" Type="http://schemas.openxmlformats.org/officeDocument/2006/relationships/tags" Target="../tags/tag309.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302.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303.xml" /><Relationship Id="rId8" Type="http://schemas.openxmlformats.org/officeDocument/2006/relationships/tags" Target="../tags/tag304.xml" /><Relationship Id="rId9" Type="http://schemas.openxmlformats.org/officeDocument/2006/relationships/tags" Target="../tags/tag30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314.xml" /><Relationship Id="rId11" Type="http://schemas.openxmlformats.org/officeDocument/2006/relationships/tags" Target="../tags/tag315.xml" /><Relationship Id="rId12" Type="http://schemas.openxmlformats.org/officeDocument/2006/relationships/tags" Target="../tags/tag316.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310.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311.xml" /><Relationship Id="rId8" Type="http://schemas.openxmlformats.org/officeDocument/2006/relationships/tags" Target="../tags/tag312.xml" /><Relationship Id="rId9" Type="http://schemas.openxmlformats.org/officeDocument/2006/relationships/tags" Target="../tags/tag31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321.xml" /><Relationship Id="rId11" Type="http://schemas.openxmlformats.org/officeDocument/2006/relationships/tags" Target="../tags/tag322.xml" /><Relationship Id="rId12" Type="http://schemas.openxmlformats.org/officeDocument/2006/relationships/tags" Target="../tags/tag323.xml" /><Relationship Id="rId13" Type="http://schemas.openxmlformats.org/officeDocument/2006/relationships/tags" Target="../tags/tag324.xml" /><Relationship Id="rId14" Type="http://schemas.openxmlformats.org/officeDocument/2006/relationships/tags" Target="../tags/tag325.xml" /><Relationship Id="rId15" Type="http://schemas.openxmlformats.org/officeDocument/2006/relationships/tags" Target="../tags/tag326.xml" /><Relationship Id="rId16" Type="http://schemas.openxmlformats.org/officeDocument/2006/relationships/tags" Target="../tags/tag327.xml" /><Relationship Id="rId17" Type="http://schemas.openxmlformats.org/officeDocument/2006/relationships/tags" Target="../tags/tag328.xml" /><Relationship Id="rId2" Type="http://schemas.openxmlformats.org/officeDocument/2006/relationships/tags" Target="../tags/tag317.xml" /><Relationship Id="rId3" Type="http://schemas.openxmlformats.org/officeDocument/2006/relationships/image" Target="file:///C:\Users\1V994W2\PycharmProjects\PPT_Background_Generation\pic_temp\0_pic_quater_left_up.png" TargetMode="External" /><Relationship Id="rId4" Type="http://schemas.openxmlformats.org/officeDocument/2006/relationships/image" Target="../media/image2.png" /><Relationship Id="rId5" Type="http://schemas.openxmlformats.org/officeDocument/2006/relationships/tags" Target="../tags/tag318.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1.png" /><Relationship Id="rId8" Type="http://schemas.openxmlformats.org/officeDocument/2006/relationships/tags" Target="../tags/tag319.xml" /><Relationship Id="rId9" Type="http://schemas.openxmlformats.org/officeDocument/2006/relationships/tags" Target="../tags/tag32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333.xml" /><Relationship Id="rId11" Type="http://schemas.openxmlformats.org/officeDocument/2006/relationships/tags" Target="../tags/tag334.xml" /><Relationship Id="rId12" Type="http://schemas.openxmlformats.org/officeDocument/2006/relationships/tags" Target="../tags/tag335.xml" /><Relationship Id="rId13" Type="http://schemas.openxmlformats.org/officeDocument/2006/relationships/tags" Target="../tags/tag336.xml" /><Relationship Id="rId14" Type="http://schemas.openxmlformats.org/officeDocument/2006/relationships/tags" Target="../tags/tag337.xml" /><Relationship Id="rId15" Type="http://schemas.openxmlformats.org/officeDocument/2006/relationships/tags" Target="../tags/tag338.xml" /><Relationship Id="rId16" Type="http://schemas.openxmlformats.org/officeDocument/2006/relationships/tags" Target="../tags/tag339.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329.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330.xml" /><Relationship Id="rId8" Type="http://schemas.openxmlformats.org/officeDocument/2006/relationships/tags" Target="../tags/tag331.xml" /><Relationship Id="rId9" Type="http://schemas.openxmlformats.org/officeDocument/2006/relationships/tags" Target="../tags/tag33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344.xml" /><Relationship Id="rId11" Type="http://schemas.openxmlformats.org/officeDocument/2006/relationships/tags" Target="../tags/tag345.xml" /><Relationship Id="rId12" Type="http://schemas.openxmlformats.org/officeDocument/2006/relationships/tags" Target="../tags/tag346.xml" /><Relationship Id="rId13" Type="http://schemas.openxmlformats.org/officeDocument/2006/relationships/tags" Target="../tags/tag347.xml" /><Relationship Id="rId14" Type="http://schemas.openxmlformats.org/officeDocument/2006/relationships/tags" Target="../tags/tag348.xml" /><Relationship Id="rId15" Type="http://schemas.openxmlformats.org/officeDocument/2006/relationships/tags" Target="../tags/tag349.xml" /><Relationship Id="rId16" Type="http://schemas.openxmlformats.org/officeDocument/2006/relationships/tags" Target="../tags/tag350.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340.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341.xml" /><Relationship Id="rId8" Type="http://schemas.openxmlformats.org/officeDocument/2006/relationships/tags" Target="../tags/tag342.xml" /><Relationship Id="rId9" Type="http://schemas.openxmlformats.org/officeDocument/2006/relationships/tags" Target="../tags/tag34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355.xml" /><Relationship Id="rId11" Type="http://schemas.openxmlformats.org/officeDocument/2006/relationships/tags" Target="../tags/tag356.xml" /><Relationship Id="rId12" Type="http://schemas.openxmlformats.org/officeDocument/2006/relationships/tags" Target="../tags/tag357.xml" /><Relationship Id="rId13" Type="http://schemas.openxmlformats.org/officeDocument/2006/relationships/tags" Target="../tags/tag358.xml" /><Relationship Id="rId14" Type="http://schemas.openxmlformats.org/officeDocument/2006/relationships/tags" Target="../tags/tag359.xml" /><Relationship Id="rId15" Type="http://schemas.openxmlformats.org/officeDocument/2006/relationships/tags" Target="../tags/tag360.xml" /><Relationship Id="rId16" Type="http://schemas.openxmlformats.org/officeDocument/2006/relationships/tags" Target="../tags/tag361.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351.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352.xml" /><Relationship Id="rId8" Type="http://schemas.openxmlformats.org/officeDocument/2006/relationships/tags" Target="../tags/tag353.xml" /><Relationship Id="rId9" Type="http://schemas.openxmlformats.org/officeDocument/2006/relationships/tags" Target="../tags/tag35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366.xml" /><Relationship Id="rId11" Type="http://schemas.openxmlformats.org/officeDocument/2006/relationships/tags" Target="../tags/tag367.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362.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1.png" /><Relationship Id="rId7" Type="http://schemas.openxmlformats.org/officeDocument/2006/relationships/tags" Target="../tags/tag363.xml" /><Relationship Id="rId8" Type="http://schemas.openxmlformats.org/officeDocument/2006/relationships/tags" Target="../tags/tag364.xml" /><Relationship Id="rId9" Type="http://schemas.openxmlformats.org/officeDocument/2006/relationships/tags" Target="../tags/tag36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pic>
        <p:nvPicPr>
          <p:cNvPr id="3" name="图片 2"/>
          <p:cNvPicPr/>
          <p:nvPr>
            <p:custDataLst>
              <p:tags r:id="rId3"/>
            </p:custDataLst>
          </p:nvPr>
        </p:nvPicPr>
        <p:blipFill>
          <a:blip r:embed="rId2"/>
          <a:stretch>
            <a:fillRect/>
          </a:stretch>
        </p:blipFill>
        <p:spPr>
          <a:xfrm>
            <a:off x="6101793" y="1944637"/>
            <a:ext cx="5480606" cy="2968726"/>
          </a:xfrm>
          <a:prstGeom prst="rect">
            <a:avLst/>
          </a:prstGeom>
        </p:spPr>
      </p:pic>
      <p:sp>
        <p:nvSpPr>
          <p:cNvPr id="5" name="副标题 4"/>
          <p:cNvSpPr>
            <a:spLocks noGrp="1"/>
          </p:cNvSpPr>
          <p:nvPr>
            <p:ph type="subTitle" sz="quarter" idx="14"/>
            <p:custDataLst>
              <p:tags r:id="rId4"/>
            </p:custDataLst>
          </p:nvPr>
        </p:nvSpPr>
        <p:spPr/>
        <p:txBody>
          <a:bodyPr>
            <a:normAutofit fontScale="70000"/>
          </a:bodyPr>
          <a:lstStyle/>
          <a:p>
            <a:r>
              <a:rPr lang="en-US" altLang="zh-CN"/>
              <a:t>                           </a:t>
            </a:r>
            <a:r>
              <a:rPr lang="en-US" altLang="zh-CN" sz="3110"/>
              <a:t>——</a:t>
            </a:r>
            <a:r>
              <a:rPr sz="3110"/>
              <a:t>孔子的君子之</a:t>
            </a:r>
            <a:r>
              <a:rPr lang="en-US" altLang="zh-CN" sz="3110"/>
              <a:t>“</a:t>
            </a:r>
            <a:r>
              <a:rPr sz="3110"/>
              <a:t>仁</a:t>
            </a:r>
            <a:r>
              <a:rPr lang="en-US" altLang="zh-CN" sz="3110"/>
              <a:t>”</a:t>
            </a:r>
            <a:endParaRPr lang="en-US" altLang="zh-CN" sz="3110"/>
          </a:p>
        </p:txBody>
      </p:sp>
      <p:sp>
        <p:nvSpPr>
          <p:cNvPr id="6" name="标题 5"/>
          <p:cNvSpPr>
            <a:spLocks noGrp="1"/>
          </p:cNvSpPr>
          <p:nvPr>
            <p:ph type="ctrTitle" idx="15"/>
            <p:custDataLst>
              <p:tags r:id="rId5"/>
            </p:custDataLst>
          </p:nvPr>
        </p:nvSpPr>
        <p:spPr/>
        <p:txBody>
          <a:bodyPr>
            <a:normAutofit/>
          </a:bodyPr>
          <a:lstStyle/>
          <a:p>
            <a:pPr marL="0" indent="0" algn="l">
              <a:lnSpc>
                <a:spcPct val="100000"/>
              </a:lnSpc>
              <a:spcBef>
                <a:spcPct val="0"/>
              </a:spcBef>
              <a:spcAft>
                <a:spcPct val="0"/>
              </a:spcAft>
              <a:buSzTx/>
              <a:buNone/>
            </a:pPr>
            <a:r>
              <a:rPr lang="zh-CN" altLang="zh-CN" sz="4900"/>
              <a:t>《论语》十二章</a:t>
            </a:r>
            <a:endParaRPr lang="zh-CN" altLang="zh-CN" sz="4900"/>
          </a:p>
        </p:txBody>
      </p:sp>
      <p:sp>
        <p:nvSpPr>
          <p:cNvPr id="2" name="文本框 1"/>
          <p:cNvSpPr txBox="1"/>
          <p:nvPr/>
        </p:nvSpPr>
        <p:spPr>
          <a:xfrm>
            <a:off x="7609205" y="5608955"/>
            <a:ext cx="3891915" cy="398780"/>
          </a:xfrm>
          <a:prstGeom prst="rect">
            <a:avLst/>
          </a:prstGeom>
          <a:noFill/>
        </p:spPr>
        <p:txBody>
          <a:bodyPr wrap="square" rtlCol="0">
            <a:spAutoFit/>
          </a:bodyPr>
          <a:lstStyle/>
          <a:p>
            <a:r>
              <a:rPr lang="zh-CN" altLang="en-US" sz="2000"/>
              <a:t>沈阳市第十中学           孟祥添</a:t>
            </a:r>
            <a:endParaRPr lang="zh-CN" altLang="en-US" sz="2000"/>
          </a:p>
        </p:txBody>
      </p:sp>
    </p:spTree>
    <p:custDataLst>
      <p:tags r:id="rId6"/>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5" name="图片 4"/>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2" name="图片 1"/>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7" name="任意多边形: 形状 6"/>
          <p:cNvSpPr/>
          <p:nvPr>
            <p:custDataLst>
              <p:tags r:id="rId8"/>
            </p:custDataLst>
          </p:nvPr>
        </p:nvSpPr>
        <p:spPr>
          <a:xfrm>
            <a:off x="6429678" y="-1"/>
            <a:ext cx="3416259" cy="6858002"/>
          </a:xfrm>
          <a:custGeom>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rgbClr val="9FB76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8" name="任意多边形: 形状 7"/>
          <p:cNvSpPr/>
          <p:nvPr>
            <p:custDataLst>
              <p:tags r:id="rId9"/>
            </p:custDataLst>
          </p:nvPr>
        </p:nvSpPr>
        <p:spPr>
          <a:xfrm>
            <a:off x="7202463" y="-1"/>
            <a:ext cx="4989538" cy="6858002"/>
          </a:xfrm>
          <a:custGeom>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rgbClr val="9FB760">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6" name="矩形 5"/>
          <p:cNvSpPr/>
          <p:nvPr>
            <p:custDataLst>
              <p:tags r:id="rId10"/>
            </p:custDataLst>
          </p:nvPr>
        </p:nvSpPr>
        <p:spPr>
          <a:xfrm>
            <a:off x="0" y="2171700"/>
            <a:ext cx="12192000" cy="3785550"/>
          </a:xfrm>
          <a:prstGeom prst="rect">
            <a:avLst/>
          </a:prstGeom>
          <a:solidFill>
            <a:srgbClr val="FEFEFD"/>
          </a:solidFill>
          <a:ln>
            <a:noFill/>
          </a:ln>
          <a:effectLst>
            <a:outerShdw blurRad="63500" algn="ctr" rotWithShape="0">
              <a:srgbClr val="80808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4" name="文本框 3"/>
          <p:cNvSpPr txBox="1"/>
          <p:nvPr>
            <p:custDataLst>
              <p:tags r:id="rId11"/>
            </p:custDataLst>
          </p:nvPr>
        </p:nvSpPr>
        <p:spPr>
          <a:xfrm>
            <a:off x="669925" y="2985373"/>
            <a:ext cx="10852150" cy="2158205"/>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342900" lvl="0" indent="-342900" algn="l" fontAlgn="ctr">
              <a:lnSpc>
                <a:spcPct val="150000"/>
              </a:lnSpc>
              <a:spcBef>
                <a:spcPts val="1000"/>
              </a:spcBef>
              <a:spcAft>
                <a:spcPct val="0"/>
              </a:spcAft>
              <a:buClr>
                <a:schemeClr val="tx1">
                  <a:lumMod val="85000"/>
                  <a:lumOff val="15000"/>
                </a:schemeClr>
              </a:buClr>
              <a:buSzPct val="130000"/>
              <a:buFont typeface="Wingdings" panose="05000000000000000000" pitchFamily="2" charset="2"/>
              <a:buChar char="l"/>
            </a:pPr>
            <a:r>
              <a:rPr lang="zh-CN" altLang="en-US" sz="2800">
                <a:solidFill>
                  <a:srgbClr val="262626"/>
                </a:solidFill>
                <a:latin typeface="隶书" panose="02010509060101010101" pitchFamily="49" charset="-122"/>
                <a:ea typeface="隶书" panose="02010509060101010101" pitchFamily="49" charset="-122"/>
                <a:cs typeface="隶书" panose="02010509060101010101" pitchFamily="49" charset="-122"/>
                <a:sym typeface="+mn-ea"/>
              </a:rPr>
              <a:t>子曰：“见贤思齐焉，见不贤而内自省也。”    （《里仁》）</a:t>
            </a:r>
            <a:endParaRPr lang="zh-CN" altLang="en-US" sz="2800">
              <a:solidFill>
                <a:srgbClr val="262626"/>
              </a:solidFill>
              <a:latin typeface="隶书" pitchFamily="49" charset="-122"/>
              <a:ea typeface="隶书" pitchFamily="49" charset="-122"/>
              <a:cs typeface="隶书" panose="02010509060101010101" pitchFamily="49" charset="-122"/>
              <a:sym typeface="+mn-ea"/>
            </a:endParaRPr>
          </a:p>
          <a:p>
            <a:pPr marL="342900" lvl="1" indent="0" algn="l" fontAlgn="ctr">
              <a:lnSpc>
                <a:spcPct val="150000"/>
              </a:lnSpc>
              <a:spcBef>
                <a:spcPts val="1000"/>
              </a:spcBef>
              <a:spcAft>
                <a:spcPct val="0"/>
              </a:spcAft>
              <a:buClr>
                <a:schemeClr val="tx1">
                  <a:lumMod val="85000"/>
                  <a:lumOff val="15000"/>
                </a:schemeClr>
              </a:buClr>
              <a:buSzPct val="130000"/>
              <a:buFont typeface="Wingdings" panose="05000000000000000000" pitchFamily="2" charset="2"/>
              <a:buNone/>
            </a:pPr>
            <a:r>
              <a:rPr lang="zh-CN" altLang="en-US" sz="2800">
                <a:solidFill>
                  <a:srgbClr val="262626"/>
                </a:solidFill>
                <a:latin typeface="隶书" panose="02010509060101010101" pitchFamily="49" charset="-122"/>
                <a:ea typeface="隶书" panose="02010509060101010101" pitchFamily="49" charset="-122"/>
                <a:cs typeface="隶书" panose="02010509060101010101" pitchFamily="49" charset="-122"/>
                <a:sym typeface="+mn-ea"/>
              </a:rPr>
              <a:t>译文：孔子说：“见到贤人，就应该向他学习、看齐，见到不贤的人，就应该自我反省（自己有没有与他相类似的错误）。”</a:t>
            </a:r>
            <a:endParaRPr lang="zh-CN" altLang="en-US" sz="2800">
              <a:solidFill>
                <a:srgbClr val="262626"/>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ustDataLst>
      <p:tags r:id="rId1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6" name="图片 5"/>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12" name="泪珠形 5"/>
          <p:cNvSpPr/>
          <p:nvPr>
            <p:custDataLst>
              <p:tags r:id="rId8"/>
            </p:custDataLst>
          </p:nvPr>
        </p:nvSpPr>
        <p:spPr>
          <a:xfrm>
            <a:off x="5465523" y="0"/>
            <a:ext cx="6726477" cy="6726477"/>
          </a:xfrm>
          <a:prstGeom prst="teardrop">
            <a:avLst/>
          </a:prstGeom>
          <a:solidFill>
            <a:srgbClr val="F5FCE1">
              <a:alpha val="54000"/>
            </a:srgbClr>
          </a:solidFill>
          <a:ln w="12700" cap="flat" cmpd="sng" algn="ctr">
            <a:solidFill>
              <a:srgbClr val="5B9BD5">
                <a:alpha val="12000"/>
              </a:srgbClr>
            </a:solidFill>
            <a:prstDash val="solid"/>
            <a:miter lim="800000"/>
          </a:ln>
          <a:effectLst/>
        </p:spPr>
        <p:txBody>
          <a:bodyPr rtlCol="0" anchor="ctr"/>
          <a:lstStyle/>
          <a:p>
            <a:pPr marL="0" marR="0" lvl="0" indent="0" algn="ctr" defTabSz="914400" eaLnBrk="1" fontAlgn="auto" latinLnBrk="0" hangingPunct="1">
              <a:lnSpc>
                <a:spcPct val="120000"/>
              </a:lnSpc>
              <a:spcBef>
                <a:spcPct val="0"/>
              </a:spcBef>
              <a:spcAft>
                <a:spcPct val="0"/>
              </a:spcAft>
              <a:buClrTx/>
              <a:buSzTx/>
              <a:buFontTx/>
              <a:buNone/>
            </a:pPr>
            <a:endParaRPr kumimoji="1" lang="zh-CN" altLang="en-US" sz="1800" b="0" i="0" u="none" strike="noStrike" kern="0" cap="none" spc="0" normalizeH="0" baseline="0" noProof="0">
              <a:ln>
                <a:noFill/>
              </a:ln>
              <a:solidFill>
                <a:prstClr val="white"/>
              </a:solidFill>
              <a:effectLst/>
              <a:uLnTx/>
              <a:uFillTx/>
              <a:latin typeface="隶书" pitchFamily="49" charset="-122"/>
              <a:ea typeface="隶书" pitchFamily="49" charset="-122"/>
              <a:cs typeface="+mn-cs"/>
              <a:sym typeface="Arial" pitchFamily="34" charset="0"/>
            </a:endParaRPr>
          </a:p>
        </p:txBody>
      </p:sp>
      <p:sp>
        <p:nvSpPr>
          <p:cNvPr id="13" name="矩形 12"/>
          <p:cNvSpPr/>
          <p:nvPr>
            <p:custDataLst>
              <p:tags r:id="rId9"/>
            </p:custDataLst>
          </p:nvPr>
        </p:nvSpPr>
        <p:spPr>
          <a:xfrm>
            <a:off x="0" y="2386940"/>
            <a:ext cx="12191999" cy="4471059"/>
          </a:xfrm>
          <a:prstGeom prst="rect">
            <a:avLst/>
          </a:prstGeom>
          <a:solidFill>
            <a:srgbClr val="F5FCE1">
              <a:alpha val="54000"/>
            </a:srgbClr>
          </a:solidFill>
          <a:ln w="635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ct val="0"/>
              </a:spcBef>
              <a:spcAft>
                <a:spcPct val="0"/>
              </a:spcAft>
              <a:buClrTx/>
              <a:buSzTx/>
              <a:buFontTx/>
              <a:buNone/>
            </a:pPr>
            <a:endParaRPr kumimoji="0" lang="zh-CN" altLang="en-US" sz="1800" b="0" i="0" u="none" strike="noStrike" kern="0" cap="none" spc="0" normalizeH="0" baseline="0" noProof="0">
              <a:ln>
                <a:noFill/>
              </a:ln>
              <a:solidFill>
                <a:prstClr val="white"/>
              </a:solidFill>
              <a:effectLst/>
              <a:uLnTx/>
              <a:uFillTx/>
              <a:latin typeface="隶书" pitchFamily="49" charset="-122"/>
              <a:ea typeface="隶书" pitchFamily="49" charset="-122"/>
              <a:cs typeface="+mn-cs"/>
              <a:sym typeface="Arial" pitchFamily="34" charset="0"/>
            </a:endParaRPr>
          </a:p>
        </p:txBody>
      </p:sp>
      <p:sp>
        <p:nvSpPr>
          <p:cNvPr id="16" name="矩形 15"/>
          <p:cNvSpPr/>
          <p:nvPr>
            <p:custDataLst>
              <p:tags r:id="rId10"/>
            </p:custDataLst>
          </p:nvPr>
        </p:nvSpPr>
        <p:spPr>
          <a:xfrm>
            <a:off x="1733515" y="6077994"/>
            <a:ext cx="8724970" cy="124572"/>
          </a:xfrm>
          <a:prstGeom prst="rect">
            <a:avLst/>
          </a:prstGeom>
          <a:solidFill>
            <a:srgbClr val="9FB760">
              <a:alpha val="43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ct val="0"/>
              </a:spcBef>
              <a:spcAft>
                <a:spcPct val="0"/>
              </a:spcAft>
              <a:buClrTx/>
              <a:buSzTx/>
              <a:buFontTx/>
              <a:buNone/>
            </a:pPr>
            <a:endParaRPr kumimoji="1" lang="zh-CN" altLang="en-US" sz="1800" b="0" i="0" u="none" strike="noStrike" kern="0" cap="none" spc="0" normalizeH="0" baseline="0" noProof="0">
              <a:ln>
                <a:noFill/>
              </a:ln>
              <a:solidFill>
                <a:prstClr val="white"/>
              </a:solidFill>
              <a:effectLst/>
              <a:uLnTx/>
              <a:uFillTx/>
              <a:latin typeface="隶书" panose="02010509060101010101" pitchFamily="49" charset="-122"/>
              <a:ea typeface="隶书" panose="02010509060101010101" pitchFamily="49" charset="-122"/>
              <a:cs typeface="+mn-cs"/>
              <a:sym typeface="Arial" panose="020b0604020202020204" pitchFamily="34" charset="0"/>
            </a:endParaRPr>
          </a:p>
        </p:txBody>
      </p:sp>
      <p:sp>
        <p:nvSpPr>
          <p:cNvPr id="17" name="矩形 16"/>
          <p:cNvSpPr/>
          <p:nvPr>
            <p:custDataLst>
              <p:tags r:id="rId11"/>
            </p:custDataLst>
          </p:nvPr>
        </p:nvSpPr>
        <p:spPr>
          <a:xfrm>
            <a:off x="1733550" y="778510"/>
            <a:ext cx="8724900" cy="5027930"/>
          </a:xfrm>
          <a:prstGeom prst="rect">
            <a:avLst/>
          </a:prstGeom>
          <a:solidFill>
            <a:sysClr val="window" lastClr="FFFFFF"/>
          </a:solidFill>
          <a:ln w="25400" cap="flat" cmpd="sng" algn="ctr">
            <a:solidFill>
              <a:srgbClr val="9FB760">
                <a:alpha val="56000"/>
              </a:srgbClr>
            </a:solidFill>
            <a:prstDash val="solid"/>
            <a:miter lim="800000"/>
          </a:ln>
          <a:effectLst/>
        </p:spPr>
        <p:txBody>
          <a:bodyPr vertOverflow="overflow" horzOverflow="overflow" vert="horz" wrap="square" numCol="1" spcCol="0" rtlCol="0" fromWordArt="0" anchor="ctr" anchorCtr="0" forceAA="0" compatLnSpc="1">
            <a:noAutofit/>
          </a:bodyPr>
          <a:lstStyle/>
          <a:p>
            <a:pPr marL="0" marR="0" lvl="0" indent="0" algn="ctr" defTabSz="914400" eaLnBrk="1" fontAlgn="auto" latinLnBrk="0" hangingPunct="1">
              <a:lnSpc>
                <a:spcPct val="120000"/>
              </a:lnSpc>
              <a:spcBef>
                <a:spcPct val="0"/>
              </a:spcBef>
              <a:spcAft>
                <a:spcPct val="0"/>
              </a:spcAft>
              <a:buClrTx/>
              <a:buSzTx/>
              <a:buFontTx/>
              <a:buNone/>
            </a:pPr>
            <a:endParaRPr kumimoji="1" lang="zh-CN" altLang="en-US" sz="1800" b="0" i="0" u="none" strike="noStrike" kern="0" cap="none" spc="0" normalizeH="0" baseline="0" noProof="0">
              <a:ln>
                <a:noFill/>
              </a:ln>
              <a:solidFill>
                <a:prstClr val="white"/>
              </a:solidFill>
              <a:effectLst/>
              <a:uLnTx/>
              <a:uFillTx/>
              <a:latin typeface="隶书" panose="02010509060101010101" pitchFamily="49" charset="-122"/>
              <a:ea typeface="隶书" panose="02010509060101010101" pitchFamily="49" charset="-122"/>
              <a:cs typeface="+mn-cs"/>
              <a:sym typeface="Arial" panose="020b0604020202020204" pitchFamily="34" charset="0"/>
            </a:endParaRPr>
          </a:p>
        </p:txBody>
      </p:sp>
      <p:sp>
        <p:nvSpPr>
          <p:cNvPr id="18" name="文本框 17"/>
          <p:cNvSpPr txBox="1"/>
          <p:nvPr>
            <p:custDataLst>
              <p:tags r:id="rId12"/>
            </p:custDataLst>
          </p:nvPr>
        </p:nvSpPr>
        <p:spPr>
          <a:xfrm>
            <a:off x="2101850" y="1226503"/>
            <a:ext cx="7777480" cy="262699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400" spc="200">
                <a:solidFill>
                  <a:prstClr val="black">
                    <a:lumMod val="75000"/>
                    <a:lumOff val="25000"/>
                  </a:prstClr>
                </a:solidFill>
                <a:latin typeface="隶书" panose="02010509060101010101" pitchFamily="49" charset="-122"/>
                <a:ea typeface="隶书" panose="02010509060101010101" pitchFamily="49" charset="-122"/>
                <a:cs typeface="隶书" panose="02010509060101010101" pitchFamily="49" charset="-122"/>
              </a:rPr>
              <a:t>子曰：“质胜文则野，文胜质则史。文质彬彬，然后君子。”（《雍也》）</a:t>
            </a:r>
            <a:endParaRPr lang="zh-CN" altLang="en-US" sz="2400" spc="200">
              <a:solidFill>
                <a:prstClr val="black">
                  <a:lumMod val="75000"/>
                  <a:lumOff val="25000"/>
                </a:prstClr>
              </a:solidFill>
              <a:latin typeface="隶书" pitchFamily="49" charset="-122"/>
              <a:ea typeface="隶书" pitchFamily="49" charset="-122"/>
              <a:cs typeface="隶书" panose="02010509060101010101" pitchFamily="49"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spc="200">
                <a:solidFill>
                  <a:prstClr val="black">
                    <a:lumMod val="75000"/>
                    <a:lumOff val="25000"/>
                  </a:prstClr>
                </a:solidFill>
                <a:latin typeface="隶书" panose="02010509060101010101" pitchFamily="49" charset="-122"/>
                <a:ea typeface="隶书" panose="02010509060101010101" pitchFamily="49" charset="-122"/>
                <a:cs typeface="隶书" panose="02010509060101010101" pitchFamily="49" charset="-122"/>
              </a:rPr>
              <a:t>质胜文则野：质朴超过文采就会粗野鄙俗。</a:t>
            </a:r>
            <a:endParaRPr lang="zh-CN" altLang="en-US" sz="2400" spc="200">
              <a:solidFill>
                <a:prstClr val="black">
                  <a:lumMod val="75000"/>
                  <a:lumOff val="25000"/>
                </a:prstClr>
              </a:solidFill>
              <a:latin typeface="隶书" panose="02010509060101010101" pitchFamily="49" charset="-122"/>
              <a:ea typeface="隶书" panose="02010509060101010101" pitchFamily="49" charset="-122"/>
              <a:cs typeface="隶书" panose="02010509060101010101" pitchFamily="49" charset="-122"/>
            </a:endParaRPr>
          </a:p>
          <a:p>
            <a:pPr marL="285750" lvl="1" indent="0" algn="l" fontAlgn="ctr">
              <a:lnSpc>
                <a:spcPct val="130000"/>
              </a:lnSpc>
              <a:spcBef>
                <a:spcPct val="0"/>
              </a:spcBef>
              <a:spcAft>
                <a:spcPct val="0"/>
              </a:spcAft>
              <a:buSzTx/>
              <a:buFont typeface="Arial" panose="020b0604020202020204" pitchFamily="34" charset="0"/>
              <a:buNone/>
            </a:pPr>
            <a:r>
              <a:rPr lang="zh-CN" altLang="en-US" sz="2400" spc="200">
                <a:solidFill>
                  <a:prstClr val="black">
                    <a:lumMod val="75000"/>
                    <a:lumOff val="25000"/>
                  </a:prstClr>
                </a:solidFill>
                <a:latin typeface="隶书" panose="02010509060101010101" pitchFamily="49" charset="-122"/>
                <a:ea typeface="隶书" panose="02010509060101010101" pitchFamily="49" charset="-122"/>
                <a:cs typeface="隶书" panose="02010509060101010101" pitchFamily="49" charset="-122"/>
              </a:rPr>
              <a:t>质，质朴、朴实。文，华美、文采。野，粗野、鄙俗。</a:t>
            </a:r>
            <a:endParaRPr lang="zh-CN" altLang="en-US" sz="2400" spc="200">
              <a:solidFill>
                <a:prstClr val="black">
                  <a:lumMod val="75000"/>
                  <a:lumOff val="25000"/>
                </a:prstClr>
              </a:solidFill>
              <a:latin typeface="隶书" panose="02010509060101010101" pitchFamily="49" charset="-122"/>
              <a:ea typeface="隶书" panose="02010509060101010101" pitchFamily="49" charset="-122"/>
              <a:cs typeface="隶书" panose="02010509060101010101" pitchFamily="49" charset="-122"/>
            </a:endParaRPr>
          </a:p>
          <a:p>
            <a:pPr marL="285750" lvl="1" indent="0" algn="l" fontAlgn="ctr">
              <a:lnSpc>
                <a:spcPct val="130000"/>
              </a:lnSpc>
              <a:spcBef>
                <a:spcPct val="0"/>
              </a:spcBef>
              <a:spcAft>
                <a:spcPct val="0"/>
              </a:spcAft>
              <a:buSzTx/>
              <a:buFont typeface="Arial" panose="020b0604020202020204" pitchFamily="34" charset="0"/>
              <a:buNone/>
            </a:pPr>
            <a:r>
              <a:rPr lang="zh-CN" altLang="en-US" sz="2400" spc="200">
                <a:solidFill>
                  <a:prstClr val="black">
                    <a:lumMod val="75000"/>
                    <a:lumOff val="25000"/>
                  </a:prstClr>
                </a:solidFill>
                <a:latin typeface="隶书" panose="02010509060101010101" pitchFamily="49" charset="-122"/>
                <a:ea typeface="隶书" panose="02010509060101010101" pitchFamily="49" charset="-122"/>
                <a:cs typeface="隶书" panose="02010509060101010101" pitchFamily="49" charset="-122"/>
              </a:rPr>
              <a:t>译文：孔子说：“质朴多于文采，就像个乡下人，流于粗俗；文采多于质朴，就流于虚伪、浮夸。只有质朴和文采配合恰当，才是个君子。”</a:t>
            </a:r>
            <a:endParaRPr lang="zh-CN" altLang="en-US" sz="2400" spc="200">
              <a:solidFill>
                <a:prstClr val="black">
                  <a:lumMod val="75000"/>
                  <a:lumOff val="25000"/>
                </a:prstClr>
              </a:solidFill>
              <a:latin typeface="隶书" panose="02010509060101010101" pitchFamily="49" charset="-122"/>
              <a:ea typeface="隶书" panose="02010509060101010101" pitchFamily="49" charset="-122"/>
              <a:cs typeface="隶书" panose="02010509060101010101" pitchFamily="49" charset="-122"/>
            </a:endParaRPr>
          </a:p>
        </p:txBody>
      </p:sp>
    </p:spTree>
    <p:custDataLst>
      <p:tags r:id="rId1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609090" y="1247775"/>
            <a:ext cx="8952865" cy="645160"/>
          </a:xfrm>
          <a:prstGeom prst="rect">
            <a:avLst/>
          </a:prstGeom>
          <a:noFill/>
        </p:spPr>
        <p:txBody>
          <a:bodyPr wrap="square" rtlCol="0">
            <a:spAutoFit/>
          </a:bodyPr>
          <a:lstStyle/>
          <a:p>
            <a:r>
              <a:rPr lang="zh-CN" altLang="en-US" sz="3600"/>
              <a:t>文学的文、质和做人有必然关系吗？</a:t>
            </a:r>
            <a:endParaRPr lang="zh-CN" altLang="en-US" sz="3600"/>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4" name="图片 3"/>
          <p:cNvPicPr/>
          <p:nvPr userDrawn="1">
            <p:custDataLst>
              <p:tags r:id="rId7"/>
            </p:custDataLst>
          </p:nvPr>
        </p:nvPicPr>
        <p:blipFill>
          <a:blip r:embed="rId6" r:link="rId5"/>
          <a:stretch>
            <a:fillRect/>
          </a:stretch>
        </p:blipFill>
        <p:spPr>
          <a:xfrm>
            <a:off x="11471910" y="0"/>
            <a:ext cx="720090" cy="624840"/>
          </a:xfrm>
          <a:prstGeom prst="rect">
            <a:avLst/>
          </a:prstGeom>
        </p:spPr>
      </p:pic>
      <p:pic>
        <p:nvPicPr>
          <p:cNvPr id="6" name="图片 5" descr="D:\meihua_service_cache\jpg/7b7ef78ed99fff7969b6166696933c03.jpg7b7ef78ed99fff7969b6166696933c03"/>
          <p:cNvPicPr>
            <a:picLocks noChangeAspect="1"/>
          </p:cNvPicPr>
          <p:nvPr>
            <p:custDataLst>
              <p:tags r:id="rId9"/>
            </p:custDataLst>
          </p:nvPr>
        </p:nvPicPr>
        <p:blipFill>
          <a:blip r:embed="rId8"/>
          <a:srcRect l="14583" r="14583"/>
          <a:stretch>
            <a:fillRect/>
          </a:stretch>
        </p:blipFill>
        <p:spPr>
          <a:xfrm>
            <a:off x="3565456" y="-11458"/>
            <a:ext cx="8636063" cy="6858051"/>
          </a:xfrm>
          <a:custGeom>
            <a:cxnLst>
              <a:cxn ang="3">
                <a:pos x="hc" y="t"/>
              </a:cxn>
              <a:cxn ang="cd2">
                <a:pos x="l" y="vc"/>
              </a:cxn>
              <a:cxn ang="cd4">
                <a:pos x="hc" y="b"/>
              </a:cxn>
              <a:cxn ang="0">
                <a:pos x="r" y="vc"/>
              </a:cxn>
            </a:cxnLst>
            <a:rect l="l" t="t" r="r" b="b"/>
            <a:pathLst>
              <a:path w="13600" h="10800">
                <a:moveTo>
                  <a:pt x="0" y="0"/>
                </a:moveTo>
                <a:lnTo>
                  <a:pt x="13600" y="0"/>
                </a:lnTo>
                <a:lnTo>
                  <a:pt x="13600" y="10800"/>
                </a:lnTo>
                <a:lnTo>
                  <a:pt x="0" y="10800"/>
                </a:lnTo>
                <a:lnTo>
                  <a:pt x="0" y="0"/>
                </a:lnTo>
                <a:close/>
              </a:path>
            </a:pathLst>
          </a:custGeom>
        </p:spPr>
      </p:pic>
      <p:sp>
        <p:nvSpPr>
          <p:cNvPr id="11" name="矩形 10"/>
          <p:cNvSpPr/>
          <p:nvPr>
            <p:custDataLst>
              <p:tags r:id="rId10"/>
            </p:custDataLst>
          </p:nvPr>
        </p:nvSpPr>
        <p:spPr>
          <a:xfrm>
            <a:off x="-12065" y="0"/>
            <a:ext cx="7620061" cy="6858000"/>
          </a:xfrm>
          <a:prstGeom prst="rect">
            <a:avLst/>
          </a:prstGeom>
          <a:gradFill>
            <a:gsLst>
              <a:gs pos="70000">
                <a:srgbClr val="FEFEFD"/>
              </a:gs>
              <a:gs pos="100000">
                <a:srgbClr val="FEFEFD">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12" name="矩形 11"/>
          <p:cNvSpPr/>
          <p:nvPr>
            <p:custDataLst>
              <p:tags r:id="rId11"/>
            </p:custDataLst>
          </p:nvPr>
        </p:nvSpPr>
        <p:spPr>
          <a:xfrm>
            <a:off x="762006" y="508004"/>
            <a:ext cx="762006" cy="152401"/>
          </a:xfrm>
          <a:prstGeom prst="rect">
            <a:avLst/>
          </a:prstGeom>
          <a:solidFill>
            <a:srgbClr val="9FB7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 name="Title 6"/>
          <p:cNvSpPr txBox="1"/>
          <p:nvPr>
            <p:custDataLst>
              <p:tags r:id="rId12"/>
            </p:custDataLst>
          </p:nvPr>
        </p:nvSpPr>
        <p:spPr>
          <a:xfrm>
            <a:off x="762006" y="1523880"/>
            <a:ext cx="4419638" cy="381024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000" spc="200">
                <a:ln w="3175">
                  <a:noFill/>
                  <a:prstDash val="dash"/>
                </a:ln>
                <a:solidFill>
                  <a:srgbClr val="404040"/>
                </a:solidFill>
                <a:latin typeface="隶书" panose="02010509060101010101" pitchFamily="49" charset="-122"/>
                <a:ea typeface="隶书" panose="02010509060101010101" pitchFamily="49" charset="-122"/>
                <a:cs typeface="隶书" panose="02010509060101010101" pitchFamily="49" charset="-122"/>
              </a:rPr>
              <a:t>曾子曰：“士不可以不弘毅，任重而道远。仁以为己任，不亦重乎？死而后已，不亦远乎？”       （《泰伯》）</a:t>
            </a:r>
            <a:endParaRPr lang="zh-CN" altLang="en-US" sz="2000" spc="200">
              <a:ln w="3175">
                <a:noFill/>
                <a:prstDash val="dash"/>
              </a:ln>
              <a:solidFill>
                <a:srgbClr val="404040"/>
              </a:solidFill>
              <a:latin typeface="隶书" pitchFamily="49" charset="-122"/>
              <a:ea typeface="隶书" pitchFamily="49" charset="-122"/>
              <a:cs typeface="隶书" panose="02010509060101010101" pitchFamily="49"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000" spc="200">
                <a:ln w="3175">
                  <a:noFill/>
                  <a:prstDash val="dash"/>
                </a:ln>
                <a:solidFill>
                  <a:srgbClr val="404040"/>
                </a:solidFill>
                <a:latin typeface="隶书" panose="02010509060101010101" pitchFamily="49" charset="-122"/>
                <a:ea typeface="隶书" panose="02010509060101010101" pitchFamily="49" charset="-122"/>
                <a:cs typeface="隶书" panose="02010509060101010101" pitchFamily="49" charset="-122"/>
              </a:rPr>
              <a:t>弘毅：志向远大，意志坚强。弘，广、大，这里指志向远大。</a:t>
            </a:r>
            <a:endParaRPr lang="zh-CN" altLang="en-US" sz="2000" spc="200">
              <a:ln w="3175">
                <a:noFill/>
                <a:prstDash val="dash"/>
              </a:ln>
              <a:solidFill>
                <a:srgbClr val="404040"/>
              </a:solidFill>
              <a:latin typeface="隶书" panose="02010509060101010101" pitchFamily="49" charset="-122"/>
              <a:ea typeface="隶书" panose="02010509060101010101" pitchFamily="49" charset="-122"/>
              <a:cs typeface="隶书" panose="02010509060101010101" pitchFamily="49" charset="-122"/>
            </a:endParaRPr>
          </a:p>
          <a:p>
            <a:pPr marL="508000" lvl="1" indent="-222250" algn="l" fontAlgn="ctr">
              <a:lnSpc>
                <a:spcPct val="130000"/>
              </a:lnSpc>
              <a:spcBef>
                <a:spcPct val="0"/>
              </a:spcBef>
              <a:spcAft>
                <a:spcPct val="0"/>
              </a:spcAft>
              <a:buSzTx/>
              <a:buFont typeface="Arial" panose="020b0604020202020204" pitchFamily="34" charset="0"/>
              <a:buChar char="○"/>
            </a:pPr>
            <a:r>
              <a:rPr lang="zh-CN" altLang="en-US" sz="2000" spc="200">
                <a:ln w="3175">
                  <a:noFill/>
                  <a:prstDash val="dash"/>
                </a:ln>
                <a:solidFill>
                  <a:srgbClr val="404040"/>
                </a:solidFill>
                <a:latin typeface="隶书" panose="02010509060101010101" pitchFamily="49" charset="-122"/>
                <a:ea typeface="隶书" panose="02010509060101010101" pitchFamily="49" charset="-122"/>
                <a:cs typeface="隶书" panose="02010509060101010101" pitchFamily="49" charset="-122"/>
              </a:rPr>
              <a:t>译文：曾子说：“一个志于道的人，不可以没有宏达而强毅的德行，因为他的责任重大而道德长远。他把行仁当做自己的责任，这不是最重大的责任么！他以仁为终身的事情，这不是最长远的道途吗？”</a:t>
            </a:r>
            <a:endParaRPr lang="zh-CN" altLang="en-US" sz="2000" spc="200">
              <a:ln w="3175">
                <a:noFill/>
                <a:prstDash val="dash"/>
              </a:ln>
              <a:solidFill>
                <a:srgbClr val="404040"/>
              </a:solidFill>
              <a:latin typeface="隶书" panose="02010509060101010101" pitchFamily="49" charset="-122"/>
              <a:ea typeface="隶书" panose="02010509060101010101" pitchFamily="49" charset="-122"/>
              <a:cs typeface="隶书" panose="02010509060101010101" pitchFamily="49" charset="-122"/>
            </a:endParaRPr>
          </a:p>
        </p:txBody>
      </p:sp>
    </p:spTree>
    <p:custDataLst>
      <p:tags r:id="rId1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6" name="图片 5"/>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16" name="矩形 15"/>
          <p:cNvSpPr/>
          <p:nvPr>
            <p:custDataLst>
              <p:tags r:id="rId8"/>
            </p:custDataLst>
          </p:nvPr>
        </p:nvSpPr>
        <p:spPr>
          <a:xfrm>
            <a:off x="558800" y="2225130"/>
            <a:ext cx="11270344" cy="4313895"/>
          </a:xfrm>
          <a:prstGeom prst="rect">
            <a:avLst/>
          </a:prstGeom>
          <a:solidFill>
            <a:srgbClr val="C5D4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隶书" pitchFamily="49" charset="-122"/>
              <a:ea typeface="隶书" pitchFamily="49" charset="-122"/>
            </a:endParaRPr>
          </a:p>
        </p:txBody>
      </p:sp>
      <p:sp>
        <p:nvSpPr>
          <p:cNvPr id="32" name="直角三角形 31"/>
          <p:cNvSpPr/>
          <p:nvPr>
            <p:custDataLst>
              <p:tags r:id="rId9"/>
            </p:custDataLst>
          </p:nvPr>
        </p:nvSpPr>
        <p:spPr>
          <a:xfrm rot="10800000">
            <a:off x="9056914" y="1"/>
            <a:ext cx="3135086" cy="3040358"/>
          </a:xfrm>
          <a:prstGeom prst="rtTriangle">
            <a:avLst/>
          </a:prstGeom>
          <a:pattFill prst="wdDnDiag">
            <a:fgClr>
              <a:srgbClr val="FFFFFF"/>
            </a:fgClr>
            <a:bgClr>
              <a:srgbClr val="C5D4A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隶书" panose="02010509060101010101" pitchFamily="49" charset="-122"/>
              <a:ea typeface="隶书" panose="02010509060101010101" pitchFamily="49" charset="-122"/>
            </a:endParaRPr>
          </a:p>
        </p:txBody>
      </p:sp>
      <p:sp>
        <p:nvSpPr>
          <p:cNvPr id="15" name="矩形 14"/>
          <p:cNvSpPr/>
          <p:nvPr>
            <p:custDataLst>
              <p:tags r:id="rId10"/>
            </p:custDataLst>
          </p:nvPr>
        </p:nvSpPr>
        <p:spPr>
          <a:xfrm>
            <a:off x="558800" y="391795"/>
            <a:ext cx="11074400" cy="593471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隶书" panose="02010509060101010101" pitchFamily="49" charset="-122"/>
              <a:ea typeface="隶书" panose="02010509060101010101" pitchFamily="49" charset="-122"/>
            </a:endParaRPr>
          </a:p>
        </p:txBody>
      </p:sp>
      <p:grpSp>
        <p:nvGrpSpPr>
          <p:cNvPr id="25" name="组合 24"/>
          <p:cNvGrpSpPr>
            <a:grpSpLocks noChangeAspect="1"/>
          </p:cNvGrpSpPr>
          <p:nvPr>
            <p:custDataLst>
              <p:tags r:id="rId11"/>
            </p:custDataLst>
          </p:nvPr>
        </p:nvGrpSpPr>
        <p:grpSpPr>
          <a:xfrm rot="10800000">
            <a:off x="10763885" y="647065"/>
            <a:ext cx="790575" cy="689610"/>
            <a:chOff x="1168400" y="1347856"/>
            <a:chExt cx="723913" cy="631688"/>
          </a:xfrm>
          <a:solidFill>
            <a:schemeClr val="accent1">
              <a:lumMod val="20000"/>
              <a:lumOff val="80000"/>
            </a:schemeClr>
          </a:solidFill>
        </p:grpSpPr>
        <p:sp>
          <p:nvSpPr>
            <p:cNvPr id="29" name="任意多边形: 形状 28"/>
            <p:cNvSpPr>
              <a:spLocks noChangeAspect="1"/>
            </p:cNvSpPr>
            <p:nvPr>
              <p:custDataLst>
                <p:tags r:id="rId12"/>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ECF1DF"/>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30" name="任意多边形: 形状 29"/>
            <p:cNvSpPr>
              <a:spLocks noChangeAspect="1"/>
            </p:cNvSpPr>
            <p:nvPr>
              <p:custDataLst>
                <p:tags r:id="rId13"/>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ECF1DF"/>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隶书" panose="02010509060101010101" pitchFamily="49" charset="-122"/>
                <a:ea typeface="隶书" panose="02010509060101010101" pitchFamily="49" charset="-122"/>
              </a:endParaRPr>
            </a:p>
          </p:txBody>
        </p:sp>
      </p:grpSp>
      <p:grpSp>
        <p:nvGrpSpPr>
          <p:cNvPr id="26" name="组合 25"/>
          <p:cNvGrpSpPr>
            <a:grpSpLocks noChangeAspect="1"/>
          </p:cNvGrpSpPr>
          <p:nvPr>
            <p:custDataLst>
              <p:tags r:id="rId14"/>
            </p:custDataLst>
          </p:nvPr>
        </p:nvGrpSpPr>
        <p:grpSpPr>
          <a:xfrm rot="10800000">
            <a:off x="10652760" y="525145"/>
            <a:ext cx="790575" cy="689610"/>
            <a:chOff x="1168402" y="1347855"/>
            <a:chExt cx="723911" cy="631689"/>
          </a:xfrm>
          <a:noFill/>
        </p:grpSpPr>
        <p:sp>
          <p:nvSpPr>
            <p:cNvPr id="27" name="任意多边形: 形状 26"/>
            <p:cNvSpPr>
              <a:spLocks noChangeAspect="1"/>
            </p:cNvSpPr>
            <p:nvPr>
              <p:custDataLst>
                <p:tags r:id="rId15"/>
              </p:custDataLst>
            </p:nvPr>
          </p:nvSpPr>
          <p:spPr>
            <a:xfrm>
              <a:off x="1168402" y="1347855"/>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D9E2BF"/>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8" name="任意多边形: 形状 27"/>
            <p:cNvSpPr>
              <a:spLocks noChangeAspect="1"/>
            </p:cNvSpPr>
            <p:nvPr>
              <p:custDataLst>
                <p:tags r:id="rId16"/>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D9E2BF"/>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隶书" panose="02010509060101010101" pitchFamily="49" charset="-122"/>
                <a:ea typeface="隶书" panose="02010509060101010101" pitchFamily="49" charset="-122"/>
              </a:endParaRPr>
            </a:p>
          </p:txBody>
        </p:sp>
      </p:grpSp>
      <p:sp>
        <p:nvSpPr>
          <p:cNvPr id="31" name="直角三角形 30"/>
          <p:cNvSpPr/>
          <p:nvPr>
            <p:custDataLst>
              <p:tags r:id="rId17"/>
            </p:custDataLst>
          </p:nvPr>
        </p:nvSpPr>
        <p:spPr>
          <a:xfrm>
            <a:off x="0" y="5575300"/>
            <a:ext cx="1422400" cy="1282700"/>
          </a:xfrm>
          <a:prstGeom prst="rtTriangle">
            <a:avLst/>
          </a:prstGeom>
          <a:pattFill prst="wdDnDiag">
            <a:fgClr>
              <a:srgbClr val="FFFFFF"/>
            </a:fgClr>
            <a:bgClr>
              <a:srgbClr val="C5D4A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隶书" panose="02010509060101010101" pitchFamily="49" charset="-122"/>
              <a:ea typeface="隶书" panose="02010509060101010101" pitchFamily="49" charset="-122"/>
            </a:endParaRPr>
          </a:p>
        </p:txBody>
      </p:sp>
      <p:sp>
        <p:nvSpPr>
          <p:cNvPr id="17" name="文本框 16"/>
          <p:cNvSpPr txBox="1"/>
          <p:nvPr>
            <p:custDataLst>
              <p:tags r:id="rId18"/>
            </p:custDataLst>
          </p:nvPr>
        </p:nvSpPr>
        <p:spPr>
          <a:xfrm>
            <a:off x="1076246" y="922656"/>
            <a:ext cx="9916007" cy="4872989"/>
          </a:xfrm>
          <a:prstGeom prst="rect">
            <a:avLst/>
          </a:prstGeom>
          <a:noFill/>
        </p:spPr>
        <p:txBody>
          <a:bodyPr vert="horz" lIns="91440" tIns="45720" rIns="91440" bIns="45720" rtlCol="0" anchor="ctr" anchorCtr="0">
            <a:normAutofit/>
          </a:bodyPr>
          <a:lstStyle>
            <a:lvl1pPr marL="285750" indent="-285750" fontAlgn="auto">
              <a:lnSpc>
                <a:spcPct val="150000"/>
              </a:lnSpc>
              <a:spcBef>
                <a:spcPct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ct val="0"/>
              </a:spcBef>
              <a:spcAft>
                <a:spcPts val="1000"/>
              </a:spcAft>
              <a:buFont typeface="Arial" panose="020b0604020202020204" pitchFamily="34" charset="0"/>
              <a:buChar char="•"/>
              <a:tabLst>
                <a:tab pos="1609725"/>
              </a:tabLst>
              <a:defRPr sz="1600" u="none" strike="noStrike" cap="none" spc="150" normalizeH="0" baseline="0">
                <a:uFillTx/>
                <a:latin typeface="微软雅黑" panose="020b0503020204020204" charset="-122"/>
                <a:ea typeface="微软雅黑"/>
              </a:defRPr>
            </a:lvl2pPr>
            <a:lvl3pPr marL="11430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3pPr>
            <a:lvl4pPr marL="16002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4pPr>
            <a:lvl5pPr marL="20574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l">
              <a:lnSpc>
                <a:spcPct val="150000"/>
              </a:lnSpc>
              <a:spcBef>
                <a:spcPts val="800"/>
              </a:spcBef>
              <a:spcAft>
                <a:spcPts val="1000"/>
              </a:spcAft>
              <a:buClr>
                <a:schemeClr val="tx1">
                  <a:lumMod val="85000"/>
                  <a:lumOff val="15000"/>
                </a:schemeClr>
              </a:buClr>
              <a:buSzTx/>
              <a:buFont typeface="+mj-lt"/>
              <a:buNone/>
            </a:pPr>
            <a:r>
              <a:rPr lang="zh-CN" altLang="en-US" sz="1800">
                <a:solidFill>
                  <a:srgbClr val="404040"/>
                </a:solidFill>
                <a:latin typeface="隶书" panose="02010509060101010101" pitchFamily="49" charset="-122"/>
                <a:ea typeface="隶书" panose="02010509060101010101" pitchFamily="49" charset="-122"/>
                <a:cs typeface="隶书" panose="02010509060101010101" pitchFamily="49" charset="-122"/>
              </a:rPr>
              <a:t>子曰：“辟如为山，未成一篑，止，吾止也。譬如平地，虽覆一篑，进，吾往也。”               （《子罕》）</a:t>
            </a:r>
            <a:endParaRPr lang="zh-CN" altLang="en-US" sz="1800">
              <a:solidFill>
                <a:srgbClr val="404040"/>
              </a:solidFill>
              <a:latin typeface="隶书" pitchFamily="49" charset="-122"/>
              <a:ea typeface="隶书" pitchFamily="49" charset="-122"/>
              <a:cs typeface="隶书" panose="02010509060101010101" pitchFamily="49" charset="-122"/>
            </a:endParaRPr>
          </a:p>
          <a:p>
            <a:pPr marL="0" lvl="0" indent="0" algn="l">
              <a:lnSpc>
                <a:spcPct val="150000"/>
              </a:lnSpc>
              <a:spcBef>
                <a:spcPts val="800"/>
              </a:spcBef>
              <a:spcAft>
                <a:spcPts val="1000"/>
              </a:spcAft>
              <a:buClr>
                <a:schemeClr val="tx1">
                  <a:lumMod val="85000"/>
                  <a:lumOff val="15000"/>
                </a:schemeClr>
              </a:buClr>
              <a:buSzTx/>
              <a:buFont typeface="+mj-lt"/>
              <a:buAutoNum type="arabicPeriod"/>
            </a:pPr>
            <a:r>
              <a:rPr lang="zh-CN" altLang="en-US" sz="1800">
                <a:solidFill>
                  <a:srgbClr val="404040"/>
                </a:solidFill>
                <a:latin typeface="隶书" panose="02010509060101010101" pitchFamily="49" charset="-122"/>
                <a:ea typeface="隶书" panose="02010509060101010101" pitchFamily="49" charset="-122"/>
                <a:cs typeface="隶书" panose="02010509060101010101" pitchFamily="49" charset="-122"/>
              </a:rPr>
              <a:t>未成一篑：只差一筐土没有成功。篑，盛土的竹筐。</a:t>
            </a:r>
            <a:endParaRPr lang="zh-CN" altLang="en-US" sz="1800">
              <a:solidFill>
                <a:srgbClr val="404040"/>
              </a:solidFill>
              <a:latin typeface="隶书" panose="02010509060101010101" pitchFamily="49" charset="-122"/>
              <a:ea typeface="隶书" panose="02010509060101010101" pitchFamily="49" charset="-122"/>
              <a:cs typeface="隶书" panose="02010509060101010101" pitchFamily="49" charset="-122"/>
            </a:endParaRPr>
          </a:p>
          <a:p>
            <a:pPr marL="0" lvl="0" indent="0" algn="l">
              <a:lnSpc>
                <a:spcPct val="150000"/>
              </a:lnSpc>
              <a:spcBef>
                <a:spcPts val="800"/>
              </a:spcBef>
              <a:spcAft>
                <a:spcPts val="1000"/>
              </a:spcAft>
              <a:buClr>
                <a:schemeClr val="tx1">
                  <a:lumMod val="85000"/>
                  <a:lumOff val="15000"/>
                </a:schemeClr>
              </a:buClr>
              <a:buSzTx/>
              <a:buFont typeface="+mj-lt"/>
              <a:buAutoNum type="arabicPeriod"/>
            </a:pPr>
            <a:r>
              <a:rPr lang="zh-CN" altLang="en-US" sz="1800">
                <a:solidFill>
                  <a:srgbClr val="404040"/>
                </a:solidFill>
                <a:latin typeface="隶书" panose="02010509060101010101" pitchFamily="49" charset="-122"/>
                <a:ea typeface="隶书" panose="02010509060101010101" pitchFamily="49" charset="-122"/>
                <a:cs typeface="隶书" panose="02010509060101010101" pitchFamily="49" charset="-122"/>
              </a:rPr>
              <a:t>止，吾止也：停下来，是我自己停下来的。</a:t>
            </a:r>
            <a:endParaRPr lang="zh-CN" altLang="en-US" sz="1800">
              <a:solidFill>
                <a:srgbClr val="404040"/>
              </a:solidFill>
              <a:latin typeface="隶书" panose="02010509060101010101" pitchFamily="49" charset="-122"/>
              <a:ea typeface="隶书" panose="02010509060101010101" pitchFamily="49" charset="-122"/>
              <a:cs typeface="隶书" panose="02010509060101010101" pitchFamily="49" charset="-122"/>
            </a:endParaRPr>
          </a:p>
          <a:p>
            <a:pPr marL="0" lvl="0" indent="0" algn="l">
              <a:lnSpc>
                <a:spcPct val="150000"/>
              </a:lnSpc>
              <a:spcBef>
                <a:spcPts val="800"/>
              </a:spcBef>
              <a:spcAft>
                <a:spcPts val="1000"/>
              </a:spcAft>
              <a:buClr>
                <a:schemeClr val="tx1">
                  <a:lumMod val="85000"/>
                  <a:lumOff val="15000"/>
                </a:schemeClr>
              </a:buClr>
              <a:buSzTx/>
              <a:buFont typeface="+mj-lt"/>
              <a:buAutoNum type="arabicPeriod"/>
            </a:pPr>
            <a:r>
              <a:rPr lang="zh-CN" altLang="en-US" sz="1800">
                <a:solidFill>
                  <a:srgbClr val="404040"/>
                </a:solidFill>
                <a:latin typeface="隶书" panose="02010509060101010101" pitchFamily="49" charset="-122"/>
                <a:ea typeface="隶书" panose="02010509060101010101" pitchFamily="49" charset="-122"/>
                <a:cs typeface="隶书" panose="02010509060101010101" pitchFamily="49" charset="-122"/>
              </a:rPr>
              <a:t>平地：填平洼地。</a:t>
            </a:r>
            <a:endParaRPr lang="zh-CN" altLang="en-US" sz="1800">
              <a:solidFill>
                <a:srgbClr val="404040"/>
              </a:solidFill>
              <a:latin typeface="隶书" panose="02010509060101010101" pitchFamily="49" charset="-122"/>
              <a:ea typeface="隶书" panose="02010509060101010101" pitchFamily="49" charset="-122"/>
              <a:cs typeface="隶书" panose="02010509060101010101" pitchFamily="49" charset="-122"/>
            </a:endParaRPr>
          </a:p>
          <a:p>
            <a:pPr marL="0" lvl="0" indent="0" algn="l">
              <a:lnSpc>
                <a:spcPct val="150000"/>
              </a:lnSpc>
              <a:spcBef>
                <a:spcPts val="800"/>
              </a:spcBef>
              <a:spcAft>
                <a:spcPts val="1000"/>
              </a:spcAft>
              <a:buClr>
                <a:schemeClr val="tx1">
                  <a:lumMod val="85000"/>
                  <a:lumOff val="15000"/>
                </a:schemeClr>
              </a:buClr>
              <a:buSzTx/>
              <a:buFont typeface="+mj-lt"/>
              <a:buAutoNum type="arabicPeriod"/>
            </a:pPr>
            <a:r>
              <a:rPr lang="zh-CN" altLang="en-US" sz="1800">
                <a:solidFill>
                  <a:srgbClr val="404040"/>
                </a:solidFill>
                <a:latin typeface="隶书" panose="02010509060101010101" pitchFamily="49" charset="-122"/>
                <a:ea typeface="隶书" panose="02010509060101010101" pitchFamily="49" charset="-122"/>
                <a:cs typeface="隶书" panose="02010509060101010101" pitchFamily="49" charset="-122"/>
              </a:rPr>
              <a:t>译文：孔子说：“好比堆土成山，只要再加一筐土便成山了，如果懒得做下去，这是我自己停止的。又好比在平地上堆土成山，纵是刚刚倒下一筐土，如果决心努力前进，还是要自己坚持啊”</a:t>
            </a:r>
            <a:endParaRPr lang="zh-CN" altLang="en-US" sz="1800">
              <a:solidFill>
                <a:srgbClr val="404040"/>
              </a:solidFill>
              <a:latin typeface="隶书" panose="02010509060101010101" pitchFamily="49" charset="-122"/>
              <a:ea typeface="隶书" panose="02010509060101010101" pitchFamily="49" charset="-122"/>
              <a:cs typeface="隶书" panose="02010509060101010101" pitchFamily="49" charset="-122"/>
            </a:endParaRPr>
          </a:p>
        </p:txBody>
      </p:sp>
    </p:spTree>
    <p:custDataLst>
      <p:tags r:id="rId19"/>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6" name="图片 5"/>
          <p:cNvPicPr/>
          <p:nvPr userDrawn="1">
            <p:custDataLst>
              <p:tags r:id="rId7"/>
            </p:custDataLst>
          </p:nvPr>
        </p:nvPicPr>
        <p:blipFill>
          <a:blip r:embed="rId6" r:link="rId5"/>
          <a:stretch>
            <a:fillRect/>
          </a:stretch>
        </p:blipFill>
        <p:spPr>
          <a:xfrm>
            <a:off x="11471910" y="0"/>
            <a:ext cx="720090" cy="624840"/>
          </a:xfrm>
          <a:prstGeom prst="rect">
            <a:avLst/>
          </a:prstGeom>
        </p:spPr>
      </p:pic>
      <p:pic>
        <p:nvPicPr>
          <p:cNvPr id="5" name="图片 4" descr="D:\meihua_service_cache\jpg/ce6e69652880cf8439ffd34ee147f9df.jpgce6e69652880cf8439ffd34ee147f9df"/>
          <p:cNvPicPr>
            <a:picLocks noChangeAspect="1"/>
          </p:cNvPicPr>
          <p:nvPr>
            <p:custDataLst>
              <p:tags r:id="rId9"/>
            </p:custDataLst>
          </p:nvPr>
        </p:nvPicPr>
        <p:blipFill>
          <a:blip r:embed="rId8"/>
          <a:srcRect l="11247" r="11247"/>
          <a:stretch>
            <a:fillRect/>
          </a:stretch>
        </p:blipFill>
        <p:spPr>
          <a:xfrm>
            <a:off x="-635" y="0"/>
            <a:ext cx="9449435" cy="6858000"/>
          </a:xfrm>
          <a:custGeom>
            <a:gdLst>
              <a:gd name="connsiteX0" fmla="*/ 0 w 6924430"/>
              <a:gd name="connsiteY0" fmla="*/ 0 h 3894992"/>
              <a:gd name="connsiteX1" fmla="*/ 6924430 w 6924430"/>
              <a:gd name="connsiteY1" fmla="*/ 0 h 3894992"/>
              <a:gd name="connsiteX2" fmla="*/ 6924430 w 6924430"/>
              <a:gd name="connsiteY2" fmla="*/ 3894992 h 3894992"/>
              <a:gd name="connsiteX3" fmla="*/ 0 w 6924430"/>
              <a:gd name="connsiteY3" fmla="*/ 3894992 h 3894992"/>
            </a:gdLst>
            <a:cxnLst>
              <a:cxn ang="0">
                <a:pos x="connsiteX0" y="connsiteY0"/>
              </a:cxn>
              <a:cxn ang="0">
                <a:pos x="connsiteX1" y="connsiteY1"/>
              </a:cxn>
              <a:cxn ang="0">
                <a:pos x="connsiteX2" y="connsiteY2"/>
              </a:cxn>
              <a:cxn ang="0">
                <a:pos x="connsiteX3" y="connsiteY3"/>
              </a:cxn>
            </a:cxnLst>
            <a:rect l="l" t="t" r="r" b="b"/>
            <a:pathLst>
              <a:path w="14881" h="10800">
                <a:moveTo>
                  <a:pt x="0" y="0"/>
                </a:moveTo>
                <a:lnTo>
                  <a:pt x="14881" y="0"/>
                </a:lnTo>
                <a:lnTo>
                  <a:pt x="14881" y="10800"/>
                </a:lnTo>
                <a:lnTo>
                  <a:pt x="0" y="10800"/>
                </a:lnTo>
                <a:lnTo>
                  <a:pt x="0" y="0"/>
                </a:lnTo>
                <a:close/>
              </a:path>
            </a:pathLst>
          </a:custGeom>
        </p:spPr>
      </p:pic>
      <p:sp>
        <p:nvSpPr>
          <p:cNvPr id="11" name="bj"/>
          <p:cNvSpPr/>
          <p:nvPr>
            <p:custDataLst>
              <p:tags r:id="rId10"/>
            </p:custDataLst>
          </p:nvPr>
        </p:nvSpPr>
        <p:spPr>
          <a:xfrm>
            <a:off x="7467660" y="1219210"/>
            <a:ext cx="4077970" cy="4570730"/>
          </a:xfrm>
          <a:prstGeom prst="rect">
            <a:avLst/>
          </a:prstGeom>
          <a:solidFill>
            <a:srgbClr val="FFFFFF"/>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3" name="Title 6"/>
          <p:cNvSpPr txBox="1"/>
          <p:nvPr>
            <p:custDataLst>
              <p:tags r:id="rId11"/>
            </p:custDataLst>
          </p:nvPr>
        </p:nvSpPr>
        <p:spPr>
          <a:xfrm>
            <a:off x="7772462" y="2056469"/>
            <a:ext cx="3505225" cy="2592718"/>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1800" spc="200">
                <a:ln w="3175">
                  <a:noFill/>
                  <a:prstDash val="dash"/>
                </a:ln>
                <a:solidFill>
                  <a:srgbClr val="404040"/>
                </a:solidFill>
                <a:latin typeface="隶书" panose="02010509060101010101" pitchFamily="49" charset="-122"/>
                <a:ea typeface="隶书" panose="02010509060101010101" pitchFamily="49" charset="-122"/>
                <a:cs typeface="微软雅黑" panose="020b0503020204020204" charset="-122"/>
              </a:rPr>
              <a:t>其止其进，皆在我，不在人。不光是学习，在一切领域，古往今来，失败者失败的原因各有不同，但是成功者都具备一个共同的品质：坚持。忍他人所不能忍，才让自己与众不同。</a:t>
            </a:r>
            <a:endParaRPr lang="zh-CN" altLang="en-US" sz="1800" spc="200">
              <a:ln w="3175">
                <a:noFill/>
                <a:prstDash val="dash"/>
              </a:ln>
              <a:solidFill>
                <a:srgbClr val="404040"/>
              </a:solidFill>
              <a:latin typeface="隶书" pitchFamily="49" charset="-122"/>
              <a:ea typeface="隶书" pitchFamily="49" charset="-122"/>
              <a:cs typeface="微软雅黑"/>
            </a:endParaRPr>
          </a:p>
        </p:txBody>
      </p:sp>
    </p:spTree>
    <p:custDataLst>
      <p:tags r:id="rId1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2" name="图片 1"/>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4" name="任意多边形 31"/>
          <p:cNvSpPr>
            <a:spLocks noChangeAspect="1"/>
          </p:cNvSpPr>
          <p:nvPr>
            <p:custDataLst>
              <p:tags r:id="rId8"/>
            </p:custDataLst>
          </p:nvPr>
        </p:nvSpPr>
        <p:spPr>
          <a:xfrm>
            <a:off x="1293955" y="1323220"/>
            <a:ext cx="815283" cy="639829"/>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rgbClr val="9FB7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6" name="任意多边形 31"/>
          <p:cNvSpPr>
            <a:spLocks noChangeAspect="1"/>
          </p:cNvSpPr>
          <p:nvPr>
            <p:custDataLst>
              <p:tags r:id="rId9"/>
            </p:custDataLst>
          </p:nvPr>
        </p:nvSpPr>
        <p:spPr>
          <a:xfrm rot="10800000">
            <a:off x="10038961" y="4860578"/>
            <a:ext cx="859084" cy="674203"/>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rgbClr val="9FB7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11" name="Title 6"/>
          <p:cNvSpPr txBox="1"/>
          <p:nvPr>
            <p:custDataLst>
              <p:tags r:id="rId10"/>
            </p:custDataLst>
          </p:nvPr>
        </p:nvSpPr>
        <p:spPr>
          <a:xfrm>
            <a:off x="1535430" y="2539365"/>
            <a:ext cx="9144076" cy="177927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000" spc="200">
                <a:ln w="3175">
                  <a:noFill/>
                  <a:prstDash val="dash"/>
                </a:ln>
                <a:solidFill>
                  <a:srgbClr val="404040"/>
                </a:solidFill>
                <a:latin typeface="隶书" panose="02010509060101010101" pitchFamily="49" charset="-122"/>
                <a:ea typeface="隶书" panose="02010509060101010101" pitchFamily="49" charset="-122"/>
                <a:cs typeface="隶书" panose="02010509060101010101" pitchFamily="49" charset="-122"/>
              </a:rPr>
              <a:t>子曰：“知者不惑，仁者不忧，勇者不惧。”       （《子罕》）</a:t>
            </a:r>
            <a:endParaRPr lang="zh-CN" altLang="en-US" sz="2000" spc="200">
              <a:ln w="3175">
                <a:noFill/>
                <a:prstDash val="dash"/>
              </a:ln>
              <a:solidFill>
                <a:srgbClr val="404040"/>
              </a:solidFill>
              <a:latin typeface="隶书" panose="02010509060101010101" pitchFamily="49" charset="-122"/>
              <a:ea typeface="隶书" panose="02010509060101010101" pitchFamily="49" charset="-122"/>
              <a:cs typeface="隶书" panose="02010509060101010101" pitchFamily="49"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000" spc="200">
                <a:ln w="3175">
                  <a:noFill/>
                  <a:prstDash val="dash"/>
                </a:ln>
                <a:solidFill>
                  <a:srgbClr val="404040"/>
                </a:solidFill>
                <a:latin typeface="隶书" panose="02010509060101010101" pitchFamily="49" charset="-122"/>
                <a:ea typeface="隶书" panose="02010509060101010101" pitchFamily="49" charset="-122"/>
                <a:cs typeface="隶书" panose="02010509060101010101" pitchFamily="49" charset="-122"/>
              </a:rPr>
              <a:t>知：同“智”</a:t>
            </a:r>
            <a:endParaRPr lang="zh-CN" altLang="en-US" sz="2000" spc="200">
              <a:ln w="3175">
                <a:noFill/>
                <a:prstDash val="dash"/>
              </a:ln>
              <a:solidFill>
                <a:srgbClr val="404040"/>
              </a:solidFill>
              <a:latin typeface="隶书" panose="02010509060101010101" pitchFamily="49" charset="-122"/>
              <a:ea typeface="隶书" panose="02010509060101010101" pitchFamily="49" charset="-122"/>
              <a:cs typeface="隶书" panose="02010509060101010101" pitchFamily="49" charset="-122"/>
            </a:endParaRPr>
          </a:p>
          <a:p>
            <a:pPr marL="285750" lvl="1" indent="0" algn="l" fontAlgn="ctr">
              <a:lnSpc>
                <a:spcPct val="130000"/>
              </a:lnSpc>
              <a:spcBef>
                <a:spcPct val="0"/>
              </a:spcBef>
              <a:spcAft>
                <a:spcPct val="0"/>
              </a:spcAft>
              <a:buSzTx/>
              <a:buFont typeface="Arial" panose="020b0604020202020204" pitchFamily="34" charset="0"/>
              <a:buNone/>
            </a:pPr>
            <a:r>
              <a:rPr lang="zh-CN" altLang="en-US" spc="200">
                <a:ln w="3175">
                  <a:noFill/>
                  <a:prstDash val="dash"/>
                </a:ln>
                <a:solidFill>
                  <a:srgbClr val="404040"/>
                </a:solidFill>
                <a:latin typeface="隶书" panose="02010509060101010101" pitchFamily="49" charset="-122"/>
                <a:ea typeface="隶书" panose="02010509060101010101" pitchFamily="49" charset="-122"/>
                <a:cs typeface="隶书" panose="02010509060101010101" pitchFamily="49" charset="-122"/>
              </a:rPr>
              <a:t>译文：孔子说：“聪明的人不致疑惑，仁德的人经常乐观，勇敢的人无所畏惧。”</a:t>
            </a:r>
            <a:endParaRPr lang="zh-CN" altLang="en-US" spc="200">
              <a:ln w="3175">
                <a:noFill/>
                <a:prstDash val="dash"/>
              </a:ln>
              <a:solidFill>
                <a:srgbClr val="404040"/>
              </a:solidFill>
              <a:latin typeface="隶书" pitchFamily="49" charset="-122"/>
              <a:ea typeface="隶书" pitchFamily="49" charset="-122"/>
              <a:cs typeface="隶书" panose="02010509060101010101" pitchFamily="49" charset="-122"/>
            </a:endParaRPr>
          </a:p>
        </p:txBody>
      </p:sp>
    </p:spTree>
    <p:custDataLst>
      <p:tags r:id="rId11"/>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6" name="图片 5"/>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2" name="等腰三角形 1"/>
          <p:cNvSpPr/>
          <p:nvPr>
            <p:custDataLst>
              <p:tags r:id="rId8"/>
            </p:custDataLst>
          </p:nvPr>
        </p:nvSpPr>
        <p:spPr>
          <a:xfrm rot="5400000">
            <a:off x="-381319" y="883579"/>
            <a:ext cx="5529129" cy="4766491"/>
          </a:xfrm>
          <a:prstGeom prst="triangle">
            <a:avLst/>
          </a:prstGeom>
          <a:pattFill prst="ltUpDiag">
            <a:fgClr>
              <a:srgbClr val="FEFEFD"/>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4" name="文本框 3"/>
          <p:cNvSpPr txBox="1"/>
          <p:nvPr>
            <p:custDataLst>
              <p:tags r:id="rId9"/>
            </p:custDataLst>
          </p:nvPr>
        </p:nvSpPr>
        <p:spPr>
          <a:xfrm>
            <a:off x="717550" y="615950"/>
            <a:ext cx="10756900" cy="5626100"/>
          </a:xfrm>
          <a:prstGeom prst="rect">
            <a:avLst/>
          </a:prstGeom>
        </p:spPr>
        <p:txBody>
          <a:bodyPr vert="horz" lIns="90000" tIns="46800" rIns="90000" bIns="46800" rtlCol="0" anchor="ctr" anchorCtr="0">
            <a:noAutofit/>
          </a:bodyPr>
          <a:lstStyle>
            <a:lvl1pPr marL="228600" indent="-228600" fontAlgn="auto">
              <a:lnSpc>
                <a:spcPct val="150000"/>
              </a:lnSpc>
              <a:spcBef>
                <a:spcPct val="0"/>
              </a:spcBef>
              <a:spcAft>
                <a:spcPts val="800"/>
              </a:spcAft>
              <a:buFont typeface="Arial" panose="020b0604020202020204" pitchFamily="34" charset="0"/>
              <a:buChar char="•"/>
              <a:defRPr sz="1200" u="none" strike="noStrike" cap="none" spc="150" normalizeH="0" baseline="0">
                <a:solidFill>
                  <a:schemeClr val="bg2">
                    <a:lumMod val="50000"/>
                  </a:schemeClr>
                </a:solidFill>
                <a:uFillTx/>
                <a:latin typeface="微软雅黑" panose="020b0503020204020204" charset="-122"/>
                <a:ea typeface="微软雅黑"/>
              </a:defRPr>
            </a:lvl1pPr>
            <a:lvl2pPr marL="685800" indent="-228600" fontAlgn="auto">
              <a:lnSpc>
                <a:spcPct val="130000"/>
              </a:lnSpc>
              <a:spcBef>
                <a:spcPct val="0"/>
              </a:spcBef>
              <a:spcAft>
                <a:spcPts val="1000"/>
              </a:spcAft>
              <a:buFont typeface="Arial" panose="020b0604020202020204" pitchFamily="34" charset="0"/>
              <a:buChar char="•"/>
              <a:tabLst>
                <a:tab pos="1609725"/>
              </a:tabLst>
              <a:defRPr sz="1600" u="none" strike="noStrike" cap="none" spc="150" normalizeH="0" baseline="0">
                <a:uFillTx/>
                <a:latin typeface="微软雅黑" panose="020b0503020204020204" charset="-122"/>
                <a:ea typeface="微软雅黑"/>
              </a:defRPr>
            </a:lvl2pPr>
            <a:lvl3pPr marL="11430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3pPr>
            <a:lvl4pPr marL="16002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4pPr>
            <a:lvl5pPr marL="20574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28600" lvl="0" indent="-228600" algn="l">
              <a:lnSpc>
                <a:spcPct val="150000"/>
              </a:lnSpc>
              <a:spcBef>
                <a:spcPct val="0"/>
              </a:spcBef>
              <a:spcAft>
                <a:spcPts val="800"/>
              </a:spcAft>
              <a:buSzTx/>
            </a:pPr>
            <a:r>
              <a:rPr lang="zh-CN" altLang="en-US" sz="1800">
                <a:solidFill>
                  <a:srgbClr val="54552B"/>
                </a:solidFill>
                <a:latin typeface="隶书" panose="02010509060101010101" pitchFamily="49" charset="-122"/>
                <a:ea typeface="隶书" panose="02010509060101010101" pitchFamily="49" charset="-122"/>
                <a:cs typeface="隶书" panose="02010509060101010101" pitchFamily="49" charset="-122"/>
              </a:rPr>
              <a:t>颜渊问仁。子曰：“克己复礼为仁。一日克己复礼，天下归仁焉。为仁由己，而由人乎哉？”颜渊曰：“请问其目。”子曰：“非礼勿视，非礼勿听，非礼勿言，非礼勿动。”颜渊曰：“回虽不敏，请事斯语矣。”                                        （《颜渊》）</a:t>
            </a:r>
            <a:endParaRPr lang="zh-CN" altLang="en-US" sz="1800">
              <a:solidFill>
                <a:srgbClr val="54552B"/>
              </a:solidFill>
              <a:latin typeface="隶书" pitchFamily="49" charset="-122"/>
              <a:ea typeface="隶书" pitchFamily="49" charset="-122"/>
              <a:cs typeface="隶书" panose="02010509060101010101" pitchFamily="49" charset="-122"/>
            </a:endParaRPr>
          </a:p>
          <a:p>
            <a:pPr marL="228600" lvl="0" indent="-228600" algn="l">
              <a:lnSpc>
                <a:spcPct val="150000"/>
              </a:lnSpc>
              <a:spcBef>
                <a:spcPct val="0"/>
              </a:spcBef>
              <a:spcAft>
                <a:spcPts val="800"/>
              </a:spcAft>
              <a:buSzTx/>
            </a:pPr>
            <a:r>
              <a:rPr lang="zh-CN" altLang="en-US" sz="1800">
                <a:solidFill>
                  <a:srgbClr val="54552B"/>
                </a:solidFill>
                <a:latin typeface="隶书" panose="02010509060101010101" pitchFamily="49" charset="-122"/>
                <a:ea typeface="隶书" panose="02010509060101010101" pitchFamily="49" charset="-122"/>
                <a:cs typeface="隶书" panose="02010509060101010101" pitchFamily="49" charset="-122"/>
              </a:rPr>
              <a:t>克己复礼：约束自我，使言行归复于先王之礼。</a:t>
            </a:r>
            <a:endParaRPr lang="zh-CN" altLang="en-US" sz="1800">
              <a:solidFill>
                <a:srgbClr val="54552B"/>
              </a:solidFill>
              <a:latin typeface="隶书" panose="02010509060101010101" pitchFamily="49" charset="-122"/>
              <a:ea typeface="隶书" panose="02010509060101010101" pitchFamily="49" charset="-122"/>
              <a:cs typeface="隶书" panose="02010509060101010101" pitchFamily="49" charset="-122"/>
            </a:endParaRPr>
          </a:p>
          <a:p>
            <a:pPr marL="228600" lvl="0" indent="-228600" algn="l">
              <a:lnSpc>
                <a:spcPct val="150000"/>
              </a:lnSpc>
              <a:spcBef>
                <a:spcPct val="0"/>
              </a:spcBef>
              <a:spcAft>
                <a:spcPts val="800"/>
              </a:spcAft>
              <a:buSzTx/>
            </a:pPr>
            <a:r>
              <a:rPr lang="zh-CN" altLang="en-US" sz="1800">
                <a:solidFill>
                  <a:srgbClr val="54552B"/>
                </a:solidFill>
                <a:latin typeface="隶书" panose="02010509060101010101" pitchFamily="49" charset="-122"/>
                <a:ea typeface="隶书" panose="02010509060101010101" pitchFamily="49" charset="-122"/>
                <a:cs typeface="隶书" panose="02010509060101010101" pitchFamily="49" charset="-122"/>
              </a:rPr>
              <a:t>一日：一旦</a:t>
            </a:r>
            <a:endParaRPr lang="zh-CN" altLang="en-US" sz="1800">
              <a:solidFill>
                <a:srgbClr val="54552B"/>
              </a:solidFill>
              <a:latin typeface="隶书" panose="02010509060101010101" pitchFamily="49" charset="-122"/>
              <a:ea typeface="隶书" panose="02010509060101010101" pitchFamily="49" charset="-122"/>
              <a:cs typeface="隶书" panose="02010509060101010101" pitchFamily="49" charset="-122"/>
            </a:endParaRPr>
          </a:p>
          <a:p>
            <a:pPr marL="228600" lvl="0" indent="-228600" algn="l">
              <a:lnSpc>
                <a:spcPct val="150000"/>
              </a:lnSpc>
              <a:spcBef>
                <a:spcPct val="0"/>
              </a:spcBef>
              <a:spcAft>
                <a:spcPts val="800"/>
              </a:spcAft>
              <a:buSzTx/>
            </a:pPr>
            <a:r>
              <a:rPr lang="zh-CN" altLang="en-US" sz="1800">
                <a:solidFill>
                  <a:srgbClr val="54552B"/>
                </a:solidFill>
                <a:latin typeface="隶书" panose="02010509060101010101" pitchFamily="49" charset="-122"/>
                <a:ea typeface="隶书" panose="02010509060101010101" pitchFamily="49" charset="-122"/>
                <a:cs typeface="隶书" panose="02010509060101010101" pitchFamily="49" charset="-122"/>
              </a:rPr>
              <a:t>归：称赞，称许。</a:t>
            </a:r>
            <a:endParaRPr lang="zh-CN" altLang="en-US" sz="1800">
              <a:solidFill>
                <a:srgbClr val="54552B"/>
              </a:solidFill>
              <a:latin typeface="隶书" panose="02010509060101010101" pitchFamily="49" charset="-122"/>
              <a:ea typeface="隶书" panose="02010509060101010101" pitchFamily="49" charset="-122"/>
              <a:cs typeface="隶书" panose="02010509060101010101" pitchFamily="49" charset="-122"/>
            </a:endParaRPr>
          </a:p>
          <a:p>
            <a:pPr marL="228600" lvl="0" indent="-228600" algn="l">
              <a:lnSpc>
                <a:spcPct val="150000"/>
              </a:lnSpc>
              <a:spcBef>
                <a:spcPct val="0"/>
              </a:spcBef>
              <a:spcAft>
                <a:spcPts val="800"/>
              </a:spcAft>
              <a:buSzTx/>
            </a:pPr>
            <a:r>
              <a:rPr lang="zh-CN" altLang="en-US" sz="1800">
                <a:solidFill>
                  <a:srgbClr val="54552B"/>
                </a:solidFill>
                <a:latin typeface="隶书" panose="02010509060101010101" pitchFamily="49" charset="-122"/>
                <a:ea typeface="隶书" panose="02010509060101010101" pitchFamily="49" charset="-122"/>
                <a:cs typeface="隶书" panose="02010509060101010101" pitchFamily="49" charset="-122"/>
              </a:rPr>
              <a:t>目：条目，细则</a:t>
            </a:r>
            <a:endParaRPr lang="zh-CN" altLang="en-US" sz="1800">
              <a:solidFill>
                <a:srgbClr val="54552B"/>
              </a:solidFill>
              <a:latin typeface="隶书" panose="02010509060101010101" pitchFamily="49" charset="-122"/>
              <a:ea typeface="隶书" panose="02010509060101010101" pitchFamily="49" charset="-122"/>
              <a:cs typeface="隶书" panose="02010509060101010101" pitchFamily="49" charset="-122"/>
            </a:endParaRPr>
          </a:p>
          <a:p>
            <a:pPr marL="228600" lvl="0" indent="-228600" algn="l">
              <a:lnSpc>
                <a:spcPct val="150000"/>
              </a:lnSpc>
              <a:spcBef>
                <a:spcPct val="0"/>
              </a:spcBef>
              <a:spcAft>
                <a:spcPts val="800"/>
              </a:spcAft>
              <a:buSzTx/>
            </a:pPr>
            <a:r>
              <a:rPr lang="zh-CN" altLang="en-US" sz="1800">
                <a:solidFill>
                  <a:srgbClr val="54552B"/>
                </a:solidFill>
                <a:latin typeface="隶书" panose="02010509060101010101" pitchFamily="49" charset="-122"/>
                <a:ea typeface="隶书" panose="02010509060101010101" pitchFamily="49" charset="-122"/>
                <a:cs typeface="隶书" panose="02010509060101010101" pitchFamily="49" charset="-122"/>
              </a:rPr>
              <a:t>事：实践，从事</a:t>
            </a:r>
            <a:endParaRPr lang="zh-CN" altLang="en-US" sz="1800">
              <a:solidFill>
                <a:srgbClr val="54552B"/>
              </a:solidFill>
              <a:latin typeface="隶书" panose="02010509060101010101" pitchFamily="49" charset="-122"/>
              <a:ea typeface="隶书" panose="02010509060101010101" pitchFamily="49" charset="-122"/>
              <a:cs typeface="隶书" panose="02010509060101010101" pitchFamily="49" charset="-122"/>
            </a:endParaRPr>
          </a:p>
          <a:p>
            <a:pPr marL="228600" lvl="0" indent="-228600" algn="l">
              <a:lnSpc>
                <a:spcPct val="150000"/>
              </a:lnSpc>
              <a:spcBef>
                <a:spcPct val="0"/>
              </a:spcBef>
              <a:spcAft>
                <a:spcPts val="800"/>
              </a:spcAft>
              <a:buSzTx/>
            </a:pPr>
            <a:r>
              <a:rPr lang="zh-CN" altLang="en-US" sz="1800">
                <a:solidFill>
                  <a:srgbClr val="54552B"/>
                </a:solidFill>
                <a:latin typeface="隶书" panose="02010509060101010101" pitchFamily="49" charset="-122"/>
                <a:ea typeface="隶书" panose="02010509060101010101" pitchFamily="49" charset="-122"/>
                <a:cs typeface="隶书" panose="02010509060101010101" pitchFamily="49" charset="-122"/>
              </a:rPr>
              <a:t>译文：颜渊问仁德。孔子道： "抑制自己，使言语行动都合于礼，就是仁。一旦这样做到了，天下的人都会称许你是仁人 实践仁德，全凭自己，还凭别人吗“颜渊道： "请问行动的纲领，“孔子道： "不合礼的事不看，不合礼的话不听，不合的活不说，不合礼的事不做。“</a:t>
            </a:r>
            <a:endParaRPr lang="zh-CN" altLang="en-US" sz="1800">
              <a:solidFill>
                <a:srgbClr val="54552B"/>
              </a:solidFill>
              <a:latin typeface="隶书" panose="02010509060101010101" pitchFamily="49" charset="-122"/>
              <a:ea typeface="隶书" panose="02010509060101010101" pitchFamily="49" charset="-122"/>
              <a:cs typeface="隶书" panose="02010509060101010101" pitchFamily="49" charset="-122"/>
            </a:endParaRPr>
          </a:p>
          <a:p>
            <a:pPr marL="228600" lvl="0" indent="-228600" algn="l">
              <a:lnSpc>
                <a:spcPct val="150000"/>
              </a:lnSpc>
              <a:spcBef>
                <a:spcPct val="0"/>
              </a:spcBef>
              <a:spcAft>
                <a:spcPts val="800"/>
              </a:spcAft>
              <a:buSzTx/>
            </a:pPr>
            <a:r>
              <a:rPr lang="zh-CN" altLang="en-US" sz="1800">
                <a:solidFill>
                  <a:srgbClr val="54552B"/>
                </a:solidFill>
                <a:latin typeface="隶书" panose="02010509060101010101" pitchFamily="49" charset="-122"/>
                <a:ea typeface="隶书" panose="02010509060101010101" pitchFamily="49" charset="-122"/>
                <a:cs typeface="隶书" panose="02010509060101010101" pitchFamily="49" charset="-122"/>
              </a:rPr>
              <a:t>颜渊道：“我虽然迟钝，也要实行您这话。”</a:t>
            </a:r>
            <a:endParaRPr lang="zh-CN" altLang="en-US" sz="1800">
              <a:solidFill>
                <a:srgbClr val="54552B"/>
              </a:solidFill>
              <a:latin typeface="隶书" panose="02010509060101010101" pitchFamily="49" charset="-122"/>
              <a:ea typeface="隶书" panose="02010509060101010101" pitchFamily="49" charset="-122"/>
              <a:cs typeface="隶书" panose="02010509060101010101" pitchFamily="49" charset="-122"/>
            </a:endParaRPr>
          </a:p>
        </p:txBody>
      </p:sp>
    </p:spTree>
    <p:custDataLst>
      <p:tags r:id="rId10"/>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2" name="图片 1"/>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4" name="任意多边形 31"/>
          <p:cNvSpPr>
            <a:spLocks noChangeAspect="1"/>
          </p:cNvSpPr>
          <p:nvPr>
            <p:custDataLst>
              <p:tags r:id="rId8"/>
            </p:custDataLst>
          </p:nvPr>
        </p:nvSpPr>
        <p:spPr>
          <a:xfrm>
            <a:off x="1293955" y="1323220"/>
            <a:ext cx="815283" cy="639829"/>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rgbClr val="9FB7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6" name="任意多边形 31"/>
          <p:cNvSpPr>
            <a:spLocks noChangeAspect="1"/>
          </p:cNvSpPr>
          <p:nvPr>
            <p:custDataLst>
              <p:tags r:id="rId9"/>
            </p:custDataLst>
          </p:nvPr>
        </p:nvSpPr>
        <p:spPr>
          <a:xfrm rot="10800000">
            <a:off x="10038961" y="4860578"/>
            <a:ext cx="859084" cy="674203"/>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rgbClr val="9FB7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11" name="Title 6"/>
          <p:cNvSpPr txBox="1"/>
          <p:nvPr>
            <p:custDataLst>
              <p:tags r:id="rId10"/>
            </p:custDataLst>
          </p:nvPr>
        </p:nvSpPr>
        <p:spPr>
          <a:xfrm>
            <a:off x="1535430" y="2361248"/>
            <a:ext cx="9144076" cy="213550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000" spc="200">
                <a:ln w="3175">
                  <a:noFill/>
                  <a:prstDash val="dash"/>
                </a:ln>
                <a:solidFill>
                  <a:srgbClr val="404040"/>
                </a:solidFill>
                <a:latin typeface="隶书" panose="02010509060101010101" pitchFamily="49" charset="-122"/>
                <a:ea typeface="隶书" panose="02010509060101010101" pitchFamily="49" charset="-122"/>
                <a:cs typeface="隶书" panose="02010509060101010101" pitchFamily="49" charset="-122"/>
              </a:rPr>
              <a:t>子贡问曰：“有一言而可以终身行之者乎？”子曰：“其‘恕‘乎！己所不欲，勿施于人。“             （《卫灵公》）</a:t>
            </a:r>
            <a:endParaRPr lang="zh-CN" altLang="en-US" sz="2000" spc="200">
              <a:ln w="3175">
                <a:noFill/>
                <a:prstDash val="dash"/>
              </a:ln>
              <a:solidFill>
                <a:srgbClr val="404040"/>
              </a:solidFill>
              <a:latin typeface="隶书" panose="02010509060101010101" pitchFamily="49" charset="-122"/>
              <a:ea typeface="隶书" panose="02010509060101010101" pitchFamily="49" charset="-122"/>
              <a:cs typeface="隶书" panose="02010509060101010101" pitchFamily="49"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000" spc="200">
                <a:ln w="3175">
                  <a:noFill/>
                  <a:prstDash val="dash"/>
                </a:ln>
                <a:solidFill>
                  <a:srgbClr val="404040"/>
                </a:solidFill>
                <a:latin typeface="隶书" panose="02010509060101010101" pitchFamily="49" charset="-122"/>
                <a:ea typeface="隶书" panose="02010509060101010101" pitchFamily="49" charset="-122"/>
                <a:cs typeface="隶书" panose="02010509060101010101" pitchFamily="49" charset="-122"/>
                <a:sym typeface="+mn-ea"/>
              </a:rPr>
              <a:t>一言：一个字</a:t>
            </a:r>
            <a:endParaRPr lang="zh-CN" altLang="en-US" sz="2000" spc="200">
              <a:ln w="3175">
                <a:noFill/>
                <a:prstDash val="dash"/>
              </a:ln>
              <a:solidFill>
                <a:srgbClr val="404040"/>
              </a:solidFill>
              <a:latin typeface="隶书" pitchFamily="49" charset="-122"/>
              <a:ea typeface="隶书" pitchFamily="49" charset="-122"/>
              <a:cs typeface="隶书" panose="02010509060101010101" pitchFamily="49" charset="-122"/>
              <a:sym typeface="+mn-ea"/>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000" spc="200">
                <a:ln w="3175">
                  <a:noFill/>
                  <a:prstDash val="dash"/>
                </a:ln>
                <a:solidFill>
                  <a:srgbClr val="404040"/>
                </a:solidFill>
                <a:latin typeface="隶书" panose="02010509060101010101" pitchFamily="49" charset="-122"/>
                <a:ea typeface="隶书" panose="02010509060101010101" pitchFamily="49" charset="-122"/>
                <a:cs typeface="隶书" panose="02010509060101010101" pitchFamily="49" charset="-122"/>
                <a:sym typeface="+mn-ea"/>
              </a:rPr>
              <a:t>译文：子贡问道；“有没有一句话可以终身奉行呢？”孔子道：“大概是’恕‘吧！自己所不想要的任何事物，就不要加给别人”</a:t>
            </a:r>
            <a:endParaRPr lang="zh-CN" altLang="en-US" sz="2000" spc="200">
              <a:ln w="3175">
                <a:noFill/>
                <a:prstDash val="dash"/>
              </a:ln>
              <a:solidFill>
                <a:srgbClr val="404040"/>
              </a:solidFill>
              <a:latin typeface="隶书" panose="02010509060101010101" pitchFamily="49" charset="-122"/>
              <a:ea typeface="隶书" panose="02010509060101010101" pitchFamily="49" charset="-122"/>
              <a:cs typeface="隶书" panose="02010509060101010101" pitchFamily="49" charset="-122"/>
              <a:sym typeface="+mn-ea"/>
            </a:endParaRPr>
          </a:p>
        </p:txBody>
      </p:sp>
    </p:spTree>
    <p:custDataLst>
      <p:tags r:id="rId11"/>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6" name="图片 5"/>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16" name="矩形 15"/>
          <p:cNvSpPr/>
          <p:nvPr>
            <p:custDataLst>
              <p:tags r:id="rId8"/>
            </p:custDataLst>
          </p:nvPr>
        </p:nvSpPr>
        <p:spPr>
          <a:xfrm>
            <a:off x="558800" y="2225130"/>
            <a:ext cx="11270344" cy="4313895"/>
          </a:xfrm>
          <a:prstGeom prst="rect">
            <a:avLst/>
          </a:prstGeom>
          <a:solidFill>
            <a:srgbClr val="C5D4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隶书" panose="02010509060101010101" pitchFamily="49" charset="-122"/>
              <a:ea typeface="隶书" panose="02010509060101010101" pitchFamily="49" charset="-122"/>
            </a:endParaRPr>
          </a:p>
        </p:txBody>
      </p:sp>
      <p:sp>
        <p:nvSpPr>
          <p:cNvPr id="32" name="直角三角形 31"/>
          <p:cNvSpPr/>
          <p:nvPr>
            <p:custDataLst>
              <p:tags r:id="rId9"/>
            </p:custDataLst>
          </p:nvPr>
        </p:nvSpPr>
        <p:spPr>
          <a:xfrm rot="10800000">
            <a:off x="9056914" y="1"/>
            <a:ext cx="3135086" cy="3040358"/>
          </a:xfrm>
          <a:prstGeom prst="rtTriangle">
            <a:avLst/>
          </a:prstGeom>
          <a:pattFill prst="wdDnDiag">
            <a:fgClr>
              <a:srgbClr val="FFFFFF"/>
            </a:fgClr>
            <a:bgClr>
              <a:srgbClr val="C5D4A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隶书" panose="02010509060101010101" pitchFamily="49" charset="-122"/>
              <a:ea typeface="隶书" panose="02010509060101010101" pitchFamily="49" charset="-122"/>
            </a:endParaRPr>
          </a:p>
        </p:txBody>
      </p:sp>
      <p:sp>
        <p:nvSpPr>
          <p:cNvPr id="15" name="矩形 14"/>
          <p:cNvSpPr/>
          <p:nvPr>
            <p:custDataLst>
              <p:tags r:id="rId10"/>
            </p:custDataLst>
          </p:nvPr>
        </p:nvSpPr>
        <p:spPr>
          <a:xfrm>
            <a:off x="558800" y="391795"/>
            <a:ext cx="11074400" cy="593471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隶书" panose="02010509060101010101" pitchFamily="49" charset="-122"/>
              <a:ea typeface="隶书" panose="02010509060101010101" pitchFamily="49" charset="-122"/>
            </a:endParaRPr>
          </a:p>
        </p:txBody>
      </p:sp>
      <p:grpSp>
        <p:nvGrpSpPr>
          <p:cNvPr id="25" name="组合 24"/>
          <p:cNvGrpSpPr>
            <a:grpSpLocks noChangeAspect="1"/>
          </p:cNvGrpSpPr>
          <p:nvPr>
            <p:custDataLst>
              <p:tags r:id="rId11"/>
            </p:custDataLst>
          </p:nvPr>
        </p:nvGrpSpPr>
        <p:grpSpPr>
          <a:xfrm rot="10800000">
            <a:off x="10763885" y="647065"/>
            <a:ext cx="790575" cy="689610"/>
            <a:chOff x="1168400" y="1347856"/>
            <a:chExt cx="723913" cy="631688"/>
          </a:xfrm>
          <a:solidFill>
            <a:schemeClr val="accent1">
              <a:lumMod val="20000"/>
              <a:lumOff val="80000"/>
            </a:schemeClr>
          </a:solidFill>
        </p:grpSpPr>
        <p:sp>
          <p:nvSpPr>
            <p:cNvPr id="29" name="任意多边形: 形状 28"/>
            <p:cNvSpPr>
              <a:spLocks noChangeAspect="1"/>
            </p:cNvSpPr>
            <p:nvPr>
              <p:custDataLst>
                <p:tags r:id="rId12"/>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ECF1DF"/>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30" name="任意多边形: 形状 29"/>
            <p:cNvSpPr>
              <a:spLocks noChangeAspect="1"/>
            </p:cNvSpPr>
            <p:nvPr>
              <p:custDataLst>
                <p:tags r:id="rId13"/>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ECF1DF"/>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隶书" panose="02010509060101010101" pitchFamily="49" charset="-122"/>
                <a:ea typeface="隶书" panose="02010509060101010101" pitchFamily="49" charset="-122"/>
              </a:endParaRPr>
            </a:p>
          </p:txBody>
        </p:sp>
      </p:grpSp>
      <p:grpSp>
        <p:nvGrpSpPr>
          <p:cNvPr id="26" name="组合 25"/>
          <p:cNvGrpSpPr>
            <a:grpSpLocks noChangeAspect="1"/>
          </p:cNvGrpSpPr>
          <p:nvPr>
            <p:custDataLst>
              <p:tags r:id="rId14"/>
            </p:custDataLst>
          </p:nvPr>
        </p:nvGrpSpPr>
        <p:grpSpPr>
          <a:xfrm rot="10800000">
            <a:off x="10652760" y="525145"/>
            <a:ext cx="790575" cy="689610"/>
            <a:chOff x="1168402" y="1347855"/>
            <a:chExt cx="723911" cy="631689"/>
          </a:xfrm>
          <a:noFill/>
        </p:grpSpPr>
        <p:sp>
          <p:nvSpPr>
            <p:cNvPr id="27" name="任意多边形: 形状 26"/>
            <p:cNvSpPr>
              <a:spLocks noChangeAspect="1"/>
            </p:cNvSpPr>
            <p:nvPr>
              <p:custDataLst>
                <p:tags r:id="rId15"/>
              </p:custDataLst>
            </p:nvPr>
          </p:nvSpPr>
          <p:spPr>
            <a:xfrm>
              <a:off x="1168402" y="1347855"/>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D9E2BF"/>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8" name="任意多边形: 形状 27"/>
            <p:cNvSpPr>
              <a:spLocks noChangeAspect="1"/>
            </p:cNvSpPr>
            <p:nvPr>
              <p:custDataLst>
                <p:tags r:id="rId16"/>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D9E2BF"/>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隶书" panose="02010509060101010101" pitchFamily="49" charset="-122"/>
                <a:ea typeface="隶书" panose="02010509060101010101" pitchFamily="49" charset="-122"/>
              </a:endParaRPr>
            </a:p>
          </p:txBody>
        </p:sp>
      </p:grpSp>
      <p:sp>
        <p:nvSpPr>
          <p:cNvPr id="31" name="直角三角形 30"/>
          <p:cNvSpPr/>
          <p:nvPr>
            <p:custDataLst>
              <p:tags r:id="rId17"/>
            </p:custDataLst>
          </p:nvPr>
        </p:nvSpPr>
        <p:spPr>
          <a:xfrm>
            <a:off x="0" y="5575300"/>
            <a:ext cx="1422400" cy="1282700"/>
          </a:xfrm>
          <a:prstGeom prst="rtTriangle">
            <a:avLst/>
          </a:prstGeom>
          <a:pattFill prst="wdDnDiag">
            <a:fgClr>
              <a:srgbClr val="FFFFFF"/>
            </a:fgClr>
            <a:bgClr>
              <a:srgbClr val="C5D4A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隶书" panose="02010509060101010101" pitchFamily="49" charset="-122"/>
              <a:ea typeface="隶书" panose="02010509060101010101" pitchFamily="49" charset="-122"/>
            </a:endParaRPr>
          </a:p>
        </p:txBody>
      </p:sp>
      <p:sp>
        <p:nvSpPr>
          <p:cNvPr id="17" name="文本框 16"/>
          <p:cNvSpPr txBox="1"/>
          <p:nvPr>
            <p:custDataLst>
              <p:tags r:id="rId18"/>
            </p:custDataLst>
          </p:nvPr>
        </p:nvSpPr>
        <p:spPr>
          <a:xfrm>
            <a:off x="1076246" y="922656"/>
            <a:ext cx="9916007" cy="4872989"/>
          </a:xfrm>
          <a:prstGeom prst="rect">
            <a:avLst/>
          </a:prstGeom>
          <a:noFill/>
        </p:spPr>
        <p:txBody>
          <a:bodyPr vert="horz" lIns="91440" tIns="45720" rIns="91440" bIns="45720" rtlCol="0" anchor="ctr" anchorCtr="0">
            <a:noAutofit/>
          </a:bodyPr>
          <a:lstStyle>
            <a:lvl1pPr marL="285750" indent="-285750" fontAlgn="auto">
              <a:lnSpc>
                <a:spcPct val="150000"/>
              </a:lnSpc>
              <a:spcBef>
                <a:spcPct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ct val="0"/>
              </a:spcBef>
              <a:spcAft>
                <a:spcPts val="1000"/>
              </a:spcAft>
              <a:buFont typeface="Arial" panose="020b0604020202020204" pitchFamily="34" charset="0"/>
              <a:buChar char="•"/>
              <a:tabLst>
                <a:tab pos="1609725"/>
              </a:tabLst>
              <a:defRPr sz="1600" u="none" strike="noStrike" cap="none" spc="150" normalizeH="0" baseline="0">
                <a:uFillTx/>
                <a:latin typeface="微软雅黑" panose="020b0503020204020204" charset="-122"/>
                <a:ea typeface="微软雅黑"/>
              </a:defRPr>
            </a:lvl2pPr>
            <a:lvl3pPr marL="11430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3pPr>
            <a:lvl4pPr marL="16002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4pPr>
            <a:lvl5pPr marL="20574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l">
              <a:lnSpc>
                <a:spcPct val="150000"/>
              </a:lnSpc>
              <a:spcBef>
                <a:spcPts val="800"/>
              </a:spcBef>
              <a:spcAft>
                <a:spcPts val="1000"/>
              </a:spcAft>
              <a:buClr>
                <a:schemeClr val="tx1">
                  <a:lumMod val="85000"/>
                  <a:lumOff val="15000"/>
                </a:schemeClr>
              </a:buClr>
              <a:buSzTx/>
              <a:buFont typeface="+mj-lt"/>
              <a:buAutoNum type="arabicPeriod"/>
            </a:pPr>
            <a:r>
              <a:rPr lang="zh-CN" altLang="en-US" sz="2000">
                <a:solidFill>
                  <a:srgbClr val="404040"/>
                </a:solidFill>
                <a:latin typeface="隶书" panose="02010509060101010101" pitchFamily="49" charset="-122"/>
                <a:ea typeface="隶书" panose="02010509060101010101" pitchFamily="49" charset="-122"/>
                <a:cs typeface="隶书" panose="02010509060101010101" pitchFamily="49" charset="-122"/>
                <a:sym typeface="+mn-ea"/>
              </a:rPr>
              <a:t>子曰：“小子何莫学夫《诗》？《诗》可以兴，可以观，可以群，可以怨。迩之事父，远之事君。多识于鸟兽草木之名。”（《阳货》）</a:t>
            </a:r>
            <a:endParaRPr lang="zh-CN" altLang="en-US" sz="2000">
              <a:solidFill>
                <a:srgbClr val="404040"/>
              </a:solidFill>
              <a:latin typeface="隶书" pitchFamily="49" charset="-122"/>
              <a:ea typeface="隶书" pitchFamily="49" charset="-122"/>
              <a:cs typeface="隶书" panose="02010509060101010101" pitchFamily="49" charset="-122"/>
              <a:sym typeface="+mn-ea"/>
            </a:endParaRPr>
          </a:p>
          <a:p>
            <a:pPr marL="0" lvl="0" indent="0" algn="l">
              <a:lnSpc>
                <a:spcPct val="150000"/>
              </a:lnSpc>
              <a:spcBef>
                <a:spcPts val="800"/>
              </a:spcBef>
              <a:spcAft>
                <a:spcPts val="1000"/>
              </a:spcAft>
              <a:buClr>
                <a:schemeClr val="tx1">
                  <a:lumMod val="85000"/>
                  <a:lumOff val="15000"/>
                </a:schemeClr>
              </a:buClr>
              <a:buSzTx/>
              <a:buFont typeface="+mj-lt"/>
              <a:buAutoNum type="arabicPeriod"/>
            </a:pPr>
            <a:r>
              <a:rPr lang="zh-CN" altLang="en-US" sz="2000">
                <a:solidFill>
                  <a:srgbClr val="404040"/>
                </a:solidFill>
                <a:latin typeface="隶书" panose="02010509060101010101" pitchFamily="49" charset="-122"/>
                <a:ea typeface="隶书" panose="02010509060101010101" pitchFamily="49" charset="-122"/>
                <a:cs typeface="隶书" panose="02010509060101010101" pitchFamily="49" charset="-122"/>
              </a:rPr>
              <a:t>小子：老师对学生的称呼</a:t>
            </a:r>
            <a:endParaRPr lang="zh-CN" altLang="en-US" sz="2000">
              <a:solidFill>
                <a:srgbClr val="404040"/>
              </a:solidFill>
              <a:latin typeface="隶书" pitchFamily="49" charset="-122"/>
              <a:ea typeface="隶书" pitchFamily="49" charset="-122"/>
              <a:cs typeface="隶书" panose="02010509060101010101" pitchFamily="49" charset="-122"/>
            </a:endParaRPr>
          </a:p>
          <a:p>
            <a:pPr marL="508000" lvl="1" indent="-222250" algn="l" fontAlgn="ctr">
              <a:lnSpc>
                <a:spcPct val="130000"/>
              </a:lnSpc>
              <a:spcBef>
                <a:spcPct val="0"/>
              </a:spcBef>
              <a:spcAft>
                <a:spcPct val="0"/>
              </a:spcAft>
              <a:buSzTx/>
              <a:buFont typeface="Arial" panose="020b0604020202020204" pitchFamily="34" charset="0"/>
              <a:buChar char="○"/>
            </a:pPr>
            <a:r>
              <a:rPr lang="zh-CN" altLang="en-US" sz="2000">
                <a:solidFill>
                  <a:srgbClr val="404040"/>
                </a:solidFill>
                <a:latin typeface="隶书" panose="02010509060101010101" pitchFamily="49" charset="-122"/>
                <a:ea typeface="隶书" panose="02010509060101010101" pitchFamily="49" charset="-122"/>
                <a:cs typeface="隶书" panose="02010509060101010101" pitchFamily="49" charset="-122"/>
              </a:rPr>
              <a:t>兴：指激发人的感情</a:t>
            </a:r>
            <a:endParaRPr lang="zh-CN" altLang="en-US" sz="2000">
              <a:solidFill>
                <a:srgbClr val="404040"/>
              </a:solidFill>
              <a:latin typeface="隶书" panose="02010509060101010101" pitchFamily="49" charset="-122"/>
              <a:ea typeface="隶书" panose="02010509060101010101" pitchFamily="49" charset="-122"/>
              <a:cs typeface="隶书" panose="02010509060101010101" pitchFamily="49" charset="-122"/>
            </a:endParaRPr>
          </a:p>
          <a:p>
            <a:pPr marL="508000" lvl="1" indent="-222250" algn="l" fontAlgn="ctr">
              <a:lnSpc>
                <a:spcPct val="130000"/>
              </a:lnSpc>
              <a:spcBef>
                <a:spcPct val="0"/>
              </a:spcBef>
              <a:spcAft>
                <a:spcPct val="0"/>
              </a:spcAft>
              <a:buSzTx/>
              <a:buFont typeface="Arial" panose="020b0604020202020204" pitchFamily="34" charset="0"/>
              <a:buChar char="○"/>
            </a:pPr>
            <a:r>
              <a:rPr lang="zh-CN" altLang="en-US" sz="2000">
                <a:solidFill>
                  <a:srgbClr val="404040"/>
                </a:solidFill>
                <a:latin typeface="隶书" panose="02010509060101010101" pitchFamily="49" charset="-122"/>
                <a:ea typeface="隶书" panose="02010509060101010101" pitchFamily="49" charset="-122"/>
                <a:cs typeface="隶书" panose="02010509060101010101" pitchFamily="49" charset="-122"/>
              </a:rPr>
              <a:t>观：指观察政治的得失，风俗的盛衰</a:t>
            </a:r>
            <a:endParaRPr lang="zh-CN" altLang="en-US" sz="2000">
              <a:solidFill>
                <a:srgbClr val="404040"/>
              </a:solidFill>
              <a:latin typeface="隶书" panose="02010509060101010101" pitchFamily="49" charset="-122"/>
              <a:ea typeface="隶书" panose="02010509060101010101" pitchFamily="49" charset="-122"/>
              <a:cs typeface="隶书" panose="02010509060101010101" pitchFamily="49" charset="-122"/>
            </a:endParaRPr>
          </a:p>
          <a:p>
            <a:pPr marL="508000" lvl="1" indent="-222250" algn="l" fontAlgn="ctr">
              <a:lnSpc>
                <a:spcPct val="130000"/>
              </a:lnSpc>
              <a:spcBef>
                <a:spcPct val="0"/>
              </a:spcBef>
              <a:spcAft>
                <a:spcPct val="0"/>
              </a:spcAft>
              <a:buSzTx/>
              <a:buFont typeface="Arial" panose="020b0604020202020204" pitchFamily="34" charset="0"/>
              <a:buChar char="○"/>
            </a:pPr>
            <a:r>
              <a:rPr lang="zh-CN" altLang="en-US" sz="2000">
                <a:solidFill>
                  <a:srgbClr val="404040"/>
                </a:solidFill>
                <a:latin typeface="隶书" panose="02010509060101010101" pitchFamily="49" charset="-122"/>
                <a:ea typeface="隶书" panose="02010509060101010101" pitchFamily="49" charset="-122"/>
                <a:cs typeface="隶书" panose="02010509060101010101" pitchFamily="49" charset="-122"/>
              </a:rPr>
              <a:t>群：指提高人际交往能力</a:t>
            </a:r>
            <a:endParaRPr lang="zh-CN" altLang="en-US" sz="2000">
              <a:solidFill>
                <a:srgbClr val="404040"/>
              </a:solidFill>
              <a:latin typeface="隶书" panose="02010509060101010101" pitchFamily="49" charset="-122"/>
              <a:ea typeface="隶书" panose="02010509060101010101" pitchFamily="49" charset="-122"/>
              <a:cs typeface="隶书" panose="02010509060101010101" pitchFamily="49" charset="-122"/>
            </a:endParaRPr>
          </a:p>
          <a:p>
            <a:pPr marL="508000" lvl="1" indent="-222250" algn="l" fontAlgn="ctr">
              <a:lnSpc>
                <a:spcPct val="130000"/>
              </a:lnSpc>
              <a:spcBef>
                <a:spcPct val="0"/>
              </a:spcBef>
              <a:spcAft>
                <a:spcPct val="0"/>
              </a:spcAft>
              <a:buSzTx/>
              <a:buFont typeface="Arial" panose="020b0604020202020204" pitchFamily="34" charset="0"/>
              <a:buChar char="○"/>
            </a:pPr>
            <a:r>
              <a:rPr lang="zh-CN" altLang="en-US" sz="2000">
                <a:solidFill>
                  <a:srgbClr val="404040"/>
                </a:solidFill>
                <a:latin typeface="隶书" panose="02010509060101010101" pitchFamily="49" charset="-122"/>
                <a:ea typeface="隶书" panose="02010509060101010101" pitchFamily="49" charset="-122"/>
                <a:cs typeface="隶书" panose="02010509060101010101" pitchFamily="49" charset="-122"/>
              </a:rPr>
              <a:t>怨：指讽刺时政</a:t>
            </a:r>
            <a:endParaRPr lang="zh-CN" altLang="en-US" sz="2000">
              <a:solidFill>
                <a:srgbClr val="404040"/>
              </a:solidFill>
              <a:latin typeface="隶书" panose="02010509060101010101" pitchFamily="49" charset="-122"/>
              <a:ea typeface="隶书" panose="02010509060101010101" pitchFamily="49" charset="-122"/>
              <a:cs typeface="隶书" panose="02010509060101010101" pitchFamily="49" charset="-122"/>
            </a:endParaRPr>
          </a:p>
          <a:p>
            <a:pPr marL="508000" lvl="1" indent="-222250" algn="l" fontAlgn="ctr">
              <a:lnSpc>
                <a:spcPct val="130000"/>
              </a:lnSpc>
              <a:spcBef>
                <a:spcPct val="0"/>
              </a:spcBef>
              <a:spcAft>
                <a:spcPct val="0"/>
              </a:spcAft>
              <a:buSzTx/>
              <a:buFont typeface="Arial" panose="020b0604020202020204" pitchFamily="34" charset="0"/>
              <a:buChar char="○"/>
            </a:pPr>
            <a:r>
              <a:rPr lang="zh-CN" altLang="en-US" sz="2000">
                <a:solidFill>
                  <a:srgbClr val="404040"/>
                </a:solidFill>
                <a:latin typeface="隶书" panose="02010509060101010101" pitchFamily="49" charset="-122"/>
                <a:ea typeface="隶书" panose="02010509060101010101" pitchFamily="49" charset="-122"/>
                <a:cs typeface="隶书" panose="02010509060101010101" pitchFamily="49" charset="-122"/>
              </a:rPr>
              <a:t>迩：近</a:t>
            </a:r>
            <a:endParaRPr lang="zh-CN" altLang="en-US" sz="2000">
              <a:solidFill>
                <a:srgbClr val="404040"/>
              </a:solidFill>
              <a:latin typeface="隶书" panose="02010509060101010101" pitchFamily="49" charset="-122"/>
              <a:ea typeface="隶书" panose="02010509060101010101" pitchFamily="49" charset="-122"/>
              <a:cs typeface="隶书" panose="02010509060101010101" pitchFamily="49" charset="-122"/>
            </a:endParaRPr>
          </a:p>
          <a:p>
            <a:pPr marL="508000" lvl="1" indent="-222250" algn="l" fontAlgn="ctr">
              <a:lnSpc>
                <a:spcPct val="130000"/>
              </a:lnSpc>
              <a:spcBef>
                <a:spcPct val="0"/>
              </a:spcBef>
              <a:spcAft>
                <a:spcPct val="0"/>
              </a:spcAft>
              <a:buSzTx/>
              <a:buFont typeface="Arial" panose="020b0604020202020204" pitchFamily="34" charset="0"/>
              <a:buChar char="○"/>
            </a:pPr>
            <a:r>
              <a:rPr lang="zh-CN" altLang="en-US" sz="2000">
                <a:solidFill>
                  <a:srgbClr val="404040"/>
                </a:solidFill>
                <a:latin typeface="隶书" panose="02010509060101010101" pitchFamily="49" charset="-122"/>
                <a:ea typeface="隶书" panose="02010509060101010101" pitchFamily="49" charset="-122"/>
                <a:cs typeface="隶书" panose="02010509060101010101" pitchFamily="49" charset="-122"/>
              </a:rPr>
              <a:t>译文：孔子说： "弟子们，为什么没有人学习诗》呀?读(诗，可以兴发志意，抒发感清；可以</a:t>
            </a:r>
            <a:endParaRPr lang="zh-CN" altLang="en-US" sz="2000">
              <a:solidFill>
                <a:srgbClr val="404040"/>
              </a:solidFill>
              <a:latin typeface="隶书" panose="02010509060101010101" pitchFamily="49" charset="-122"/>
              <a:ea typeface="隶书" panose="02010509060101010101" pitchFamily="49" charset="-122"/>
              <a:cs typeface="隶书" panose="02010509060101010101" pitchFamily="49" charset="-122"/>
            </a:endParaRPr>
          </a:p>
          <a:p>
            <a:pPr marL="730250" lvl="2" indent="-222250" algn="l" fontAlgn="ctr">
              <a:lnSpc>
                <a:spcPct val="130000"/>
              </a:lnSpc>
              <a:spcBef>
                <a:spcPct val="0"/>
              </a:spcBef>
              <a:spcAft>
                <a:spcPct val="0"/>
              </a:spcAft>
              <a:buSzTx/>
              <a:buFont typeface="Arial" panose="020b0604020202020204" pitchFamily="34" charset="0"/>
              <a:buChar char="●"/>
            </a:pPr>
            <a:r>
              <a:rPr lang="zh-CN" altLang="en-US" sz="2000">
                <a:solidFill>
                  <a:srgbClr val="404040"/>
                </a:solidFill>
                <a:latin typeface="隶书" panose="02010509060101010101" pitchFamily="49" charset="-122"/>
                <a:ea typeface="隶书" panose="02010509060101010101" pitchFamily="49" charset="-122"/>
                <a:cs typeface="隶书" panose="02010509060101010101" pitchFamily="49" charset="-122"/>
              </a:rPr>
              <a:t>观察风俗，考见得失；可以合群乐群，切磋砥砺；可以怨刺上政，反映民情。近呢，可以运用其中道理来侍奉本父母：远呢，可以用来服侍君上；而且还可以多多认识鸟兽草木的名称。”</a:t>
            </a:r>
            <a:endParaRPr lang="zh-CN" altLang="en-US" sz="2000">
              <a:solidFill>
                <a:srgbClr val="404040"/>
              </a:solidFill>
              <a:latin typeface="隶书" panose="02010509060101010101" pitchFamily="49" charset="-122"/>
              <a:ea typeface="隶书" panose="02010509060101010101" pitchFamily="49" charset="-122"/>
              <a:cs typeface="隶书" panose="02010509060101010101" pitchFamily="49" charset="-122"/>
            </a:endParaRPr>
          </a:p>
        </p:txBody>
      </p:sp>
    </p:spTree>
    <p:custDataLst>
      <p:tags r:id="rId19"/>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3" name="图片 2"/>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2" name="图片 1"/>
          <p:cNvPicPr/>
          <p:nvPr userDrawn="1">
            <p:custDataLst>
              <p:tags r:id="rId7"/>
            </p:custDataLst>
          </p:nvPr>
        </p:nvPicPr>
        <p:blipFill>
          <a:blip r:embed="rId6" r:link="rId5"/>
          <a:stretch>
            <a:fillRect/>
          </a:stretch>
        </p:blipFill>
        <p:spPr>
          <a:xfrm>
            <a:off x="11471910" y="0"/>
            <a:ext cx="720090" cy="624840"/>
          </a:xfrm>
          <a:prstGeom prst="rect">
            <a:avLst/>
          </a:prstGeom>
        </p:spPr>
      </p:pic>
      <p:pic>
        <p:nvPicPr>
          <p:cNvPr id="2054" name="Picture 6"/>
          <p:cNvPicPr preferRelativeResize="0">
            <a:picLocks noChangeAspect="1" noChangeArrowheads="1"/>
          </p:cNvPicPr>
          <p:nvPr>
            <p:custDataLst>
              <p:tags r:id="rId10"/>
            </p:custDataLst>
          </p:nvPr>
        </p:nvPicPr>
        <p:blipFill>
          <a:blip r:embed="rId9"/>
          <a:srcRect l="-3661" r="-3661"/>
          <a:stretch>
            <a:fillRect/>
          </a:stretch>
        </p:blipFill>
        <p:spPr bwMode="auto">
          <a:xfrm>
            <a:off x="7928515" y="495719"/>
            <a:ext cx="3502659" cy="5866563"/>
          </a:xfrm>
          <a:prstGeom prst="rect">
            <a:avLst/>
          </a:prstGeom>
          <a:blipFill rotWithShape="1">
            <a:blip r:embed="rId8"/>
            <a:stretch>
              <a:fillRect/>
            </a:stretch>
          </a:blipFill>
          <a:extLst>
            <a:ext uri="{909E8E84-426E-40DD-AFC4-6F175D3DCCD1}">
              <a14:hiddenFill xmlns:a14="http://schemas.microsoft.com/office/drawing/2010/main">
                <a:solidFill>
                  <a:srgbClr val="FFFFFF"/>
                </a:solidFill>
              </a14:hiddenFill>
            </a:ext>
          </a:extLst>
        </p:spPr>
      </p:pic>
      <p:sp>
        <p:nvSpPr>
          <p:cNvPr id="8" name="矩形 7"/>
          <p:cNvSpPr/>
          <p:nvPr>
            <p:custDataLst>
              <p:tags r:id="rId11"/>
            </p:custDataLst>
          </p:nvPr>
        </p:nvSpPr>
        <p:spPr>
          <a:xfrm>
            <a:off x="549910" y="767080"/>
            <a:ext cx="7081520" cy="5595620"/>
          </a:xfrm>
          <a:prstGeom prst="rect">
            <a:avLst/>
          </a:prstGeom>
          <a:solidFill>
            <a:srgbClr val="9FB7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a:solidFill>
                <a:srgbClr val="FFFFFF"/>
              </a:solidFill>
              <a:latin typeface="隶书" pitchFamily="49" charset="-122"/>
              <a:ea typeface="隶书" pitchFamily="49" charset="-122"/>
            </a:endParaRPr>
          </a:p>
        </p:txBody>
      </p:sp>
      <p:sp>
        <p:nvSpPr>
          <p:cNvPr id="10" name="文本框 9"/>
          <p:cNvSpPr txBox="1"/>
          <p:nvPr>
            <p:custDataLst>
              <p:tags r:id="rId12"/>
            </p:custDataLst>
          </p:nvPr>
        </p:nvSpPr>
        <p:spPr>
          <a:xfrm>
            <a:off x="720090" y="1004570"/>
            <a:ext cx="6790055" cy="5274310"/>
          </a:xfrm>
          <a:prstGeom prst="rect">
            <a:avLst/>
          </a:prstGeom>
          <a:noFill/>
        </p:spPr>
        <p:txBody>
          <a:bodyPr wrap="square" rtlCol="0">
            <a:noAutofit/>
          </a:bodyPr>
          <a:lstStyle/>
          <a:p>
            <a:pPr marL="0" lvl="0" indent="-285750" algn="l" defTabSz="685800" fontAlgn="ctr">
              <a:lnSpc>
                <a:spcPct val="130000"/>
              </a:lnSpc>
              <a:spcBef>
                <a:spcPts val="1000"/>
              </a:spcBef>
              <a:spcAft>
                <a:spcPct val="0"/>
              </a:spcAft>
              <a:buSzTx/>
              <a:buFont typeface="Wingdings" panose="05000000000000000000" charset="0"/>
              <a:buNone/>
            </a:pPr>
            <a:r>
              <a:rPr lang="zh-CN" altLang="en-US" sz="2000">
                <a:solidFill>
                  <a:srgbClr val="FFFFFF"/>
                </a:solidFill>
                <a:latin typeface="隶书" panose="02010509060101010101" pitchFamily="49" charset="-122"/>
                <a:ea typeface="隶书" panose="02010509060101010101" pitchFamily="49" charset="-122"/>
                <a:cs typeface="隶书" panose="02010509060101010101" pitchFamily="49" charset="-122"/>
              </a:rPr>
              <a:t>孔子(公元前551--公元前479)，名丘，字仲尼，春秋末期鲁国陬邑(今山东曲阜市东南)人。孔子是我国古代著名的思想家、教育家、儒家学派创始人。相传有弟子三千，贤弟子七十二人，孔子曾带领弟子周游列国14年。孔子还是一位古文献整理家，曾修《诗》、《书》，定《礼》、《乐》，序《周易》，作《春秋》。孔子的思想及学说对后世产生了极其深远的影响。</a:t>
            </a:r>
            <a:endParaRPr lang="zh-CN" altLang="en-US" sz="2000">
              <a:solidFill>
                <a:srgbClr val="FFFFFF"/>
              </a:solidFill>
              <a:latin typeface="隶书" pitchFamily="49" charset="-122"/>
              <a:ea typeface="隶书" pitchFamily="49" charset="-122"/>
              <a:cs typeface="隶书" panose="02010509060101010101" pitchFamily="49" charset="-122"/>
            </a:endParaRPr>
          </a:p>
          <a:p>
            <a:pPr marL="0" lvl="0" indent="-285750" algn="l" defTabSz="685800" fontAlgn="ctr">
              <a:lnSpc>
                <a:spcPct val="130000"/>
              </a:lnSpc>
              <a:spcBef>
                <a:spcPts val="1000"/>
              </a:spcBef>
              <a:spcAft>
                <a:spcPct val="0"/>
              </a:spcAft>
              <a:buSzTx/>
              <a:buFont typeface="Wingdings" panose="05000000000000000000" charset="0"/>
              <a:buNone/>
            </a:pPr>
            <a:r>
              <a:rPr lang="zh-CN" altLang="en-US" sz="2000">
                <a:solidFill>
                  <a:srgbClr val="FFFFFF"/>
                </a:solidFill>
                <a:latin typeface="隶书" panose="02010509060101010101" pitchFamily="49" charset="-122"/>
                <a:ea typeface="隶书" panose="02010509060101010101" pitchFamily="49" charset="-122"/>
                <a:cs typeface="隶书" panose="02010509060101010101" pitchFamily="49" charset="-122"/>
              </a:rPr>
              <a:t>《论语》，是孔子弟子及再传弟子记录孔子及其弟子言行而编成的语录集，成书于战国前期。全书共20篇492章，以语录体为主，叙事体为辅，较为集中地体现了孔子及儒家学派的政治主张、伦理思想、道德观念及教育原则等。</a:t>
            </a:r>
            <a:endParaRPr lang="zh-CN" altLang="en-US" sz="2000">
              <a:solidFill>
                <a:srgbClr val="FFFFFF"/>
              </a:solidFill>
              <a:latin typeface="隶书" panose="02010509060101010101" pitchFamily="49" charset="-122"/>
              <a:ea typeface="隶书" panose="02010509060101010101" pitchFamily="49" charset="-122"/>
              <a:cs typeface="隶书" panose="02010509060101010101" pitchFamily="49" charset="-122"/>
            </a:endParaRPr>
          </a:p>
        </p:txBody>
      </p:sp>
    </p:spTree>
    <p:custDataLst>
      <p:tags r:id="rId1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3" name="标题 2"/>
          <p:cNvSpPr>
            <a:spLocks noGrp="1"/>
          </p:cNvSpPr>
          <p:nvPr>
            <p:ph type="title"/>
            <p:custDataLst>
              <p:tags r:id="rId2"/>
            </p:custDataLst>
          </p:nvPr>
        </p:nvSpPr>
        <p:spPr/>
        <p:txBody>
          <a:bodyPr/>
          <a:lstStyle/>
          <a:p>
            <a:r>
              <a:rPr lang="zh-CN" altLang="en-US"/>
              <a:t>感谢观看</a:t>
            </a:r>
            <a:endParaRPr lang="zh-CN" altLang="en-US"/>
          </a:p>
        </p:txBody>
      </p:sp>
      <p:pic>
        <p:nvPicPr>
          <p:cNvPr id="4" name="New picture" hidden="1"/>
          <p:cNvPicPr/>
          <p:nvPr/>
        </p:nvPicPr>
        <p:blipFill>
          <a:blip r:embed="rId3"/>
          <a:stretch>
            <a:fillRect/>
          </a:stretch>
        </p:blipFill>
        <p:spPr>
          <a:xfrm>
            <a:off x="12090400" y="11150600"/>
            <a:ext cx="279400" cy="266700"/>
          </a:xfrm>
          <a:prstGeom prst="cube">
            <a:avLst/>
          </a:prstGeom>
        </p:spPr>
      </p:pic>
    </p:spTree>
    <p:custDataLst>
      <p:tags r:id="rId4"/>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5" name="图片 4"/>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3" name="图片 2"/>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7" name="任意多边形: 形状 6"/>
          <p:cNvSpPr/>
          <p:nvPr>
            <p:custDataLst>
              <p:tags r:id="rId8"/>
            </p:custDataLst>
          </p:nvPr>
        </p:nvSpPr>
        <p:spPr>
          <a:xfrm>
            <a:off x="6429678" y="-1"/>
            <a:ext cx="3416259" cy="6858002"/>
          </a:xfrm>
          <a:custGeom>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rgbClr val="9FB76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rgbClr val="FFFFFF"/>
              </a:solidFill>
              <a:latin typeface="隶书" pitchFamily="49" charset="-122"/>
              <a:ea typeface="隶书" pitchFamily="49" charset="-122"/>
              <a:sym typeface="Arial" pitchFamily="34" charset="0"/>
            </a:endParaRPr>
          </a:p>
        </p:txBody>
      </p:sp>
      <p:sp>
        <p:nvSpPr>
          <p:cNvPr id="8" name="任意多边形: 形状 7"/>
          <p:cNvSpPr/>
          <p:nvPr>
            <p:custDataLst>
              <p:tags r:id="rId9"/>
            </p:custDataLst>
          </p:nvPr>
        </p:nvSpPr>
        <p:spPr>
          <a:xfrm>
            <a:off x="7202463" y="-1"/>
            <a:ext cx="4989538" cy="6858002"/>
          </a:xfrm>
          <a:custGeom>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rgbClr val="9FB760">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6" name="矩形 5"/>
          <p:cNvSpPr/>
          <p:nvPr>
            <p:custDataLst>
              <p:tags r:id="rId10"/>
            </p:custDataLst>
          </p:nvPr>
        </p:nvSpPr>
        <p:spPr>
          <a:xfrm>
            <a:off x="0" y="2171700"/>
            <a:ext cx="12192000" cy="3785550"/>
          </a:xfrm>
          <a:prstGeom prst="rect">
            <a:avLst/>
          </a:prstGeom>
          <a:solidFill>
            <a:srgbClr val="FEFEFD"/>
          </a:solidFill>
          <a:ln>
            <a:noFill/>
          </a:ln>
          <a:effectLst>
            <a:outerShdw blurRad="63500" algn="ctr" rotWithShape="0">
              <a:srgbClr val="80808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4" name="文本框 3"/>
          <p:cNvSpPr txBox="1"/>
          <p:nvPr>
            <p:custDataLst>
              <p:tags r:id="rId11"/>
            </p:custDataLst>
          </p:nvPr>
        </p:nvSpPr>
        <p:spPr>
          <a:xfrm>
            <a:off x="669925" y="2985373"/>
            <a:ext cx="10852150" cy="2158205"/>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lvl="0" indent="-342900" algn="l" fontAlgn="ctr">
              <a:lnSpc>
                <a:spcPct val="150000"/>
              </a:lnSpc>
              <a:spcBef>
                <a:spcPts val="1000"/>
              </a:spcBef>
              <a:spcAft>
                <a:spcPct val="0"/>
              </a:spcAft>
              <a:buClr>
                <a:schemeClr val="tx1">
                  <a:lumMod val="85000"/>
                  <a:lumOff val="15000"/>
                </a:schemeClr>
              </a:buClr>
              <a:buSzPct val="130000"/>
              <a:buFont typeface="Wingdings" panose="05000000000000000000" pitchFamily="2" charset="2"/>
              <a:buNone/>
            </a:pPr>
            <a:r>
              <a:rPr lang="zh-CN" altLang="en-US" sz="1800">
                <a:solidFill>
                  <a:srgbClr val="262626"/>
                </a:solidFill>
                <a:latin typeface="隶书" panose="02010509060101010101" pitchFamily="49" charset="-122"/>
                <a:ea typeface="隶书" panose="02010509060101010101" pitchFamily="49" charset="-122"/>
                <a:cs typeface="隶书" panose="02010509060101010101" pitchFamily="49" charset="-122"/>
              </a:rPr>
              <a:t>为什么要读《论语》?因为《论语》里有一个世界，这个世界离你不远，离你的心抑或只隔一米阳光，你只要跨进去，就有新的体验与思索，就可领受其光芒的温暖。这样，也许你的生命就加增了一些宽度和深度。好比你的家旁边就有一座花园，而你却未曾进去过，是否有些遗憾呢?生命就是一场大的遇合，生命的意义是种种遇合赋予的。正如诗人布罗茨所说:“我是我所读过和所记得的东西的总和。”读过《论语》，“我” 的“总和”会大许多。</a:t>
            </a:r>
            <a:endParaRPr lang="zh-CN" altLang="en-US" sz="1800">
              <a:solidFill>
                <a:srgbClr val="262626"/>
              </a:solidFill>
              <a:latin typeface="隶书" pitchFamily="49" charset="-122"/>
              <a:ea typeface="隶书" pitchFamily="49" charset="-122"/>
              <a:cs typeface="隶书" panose="02010509060101010101" pitchFamily="49" charset="-122"/>
            </a:endParaRPr>
          </a:p>
        </p:txBody>
      </p:sp>
      <p:sp>
        <p:nvSpPr>
          <p:cNvPr id="9" name="文本框 8"/>
          <p:cNvSpPr txBox="1"/>
          <p:nvPr>
            <p:custDataLst>
              <p:tags r:id="rId12"/>
            </p:custDataLst>
          </p:nvPr>
        </p:nvSpPr>
        <p:spPr>
          <a:xfrm>
            <a:off x="669925" y="989650"/>
            <a:ext cx="10566484" cy="629920"/>
          </a:xfrm>
          <a:prstGeom prst="rect">
            <a:avLst/>
          </a:prstGeom>
          <a:noFill/>
        </p:spPr>
        <p:txBody>
          <a:bodyPr wrap="square" lIns="91440" tIns="45720" rIns="91440" bIns="45720" rtlCol="0">
            <a:normAutofit fontScale="90000"/>
          </a:bodyPr>
          <a:lstStyle/>
          <a:p>
            <a:pPr marL="0" indent="0" algn="l">
              <a:lnSpc>
                <a:spcPct val="100000"/>
              </a:lnSpc>
              <a:spcBef>
                <a:spcPct val="0"/>
              </a:spcBef>
              <a:spcAft>
                <a:spcPct val="0"/>
              </a:spcAft>
              <a:buSzTx/>
            </a:pPr>
            <a:r>
              <a:rPr lang="zh-CN" altLang="en-US" sz="3600" b="1" spc="300">
                <a:solidFill>
                  <a:srgbClr val="7A9041"/>
                </a:solidFill>
                <a:latin typeface="隶书" panose="02010509060101010101" pitchFamily="49" charset="-122"/>
                <a:ea typeface="隶书" panose="02010509060101010101" pitchFamily="49" charset="-122"/>
                <a:sym typeface="Arial" panose="020b0604020202020204" pitchFamily="34" charset="0"/>
              </a:rPr>
              <a:t>为什么要读论语？</a:t>
            </a:r>
            <a:endParaRPr lang="zh-CN" altLang="en-US" sz="3600" b="1" spc="300">
              <a:solidFill>
                <a:srgbClr val="7A9041"/>
              </a:solidFill>
              <a:latin typeface="隶书" pitchFamily="49" charset="-122"/>
              <a:ea typeface="隶书" pitchFamily="49" charset="-122"/>
              <a:sym typeface="Arial" pitchFamily="34" charset="0"/>
            </a:endParaRPr>
          </a:p>
        </p:txBody>
      </p:sp>
    </p:spTree>
    <p:custDataLst>
      <p:tags r:id="rId13"/>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4" name="图片 3"/>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2" name="图片 1"/>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5" name="任意多边形: 形状 4"/>
          <p:cNvSpPr/>
          <p:nvPr>
            <p:custDataLst>
              <p:tags r:id="rId8"/>
            </p:custDataLst>
          </p:nvPr>
        </p:nvSpPr>
        <p:spPr>
          <a:xfrm>
            <a:off x="6609386" y="-1"/>
            <a:ext cx="3416259" cy="6858002"/>
          </a:xfrm>
          <a:custGeom>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rgbClr val="ECF1D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6" name="任意多边形: 形状 5"/>
          <p:cNvSpPr/>
          <p:nvPr>
            <p:custDataLst>
              <p:tags r:id="rId9"/>
            </p:custDataLst>
          </p:nvPr>
        </p:nvSpPr>
        <p:spPr>
          <a:xfrm>
            <a:off x="7203062" y="-1"/>
            <a:ext cx="4989538" cy="6858002"/>
          </a:xfrm>
          <a:custGeom>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rgbClr val="9FB76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7" name="矩形 6"/>
          <p:cNvSpPr/>
          <p:nvPr>
            <p:custDataLst>
              <p:tags r:id="rId10"/>
            </p:custDataLst>
          </p:nvPr>
        </p:nvSpPr>
        <p:spPr>
          <a:xfrm>
            <a:off x="171450" y="1178560"/>
            <a:ext cx="12192000" cy="5191125"/>
          </a:xfrm>
          <a:prstGeom prst="rect">
            <a:avLst/>
          </a:prstGeom>
          <a:solidFill>
            <a:srgbClr val="FFFFFF"/>
          </a:solidFill>
          <a:ln>
            <a:noFill/>
          </a:ln>
          <a:effectLst>
            <a:outerShdw blurRad="63500" algn="ctr" rotWithShape="0">
              <a:srgbClr val="0D0D0D">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8" name="文本框 1"/>
          <p:cNvSpPr txBox="1"/>
          <p:nvPr>
            <p:custDataLst>
              <p:tags r:id="rId11"/>
            </p:custDataLst>
          </p:nvPr>
        </p:nvSpPr>
        <p:spPr>
          <a:xfrm>
            <a:off x="906250" y="2194241"/>
            <a:ext cx="10585024" cy="3037205"/>
          </a:xfrm>
          <a:prstGeom prst="rect">
            <a:avLst/>
          </a:prstGeom>
          <a:noFill/>
        </p:spPr>
        <p:txBody>
          <a:bodyPr wrap="square" lIns="91440" tIns="45720" rIns="91440" bIns="45720" rtlCol="0" anchor="ctr" anchorCtr="0">
            <a:no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400">
                <a:solidFill>
                  <a:srgbClr val="404040"/>
                </a:solidFill>
                <a:latin typeface="隶书" panose="02010509060101010101" pitchFamily="49" charset="-122"/>
                <a:ea typeface="隶书" panose="02010509060101010101" pitchFamily="49" charset="-122"/>
                <a:cs typeface="隶书" panose="02010509060101010101" pitchFamily="49" charset="-122"/>
              </a:rPr>
              <a:t>子曰：“君子食无求饱，居无求安，敏于事而慎于言，就有道而正焉，可谓好学也已。”                        （《学而》）</a:t>
            </a:r>
            <a:endParaRPr lang="zh-CN" altLang="en-US" sz="2400">
              <a:solidFill>
                <a:srgbClr val="404040"/>
              </a:solidFill>
              <a:latin typeface="隶书" pitchFamily="49" charset="-122"/>
              <a:ea typeface="隶书" pitchFamily="49" charset="-122"/>
              <a:cs typeface="隶书" panose="02010509060101010101" pitchFamily="49"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a:solidFill>
                  <a:srgbClr val="404040"/>
                </a:solidFill>
                <a:latin typeface="隶书" panose="02010509060101010101" pitchFamily="49" charset="-122"/>
                <a:ea typeface="隶书" panose="02010509060101010101" pitchFamily="49" charset="-122"/>
                <a:cs typeface="隶书" panose="02010509060101010101" pitchFamily="49" charset="-122"/>
              </a:rPr>
              <a:t>敏：勤勉</a:t>
            </a:r>
            <a:endParaRPr lang="zh-CN" altLang="en-US" sz="2400">
              <a:solidFill>
                <a:srgbClr val="404040"/>
              </a:solidFill>
              <a:latin typeface="隶书" panose="02010509060101010101" pitchFamily="49" charset="-122"/>
              <a:ea typeface="隶书" panose="02010509060101010101" pitchFamily="49" charset="-122"/>
              <a:cs typeface="隶书" panose="02010509060101010101" pitchFamily="49"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a:solidFill>
                  <a:srgbClr val="404040"/>
                </a:solidFill>
                <a:latin typeface="隶书" panose="02010509060101010101" pitchFamily="49" charset="-122"/>
                <a:ea typeface="隶书" panose="02010509060101010101" pitchFamily="49" charset="-122"/>
                <a:cs typeface="隶书" panose="02010509060101010101" pitchFamily="49" charset="-122"/>
              </a:rPr>
              <a:t>就有道而正焉：到有道的人那里去匡正自己。有道，指有才艺或有道德的人。</a:t>
            </a:r>
            <a:endParaRPr lang="zh-CN" altLang="en-US" sz="2400">
              <a:solidFill>
                <a:srgbClr val="404040"/>
              </a:solidFill>
              <a:latin typeface="隶书" panose="02010509060101010101" pitchFamily="49" charset="-122"/>
              <a:ea typeface="隶书" panose="02010509060101010101" pitchFamily="49" charset="-122"/>
              <a:cs typeface="隶书" panose="02010509060101010101" pitchFamily="49" charset="-122"/>
            </a:endParaRPr>
          </a:p>
          <a:p>
            <a:pPr marL="285750" lvl="1" indent="0" algn="l" fontAlgn="ctr">
              <a:lnSpc>
                <a:spcPct val="130000"/>
              </a:lnSpc>
              <a:spcBef>
                <a:spcPct val="0"/>
              </a:spcBef>
              <a:spcAft>
                <a:spcPct val="0"/>
              </a:spcAft>
              <a:buSzTx/>
              <a:buFont typeface="Arial" panose="020b0604020202020204" pitchFamily="34" charset="0"/>
              <a:buNone/>
            </a:pPr>
            <a:r>
              <a:rPr lang="zh-CN" altLang="en-US" sz="2400">
                <a:solidFill>
                  <a:srgbClr val="404040"/>
                </a:solidFill>
                <a:latin typeface="隶书" panose="02010509060101010101" pitchFamily="49" charset="-122"/>
                <a:ea typeface="隶书" panose="02010509060101010101" pitchFamily="49" charset="-122"/>
                <a:cs typeface="隶书" panose="02010509060101010101" pitchFamily="49" charset="-122"/>
              </a:rPr>
              <a:t>译文：孔子说：“君子，吃食不要求饱足，居住不要求舒适，对工作勤劳敏捷，说话却谨慎，到有道的人那里去匡正自己，这样，可以说是好学了。”</a:t>
            </a:r>
            <a:endParaRPr lang="zh-CN" altLang="en-US" sz="2400">
              <a:solidFill>
                <a:srgbClr val="404040"/>
              </a:solidFill>
              <a:latin typeface="隶书" panose="02010509060101010101" pitchFamily="49" charset="-122"/>
              <a:ea typeface="隶书" panose="02010509060101010101" pitchFamily="49" charset="-122"/>
              <a:cs typeface="隶书" panose="02010509060101010101" pitchFamily="49" charset="-122"/>
            </a:endParaRPr>
          </a:p>
        </p:txBody>
      </p:sp>
    </p:spTree>
    <p:custDataLst>
      <p:tags r:id="rId1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3" name="矩形 22"/>
          <p:cNvSpPr/>
          <p:nvPr userDrawn="1">
            <p:custDataLst>
              <p:tags r:id="rId2"/>
            </p:custDataLst>
          </p:nvPr>
        </p:nvSpPr>
        <p:spPr>
          <a:xfrm>
            <a:off x="0" y="0"/>
            <a:ext cx="12192000" cy="912114"/>
          </a:xfrm>
          <a:prstGeom prst="rect">
            <a:avLst/>
          </a:prstGeom>
          <a:solidFill>
            <a:srgbClr val="F5FCE1"/>
          </a:solidFill>
          <a:ln w="12700" cap="flat" cmpd="sng" algn="ctr">
            <a:solidFill>
              <a:srgbClr val="9FB760">
                <a:alpha val="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pic>
        <p:nvPicPr>
          <p:cNvPr id="22" name="图片 21"/>
          <p:cNvPicPr/>
          <p:nvPr userDrawn="1">
            <p:custDataLst>
              <p:tags r:id="rId5"/>
            </p:custDataLst>
          </p:nvPr>
        </p:nvPicPr>
        <p:blipFill>
          <a:blip r:embed="rId4" r:link="rId3"/>
          <a:stretch>
            <a:fillRect/>
          </a:stretch>
        </p:blipFill>
        <p:spPr>
          <a:xfrm>
            <a:off x="11471910" y="6234430"/>
            <a:ext cx="720090" cy="623570"/>
          </a:xfrm>
          <a:prstGeom prst="rect">
            <a:avLst/>
          </a:prstGeom>
        </p:spPr>
      </p:pic>
      <p:pic>
        <p:nvPicPr>
          <p:cNvPr id="21" name="图片 20"/>
          <p:cNvPicPr/>
          <p:nvPr userDrawn="1">
            <p:custDataLst>
              <p:tags r:id="rId8"/>
            </p:custDataLst>
          </p:nvPr>
        </p:nvPicPr>
        <p:blipFill>
          <a:blip r:embed="rId7" r:link="rId6"/>
          <a:stretch>
            <a:fillRect/>
          </a:stretch>
        </p:blipFill>
        <p:spPr>
          <a:xfrm>
            <a:off x="0" y="6233160"/>
            <a:ext cx="720090" cy="624840"/>
          </a:xfrm>
          <a:prstGeom prst="rect">
            <a:avLst/>
          </a:prstGeom>
        </p:spPr>
      </p:pic>
      <p:sp>
        <p:nvSpPr>
          <p:cNvPr id="13"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indent="0" algn="l">
              <a:lnSpc>
                <a:spcPct val="100000"/>
              </a:lnSpc>
              <a:spcBef>
                <a:spcPct val="0"/>
              </a:spcBef>
              <a:spcAft>
                <a:spcPct val="0"/>
              </a:spcAft>
              <a:buSzTx/>
              <a:buNone/>
            </a:pPr>
            <a:r>
              <a:rPr lang="zh-CN" altLang="en-US" sz="3200" b="1" u="none" strike="noStrike" spc="150" baseline="0">
                <a:ln w="3175">
                  <a:noFill/>
                  <a:prstDash val="dash"/>
                </a:ln>
                <a:solidFill>
                  <a:srgbClr val="7A9041"/>
                </a:solidFill>
                <a:uLnTx/>
                <a:uFillTx/>
                <a:latin typeface="隶书" panose="02010509060101010101" pitchFamily="49" charset="-122"/>
                <a:ea typeface="隶书" panose="02010509060101010101" pitchFamily="49" charset="-122"/>
                <a:cs typeface="微软雅黑" panose="020b0503020204020204" charset="-122"/>
                <a:sym typeface="Arial" panose="020b0604020202020204" pitchFamily="34" charset="0"/>
              </a:rPr>
              <a:t>思考</a:t>
            </a:r>
            <a:endParaRPr lang="zh-CN" altLang="en-US" sz="3200" b="1" u="none" strike="noStrike" spc="150" baseline="0">
              <a:ln w="3175">
                <a:noFill/>
                <a:prstDash val="dash"/>
              </a:ln>
              <a:solidFill>
                <a:srgbClr val="7A9041"/>
              </a:solidFill>
              <a:uLnTx/>
              <a:uFillTx/>
              <a:latin typeface="隶书" pitchFamily="49" charset="-122"/>
              <a:ea typeface="隶书" pitchFamily="49" charset="-122"/>
              <a:cs typeface="微软雅黑"/>
              <a:sym typeface="Arial" pitchFamily="34" charset="0"/>
            </a:endParaRPr>
          </a:p>
        </p:txBody>
      </p:sp>
      <p:sp>
        <p:nvSpPr>
          <p:cNvPr id="2" name="矩形 1"/>
          <p:cNvSpPr/>
          <p:nvPr>
            <p:custDataLst>
              <p:tags r:id="rId10"/>
            </p:custDataLst>
          </p:nvPr>
        </p:nvSpPr>
        <p:spPr>
          <a:xfrm>
            <a:off x="608399" y="2177864"/>
            <a:ext cx="10974649" cy="2502271"/>
          </a:xfrm>
          <a:prstGeom prst="rect">
            <a:avLst/>
          </a:prstGeom>
          <a:solidFill>
            <a:srgbClr val="FEFEFD"/>
          </a:solidFill>
          <a:ln>
            <a:noFill/>
          </a:ln>
          <a:effectLst>
            <a:outerShdw blurRad="127000" dist="38100" dir="540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隶书" pitchFamily="49" charset="-122"/>
              <a:ea typeface="隶书" pitchFamily="49" charset="-122"/>
              <a:cs typeface="+mn-cs"/>
            </a:endParaRPr>
          </a:p>
        </p:txBody>
      </p:sp>
      <p:sp>
        <p:nvSpPr>
          <p:cNvPr id="3" name="TextBox 13"/>
          <p:cNvSpPr txBox="1"/>
          <p:nvPr>
            <p:custDataLst>
              <p:tags r:id="rId11"/>
            </p:custDataLst>
          </p:nvPr>
        </p:nvSpPr>
        <p:spPr>
          <a:xfrm>
            <a:off x="608400" y="6241906"/>
            <a:ext cx="2902380" cy="226591"/>
          </a:xfrm>
          <a:prstGeom prst="rect">
            <a:avLst/>
          </a:prstGeom>
          <a:noFill/>
          <a:ln>
            <a:noFill/>
          </a:ln>
        </p:spPr>
        <p:txBody>
          <a:bodyPr wrap="square" lIns="90000" tIns="36000" rIns="90000" bIns="36000" rtlCol="0" anchor="ctr" anchorCtr="0">
            <a:noAutofit/>
          </a:bodyPr>
          <a:lstStyle/>
          <a:p>
            <a:pPr marL="0" marR="0" lvl="0" indent="0" algn="l" defTabSz="914400" rtl="0" eaLnBrk="1" fontAlgn="auto" latinLnBrk="0" hangingPunct="1">
              <a:lnSpc>
                <a:spcPct val="100000"/>
              </a:lnSpc>
              <a:spcBef>
                <a:spcPct val="0"/>
              </a:spcBef>
              <a:spcAft>
                <a:spcPct val="0"/>
              </a:spcAft>
              <a:buClrTx/>
              <a:buSzTx/>
              <a:buFontTx/>
              <a:buNone/>
            </a:pPr>
            <a:r>
              <a:rPr kumimoji="0" lang="en-US" altLang="zh-CN" sz="1000" b="0" i="0" u="none" strike="noStrike" kern="1200" cap="none" spc="150" normalizeH="0" noProof="0">
                <a:ln>
                  <a:noFill/>
                </a:ln>
                <a:solidFill>
                  <a:schemeClr val="accent3">
                    <a:lumMod val="75000"/>
                  </a:schemeClr>
                </a:solidFill>
                <a:effectLst/>
                <a:uLnTx/>
                <a:uFillTx/>
                <a:latin typeface="隶书" panose="02010509060101010101" pitchFamily="49" charset="-122"/>
                <a:ea typeface="隶书" panose="02010509060101010101" pitchFamily="49" charset="-122"/>
                <a:cs typeface="微软雅黑" panose="020b0503020204020204" charset="-122"/>
              </a:rPr>
              <a:t>https://</a:t>
            </a:r>
            <a:r>
              <a:rPr kumimoji="0" lang="en-US" altLang="zh-CN" sz="1000" b="1" i="0" u="none" strike="noStrike" kern="1200" cap="none" spc="150" normalizeH="0" noProof="0">
                <a:ln>
                  <a:noFill/>
                </a:ln>
                <a:solidFill>
                  <a:schemeClr val="accent4">
                    <a:lumMod val="75000"/>
                  </a:schemeClr>
                </a:solidFill>
                <a:effectLst/>
                <a:uLnTx/>
                <a:uFillTx/>
                <a:latin typeface="隶书" panose="02010509060101010101" pitchFamily="49" charset="-122"/>
                <a:ea typeface="隶书" panose="02010509060101010101" pitchFamily="49" charset="-122"/>
                <a:cs typeface="微软雅黑" panose="020b0503020204020204" charset="-122"/>
              </a:rPr>
              <a:t>www.wps.cn</a:t>
            </a:r>
            <a:endParaRPr kumimoji="0" lang="en-US" altLang="zh-CN" sz="1000" b="1" i="0" u="none" strike="noStrike" kern="1200" cap="none" spc="150" normalizeH="0" noProof="0">
              <a:ln>
                <a:noFill/>
              </a:ln>
              <a:solidFill>
                <a:schemeClr val="accent4">
                  <a:lumMod val="75000"/>
                </a:schemeClr>
              </a:solidFill>
              <a:effectLst/>
              <a:uLnTx/>
              <a:uFillTx/>
              <a:latin typeface="隶书" pitchFamily="49" charset="-122"/>
              <a:ea typeface="隶书" pitchFamily="49" charset="-122"/>
              <a:cs typeface="微软雅黑"/>
            </a:endParaRPr>
          </a:p>
        </p:txBody>
      </p:sp>
      <p:grpSp>
        <p:nvGrpSpPr>
          <p:cNvPr id="15" name="组合 14"/>
          <p:cNvGrpSpPr/>
          <p:nvPr>
            <p:custDataLst>
              <p:tags r:id="rId12"/>
            </p:custDataLst>
          </p:nvPr>
        </p:nvGrpSpPr>
        <p:grpSpPr>
          <a:xfrm>
            <a:off x="11209320" y="6326401"/>
            <a:ext cx="373728" cy="57600"/>
            <a:chOff x="11209321" y="6326401"/>
            <a:chExt cx="373728" cy="57600"/>
          </a:xfrm>
          <a:solidFill>
            <a:schemeClr val="accent4">
              <a:lumMod val="75000"/>
            </a:schemeClr>
          </a:solidFill>
        </p:grpSpPr>
        <p:sp>
          <p:nvSpPr>
            <p:cNvPr id="17" name="椭圆 16"/>
            <p:cNvSpPr>
              <a:spLocks noChangeAspect="1"/>
            </p:cNvSpPr>
            <p:nvPr>
              <p:custDataLst>
                <p:tags r:id="rId13"/>
              </p:custDataLst>
            </p:nvPr>
          </p:nvSpPr>
          <p:spPr>
            <a:xfrm>
              <a:off x="11525449" y="6326401"/>
              <a:ext cx="57600" cy="57600"/>
            </a:xfrm>
            <a:prstGeom prst="ellipse">
              <a:avLst/>
            </a:prstGeom>
            <a:solidFill>
              <a:srgbClr val="297588"/>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ysClr val="window" lastClr="FFFFFF"/>
                </a:solidFill>
                <a:latin typeface="隶书" pitchFamily="49" charset="-122"/>
                <a:ea typeface="隶书" pitchFamily="49" charset="-122"/>
              </a:endParaRPr>
            </a:p>
          </p:txBody>
        </p:sp>
        <p:sp>
          <p:nvSpPr>
            <p:cNvPr id="18" name="椭圆 17"/>
            <p:cNvSpPr/>
            <p:nvPr>
              <p:custDataLst>
                <p:tags r:id="rId14"/>
              </p:custDataLst>
            </p:nvPr>
          </p:nvSpPr>
          <p:spPr>
            <a:xfrm>
              <a:off x="11209321" y="6326401"/>
              <a:ext cx="57600" cy="57600"/>
            </a:xfrm>
            <a:prstGeom prst="ellipse">
              <a:avLst/>
            </a:prstGeom>
            <a:solidFill>
              <a:srgbClr val="297588"/>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ysClr val="window" lastClr="FFFFFF"/>
                </a:solidFill>
                <a:latin typeface="隶书" panose="02010509060101010101" pitchFamily="49" charset="-122"/>
                <a:ea typeface="隶书" panose="02010509060101010101" pitchFamily="49" charset="-122"/>
              </a:endParaRPr>
            </a:p>
          </p:txBody>
        </p:sp>
        <p:sp>
          <p:nvSpPr>
            <p:cNvPr id="19" name="椭圆 18"/>
            <p:cNvSpPr>
              <a:spLocks noChangeAspect="1"/>
            </p:cNvSpPr>
            <p:nvPr>
              <p:custDataLst>
                <p:tags r:id="rId15"/>
              </p:custDataLst>
            </p:nvPr>
          </p:nvSpPr>
          <p:spPr>
            <a:xfrm>
              <a:off x="11367385" y="6326401"/>
              <a:ext cx="57600" cy="57600"/>
            </a:xfrm>
            <a:prstGeom prst="ellipse">
              <a:avLst/>
            </a:prstGeom>
            <a:solidFill>
              <a:srgbClr val="297588"/>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solidFill>
                  <a:sysClr val="window" lastClr="FFFFFF"/>
                </a:solidFill>
                <a:latin typeface="隶书" panose="02010509060101010101" pitchFamily="49" charset="-122"/>
                <a:ea typeface="隶书" panose="02010509060101010101" pitchFamily="49" charset="-122"/>
              </a:endParaRPr>
            </a:p>
          </p:txBody>
        </p:sp>
      </p:grpSp>
      <p:sp>
        <p:nvSpPr>
          <p:cNvPr id="20" name="文本框 19"/>
          <p:cNvSpPr txBox="1"/>
          <p:nvPr>
            <p:custDataLst>
              <p:tags r:id="rId16"/>
            </p:custDataLst>
          </p:nvPr>
        </p:nvSpPr>
        <p:spPr>
          <a:xfrm>
            <a:off x="1065599" y="2635064"/>
            <a:ext cx="10060249" cy="1587871"/>
          </a:xfrm>
          <a:prstGeom prst="rect">
            <a:avLst/>
          </a:prstGeom>
          <a:noFill/>
        </p:spPr>
        <p:txBody>
          <a:bodyPr wrap="square" rtlCol="0" anchor="ctr" anchorCtr="0">
            <a:noAutofit/>
          </a:bodyPr>
          <a:lstStyle/>
          <a:p>
            <a:pPr marL="0" marR="0" lvl="0" indent="-457200" algn="just" defTabSz="914400" rtl="0" eaLnBrk="1" fontAlgn="auto" latinLnBrk="0" hangingPunct="1">
              <a:lnSpc>
                <a:spcPct val="130000"/>
              </a:lnSpc>
              <a:spcBef>
                <a:spcPct val="0"/>
              </a:spcBef>
              <a:spcAft>
                <a:spcPts val="800"/>
              </a:spcAft>
              <a:buSzTx/>
              <a:buFont typeface="Wingdings" panose="05000000000000000000" pitchFamily="2" charset="2"/>
              <a:buNone/>
            </a:pPr>
            <a:r>
              <a:rPr kumimoji="0" lang="zh-CN" altLang="en-US" sz="3200" i="0" kern="1200" cap="none" spc="100" normalizeH="0" noProof="0">
                <a:ln>
                  <a:noFill/>
                </a:ln>
                <a:solidFill>
                  <a:srgbClr val="404040"/>
                </a:solidFill>
                <a:effectLst/>
                <a:latin typeface="隶书" panose="02010509060101010101" pitchFamily="49" charset="-122"/>
                <a:ea typeface="隶书" panose="02010509060101010101" pitchFamily="49" charset="-122"/>
                <a:cs typeface="隶书" panose="02010509060101010101" pitchFamily="49" charset="-122"/>
              </a:rPr>
              <a:t>《论语》中的“君子”有时指“有位之人”，有时指“有德之人”；你觉得本篇中指的“君子”是哪个？</a:t>
            </a:r>
            <a:endParaRPr kumimoji="0" lang="zh-CN" altLang="en-US" sz="3200" i="0" kern="1200" cap="none" spc="100" normalizeH="0" noProof="0">
              <a:ln>
                <a:noFill/>
              </a:ln>
              <a:solidFill>
                <a:srgbClr val="404040"/>
              </a:solidFill>
              <a:effectLst/>
              <a:latin typeface="隶书" pitchFamily="49" charset="-122"/>
              <a:ea typeface="隶书" pitchFamily="49" charset="-122"/>
              <a:cs typeface="隶书" panose="02010509060101010101" pitchFamily="49" charset="-122"/>
            </a:endParaRPr>
          </a:p>
        </p:txBody>
      </p:sp>
    </p:spTree>
    <p:custDataLst>
      <p:tags r:id="rId17"/>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7" name="图片 6"/>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27" name="任意多边形: 形状 26"/>
          <p:cNvSpPr/>
          <p:nvPr>
            <p:custDataLst>
              <p:tags r:id="rId8"/>
            </p:custDataLst>
          </p:nvPr>
        </p:nvSpPr>
        <p:spPr>
          <a:xfrm>
            <a:off x="10540353" y="5206352"/>
            <a:ext cx="1651647" cy="1651648"/>
          </a:xfrm>
          <a:custGeom>
            <a:gdLst>
              <a:gd name="connsiteX0" fmla="*/ 0 w 1651647"/>
              <a:gd name="connsiteY0" fmla="*/ 1651648 h 1651647"/>
              <a:gd name="connsiteX1" fmla="*/ 606301 w 1651647"/>
              <a:gd name="connsiteY1" fmla="*/ 1651648 h 1651647"/>
              <a:gd name="connsiteX2" fmla="*/ 1651647 w 1651647"/>
              <a:gd name="connsiteY2" fmla="*/ 606301 h 1651647"/>
              <a:gd name="connsiteX3" fmla="*/ 1651647 w 1651647"/>
              <a:gd name="connsiteY3" fmla="*/ 0 h 1651647"/>
              <a:gd name="connsiteX4" fmla="*/ 0 w 1651647"/>
              <a:gd name="connsiteY4" fmla="*/ 1651648 h 1651647"/>
            </a:gdLst>
            <a:cxnLst>
              <a:cxn ang="0">
                <a:pos x="connsiteX0" y="connsiteY0"/>
              </a:cxn>
              <a:cxn ang="0">
                <a:pos x="connsiteX1" y="connsiteY1"/>
              </a:cxn>
              <a:cxn ang="0">
                <a:pos x="connsiteX2" y="connsiteY2"/>
              </a:cxn>
              <a:cxn ang="0">
                <a:pos x="connsiteX3" y="connsiteY3"/>
              </a:cxn>
              <a:cxn ang="0">
                <a:pos x="connsiteX4" y="connsiteY4"/>
              </a:cxn>
            </a:cxnLst>
            <a:rect l="l" t="t" r="r" b="b"/>
            <a:pathLst>
              <a:path w="1651647" h="1651647">
                <a:moveTo>
                  <a:pt x="0" y="1651648"/>
                </a:moveTo>
                <a:lnTo>
                  <a:pt x="606301" y="1651648"/>
                </a:lnTo>
                <a:cubicBezTo>
                  <a:pt x="609437" y="1075662"/>
                  <a:pt x="1075661" y="609437"/>
                  <a:pt x="1651647" y="606301"/>
                </a:cubicBezTo>
                <a:lnTo>
                  <a:pt x="1651647" y="0"/>
                </a:lnTo>
                <a:cubicBezTo>
                  <a:pt x="741151" y="3136"/>
                  <a:pt x="3136" y="741151"/>
                  <a:pt x="0" y="1651648"/>
                </a:cubicBezTo>
                <a:close/>
              </a:path>
            </a:pathLst>
          </a:custGeom>
          <a:solidFill>
            <a:srgbClr val="9FB760"/>
          </a:solidFill>
          <a:ln w="10447" cap="flat">
            <a:noFill/>
            <a:prstDash val="solid"/>
            <a:miter/>
          </a:ln>
        </p:spPr>
        <p:txBody>
          <a:bodyPr rtlCol="0" anchor="ctr"/>
          <a:lstStyle/>
          <a:p>
            <a:endParaRPr lang="zh-CN" altLang="en-US">
              <a:solidFill>
                <a:srgbClr val="000000"/>
              </a:solidFill>
              <a:latin typeface="隶书" pitchFamily="49" charset="-122"/>
              <a:ea typeface="隶书" pitchFamily="49" charset="-122"/>
            </a:endParaRPr>
          </a:p>
        </p:txBody>
      </p:sp>
      <p:sp>
        <p:nvSpPr>
          <p:cNvPr id="16" name="图形 9"/>
          <p:cNvSpPr/>
          <p:nvPr>
            <p:custDataLst>
              <p:tags r:id="rId9"/>
            </p:custDataLst>
          </p:nvPr>
        </p:nvSpPr>
        <p:spPr>
          <a:xfrm>
            <a:off x="1908370" y="3585117"/>
            <a:ext cx="1690222" cy="1690222"/>
          </a:xfrm>
          <a:custGeom>
            <a:gdLst>
              <a:gd name="connsiteX0" fmla="*/ 845111 w 1690222"/>
              <a:gd name="connsiteY0" fmla="*/ 0 h 1690222"/>
              <a:gd name="connsiteX1" fmla="*/ 0 w 1690222"/>
              <a:gd name="connsiteY1" fmla="*/ 845111 h 1690222"/>
              <a:gd name="connsiteX2" fmla="*/ 845111 w 1690222"/>
              <a:gd name="connsiteY2" fmla="*/ 1690222 h 1690222"/>
              <a:gd name="connsiteX3" fmla="*/ 1690222 w 1690222"/>
              <a:gd name="connsiteY3" fmla="*/ 845111 h 1690222"/>
              <a:gd name="connsiteX4" fmla="*/ 845111 w 1690222"/>
              <a:gd name="connsiteY4" fmla="*/ 0 h 1690222"/>
              <a:gd name="connsiteX5" fmla="*/ 845111 w 1690222"/>
              <a:gd name="connsiteY5" fmla="*/ 1335719 h 1690222"/>
              <a:gd name="connsiteX6" fmla="*/ 354504 w 1690222"/>
              <a:gd name="connsiteY6" fmla="*/ 845111 h 1690222"/>
              <a:gd name="connsiteX7" fmla="*/ 845111 w 1690222"/>
              <a:gd name="connsiteY7" fmla="*/ 354504 h 1690222"/>
              <a:gd name="connsiteX8" fmla="*/ 1335719 w 1690222"/>
              <a:gd name="connsiteY8" fmla="*/ 845111 h 1690222"/>
              <a:gd name="connsiteX9" fmla="*/ 845111 w 1690222"/>
              <a:gd name="connsiteY9" fmla="*/ 1335719 h 16902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90221" h="1690221">
                <a:moveTo>
                  <a:pt x="845111" y="0"/>
                </a:moveTo>
                <a:cubicBezTo>
                  <a:pt x="378559" y="0"/>
                  <a:pt x="0" y="378559"/>
                  <a:pt x="0" y="845111"/>
                </a:cubicBezTo>
                <a:cubicBezTo>
                  <a:pt x="0" y="1311663"/>
                  <a:pt x="378559" y="1690222"/>
                  <a:pt x="845111" y="1690222"/>
                </a:cubicBezTo>
                <a:cubicBezTo>
                  <a:pt x="1311663" y="1690222"/>
                  <a:pt x="1690222" y="1311663"/>
                  <a:pt x="1690222" y="845111"/>
                </a:cubicBezTo>
                <a:cubicBezTo>
                  <a:pt x="1690222" y="378559"/>
                  <a:pt x="1311663" y="0"/>
                  <a:pt x="845111" y="0"/>
                </a:cubicBezTo>
                <a:close/>
                <a:moveTo>
                  <a:pt x="845111" y="1335719"/>
                </a:moveTo>
                <a:cubicBezTo>
                  <a:pt x="574169" y="1335719"/>
                  <a:pt x="354504" y="1116053"/>
                  <a:pt x="354504" y="845111"/>
                </a:cubicBezTo>
                <a:cubicBezTo>
                  <a:pt x="354504" y="574169"/>
                  <a:pt x="574169" y="354504"/>
                  <a:pt x="845111" y="354504"/>
                </a:cubicBezTo>
                <a:cubicBezTo>
                  <a:pt x="1116053" y="354504"/>
                  <a:pt x="1335719" y="574169"/>
                  <a:pt x="1335719" y="845111"/>
                </a:cubicBezTo>
                <a:cubicBezTo>
                  <a:pt x="1335719" y="1116053"/>
                  <a:pt x="1116053" y="1335719"/>
                  <a:pt x="845111" y="1335719"/>
                </a:cubicBezTo>
                <a:close/>
              </a:path>
            </a:pathLst>
          </a:custGeom>
          <a:solidFill>
            <a:srgbClr val="F2F2F2"/>
          </a:solidFill>
          <a:ln w="6314" cap="flat">
            <a:noFill/>
            <a:prstDash val="solid"/>
            <a:miter/>
          </a:ln>
        </p:spPr>
        <p:txBody>
          <a:bodyPr rtlCol="0" anchor="ctr"/>
          <a:lstStyle/>
          <a:p>
            <a:endParaRPr lang="zh-CN" altLang="en-US">
              <a:solidFill>
                <a:srgbClr val="000000"/>
              </a:solidFill>
              <a:latin typeface="隶书" panose="02010509060101010101" pitchFamily="49" charset="-122"/>
              <a:ea typeface="隶书" panose="02010509060101010101" pitchFamily="49" charset="-122"/>
            </a:endParaRPr>
          </a:p>
        </p:txBody>
      </p:sp>
      <p:sp>
        <p:nvSpPr>
          <p:cNvPr id="13" name="文本框 12"/>
          <p:cNvSpPr txBox="1"/>
          <p:nvPr>
            <p:custDataLst>
              <p:tags r:id="rId10"/>
            </p:custDataLst>
          </p:nvPr>
        </p:nvSpPr>
        <p:spPr>
          <a:xfrm>
            <a:off x="1194435" y="2023745"/>
            <a:ext cx="9682480" cy="829945"/>
          </a:xfrm>
          <a:prstGeom prst="rect">
            <a:avLst/>
          </a:prstGeom>
          <a:noFill/>
        </p:spPr>
        <p:txBody>
          <a:bodyPr wrap="square" rtlCol="0">
            <a:noAutofit/>
          </a:bodyPr>
          <a:lstStyle/>
          <a:p>
            <a:pPr marL="0" lvl="0" indent="0" algn="l">
              <a:lnSpc>
                <a:spcPct val="150000"/>
              </a:lnSpc>
              <a:spcBef>
                <a:spcPct val="0"/>
              </a:spcBef>
              <a:spcAft>
                <a:spcPts val="2000"/>
              </a:spcAft>
              <a:buSzTx/>
            </a:pPr>
            <a:r>
              <a:rPr lang="zh-CN" altLang="en-US" sz="3600">
                <a:solidFill>
                  <a:srgbClr val="808080"/>
                </a:solidFill>
                <a:latin typeface="隶书" panose="02010509060101010101" pitchFamily="49" charset="-122"/>
                <a:ea typeface="隶书" panose="02010509060101010101" pitchFamily="49" charset="-122"/>
                <a:cs typeface="隶书" panose="02010509060101010101" pitchFamily="49" charset="-122"/>
              </a:rPr>
              <a:t>子曰：“人而不仁，如礼何？人而不仁，如乐何？”    （《八佾》）</a:t>
            </a:r>
            <a:endParaRPr lang="zh-CN" altLang="en-US" sz="3600">
              <a:solidFill>
                <a:srgbClr val="808080"/>
              </a:solidFill>
              <a:latin typeface="隶书" pitchFamily="49" charset="-122"/>
              <a:ea typeface="隶书" pitchFamily="49" charset="-122"/>
              <a:cs typeface="隶书" panose="02010509060101010101" pitchFamily="49" charset="-122"/>
            </a:endParaRPr>
          </a:p>
        </p:txBody>
      </p:sp>
      <p:sp>
        <p:nvSpPr>
          <p:cNvPr id="14" name="文本框 13"/>
          <p:cNvSpPr txBox="1"/>
          <p:nvPr>
            <p:custDataLst>
              <p:tags r:id="rId11"/>
            </p:custDataLst>
          </p:nvPr>
        </p:nvSpPr>
        <p:spPr>
          <a:xfrm>
            <a:off x="1349317" y="4015173"/>
            <a:ext cx="9493301" cy="829945"/>
          </a:xfrm>
          <a:prstGeom prst="rect">
            <a:avLst/>
          </a:prstGeom>
          <a:noFill/>
        </p:spPr>
        <p:txBody>
          <a:bodyPr wrap="square" rtlCol="0">
            <a:noAutofit/>
          </a:bodyPr>
          <a:lstStyle/>
          <a:p>
            <a:pPr marL="0" lvl="0" indent="0" algn="l">
              <a:lnSpc>
                <a:spcPct val="150000"/>
              </a:lnSpc>
              <a:spcBef>
                <a:spcPct val="0"/>
              </a:spcBef>
              <a:spcAft>
                <a:spcPts val="2000"/>
              </a:spcAft>
              <a:buSzTx/>
            </a:pPr>
            <a:r>
              <a:rPr lang="zh-CN" altLang="en-US" sz="3200">
                <a:solidFill>
                  <a:srgbClr val="808080"/>
                </a:solidFill>
                <a:latin typeface="隶书" panose="02010509060101010101" pitchFamily="49" charset="-122"/>
                <a:ea typeface="隶书" panose="02010509060101010101" pitchFamily="49" charset="-122"/>
                <a:cs typeface="隶书" panose="02010509060101010101" pitchFamily="49" charset="-122"/>
              </a:rPr>
              <a:t>译文：孔子说：“为人却无仁心，礼仪制度对他又有什么用呢？为人却无仁心，音乐对他又有什么用呢？”</a:t>
            </a:r>
            <a:endParaRPr lang="zh-CN" altLang="en-US" sz="3200">
              <a:solidFill>
                <a:srgbClr val="808080"/>
              </a:solidFill>
              <a:latin typeface="隶书" pitchFamily="49" charset="-122"/>
              <a:ea typeface="隶书" pitchFamily="49" charset="-122"/>
              <a:cs typeface="隶书" panose="02010509060101010101" pitchFamily="49" charset="-122"/>
            </a:endParaRPr>
          </a:p>
        </p:txBody>
      </p:sp>
      <p:cxnSp>
        <p:nvCxnSpPr>
          <p:cNvPr id="24" name="直接连接符 23"/>
          <p:cNvCxnSpPr/>
          <p:nvPr>
            <p:custDataLst>
              <p:tags r:id="rId12"/>
            </p:custDataLst>
          </p:nvPr>
        </p:nvCxnSpPr>
        <p:spPr>
          <a:xfrm>
            <a:off x="952500" y="4424537"/>
            <a:ext cx="10134600" cy="0"/>
          </a:xfrm>
          <a:prstGeom prst="line">
            <a:avLst/>
          </a:prstGeom>
          <a:ln w="12700">
            <a:solidFill>
              <a:srgbClr val="F2F2F2"/>
            </a:solidFill>
            <a:prstDash val="dash"/>
          </a:ln>
        </p:spPr>
        <p:style>
          <a:lnRef idx="1">
            <a:schemeClr val="accent1"/>
          </a:lnRef>
          <a:fillRef idx="0">
            <a:schemeClr val="accent1"/>
          </a:fillRef>
          <a:effectRef idx="0">
            <a:schemeClr val="accent1"/>
          </a:effectRef>
          <a:fontRef idx="minor">
            <a:schemeClr val="tx1"/>
          </a:fontRef>
        </p:style>
      </p:cxnSp>
      <p:sp>
        <p:nvSpPr>
          <p:cNvPr id="2" name="图形 16"/>
          <p:cNvSpPr/>
          <p:nvPr>
            <p:custDataLst>
              <p:tags r:id="rId13"/>
            </p:custDataLst>
          </p:nvPr>
        </p:nvSpPr>
        <p:spPr>
          <a:xfrm rot="5400000">
            <a:off x="7748178" y="-734062"/>
            <a:ext cx="1475574" cy="2943697"/>
          </a:xfrm>
          <a:custGeom>
            <a:gdLst>
              <a:gd name="connsiteX0" fmla="*/ 3726 w 1475574"/>
              <a:gd name="connsiteY0" fmla="*/ 0 h 2943697"/>
              <a:gd name="connsiteX1" fmla="*/ 0 w 1475574"/>
              <a:gd name="connsiteY1" fmla="*/ 0 h 2943697"/>
              <a:gd name="connsiteX2" fmla="*/ 0 w 1475574"/>
              <a:gd name="connsiteY2" fmla="*/ 566382 h 2943697"/>
              <a:gd name="connsiteX3" fmla="*/ 3726 w 1475574"/>
              <a:gd name="connsiteY3" fmla="*/ 566382 h 2943697"/>
              <a:gd name="connsiteX4" fmla="*/ 909192 w 1475574"/>
              <a:gd name="connsiteY4" fmla="*/ 1471849 h 2943697"/>
              <a:gd name="connsiteX5" fmla="*/ 3726 w 1475574"/>
              <a:gd name="connsiteY5" fmla="*/ 2377315 h 2943697"/>
              <a:gd name="connsiteX6" fmla="*/ 0 w 1475574"/>
              <a:gd name="connsiteY6" fmla="*/ 2377315 h 2943697"/>
              <a:gd name="connsiteX7" fmla="*/ 0 w 1475574"/>
              <a:gd name="connsiteY7" fmla="*/ 2943697 h 2943697"/>
              <a:gd name="connsiteX8" fmla="*/ 3726 w 1475574"/>
              <a:gd name="connsiteY8" fmla="*/ 2943697 h 2943697"/>
              <a:gd name="connsiteX9" fmla="*/ 1475574 w 1475574"/>
              <a:gd name="connsiteY9" fmla="*/ 1471849 h 2943697"/>
              <a:gd name="connsiteX10" fmla="*/ 3726 w 1475574"/>
              <a:gd name="connsiteY10" fmla="*/ 0 h 294369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75574" h="2943697">
                <a:moveTo>
                  <a:pt x="3726" y="0"/>
                </a:moveTo>
                <a:cubicBezTo>
                  <a:pt x="2236" y="0"/>
                  <a:pt x="1490" y="0"/>
                  <a:pt x="0" y="0"/>
                </a:cubicBezTo>
                <a:lnTo>
                  <a:pt x="0" y="566382"/>
                </a:lnTo>
                <a:cubicBezTo>
                  <a:pt x="1490" y="566382"/>
                  <a:pt x="2236" y="566382"/>
                  <a:pt x="3726" y="566382"/>
                </a:cubicBezTo>
                <a:cubicBezTo>
                  <a:pt x="503782" y="566382"/>
                  <a:pt x="909192" y="971793"/>
                  <a:pt x="909192" y="1471849"/>
                </a:cubicBezTo>
                <a:cubicBezTo>
                  <a:pt x="909192" y="1971904"/>
                  <a:pt x="503782" y="2377315"/>
                  <a:pt x="3726" y="2377315"/>
                </a:cubicBezTo>
                <a:cubicBezTo>
                  <a:pt x="2236" y="2377315"/>
                  <a:pt x="1490" y="2377315"/>
                  <a:pt x="0" y="2377315"/>
                </a:cubicBezTo>
                <a:lnTo>
                  <a:pt x="0" y="2943697"/>
                </a:lnTo>
                <a:cubicBezTo>
                  <a:pt x="1490" y="2943697"/>
                  <a:pt x="2236" y="2943697"/>
                  <a:pt x="3726" y="2943697"/>
                </a:cubicBezTo>
                <a:cubicBezTo>
                  <a:pt x="816782" y="2943697"/>
                  <a:pt x="1475574" y="2284905"/>
                  <a:pt x="1475574" y="1471849"/>
                </a:cubicBezTo>
                <a:cubicBezTo>
                  <a:pt x="1475574" y="658792"/>
                  <a:pt x="816782" y="0"/>
                  <a:pt x="3726" y="0"/>
                </a:cubicBezTo>
                <a:close/>
              </a:path>
            </a:pathLst>
          </a:custGeom>
          <a:solidFill>
            <a:srgbClr val="F2F2F2"/>
          </a:solidFill>
          <a:ln w="7408" cap="flat">
            <a:noFill/>
            <a:prstDash val="solid"/>
            <a:miter/>
          </a:ln>
        </p:spPr>
        <p:txBody>
          <a:bodyPr rtlCol="0" anchor="ctr"/>
          <a:lstStyle/>
          <a:p>
            <a:endParaRPr lang="zh-CN" altLang="en-US">
              <a:solidFill>
                <a:srgbClr val="404040"/>
              </a:solidFill>
              <a:latin typeface="隶书" pitchFamily="49" charset="-122"/>
              <a:ea typeface="隶书" pitchFamily="49" charset="-122"/>
            </a:endParaRPr>
          </a:p>
        </p:txBody>
      </p:sp>
      <p:sp>
        <p:nvSpPr>
          <p:cNvPr id="4" name="图形 17"/>
          <p:cNvSpPr/>
          <p:nvPr>
            <p:custDataLst>
              <p:tags r:id="rId14"/>
            </p:custDataLst>
          </p:nvPr>
        </p:nvSpPr>
        <p:spPr>
          <a:xfrm>
            <a:off x="9758958" y="1399478"/>
            <a:ext cx="830929" cy="830929"/>
          </a:xfrm>
          <a:custGeom>
            <a:gdLst>
              <a:gd name="connsiteX0" fmla="*/ 415465 w 830929"/>
              <a:gd name="connsiteY0" fmla="*/ 0 h 830929"/>
              <a:gd name="connsiteX1" fmla="*/ 0 w 830929"/>
              <a:gd name="connsiteY1" fmla="*/ 415465 h 830929"/>
              <a:gd name="connsiteX2" fmla="*/ 415465 w 830929"/>
              <a:gd name="connsiteY2" fmla="*/ 830929 h 830929"/>
              <a:gd name="connsiteX3" fmla="*/ 830929 w 830929"/>
              <a:gd name="connsiteY3" fmla="*/ 415465 h 830929"/>
              <a:gd name="connsiteX4" fmla="*/ 415465 w 830929"/>
              <a:gd name="connsiteY4" fmla="*/ 0 h 830929"/>
              <a:gd name="connsiteX5" fmla="*/ 415465 w 830929"/>
              <a:gd name="connsiteY5" fmla="*/ 709557 h 830929"/>
              <a:gd name="connsiteX6" fmla="*/ 121372 w 830929"/>
              <a:gd name="connsiteY6" fmla="*/ 415465 h 830929"/>
              <a:gd name="connsiteX7" fmla="*/ 415465 w 830929"/>
              <a:gd name="connsiteY7" fmla="*/ 121372 h 830929"/>
              <a:gd name="connsiteX8" fmla="*/ 709557 w 830929"/>
              <a:gd name="connsiteY8" fmla="*/ 415465 h 830929"/>
              <a:gd name="connsiteX9" fmla="*/ 415465 w 830929"/>
              <a:gd name="connsiteY9" fmla="*/ 709557 h 83092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0929" h="830929">
                <a:moveTo>
                  <a:pt x="415465" y="0"/>
                </a:moveTo>
                <a:cubicBezTo>
                  <a:pt x="186103" y="0"/>
                  <a:pt x="0" y="186103"/>
                  <a:pt x="0" y="415465"/>
                </a:cubicBezTo>
                <a:cubicBezTo>
                  <a:pt x="0" y="644826"/>
                  <a:pt x="186103" y="830929"/>
                  <a:pt x="415465" y="830929"/>
                </a:cubicBezTo>
                <a:cubicBezTo>
                  <a:pt x="644826" y="830929"/>
                  <a:pt x="830929" y="644826"/>
                  <a:pt x="830929" y="415465"/>
                </a:cubicBezTo>
                <a:cubicBezTo>
                  <a:pt x="830929" y="186103"/>
                  <a:pt x="644826" y="0"/>
                  <a:pt x="415465" y="0"/>
                </a:cubicBezTo>
                <a:close/>
                <a:moveTo>
                  <a:pt x="415465" y="709557"/>
                </a:moveTo>
                <a:cubicBezTo>
                  <a:pt x="253013" y="709557"/>
                  <a:pt x="121372" y="577916"/>
                  <a:pt x="121372" y="415465"/>
                </a:cubicBezTo>
                <a:cubicBezTo>
                  <a:pt x="121372" y="253013"/>
                  <a:pt x="253013" y="121372"/>
                  <a:pt x="415465" y="121372"/>
                </a:cubicBezTo>
                <a:cubicBezTo>
                  <a:pt x="577916" y="121372"/>
                  <a:pt x="709557" y="253013"/>
                  <a:pt x="709557" y="415465"/>
                </a:cubicBezTo>
                <a:cubicBezTo>
                  <a:pt x="709557" y="577916"/>
                  <a:pt x="577916" y="709557"/>
                  <a:pt x="415465" y="709557"/>
                </a:cubicBezTo>
                <a:close/>
              </a:path>
            </a:pathLst>
          </a:custGeom>
          <a:solidFill>
            <a:srgbClr val="F2F2F2"/>
          </a:solidFill>
          <a:ln w="3104" cap="flat">
            <a:noFill/>
            <a:prstDash val="solid"/>
            <a:miter/>
          </a:ln>
        </p:spPr>
        <p:txBody>
          <a:bodyPr rtlCol="0" anchor="ctr"/>
          <a:lstStyle/>
          <a:p>
            <a:endParaRPr lang="zh-CN" altLang="en-US">
              <a:solidFill>
                <a:srgbClr val="404040"/>
              </a:solidFill>
              <a:latin typeface="隶书" panose="02010509060101010101" pitchFamily="49" charset="-122"/>
              <a:ea typeface="隶书" panose="02010509060101010101" pitchFamily="49" charset="-122"/>
            </a:endParaRPr>
          </a:p>
        </p:txBody>
      </p:sp>
      <p:sp>
        <p:nvSpPr>
          <p:cNvPr id="5" name="图形 11"/>
          <p:cNvSpPr/>
          <p:nvPr>
            <p:custDataLst>
              <p:tags r:id="rId15"/>
            </p:custDataLst>
          </p:nvPr>
        </p:nvSpPr>
        <p:spPr>
          <a:xfrm>
            <a:off x="1" y="628637"/>
            <a:ext cx="825189" cy="1646210"/>
          </a:xfrm>
          <a:custGeom>
            <a:gdLst>
              <a:gd name="connsiteX0" fmla="*/ 2084 w 825189"/>
              <a:gd name="connsiteY0" fmla="*/ 0 h 1646210"/>
              <a:gd name="connsiteX1" fmla="*/ 0 w 825189"/>
              <a:gd name="connsiteY1" fmla="*/ 0 h 1646210"/>
              <a:gd name="connsiteX2" fmla="*/ 0 w 825189"/>
              <a:gd name="connsiteY2" fmla="*/ 316739 h 1646210"/>
              <a:gd name="connsiteX3" fmla="*/ 2084 w 825189"/>
              <a:gd name="connsiteY3" fmla="*/ 316739 h 1646210"/>
              <a:gd name="connsiteX4" fmla="*/ 508450 w 825189"/>
              <a:gd name="connsiteY4" fmla="*/ 823106 h 1646210"/>
              <a:gd name="connsiteX5" fmla="*/ 2084 w 825189"/>
              <a:gd name="connsiteY5" fmla="*/ 1329472 h 1646210"/>
              <a:gd name="connsiteX6" fmla="*/ 0 w 825189"/>
              <a:gd name="connsiteY6" fmla="*/ 1329472 h 1646210"/>
              <a:gd name="connsiteX7" fmla="*/ 0 w 825189"/>
              <a:gd name="connsiteY7" fmla="*/ 1646211 h 1646210"/>
              <a:gd name="connsiteX8" fmla="*/ 2084 w 825189"/>
              <a:gd name="connsiteY8" fmla="*/ 1646211 h 1646210"/>
              <a:gd name="connsiteX9" fmla="*/ 825189 w 825189"/>
              <a:gd name="connsiteY9" fmla="*/ 823106 h 1646210"/>
              <a:gd name="connsiteX10" fmla="*/ 2084 w 825189"/>
              <a:gd name="connsiteY10" fmla="*/ 0 h 16462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5189" h="1646210">
                <a:moveTo>
                  <a:pt x="2084" y="0"/>
                </a:moveTo>
                <a:cubicBezTo>
                  <a:pt x="1250" y="0"/>
                  <a:pt x="834" y="0"/>
                  <a:pt x="0" y="0"/>
                </a:cubicBezTo>
                <a:lnTo>
                  <a:pt x="0" y="316739"/>
                </a:lnTo>
                <a:cubicBezTo>
                  <a:pt x="834" y="316739"/>
                  <a:pt x="1250" y="316739"/>
                  <a:pt x="2084" y="316739"/>
                </a:cubicBezTo>
                <a:cubicBezTo>
                  <a:pt x="281731" y="316739"/>
                  <a:pt x="508450" y="543458"/>
                  <a:pt x="508450" y="823106"/>
                </a:cubicBezTo>
                <a:cubicBezTo>
                  <a:pt x="508450" y="1102753"/>
                  <a:pt x="281731" y="1329472"/>
                  <a:pt x="2084" y="1329472"/>
                </a:cubicBezTo>
                <a:cubicBezTo>
                  <a:pt x="1250" y="1329472"/>
                  <a:pt x="834" y="1329472"/>
                  <a:pt x="0" y="1329472"/>
                </a:cubicBezTo>
                <a:lnTo>
                  <a:pt x="0" y="1646211"/>
                </a:lnTo>
                <a:cubicBezTo>
                  <a:pt x="834" y="1646211"/>
                  <a:pt x="1250" y="1646211"/>
                  <a:pt x="2084" y="1646211"/>
                </a:cubicBezTo>
                <a:cubicBezTo>
                  <a:pt x="456771" y="1646211"/>
                  <a:pt x="825189" y="1277793"/>
                  <a:pt x="825189" y="823106"/>
                </a:cubicBezTo>
                <a:cubicBezTo>
                  <a:pt x="825189" y="368418"/>
                  <a:pt x="456771" y="0"/>
                  <a:pt x="2084" y="0"/>
                </a:cubicBezTo>
                <a:close/>
              </a:path>
            </a:pathLst>
          </a:custGeom>
          <a:solidFill>
            <a:srgbClr val="9FB760"/>
          </a:solidFill>
          <a:ln w="4137" cap="flat">
            <a:noFill/>
            <a:prstDash val="solid"/>
            <a:miter/>
          </a:ln>
        </p:spPr>
        <p:txBody>
          <a:bodyPr rtlCol="0" anchor="ctr"/>
          <a:lstStyle/>
          <a:p>
            <a:endParaRPr lang="zh-CN" altLang="en-US">
              <a:solidFill>
                <a:srgbClr val="000000"/>
              </a:solidFill>
              <a:latin typeface="隶书" panose="02010509060101010101" pitchFamily="49" charset="-122"/>
              <a:ea typeface="隶书" panose="02010509060101010101" pitchFamily="49" charset="-122"/>
            </a:endParaRPr>
          </a:p>
        </p:txBody>
      </p:sp>
    </p:spTree>
    <p:custDataLst>
      <p:tags r:id="rId16"/>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4" name="图片 3"/>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6" name="图片 5"/>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18" name="斜纹 17"/>
          <p:cNvSpPr/>
          <p:nvPr>
            <p:custDataLst>
              <p:tags r:id="rId8"/>
            </p:custDataLst>
          </p:nvPr>
        </p:nvSpPr>
        <p:spPr>
          <a:xfrm>
            <a:off x="1" y="0"/>
            <a:ext cx="1558697" cy="1558697"/>
          </a:xfrm>
          <a:prstGeom prst="diagStripe">
            <a:avLst/>
          </a:prstGeom>
          <a:solidFill>
            <a:srgbClr val="C5D4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隶书" panose="02010509060101010101" pitchFamily="49" charset="-122"/>
              <a:ea typeface="隶书" panose="02010509060101010101" pitchFamily="49" charset="-122"/>
            </a:endParaRPr>
          </a:p>
        </p:txBody>
      </p:sp>
      <p:sp>
        <p:nvSpPr>
          <p:cNvPr id="13" name="任意多边形: 形状 12"/>
          <p:cNvSpPr/>
          <p:nvPr>
            <p:custDataLst>
              <p:tags r:id="rId9"/>
            </p:custDataLst>
          </p:nvPr>
        </p:nvSpPr>
        <p:spPr>
          <a:xfrm>
            <a:off x="4304030" y="410210"/>
            <a:ext cx="7593965" cy="6038215"/>
          </a:xfrm>
          <a:custGeom>
            <a:gdLst>
              <a:gd name="connsiteX0" fmla="*/ 921421 w 7593153"/>
              <a:gd name="connsiteY0" fmla="*/ 0 h 6037943"/>
              <a:gd name="connsiteX1" fmla="*/ 7065799 w 7593153"/>
              <a:gd name="connsiteY1" fmla="*/ 0 h 6037943"/>
              <a:gd name="connsiteX2" fmla="*/ 7593153 w 7593153"/>
              <a:gd name="connsiteY2" fmla="*/ 527354 h 6037943"/>
              <a:gd name="connsiteX3" fmla="*/ 7593153 w 7593153"/>
              <a:gd name="connsiteY3" fmla="*/ 5510589 h 6037943"/>
              <a:gd name="connsiteX4" fmla="*/ 7065799 w 7593153"/>
              <a:gd name="connsiteY4" fmla="*/ 6037943 h 6037943"/>
              <a:gd name="connsiteX5" fmla="*/ 921421 w 7593153"/>
              <a:gd name="connsiteY5" fmla="*/ 6037943 h 6037943"/>
              <a:gd name="connsiteX6" fmla="*/ 394067 w 7593153"/>
              <a:gd name="connsiteY6" fmla="*/ 5510589 h 6037943"/>
              <a:gd name="connsiteX7" fmla="*/ 394067 w 7593153"/>
              <a:gd name="connsiteY7" fmla="*/ 3247529 h 6037943"/>
              <a:gd name="connsiteX8" fmla="*/ 0 w 7593153"/>
              <a:gd name="connsiteY8" fmla="*/ 3018970 h 6037943"/>
              <a:gd name="connsiteX9" fmla="*/ 394067 w 7593153"/>
              <a:gd name="connsiteY9" fmla="*/ 2790412 h 6037943"/>
              <a:gd name="connsiteX10" fmla="*/ 394067 w 7593153"/>
              <a:gd name="connsiteY10" fmla="*/ 527354 h 6037943"/>
              <a:gd name="connsiteX11" fmla="*/ 921421 w 7593153"/>
              <a:gd name="connsiteY11" fmla="*/ 0 h 603794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93153" h="6037943">
                <a:moveTo>
                  <a:pt x="921421" y="0"/>
                </a:moveTo>
                <a:lnTo>
                  <a:pt x="7065799" y="0"/>
                </a:lnTo>
                <a:cubicBezTo>
                  <a:pt x="7357049" y="0"/>
                  <a:pt x="7593153" y="236104"/>
                  <a:pt x="7593153" y="527354"/>
                </a:cubicBezTo>
                <a:lnTo>
                  <a:pt x="7593153" y="5510589"/>
                </a:lnTo>
                <a:cubicBezTo>
                  <a:pt x="7593153" y="5801839"/>
                  <a:pt x="7357049" y="6037943"/>
                  <a:pt x="7065799" y="6037943"/>
                </a:cubicBezTo>
                <a:lnTo>
                  <a:pt x="921421" y="6037943"/>
                </a:lnTo>
                <a:cubicBezTo>
                  <a:pt x="630171" y="6037943"/>
                  <a:pt x="394067" y="5801839"/>
                  <a:pt x="394067" y="5510589"/>
                </a:cubicBezTo>
                <a:lnTo>
                  <a:pt x="394067" y="3247529"/>
                </a:lnTo>
                <a:lnTo>
                  <a:pt x="0" y="3018970"/>
                </a:lnTo>
                <a:lnTo>
                  <a:pt x="394067" y="2790412"/>
                </a:lnTo>
                <a:lnTo>
                  <a:pt x="394067" y="527354"/>
                </a:lnTo>
                <a:cubicBezTo>
                  <a:pt x="394067" y="236104"/>
                  <a:pt x="630171" y="0"/>
                  <a:pt x="921421" y="0"/>
                </a:cubicBezTo>
                <a:close/>
              </a:path>
            </a:pathLst>
          </a:custGeom>
          <a:solidFill>
            <a:srgbClr val="F2F2F2"/>
          </a:solidFill>
          <a:ln w="19050">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7" name="矩形 6"/>
          <p:cNvSpPr/>
          <p:nvPr>
            <p:custDataLst>
              <p:tags r:id="rId10"/>
            </p:custDataLst>
          </p:nvPr>
        </p:nvSpPr>
        <p:spPr>
          <a:xfrm>
            <a:off x="5254172" y="747778"/>
            <a:ext cx="6294660" cy="5362441"/>
          </a:xfrm>
          <a:prstGeom prst="rect">
            <a:avLst/>
          </a:prstGeom>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285750" algn="l">
              <a:lnSpc>
                <a:spcPct val="110000"/>
              </a:lnSpc>
              <a:spcBef>
                <a:spcPct val="0"/>
              </a:spcBef>
              <a:spcAft>
                <a:spcPts val="400"/>
              </a:spcAft>
              <a:buClr>
                <a:schemeClr val="accent1">
                  <a:lumMod val="20000"/>
                  <a:lumOff val="80000"/>
                </a:schemeClr>
              </a:buClr>
              <a:buSzTx/>
              <a:buFont typeface="Wingdings" panose="05000000000000000000" pitchFamily="2" charset="2"/>
              <a:buNone/>
            </a:pPr>
            <a:r>
              <a:rPr lang="zh-CN" altLang="en-US" sz="2000" spc="150">
                <a:solidFill>
                  <a:srgbClr val="404040"/>
                </a:solidFill>
                <a:latin typeface="隶书" panose="02010509060101010101" pitchFamily="49" charset="-122"/>
                <a:ea typeface="隶书" panose="02010509060101010101" pitchFamily="49" charset="-122"/>
                <a:cs typeface="隶书" panose="02010509060101010101" pitchFamily="49" charset="-122"/>
              </a:rPr>
              <a:t>就儒学而言，礼为政治儒学之开端，仁为心性儒学之始基。礼与仁，一外一内，相辅相成。孔子时代，礼崩乐坏，而仁又属于心性范畴，孔子倡导“仁”，能解决社会实质问题吗?相反，麦克阿瑟在1945年二战结束后，坐镇日本东京，负责日本的战后事宜，采用的是整肃政策和强力改革。麦克阿瑟在日本“统治”六年，全面整肃，强力改革一解散财阀， 改革土地制度，尊重人权,解放妇女，废除秘密警察，提倡新闻自由，释放政治犯，鼓励成立工会，铲除日本的封建主义和军国主义残余，给予日本民众自由，缔造了一个全新的日本，让日本进人到现代文明时代。此前，麦克阿瑟指挥美军消灭过上百万日军，但麦克阿瑟离任返美国之时，无数日本人走上街头争相欢送，直到现在日本人仍然对他念念不忘。孔子和麦克阿瑟的方式，你如何评价?</a:t>
            </a:r>
            <a:endParaRPr lang="zh-CN" altLang="en-US" sz="2000" spc="150">
              <a:solidFill>
                <a:srgbClr val="404040"/>
              </a:solidFill>
              <a:latin typeface="隶书" pitchFamily="49" charset="-122"/>
              <a:ea typeface="隶书" pitchFamily="49" charset="-122"/>
              <a:cs typeface="隶书" panose="02010509060101010101" pitchFamily="49" charset="-122"/>
            </a:endParaRPr>
          </a:p>
        </p:txBody>
      </p:sp>
      <p:sp>
        <p:nvSpPr>
          <p:cNvPr id="14" name="斜纹 13"/>
          <p:cNvSpPr/>
          <p:nvPr>
            <p:custDataLst>
              <p:tags r:id="rId11"/>
            </p:custDataLst>
          </p:nvPr>
        </p:nvSpPr>
        <p:spPr>
          <a:xfrm>
            <a:off x="0" y="0"/>
            <a:ext cx="1465943" cy="1465943"/>
          </a:xfrm>
          <a:prstGeom prst="diagStripe">
            <a:avLst/>
          </a:prstGeom>
          <a:solidFill>
            <a:srgbClr val="ECF1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隶书" panose="02010509060101010101" pitchFamily="49" charset="-122"/>
              <a:ea typeface="隶书" panose="02010509060101010101" pitchFamily="49" charset="-122"/>
            </a:endParaRPr>
          </a:p>
        </p:txBody>
      </p:sp>
      <p:grpSp>
        <p:nvGrpSpPr>
          <p:cNvPr id="15" name="组合 14"/>
          <p:cNvGrpSpPr>
            <a:grpSpLocks noChangeAspect="1"/>
          </p:cNvGrpSpPr>
          <p:nvPr>
            <p:custDataLst>
              <p:tags r:id="rId12"/>
            </p:custDataLst>
          </p:nvPr>
        </p:nvGrpSpPr>
        <p:grpSpPr>
          <a:xfrm rot="10800000">
            <a:off x="3772535" y="1102995"/>
            <a:ext cx="662940" cy="578485"/>
            <a:chOff x="1168400" y="1347856"/>
            <a:chExt cx="723913" cy="631688"/>
          </a:xfrm>
          <a:solidFill>
            <a:schemeClr val="bg1">
              <a:lumMod val="95000"/>
              <a:alpha val="20000"/>
            </a:schemeClr>
          </a:solidFill>
        </p:grpSpPr>
        <p:sp>
          <p:nvSpPr>
            <p:cNvPr id="16" name="任意多边形: 形状 15"/>
            <p:cNvSpPr>
              <a:spLocks noChangeAspect="1"/>
            </p:cNvSpPr>
            <p:nvPr>
              <p:custDataLst>
                <p:tags r:id="rId13"/>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2F2F2"/>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17" name="任意多边形: 形状 16"/>
            <p:cNvSpPr>
              <a:spLocks noChangeAspect="1"/>
            </p:cNvSpPr>
            <p:nvPr>
              <p:custDataLst>
                <p:tags r:id="rId14"/>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2F2F2"/>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隶书" panose="02010509060101010101" pitchFamily="49" charset="-122"/>
                <a:ea typeface="隶书" panose="02010509060101010101" pitchFamily="49" charset="-122"/>
              </a:endParaRPr>
            </a:p>
          </p:txBody>
        </p:sp>
      </p:grpSp>
      <p:sp>
        <p:nvSpPr>
          <p:cNvPr id="3" name="矩形 2"/>
          <p:cNvSpPr/>
          <p:nvPr>
            <p:custDataLst>
              <p:tags r:id="rId15"/>
            </p:custDataLst>
          </p:nvPr>
        </p:nvSpPr>
        <p:spPr>
          <a:xfrm>
            <a:off x="602908" y="1681361"/>
            <a:ext cx="3526939" cy="2103239"/>
          </a:xfrm>
          <a:prstGeom prst="rect">
            <a:avLst/>
          </a:prstGeom>
          <a:noFill/>
        </p:spPr>
        <p:txBody>
          <a:bodyPr wrap="square" lIns="90170" tIns="46990" rIns="90170" bIns="46990" rtlCol="0" anchor="b">
            <a:normAutofit/>
          </a:bodyPr>
          <a:lstStyle/>
          <a:p>
            <a:pPr>
              <a:lnSpc>
                <a:spcPct val="120000"/>
              </a:lnSpc>
            </a:pPr>
            <a:r>
              <a:rPr lang="zh-CN" altLang="en-US" sz="4800" b="1" spc="300">
                <a:solidFill>
                  <a:srgbClr val="7A9041"/>
                </a:solidFill>
                <a:latin typeface="隶书" panose="02010509060101010101" pitchFamily="49" charset="-122"/>
                <a:ea typeface="隶书" panose="02010509060101010101" pitchFamily="49" charset="-122"/>
              </a:rPr>
              <a:t>思考</a:t>
            </a:r>
            <a:endParaRPr lang="zh-CN" altLang="en-US" sz="4800" b="1" spc="300">
              <a:solidFill>
                <a:srgbClr val="7A9041"/>
              </a:solidFill>
              <a:latin typeface="隶书" pitchFamily="49" charset="-122"/>
              <a:ea typeface="隶书" pitchFamily="49" charset="-122"/>
            </a:endParaRPr>
          </a:p>
        </p:txBody>
      </p:sp>
    </p:spTree>
    <p:custDataLst>
      <p:tags r:id="rId16"/>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12" name="图片 11"/>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2" name="文本框 3"/>
          <p:cNvSpPr txBox="1"/>
          <p:nvPr>
            <p:custDataLst>
              <p:tags r:id="rId8"/>
            </p:custDataLst>
          </p:nvPr>
        </p:nvSpPr>
        <p:spPr>
          <a:xfrm>
            <a:off x="2634615" y="3059430"/>
            <a:ext cx="7112058" cy="2240280"/>
          </a:xfrm>
          <a:prstGeom prst="rect">
            <a:avLst/>
          </a:prstGeom>
          <a:noFill/>
        </p:spPr>
        <p:txBody>
          <a:bodyPr wrap="square" lIns="91440" tIns="45720" rIns="91440" bIns="4572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400">
                <a:solidFill>
                  <a:srgbClr val="262626"/>
                </a:solidFill>
                <a:latin typeface="隶书" panose="02010509060101010101" pitchFamily="49" charset="-122"/>
                <a:ea typeface="隶书" panose="02010509060101010101" pitchFamily="49" charset="-122"/>
                <a:cs typeface="隶书" panose="02010509060101010101" pitchFamily="49" charset="-122"/>
                <a:sym typeface="+mn-ea"/>
              </a:rPr>
              <a:t>子曰：“朝闻道，夕死可矣”      （《里仁》）</a:t>
            </a:r>
            <a:endParaRPr lang="zh-CN" altLang="en-US" sz="2400">
              <a:solidFill>
                <a:srgbClr val="262626"/>
              </a:solidFill>
              <a:latin typeface="隶书" pitchFamily="49" charset="-122"/>
              <a:ea typeface="隶书" pitchFamily="49" charset="-122"/>
              <a:cs typeface="隶书" panose="02010509060101010101" pitchFamily="49" charset="-122"/>
              <a:sym typeface="+mn-ea"/>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a:solidFill>
                  <a:srgbClr val="262626"/>
                </a:solidFill>
                <a:latin typeface="隶书" panose="02010509060101010101" pitchFamily="49" charset="-122"/>
                <a:ea typeface="隶书" panose="02010509060101010101" pitchFamily="49" charset="-122"/>
                <a:cs typeface="隶书" panose="02010509060101010101" pitchFamily="49" charset="-122"/>
              </a:rPr>
              <a:t>译文：孔子说：“早晨得知真理，就是当晚死去也甘心。”</a:t>
            </a:r>
            <a:endParaRPr lang="zh-CN" altLang="en-US" sz="2400">
              <a:solidFill>
                <a:srgbClr val="262626"/>
              </a:solidFill>
              <a:latin typeface="隶书" pitchFamily="49" charset="-122"/>
              <a:ea typeface="隶书" pitchFamily="49" charset="-122"/>
              <a:cs typeface="隶书" panose="02010509060101010101" pitchFamily="49" charset="-122"/>
            </a:endParaRPr>
          </a:p>
        </p:txBody>
      </p:sp>
      <p:grpSp>
        <p:nvGrpSpPr>
          <p:cNvPr id="6" name="图形 19"/>
          <p:cNvGrpSpPr/>
          <p:nvPr>
            <p:custDataLst>
              <p:tags r:id="rId9"/>
            </p:custDataLst>
          </p:nvPr>
        </p:nvGrpSpPr>
        <p:grpSpPr>
          <a:xfrm>
            <a:off x="5080" y="0"/>
            <a:ext cx="3940809" cy="2495551"/>
            <a:chOff x="4930" y="0"/>
            <a:chExt cx="6439673" cy="4078038"/>
          </a:xfrm>
          <a:solidFill>
            <a:schemeClr val="accent1"/>
          </a:solidFill>
        </p:grpSpPr>
        <p:sp>
          <p:nvSpPr>
            <p:cNvPr id="7" name="任意多边形: 形状 5"/>
            <p:cNvSpPr/>
            <p:nvPr>
              <p:custDataLst>
                <p:tags r:id="rId10"/>
              </p:custDataLst>
            </p:nvPr>
          </p:nvSpPr>
          <p:spPr>
            <a:xfrm>
              <a:off x="666010" y="7605"/>
              <a:ext cx="5778593" cy="3714221"/>
            </a:xfrm>
            <a:custGeom>
              <a:gdLst>
                <a:gd name="connsiteX0" fmla="*/ 1906549 w 5778593"/>
                <a:gd name="connsiteY0" fmla="*/ 0 h 3714221"/>
                <a:gd name="connsiteX1" fmla="*/ 0 w 5778593"/>
                <a:gd name="connsiteY1" fmla="*/ 1782953 h 3714221"/>
                <a:gd name="connsiteX2" fmla="*/ 1806405 w 5778593"/>
                <a:gd name="connsiteY2" fmla="*/ 3714222 h 3714221"/>
                <a:gd name="connsiteX3" fmla="*/ 5778594 w 5778593"/>
                <a:gd name="connsiteY3" fmla="*/ 0 h 3714221"/>
              </a:gdLst>
              <a:cxnLst>
                <a:cxn ang="0">
                  <a:pos x="connsiteX0" y="connsiteY0"/>
                </a:cxn>
                <a:cxn ang="0">
                  <a:pos x="connsiteX1" y="connsiteY1"/>
                </a:cxn>
                <a:cxn ang="0">
                  <a:pos x="connsiteX2" y="connsiteY2"/>
                </a:cxn>
                <a:cxn ang="0">
                  <a:pos x="connsiteX3" y="connsiteY3"/>
                </a:cxn>
              </a:cxnLst>
              <a:rect l="l" t="t" r="r" b="b"/>
              <a:pathLst>
                <a:path w="5778593" h="3714221">
                  <a:moveTo>
                    <a:pt x="1906549" y="0"/>
                  </a:moveTo>
                  <a:lnTo>
                    <a:pt x="0" y="1782953"/>
                  </a:lnTo>
                  <a:lnTo>
                    <a:pt x="1806405" y="3714222"/>
                  </a:lnTo>
                  <a:lnTo>
                    <a:pt x="5778594" y="0"/>
                  </a:lnTo>
                  <a:close/>
                </a:path>
              </a:pathLst>
            </a:custGeom>
            <a:solidFill>
              <a:srgbClr val="ECF1DF"/>
            </a:solidFill>
            <a:ln w="633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隶书" panose="02010509060101010101" pitchFamily="49" charset="-122"/>
                <a:ea typeface="隶书" panose="02010509060101010101" pitchFamily="49" charset="-122"/>
              </a:endParaRPr>
            </a:p>
          </p:txBody>
        </p:sp>
        <p:sp>
          <p:nvSpPr>
            <p:cNvPr id="8" name="任意多边形: 形状 6"/>
            <p:cNvSpPr/>
            <p:nvPr>
              <p:custDataLst>
                <p:tags r:id="rId11"/>
              </p:custDataLst>
            </p:nvPr>
          </p:nvSpPr>
          <p:spPr>
            <a:xfrm>
              <a:off x="2062329" y="7605"/>
              <a:ext cx="3387800" cy="3074691"/>
            </a:xfrm>
            <a:custGeom>
              <a:gdLst>
                <a:gd name="connsiteX0" fmla="*/ 3173568 w 3387800"/>
                <a:gd name="connsiteY0" fmla="*/ 0 h 3074691"/>
                <a:gd name="connsiteX1" fmla="*/ 0 w 3387800"/>
                <a:gd name="connsiteY1" fmla="*/ 2967575 h 3074691"/>
                <a:gd name="connsiteX2" fmla="*/ 99511 w 3387800"/>
                <a:gd name="connsiteY2" fmla="*/ 3074691 h 3074691"/>
                <a:gd name="connsiteX3" fmla="*/ 3387801 w 3387800"/>
                <a:gd name="connsiteY3" fmla="*/ 0 h 3074691"/>
              </a:gdLst>
              <a:cxnLst>
                <a:cxn ang="0">
                  <a:pos x="connsiteX0" y="connsiteY0"/>
                </a:cxn>
                <a:cxn ang="0">
                  <a:pos x="connsiteX1" y="connsiteY1"/>
                </a:cxn>
                <a:cxn ang="0">
                  <a:pos x="connsiteX2" y="connsiteY2"/>
                </a:cxn>
                <a:cxn ang="0">
                  <a:pos x="connsiteX3" y="connsiteY3"/>
                </a:cxn>
              </a:cxnLst>
              <a:rect l="l" t="t" r="r" b="b"/>
              <a:pathLst>
                <a:path w="3387800" h="3074691">
                  <a:moveTo>
                    <a:pt x="3173568" y="0"/>
                  </a:moveTo>
                  <a:lnTo>
                    <a:pt x="0" y="2967575"/>
                  </a:lnTo>
                  <a:lnTo>
                    <a:pt x="99511" y="3074691"/>
                  </a:lnTo>
                  <a:lnTo>
                    <a:pt x="3387801" y="0"/>
                  </a:lnTo>
                  <a:close/>
                </a:path>
              </a:pathLst>
            </a:custGeom>
            <a:solidFill>
              <a:srgbClr val="64B576"/>
            </a:solidFill>
            <a:ln w="633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隶书" panose="02010509060101010101" pitchFamily="49" charset="-122"/>
                <a:ea typeface="隶书" panose="02010509060101010101" pitchFamily="49" charset="-122"/>
              </a:endParaRPr>
            </a:p>
          </p:txBody>
        </p:sp>
        <p:sp>
          <p:nvSpPr>
            <p:cNvPr id="9" name="任意多边形: 形状 7"/>
            <p:cNvSpPr/>
            <p:nvPr>
              <p:custDataLst>
                <p:tags r:id="rId12"/>
              </p:custDataLst>
            </p:nvPr>
          </p:nvSpPr>
          <p:spPr>
            <a:xfrm>
              <a:off x="753478" y="0"/>
              <a:ext cx="2041554" cy="1018558"/>
            </a:xfrm>
            <a:custGeom>
              <a:gdLst>
                <a:gd name="connsiteX0" fmla="*/ 952641 w 2041554"/>
                <a:gd name="connsiteY0" fmla="*/ 1018559 h 1018558"/>
                <a:gd name="connsiteX1" fmla="*/ 2041554 w 2041554"/>
                <a:gd name="connsiteY1" fmla="*/ 0 h 1018558"/>
                <a:gd name="connsiteX2" fmla="*/ 0 w 2041554"/>
                <a:gd name="connsiteY2" fmla="*/ 0 h 1018558"/>
              </a:gdLst>
              <a:cxnLst>
                <a:cxn ang="0">
                  <a:pos x="connsiteX0" y="connsiteY0"/>
                </a:cxn>
                <a:cxn ang="0">
                  <a:pos x="connsiteX1" y="connsiteY1"/>
                </a:cxn>
                <a:cxn ang="0">
                  <a:pos x="connsiteX2" y="connsiteY2"/>
                </a:cxn>
              </a:cxnLst>
              <a:rect l="l" t="t" r="r" b="b"/>
              <a:pathLst>
                <a:path w="2041553" h="1018558">
                  <a:moveTo>
                    <a:pt x="952641" y="1018559"/>
                  </a:moveTo>
                  <a:lnTo>
                    <a:pt x="2041554" y="0"/>
                  </a:lnTo>
                  <a:lnTo>
                    <a:pt x="0" y="0"/>
                  </a:lnTo>
                  <a:close/>
                </a:path>
              </a:pathLst>
            </a:custGeom>
            <a:solidFill>
              <a:srgbClr val="C5D4A0"/>
            </a:solidFill>
            <a:ln w="633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隶书" panose="02010509060101010101" pitchFamily="49" charset="-122"/>
                <a:ea typeface="隶书" panose="02010509060101010101" pitchFamily="49" charset="-122"/>
              </a:endParaRPr>
            </a:p>
          </p:txBody>
        </p:sp>
        <p:sp>
          <p:nvSpPr>
            <p:cNvPr id="10" name="任意多边形: 形状 8"/>
            <p:cNvSpPr/>
            <p:nvPr>
              <p:custDataLst>
                <p:tags r:id="rId13"/>
              </p:custDataLst>
            </p:nvPr>
          </p:nvSpPr>
          <p:spPr>
            <a:xfrm>
              <a:off x="4930" y="0"/>
              <a:ext cx="3583019" cy="4078038"/>
            </a:xfrm>
            <a:custGeom>
              <a:gdLst>
                <a:gd name="connsiteX0" fmla="*/ 0 w 3583019"/>
                <a:gd name="connsiteY0" fmla="*/ 1858379 h 4078038"/>
                <a:gd name="connsiteX1" fmla="*/ 2080851 w 3583019"/>
                <a:gd name="connsiteY1" fmla="*/ 4078038 h 4078038"/>
                <a:gd name="connsiteX2" fmla="*/ 3583020 w 3583019"/>
                <a:gd name="connsiteY2" fmla="*/ 2675381 h 4078038"/>
                <a:gd name="connsiteX3" fmla="*/ 1080674 w 3583019"/>
                <a:gd name="connsiteY3" fmla="*/ 0 h 4078038"/>
                <a:gd name="connsiteX4" fmla="*/ 0 w 3583019"/>
                <a:gd name="connsiteY4" fmla="*/ 0 h 4078038"/>
              </a:gdLst>
              <a:cxnLst>
                <a:cxn ang="0">
                  <a:pos x="connsiteX0" y="connsiteY0"/>
                </a:cxn>
                <a:cxn ang="0">
                  <a:pos x="connsiteX1" y="connsiteY1"/>
                </a:cxn>
                <a:cxn ang="0">
                  <a:pos x="connsiteX2" y="connsiteY2"/>
                </a:cxn>
                <a:cxn ang="0">
                  <a:pos x="connsiteX3" y="connsiteY3"/>
                </a:cxn>
                <a:cxn ang="0">
                  <a:pos x="connsiteX4" y="connsiteY4"/>
                </a:cxn>
              </a:cxnLst>
              <a:rect l="l" t="t" r="r" b="b"/>
              <a:pathLst>
                <a:path w="3583019" h="4078038">
                  <a:moveTo>
                    <a:pt x="0" y="1858379"/>
                  </a:moveTo>
                  <a:lnTo>
                    <a:pt x="2080851" y="4078038"/>
                  </a:lnTo>
                  <a:lnTo>
                    <a:pt x="3583020" y="2675381"/>
                  </a:lnTo>
                  <a:lnTo>
                    <a:pt x="1080674" y="0"/>
                  </a:lnTo>
                  <a:lnTo>
                    <a:pt x="0" y="0"/>
                  </a:lnTo>
                  <a:close/>
                </a:path>
              </a:pathLst>
            </a:custGeom>
            <a:solidFill>
              <a:srgbClr val="C5D4A0"/>
            </a:solidFill>
            <a:ln w="633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隶书" panose="02010509060101010101" pitchFamily="49" charset="-122"/>
                <a:ea typeface="隶书" panose="02010509060101010101" pitchFamily="49" charset="-122"/>
              </a:endParaRPr>
            </a:p>
          </p:txBody>
        </p:sp>
        <p:sp>
          <p:nvSpPr>
            <p:cNvPr id="11" name="任意多边形: 形状 9"/>
            <p:cNvSpPr/>
            <p:nvPr>
              <p:custDataLst>
                <p:tags r:id="rId14"/>
              </p:custDataLst>
            </p:nvPr>
          </p:nvSpPr>
          <p:spPr>
            <a:xfrm>
              <a:off x="4930" y="0"/>
              <a:ext cx="3704714" cy="3967118"/>
            </a:xfrm>
            <a:custGeom>
              <a:gdLst>
                <a:gd name="connsiteX0" fmla="*/ 0 w 3704714"/>
                <a:gd name="connsiteY0" fmla="*/ 1613088 h 3967118"/>
                <a:gd name="connsiteX1" fmla="*/ 2201279 w 3704714"/>
                <a:gd name="connsiteY1" fmla="*/ 3967119 h 3967118"/>
                <a:gd name="connsiteX2" fmla="*/ 3704714 w 3704714"/>
                <a:gd name="connsiteY2" fmla="*/ 2560658 h 3967118"/>
                <a:gd name="connsiteX3" fmla="*/ 1310119 w 3704714"/>
                <a:gd name="connsiteY3" fmla="*/ 0 h 3967118"/>
                <a:gd name="connsiteX4" fmla="*/ 0 w 3704714"/>
                <a:gd name="connsiteY4" fmla="*/ 0 h 3967118"/>
              </a:gdLst>
              <a:cxnLst>
                <a:cxn ang="0">
                  <a:pos x="connsiteX0" y="connsiteY0"/>
                </a:cxn>
                <a:cxn ang="0">
                  <a:pos x="connsiteX1" y="connsiteY1"/>
                </a:cxn>
                <a:cxn ang="0">
                  <a:pos x="connsiteX2" y="connsiteY2"/>
                </a:cxn>
                <a:cxn ang="0">
                  <a:pos x="connsiteX3" y="connsiteY3"/>
                </a:cxn>
                <a:cxn ang="0">
                  <a:pos x="connsiteX4" y="connsiteY4"/>
                </a:cxn>
              </a:cxnLst>
              <a:rect l="l" t="t" r="r" b="b"/>
              <a:pathLst>
                <a:path w="3704714" h="3967118">
                  <a:moveTo>
                    <a:pt x="0" y="1613088"/>
                  </a:moveTo>
                  <a:lnTo>
                    <a:pt x="2201279" y="3967119"/>
                  </a:lnTo>
                  <a:lnTo>
                    <a:pt x="3704714" y="2560658"/>
                  </a:lnTo>
                  <a:lnTo>
                    <a:pt x="1310119" y="0"/>
                  </a:lnTo>
                  <a:lnTo>
                    <a:pt x="0" y="0"/>
                  </a:lnTo>
                  <a:close/>
                </a:path>
              </a:pathLst>
            </a:custGeom>
            <a:solidFill>
              <a:srgbClr val="9FB760"/>
            </a:solidFill>
            <a:ln w="633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隶书" panose="02010509060101010101" pitchFamily="49" charset="-122"/>
                <a:ea typeface="隶书" panose="02010509060101010101" pitchFamily="49" charset="-122"/>
              </a:endParaRPr>
            </a:p>
          </p:txBody>
        </p:sp>
      </p:grpSp>
      <p:sp>
        <p:nvSpPr>
          <p:cNvPr id="5" name="任意多边形: 形状 4"/>
          <p:cNvSpPr/>
          <p:nvPr>
            <p:custDataLst>
              <p:tags r:id="rId15"/>
            </p:custDataLst>
          </p:nvPr>
        </p:nvSpPr>
        <p:spPr>
          <a:xfrm>
            <a:off x="10363200" y="0"/>
            <a:ext cx="1823720" cy="6858000"/>
          </a:xfrm>
          <a:custGeom>
            <a:gdLst>
              <a:gd name="connsiteX0" fmla="*/ 4081841 w 4081840"/>
              <a:gd name="connsiteY0" fmla="*/ 0 h 6851661"/>
              <a:gd name="connsiteX1" fmla="*/ 3094339 w 4081840"/>
              <a:gd name="connsiteY1" fmla="*/ 0 h 6851661"/>
              <a:gd name="connsiteX2" fmla="*/ 0 w 4081840"/>
              <a:gd name="connsiteY2" fmla="*/ 3365618 h 6851661"/>
              <a:gd name="connsiteX3" fmla="*/ 3001167 w 4081840"/>
              <a:gd name="connsiteY3" fmla="*/ 6851662 h 6851661"/>
              <a:gd name="connsiteX4" fmla="*/ 4081841 w 4081840"/>
              <a:gd name="connsiteY4" fmla="*/ 6851662 h 6851661"/>
            </a:gdLst>
            <a:cxnLst>
              <a:cxn ang="0">
                <a:pos x="connsiteX0" y="connsiteY0"/>
              </a:cxn>
              <a:cxn ang="0">
                <a:pos x="connsiteX1" y="connsiteY1"/>
              </a:cxn>
              <a:cxn ang="0">
                <a:pos x="connsiteX2" y="connsiteY2"/>
              </a:cxn>
              <a:cxn ang="0">
                <a:pos x="connsiteX3" y="connsiteY3"/>
              </a:cxn>
              <a:cxn ang="0">
                <a:pos x="connsiteX4" y="connsiteY4"/>
              </a:cxn>
            </a:cxnLst>
            <a:rect l="l" t="t" r="r" b="b"/>
            <a:pathLst>
              <a:path w="4081840" h="6851661">
                <a:moveTo>
                  <a:pt x="4081841" y="0"/>
                </a:moveTo>
                <a:lnTo>
                  <a:pt x="3094339" y="0"/>
                </a:lnTo>
                <a:lnTo>
                  <a:pt x="0" y="3365618"/>
                </a:lnTo>
                <a:lnTo>
                  <a:pt x="3001167" y="6851662"/>
                </a:lnTo>
                <a:lnTo>
                  <a:pt x="4081841" y="6851662"/>
                </a:lnTo>
                <a:close/>
              </a:path>
            </a:pathLst>
          </a:custGeom>
          <a:solidFill>
            <a:srgbClr val="ECF1DF">
              <a:alpha val="20000"/>
            </a:srgbClr>
          </a:solidFill>
          <a:ln w="633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隶书" panose="02010509060101010101" pitchFamily="49" charset="-122"/>
              <a:ea typeface="隶书" panose="02010509060101010101" pitchFamily="49" charset="-122"/>
            </a:endParaRPr>
          </a:p>
        </p:txBody>
      </p:sp>
    </p:spTree>
    <p:custDataLst>
      <p:tags r:id="rId16"/>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4"/>
            </p:custDataLst>
          </p:nvPr>
        </p:nvPicPr>
        <p:blipFill>
          <a:blip r:embed="rId3" r:link="rId2"/>
          <a:stretch>
            <a:fillRect/>
          </a:stretch>
        </p:blipFill>
        <p:spPr>
          <a:xfrm>
            <a:off x="0" y="0"/>
            <a:ext cx="720090" cy="623570"/>
          </a:xfrm>
          <a:prstGeom prst="rect">
            <a:avLst/>
          </a:prstGeom>
        </p:spPr>
      </p:pic>
      <p:pic>
        <p:nvPicPr>
          <p:cNvPr id="5" name="图片 4"/>
          <p:cNvPicPr/>
          <p:nvPr userDrawn="1">
            <p:custDataLst>
              <p:tags r:id="rId7"/>
            </p:custDataLst>
          </p:nvPr>
        </p:nvPicPr>
        <p:blipFill>
          <a:blip r:embed="rId6" r:link="rId5"/>
          <a:stretch>
            <a:fillRect/>
          </a:stretch>
        </p:blipFill>
        <p:spPr>
          <a:xfrm>
            <a:off x="11471910" y="0"/>
            <a:ext cx="720090" cy="624840"/>
          </a:xfrm>
          <a:prstGeom prst="rect">
            <a:avLst/>
          </a:prstGeom>
        </p:spPr>
      </p:pic>
      <p:sp>
        <p:nvSpPr>
          <p:cNvPr id="6" name="圆角矩形 5"/>
          <p:cNvSpPr/>
          <p:nvPr>
            <p:custDataLst>
              <p:tags r:id="rId8"/>
            </p:custDataLst>
          </p:nvPr>
        </p:nvSpPr>
        <p:spPr>
          <a:xfrm>
            <a:off x="625793" y="1534160"/>
            <a:ext cx="10940415" cy="4761230"/>
          </a:xfrm>
          <a:prstGeom prst="roundRect">
            <a:avLst>
              <a:gd name="adj" fmla="val 6601"/>
            </a:avLst>
          </a:prstGeom>
          <a:solidFill>
            <a:srgbClr val="FFFFFF"/>
          </a:solidFill>
          <a:ln>
            <a:noFill/>
          </a:ln>
          <a:effectLst>
            <a:outerShdw blurRad="2159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pPr>
            <a:endParaRPr lang="zh-CN" altLang="en-US">
              <a:solidFill>
                <a:srgbClr val="FFFFFF"/>
              </a:solidFill>
              <a:latin typeface="隶书" pitchFamily="49" charset="-122"/>
              <a:ea typeface="隶书" pitchFamily="49" charset="-122"/>
              <a:sym typeface="+mn-ea"/>
            </a:endParaRPr>
          </a:p>
        </p:txBody>
      </p:sp>
      <p:sp>
        <p:nvSpPr>
          <p:cNvPr id="2" name="文本框 1"/>
          <p:cNvSpPr txBox="1"/>
          <p:nvPr>
            <p:custDataLst>
              <p:tags r:id="rId9"/>
            </p:custDataLst>
          </p:nvPr>
        </p:nvSpPr>
        <p:spPr>
          <a:xfrm>
            <a:off x="1219835" y="2374900"/>
            <a:ext cx="9753600" cy="2886710"/>
          </a:xfrm>
          <a:prstGeom prst="rect">
            <a:avLst/>
          </a:prstGeom>
          <a:noFill/>
        </p:spPr>
        <p:txBody>
          <a:bodyPr wrap="square" lIns="91440" tIns="45720" rIns="91440" bIns="45720" rtlCol="0" anchor="ctr" anchorCtr="0">
            <a:norm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800" spc="200">
                <a:solidFill>
                  <a:srgbClr val="262626"/>
                </a:solidFill>
                <a:latin typeface="隶书" panose="02010509060101010101" pitchFamily="49" charset="-122"/>
                <a:ea typeface="隶书" panose="02010509060101010101" pitchFamily="49" charset="-122"/>
                <a:cs typeface="隶书" panose="02010509060101010101" pitchFamily="49" charset="-122"/>
              </a:rPr>
              <a:t>子曰：“君子喻于义，小人喻于利。”    （《里仁》）</a:t>
            </a:r>
            <a:endParaRPr lang="zh-CN" altLang="en-US" sz="2800" spc="200">
              <a:solidFill>
                <a:srgbClr val="262626"/>
              </a:solidFill>
              <a:latin typeface="隶书" pitchFamily="49" charset="-122"/>
              <a:ea typeface="隶书" pitchFamily="49" charset="-122"/>
              <a:cs typeface="隶书" panose="02010509060101010101" pitchFamily="49"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800" spc="200">
                <a:solidFill>
                  <a:srgbClr val="262626"/>
                </a:solidFill>
                <a:latin typeface="隶书" panose="02010509060101010101" pitchFamily="49" charset="-122"/>
                <a:ea typeface="隶书" panose="02010509060101010101" pitchFamily="49" charset="-122"/>
                <a:cs typeface="隶书" panose="02010509060101010101" pitchFamily="49" charset="-122"/>
              </a:rPr>
              <a:t>喻：知晓，明白</a:t>
            </a:r>
            <a:endParaRPr lang="zh-CN" altLang="en-US" sz="2800" spc="200">
              <a:solidFill>
                <a:srgbClr val="262626"/>
              </a:solidFill>
              <a:latin typeface="隶书" panose="02010509060101010101" pitchFamily="49" charset="-122"/>
              <a:ea typeface="隶书" panose="02010509060101010101" pitchFamily="49" charset="-122"/>
              <a:cs typeface="隶书" panose="02010509060101010101" pitchFamily="49"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800" spc="200">
                <a:solidFill>
                  <a:srgbClr val="262626"/>
                </a:solidFill>
                <a:latin typeface="隶书" panose="02010509060101010101" pitchFamily="49" charset="-122"/>
                <a:ea typeface="隶书" panose="02010509060101010101" pitchFamily="49" charset="-122"/>
                <a:cs typeface="隶书" panose="02010509060101010101" pitchFamily="49" charset="-122"/>
              </a:rPr>
              <a:t>译文：孔子说：“君子明白大义，小人只懂得小利。”</a:t>
            </a:r>
            <a:endParaRPr lang="zh-CN" altLang="en-US" sz="2800" spc="200">
              <a:solidFill>
                <a:srgbClr val="262626"/>
              </a:solidFill>
              <a:latin typeface="隶书" panose="02010509060101010101" pitchFamily="49" charset="-122"/>
              <a:ea typeface="隶书" panose="02010509060101010101" pitchFamily="49" charset="-122"/>
              <a:cs typeface="隶书" panose="02010509060101010101" pitchFamily="49" charset="-122"/>
            </a:endParaRPr>
          </a:p>
        </p:txBody>
      </p:sp>
      <p:sp>
        <p:nvSpPr>
          <p:cNvPr id="7" name="矩形 6"/>
          <p:cNvSpPr/>
          <p:nvPr>
            <p:custDataLst>
              <p:tags r:id="rId10"/>
            </p:custDataLst>
          </p:nvPr>
        </p:nvSpPr>
        <p:spPr>
          <a:xfrm>
            <a:off x="0" y="-12829"/>
            <a:ext cx="12192000" cy="1016008"/>
          </a:xfrm>
          <a:prstGeom prst="rect">
            <a:avLst/>
          </a:prstGeom>
          <a:solidFill>
            <a:srgbClr val="E7F8B6"/>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kumimoji="1" lang="zh-CN" altLang="en-US">
              <a:solidFill>
                <a:srgbClr val="808080"/>
              </a:solidFill>
              <a:latin typeface="隶书" pitchFamily="49" charset="-122"/>
              <a:ea typeface="隶书" pitchFamily="49" charset="-122"/>
              <a:sym typeface="+mn-ea"/>
            </a:endParaRPr>
          </a:p>
        </p:txBody>
      </p:sp>
    </p:spTree>
    <p:custDataLst>
      <p:tags r:id="rId11"/>
    </p:custDataLst>
  </p:cSld>
  <p:clrMapOvr>
    <a:masterClrMapping/>
  </p:clrMapOvr>
  <p:transition/>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0"/>
  <p:tag name="KSO_WM_UNIT_INDEX" val="0"/>
  <p:tag name="KSO_WM_UNIT_LAYERLEVEL" val="1"/>
  <p:tag name="KSO_WM_UNIT_SUBTYPE" val="h"/>
  <p:tag name="KSO_WM_UNIT_TYPE" val="i"/>
</p:tagLst>
</file>

<file path=ppt/tags/tag1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0"/>
  <p:tag name="KSO_WM_UNIT_INDEX" val="0"/>
  <p:tag name="KSO_WM_UNIT_LAYERLEVEL" val="1"/>
  <p:tag name="KSO_WM_UNIT_SUBTYPE" val="h"/>
  <p:tag name="KSO_WM_UNIT_TYPE" val="i"/>
</p:tagLst>
</file>

<file path=ppt/tags/tag1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0"/>
  <p:tag name="KSO_WM_UNIT_INDEX" val="0"/>
  <p:tag name="KSO_WM_UNIT_LAYERLEVEL" val="1"/>
  <p:tag name="KSO_WM_UNIT_SUBTYPE" val="h"/>
  <p:tag name="KSO_WM_UNIT_TYPE" val="i"/>
</p:tagLst>
</file>

<file path=ppt/tags/tag1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3.xml><?xml version="1.0" encoding="utf-8"?>
<p:tagLst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_0**"/>
  <p:tag name="KSO_WM_UNIT_LAYERLEVEL" val="1"/>
</p:tagLst>
</file>

<file path=ppt/tags/tag134.xml><?xml version="1.0" encoding="utf-8"?>
<p:tagLst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_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4131"/>
  <p:tag name="KSO_WM_TEMPLATE_MASTER_THUMB_INDEX" val="12"/>
  <p:tag name="KSO_WM_TEMPLATE_MASTER_TYPE" val="1"/>
  <p:tag name="KSO_WM_TEMPLATE_SUBCATEGORY" val="0"/>
  <p:tag name="KSO_WM_TEMPLATE_THUMBS_INDEX" val="1、4、7、9、12、15、16、19、20、22、25、29、32"/>
</p:tagLst>
</file>

<file path=ppt/tags/tag13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8.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21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6.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0"/>
  <p:tag name="KSO_WM_UNIT_INDEX" val="0"/>
  <p:tag name="KSO_WM_UNIT_LAYERLEVEL" val="1"/>
  <p:tag name="KSO_WM_UNIT_SUBTYPE" val="h"/>
  <p:tag name="KSO_WM_UNIT_TYPE" val="i"/>
</p:tagLst>
</file>

<file path=ppt/tags/tag22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4.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0"/>
  <p:tag name="KSO_WM_UNIT_INDEX" val="0"/>
  <p:tag name="KSO_WM_UNIT_LAYERLEVEL" val="1"/>
  <p:tag name="KSO_WM_UNIT_SUBTYPE" val="h"/>
  <p:tag name="KSO_WM_UNIT_TYPE" val="i"/>
</p:tagLst>
</file>

<file path=ppt/tags/tag23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3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3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3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3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0"/>
  <p:tag name="KSO_WM_UNIT_INDEX" val="0"/>
  <p:tag name="KSO_WM_UNIT_LAYERLEVEL" val="1"/>
  <p:tag name="KSO_WM_UNIT_SUBTYPE" val="h"/>
  <p:tag name="KSO_WM_UNIT_TYPE" val="i"/>
</p:tagLst>
</file>

<file path=ppt/tags/tag24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5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5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0"/>
  <p:tag name="KSO_WM_UNIT_INDEX" val="0"/>
  <p:tag name="KSO_WM_UNIT_LAYERLEVEL" val="1"/>
  <p:tag name="KSO_WM_UNIT_SUBTYPE" val="h"/>
  <p:tag name="KSO_WM_UNIT_TYPE" val="i"/>
</p:tagLst>
</file>

<file path=ppt/tags/tag25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6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6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6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0"/>
  <p:tag name="KSO_WM_UNIT_INDEX" val="0"/>
  <p:tag name="KSO_WM_UNIT_LAYERLEVEL" val="1"/>
  <p:tag name="KSO_WM_UNIT_SUBTYPE" val="h"/>
  <p:tag name="KSO_WM_UNIT_TYPE" val="i"/>
</p:tagLst>
</file>

<file path=ppt/tags/tag26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6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6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6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6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6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71.xml><?xml version="1.0" encoding="utf-8"?>
<p:tagLst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_0**"/>
  <p:tag name="KSO_WM_UNIT_LAYERLEVEL" val="1"/>
</p:tagLst>
</file>

<file path=ppt/tags/tag272.xml><?xml version="1.0" encoding="utf-8"?>
<p:tagLst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_0**"/>
  <p:tag name="KSO_WM_UNIT_LAYERLEVEL" val="1"/>
</p:tagLst>
</file>

<file path=ppt/tags/tag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7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4131"/>
  <p:tag name="KSO_WM_TEMPLATE_MASTER_THUMB_INDEX" val="12"/>
  <p:tag name="KSO_WM_TEMPLATE_MASTER_TYPE" val="1"/>
  <p:tag name="KSO_WM_TEMPLATE_SUBCATEGORY" val="0"/>
  <p:tag name="KSO_WM_TEMPLATE_THUMBS_INDEX" val="1、4、7、9、12、15、16、19、20、22、25、29、32"/>
</p:tagLst>
</file>

<file path=ppt/tags/tag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REFSHAPE" val="-1635709796"/>
</p:tagLst>
</file>

<file path=ppt/tags/tag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REFSHAPE" val="-1635710340"/>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REFSHAPE" val="-1635709116"/>
</p:tagLst>
</file>

<file path=ppt/tags/tag2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REFSHAPE" val="-1635708980"/>
</p:tagLst>
</file>

<file path=ppt/tags/tag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REFSHAPE" val="-1635708844"/>
</p:tagLst>
</file>

<file path=ppt/tags/tag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REFSHAPE" val="-1635708300"/>
</p:tagLst>
</file>

<file path=ppt/tags/tag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REFSHAPE" val="-1635710204"/>
</p:tagLst>
</file>

<file path=ppt/tags/tag2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REFSHAPE" val="-1635709388"/>
</p:tagLst>
</file>

<file path=ppt/tags/tag286.xml><?xml version="1.0" encoding="utf-8"?>
<p:tagLst xmlns:p="http://schemas.openxmlformats.org/presentationml/2006/main">
  <p:tag name="KSO_WM_BEAUTIFY_FLAG" val="#wm#"/>
  <p:tag name="KSO_WM_TAG_VERSION" val="1.0"/>
  <p:tag name="KSO_WM_TEMPLATE_CATEGORY" val="custom"/>
  <p:tag name="KSO_WM_TEMPLATE_INDEX" val="20201862"/>
  <p:tag name="KSO_WM_UNIT_COMPATIBLE" val="0"/>
  <p:tag name="KSO_WM_UNIT_DIAGRAM_ISNUMVISUAL" val="0"/>
  <p:tag name="KSO_WM_UNIT_DIAGRAM_ISREFERUNIT" val="0"/>
  <p:tag name="KSO_WM_UNIT_HIGHLIGHT" val="0"/>
  <p:tag name="KSO_WM_UNIT_ID" val="_0**"/>
  <p:tag name="KSO_WM_UNIT_LAYERLEVEL" val="1"/>
</p:tagLst>
</file>

<file path=ppt/tags/tag287.xml><?xml version="1.0" encoding="utf-8"?>
<p:tagLst xmlns:p="http://schemas.openxmlformats.org/presentationml/2006/main">
  <p:tag name="KSO_WM_BEAUTIFY_FLAG" val="#wm#"/>
  <p:tag name="KSO_WM_TAG_VERSION" val="1.0"/>
  <p:tag name="KSO_WM_TEMPLATE_CATEGORY" val="custom"/>
  <p:tag name="KSO_WM_TEMPLATE_INDEX" val="20201862"/>
  <p:tag name="KSO_WM_UNIT_COMPATIBLE" val="0"/>
  <p:tag name="KSO_WM_UNIT_DIAGRAM_ISNUMVISUAL" val="0"/>
  <p:tag name="KSO_WM_UNIT_DIAGRAM_ISREFERUNIT" val="0"/>
  <p:tag name="KSO_WM_UNIT_HIGHLIGHT" val="0"/>
  <p:tag name="KSO_WM_UNIT_ID" val="_0**"/>
  <p:tag name="KSO_WM_UNIT_LAYERLEVEL" val="1"/>
</p:tagLst>
</file>

<file path=ppt/tags/tag2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1.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1862"/>
  <p:tag name="KSO_WM_TEMPLATE_MASTER_THUMB_INDEX" val="18"/>
  <p:tag name="KSO_WM_TEMPLATE_MASTER_TYPE" val="1"/>
  <p:tag name="KSO_WM_TEMPLATE_SUBCATEGORY" val="0"/>
  <p:tag name="KSO_WM_TEMPLATE_THUMBS_INDEX" val="1、6、7、8、9、10、11、12、13、15"/>
  <p:tag name="KSO_WM_UNIT_SHOW_EDIT_AREA_INDICATION" val="0"/>
</p:tagLst>
</file>

<file path=ppt/tags/tag292.xml><?xml version="1.0" encoding="utf-8"?>
<p:tagLst xmlns:p="http://schemas.openxmlformats.org/presentationml/2006/main">
  <p:tag name="KSO_WM_BEAUTIFY_FLAG" val="#wm#"/>
  <p:tag name="KSO_WM_SLIDE_BACKGROUND_MASK_FLAG" val="1"/>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custom20204131_1*d*1"/>
  <p:tag name="KSO_WM_UNIT_INDEX" val="1"/>
  <p:tag name="KSO_WM_UNIT_LAYERLEVEL" val="1"/>
  <p:tag name="KSO_WM_UNIT_PICTURE_CLIP_FLAG" val="0"/>
  <p:tag name="KSO_WM_UNIT_SUPPORT_UNIT_TYPE" val="[&quot;d&quot;]"/>
  <p:tag name="KSO_WM_UNIT_TYPE" val="d"/>
  <p:tag name="KSO_WM_UNIT_VALUE" val="1523*1521"/>
</p:tagLst>
</file>

<file path=ppt/tags/tag293.xml><?xml version="1.0" encoding="utf-8"?>
<p:tagLst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custom20204131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YPE" val="b"/>
  <p:tag name="KSO_WM_UNIT_VALUE" val="22"/>
</p:tagLst>
</file>

<file path=ppt/tags/tag294.xml><?xml version="1.0" encoding="utf-8"?>
<p:tagLst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custom20204131_1*a*1"/>
  <p:tag name="KSO_WM_UNIT_INDEX" val="1"/>
  <p:tag name="KSO_WM_UNIT_ISCONTENTSTITLE" val="0"/>
  <p:tag name="KSO_WM_UNIT_ISNUMDGMTITLE" val="0"/>
  <p:tag name="KSO_WM_UNIT_LAYERLEVEL" val="1"/>
  <p:tag name="KSO_WM_UNIT_NOCLEAR" val="0"/>
  <p:tag name="KSO_WM_UNIT_PRESET_TEXT" val="中国风通用模板"/>
  <p:tag name="KSO_WM_UNIT_TYPE" val="a"/>
  <p:tag name="KSO_WM_UNIT_VALUE" val="8"/>
</p:tagLst>
</file>

<file path=ppt/tags/tag295.xml><?xml version="1.0" encoding="utf-8"?>
<p:tagLst xmlns:p="http://schemas.openxmlformats.org/presentationml/2006/main">
  <p:tag name="KSO_WM_BEAUTIFY_FLAG" val="#wm#"/>
  <p:tag name="KSO_WM_SLIDE_ID" val="custom20204131_1"/>
  <p:tag name="KSO_WM_SLIDE_INDEX" val="1"/>
  <p:tag name="KSO_WM_SLIDE_ITEM_CNT" val="0"/>
  <p:tag name="KSO_WM_SLIDE_LAYOUT" val="a_b_d"/>
  <p:tag name="KSO_WM_SLIDE_LAYOUT_CNT" val="1_1_1"/>
  <p:tag name="KSO_WM_SLIDE_SUBTYPE" val="picTxt"/>
  <p:tag name="KSO_WM_SLIDE_TYPE" val="title"/>
  <p:tag name="KSO_WM_TAG_VERSION" val="1.0"/>
  <p:tag name="KSO_WM_TEMPLATE_CATEGORY" val="custom"/>
  <p:tag name="KSO_WM_TEMPLATE_COLOR_TYPE" val="1"/>
  <p:tag name="KSO_WM_TEMPLATE_INDEX" val="20204131"/>
  <p:tag name="KSO_WM_TEMPLATE_MASTER_THUMB_INDEX" val="12"/>
  <p:tag name="KSO_WM_TEMPLATE_MASTER_TYPE" val="1"/>
  <p:tag name="KSO_WM_TEMPLATE_SUBCATEGORY" val="0"/>
  <p:tag name="KSO_WM_TEMPLATE_THUMBS_INDEX" val="1、4、7、9、12、15、16、19、20、22、25、29、32"/>
</p:tagLst>
</file>

<file path=ppt/tags/tag2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98.xml><?xml version="1.0" encoding="utf-8"?>
<p:tagLst xmlns:p="http://schemas.openxmlformats.org/presentationml/2006/main">
  <p:tag name="KSO_WM_BEAUTIFY_FLAG" val="#wm#"/>
  <p:tag name="KSO_WM_TAG_VERSION" val="1.0"/>
  <p:tag name="KSO_WM_TEMPLATE_CATEGORY" val="diagram"/>
  <p:tag name="KSO_WM_TEMPLATE_INDEX" val="20185354"/>
  <p:tag name="KSO_WM_UNIT_CLEAR" val="0"/>
  <p:tag name="KSO_WM_UNIT_COMPATIBLE" val="0"/>
  <p:tag name="KSO_WM_UNIT_HIGHLIGHT" val="0"/>
  <p:tag name="KSO_WM_UNIT_ID" val="diagram20185354_2*d*3"/>
  <p:tag name="KSO_WM_UNIT_INDEX" val="3"/>
  <p:tag name="KSO_WM_UNIT_LAYERLEVEL" val="1"/>
  <p:tag name="KSO_WM_UNIT_PICTURE_CLIP_FLAG" val="0"/>
  <p:tag name="KSO_WM_UNIT_TYPE" val="d"/>
  <p:tag name="KSO_WM_UNIT_VALUE" val="1628*972"/>
</p:tagLst>
</file>

<file path=ppt/tags/tag299.xml><?xml version="1.0" encoding="utf-8"?>
<p:tagLst xmlns:p="http://schemas.openxmlformats.org/presentationml/2006/main">
  <p:tag name="KSO_WM_BEAUTIFY_FLAG" val="#wm#"/>
  <p:tag name="KSO_WM_TAG_VERSION" val="1.0"/>
  <p:tag name="KSO_WM_TEMPLATE_CATEGORY" val="diagram"/>
  <p:tag name="KSO_WM_TEMPLATE_INDEX" val="20185354"/>
  <p:tag name="KSO_WM_UNIT_FILL_FORE_SCHEMECOLOR_INDEX" val="5"/>
  <p:tag name="KSO_WM_UNIT_FILL_FORE_SCHEMECOLOR_INDEX_BRIGHTNESS" val="0"/>
  <p:tag name="KSO_WM_UNIT_FILL_TYPE" val="1"/>
  <p:tag name="KSO_WM_UNIT_ID" val="diagram20185354_2*i*3"/>
  <p:tag name="KSO_WM_UNIT_INDEX" val="3"/>
  <p:tag name="KSO_WM_UNIT_TYPE" val="i"/>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KSO_WM_BEAUTIFY_FLAG" val="#wm#"/>
  <p:tag name="KSO_WM_TAG_VERSION" val="1.0"/>
  <p:tag name="KSO_WM_TEMPLATE_CATEGORY" val="diagram"/>
  <p:tag name="KSO_WM_TEMPLATE_INDEX" val="20185354"/>
  <p:tag name="KSO_WM_UNIT_CLEAR" val="0"/>
  <p:tag name="KSO_WM_UNIT_COMPATIBLE" val="0"/>
  <p:tag name="KSO_WM_UNIT_HIGHLIGHT" val="0"/>
  <p:tag name="KSO_WM_UNIT_ID" val="diagram20185354_2*f*1"/>
  <p:tag name="KSO_WM_UNIT_INDEX" val="1"/>
  <p:tag name="KSO_WM_UNIT_LAYERLEVEL" val="1"/>
  <p:tag name="KSO_WM_UNIT_PRESET_TEXT" val="Lorem ipsum dolor sit amet, consectetur adipisicing elit, sed do eiusmod tempor incididunt ut labore et dolore magna aliqua consectetur adipisicing elit, sed do eiusmod tempor incididunt ut labore et dolore magna aliqua .&#13;sed do eiusmod tempor incididunt ut labore et dolore magna aliqua consectetur adipisicing elit sed incididunt ut labore et dolore magna aliqua consectetur adipisicing elit.&#13;dolor sit. adipisicing elit sed do eiusmod tempor incididunt ut labore et dolore magna, eiusmod tempor incididunt ut labore ."/>
  <p:tag name="KSO_WM_UNIT_TEXT_FILL_FORE_SCHEMECOLOR_INDEX" val="14"/>
  <p:tag name="KSO_WM_UNIT_TEXT_FILL_FORE_SCHEMECOLOR_INDEX_BRIGHTNESS" val="0"/>
  <p:tag name="KSO_WM_UNIT_TEXT_FILL_TYPE" val="1"/>
  <p:tag name="KSO_WM_UNIT_TYPE" val="f"/>
  <p:tag name="KSO_WM_UNIT_VALUE" val="280"/>
</p:tagLst>
</file>

<file path=ppt/tags/tag301.xml><?xml version="1.0" encoding="utf-8"?>
<p:tagLst xmlns:p="http://schemas.openxmlformats.org/presentationml/2006/main">
  <p:tag name="KSO_WM_BEAUTIFY_FLAG" val="#wm#"/>
  <p:tag name="KSO_WM_SLIDE_BACKGROUND_TYPE" val="general"/>
  <p:tag name="KSO_WM_SLIDE_BK_DARK_LIGHT" val="2"/>
  <p:tag name="KSO_WM_SLIDE_ID" val="diagram20185354_2"/>
  <p:tag name="KSO_WM_SLIDE_INDEX" val="2"/>
  <p:tag name="KSO_WM_SLIDE_ITEM_CNT" val="4"/>
  <p:tag name="KSO_WM_SLIDE_LAYOUT" val="a_f_d"/>
  <p:tag name="KSO_WM_SLIDE_LAYOUT_CNT" val="1_1_3"/>
  <p:tag name="KSO_WM_SLIDE_POSITION" val="59*39"/>
  <p:tag name="KSO_WM_SLIDE_SIZE" val="840*461"/>
  <p:tag name="KSO_WM_SLIDE_SUBTYPE" val="picTxt"/>
  <p:tag name="KSO_WM_SLIDE_TYPE" val="text"/>
  <p:tag name="KSO_WM_TAG_VERSION" val="1.0"/>
  <p:tag name="KSO_WM_TEMPLATE_CATEGORY" val="diagram"/>
  <p:tag name="KSO_WM_TEMPLATE_COLOR_TYPE" val="1"/>
  <p:tag name="KSO_WM_TEMPLATE_INDEX" val="20185354"/>
  <p:tag name="KSO_WM_TEMPLATE_MASTER_TYPE" val="0"/>
  <p:tag name="KSO_WM_TEMPLATE_SUBCATEGORY" val="0"/>
</p:tagLst>
</file>

<file path=ppt/tags/tag3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04.xml><?xml version="1.0" encoding="utf-8"?>
<p:tagLst xmlns:p="http://schemas.openxmlformats.org/presentationml/2006/main">
  <p:tag name="KSO_WM_BEAUTIFY_FLAG" val="#wm#"/>
  <p:tag name="KSO_WM_TAG_VERSION" val="1.0"/>
  <p:tag name="KSO_WM_TEMPLATE_CATEGORY" val="diagram"/>
  <p:tag name="KSO_WM_TEMPLATE_INDEX" val="20194761"/>
  <p:tag name="KSO_WM_UNIT_COLOR_SCHEME_PARENT_PAGE" val="0_1"/>
  <p:tag name="KSO_WM_UNIT_COLOR_SCHEME_SHAPE_ID" val="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61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305.xml><?xml version="1.0" encoding="utf-8"?>
<p:tagLst xmlns:p="http://schemas.openxmlformats.org/presentationml/2006/main">
  <p:tag name="KSO_WM_BEAUTIFY_FLAG" val="#wm#"/>
  <p:tag name="KSO_WM_TAG_VERSION" val="1.0"/>
  <p:tag name="KSO_WM_TEMPLATE_CATEGORY" val="diagram"/>
  <p:tag name="KSO_WM_TEMPLATE_INDEX" val="20194761"/>
  <p:tag name="KSO_WM_UNIT_COLOR_SCHEME_PARENT_PAGE" val="0_1"/>
  <p:tag name="KSO_WM_UNIT_COLOR_SCHEME_SHAPE_ID" val="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61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306.xml><?xml version="1.0" encoding="utf-8"?>
<p:tagLst xmlns:p="http://schemas.openxmlformats.org/presentationml/2006/main">
  <p:tag name="KSO_WM_BEAUTIFY_FLAG" val="#wm#"/>
  <p:tag name="KSO_WM_TAG_VERSION" val="1.0"/>
  <p:tag name="KSO_WM_TEMPLATE_CATEGORY" val="diagram"/>
  <p:tag name="KSO_WM_TEMPLATE_INDEX" val="20194761"/>
  <p:tag name="KSO_WM_UNIT_COLOR_SCHEME_PARENT_PAGE" val="0_1"/>
  <p:tag name="KSO_WM_UNIT_COLOR_SCHEME_SHAPE_ID" val="6"/>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194761_1*i*4"/>
  <p:tag name="KSO_WM_UNIT_INDEX" val="4"/>
  <p:tag name="KSO_WM_UNIT_LAYERLEVEL" val="1"/>
  <p:tag name="KSO_WM_UNIT_SHADOW_SCHEMECOLOR_INDEX" val="13"/>
  <p:tag name="KSO_WM_UNIT_SHADOW_SCHEMECOLOR_INDEX_BRIGHTNESS" val="0.5"/>
  <p:tag name="KSO_WM_UNIT_TEXT_FILL_FORE_SCHEMECOLOR_INDEX" val="14"/>
  <p:tag name="KSO_WM_UNIT_TEXT_FILL_FORE_SCHEMECOLOR_INDEX_BRIGHTNESS" val="0"/>
  <p:tag name="KSO_WM_UNIT_TEXT_FILL_TYPE" val="1"/>
  <p:tag name="KSO_WM_UNIT_TYPE" val="i"/>
</p:tagLst>
</file>

<file path=ppt/tags/tag307.xml><?xml version="1.0" encoding="utf-8"?>
<p:tagLst xmlns:p="http://schemas.openxmlformats.org/presentationml/2006/main">
  <p:tag name="KSO_WM_BEAUTIFY_FLAG" val="#wm#"/>
  <p:tag name="KSO_WM_TAG_VERSION" val="1.0"/>
  <p:tag name="KSO_WM_TEMPLATE_CATEGORY" val="diagram"/>
  <p:tag name="KSO_WM_TEMPLATE_INDEX" val="20194761"/>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61_1*f*1"/>
  <p:tag name="KSO_WM_UNIT_INDEX" val="1"/>
  <p:tag name="KSO_WM_UNIT_LAYERLEVEL" val="1"/>
  <p:tag name="KSO_WM_UNIT_NOCLEAR" val="1"/>
  <p:tag name="KSO_WM_UNIT_PRESET_TEXT" val="户外拓展训练通常利用崇山峻岭、翰海大川等自然环境，通过精心设计的活动达到&quot;磨练意志、陶冶情操、完善人格、熔炼团队&quot;的拓展培训目的。&#13;户外拓展训练通常利用崇山峻岭、翰海大川等自然环境，通过精心设计的活动达到&quot;磨练意志、陶冶情操、完善人格、熔炼团队&quot;的拓展培训目的。"/>
  <p:tag name="KSO_WM_UNIT_SUBTYPE" val="a"/>
  <p:tag name="KSO_WM_UNIT_TEXT_FILL_FORE_SCHEMECOLOR_INDEX" val="13"/>
  <p:tag name="KSO_WM_UNIT_TEXT_FILL_FORE_SCHEMECOLOR_INDEX_BRIGHTNESS" val="0.15"/>
  <p:tag name="KSO_WM_UNIT_TEXT_FILL_TYPE" val="1"/>
  <p:tag name="KSO_WM_UNIT_TEXT_PART_ID_V2" val="d-4-2"/>
  <p:tag name="KSO_WM_UNIT_TYPE" val="f"/>
  <p:tag name="KSO_WM_UNIT_VALUE" val="364"/>
</p:tagLst>
</file>

<file path=ppt/tags/tag308.xml><?xml version="1.0" encoding="utf-8"?>
<p:tagLst xmlns:p="http://schemas.openxmlformats.org/presentationml/2006/main">
  <p:tag name="KSO_WM_BEAUTIFY_FLAG" val="#wm#"/>
  <p:tag name="KSO_WM_TAG_VERSION" val="1.0"/>
  <p:tag name="KSO_WM_TEMPLATE_CATEGORY" val="diagram"/>
  <p:tag name="KSO_WM_TEMPLATE_INDEX" val="20194761"/>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761_1*a*1"/>
  <p:tag name="KSO_WM_UNIT_INDEX" val="1"/>
  <p:tag name="KSO_WM_UNIT_ISCONTENTSTITLE" val="0"/>
  <p:tag name="KSO_WM_UNIT_ISNUMDGMTITLE" val="0"/>
  <p:tag name="KSO_WM_UNIT_LAYERLEVEL" val="1"/>
  <p:tag name="KSO_WM_UNIT_NOCLEAR" val="0"/>
  <p:tag name="KSO_WM_UNIT_PRESET_TEXT" val="单击添加大标题"/>
  <p:tag name="KSO_WM_UNIT_TEXT_PART_ID_V2" val="a-4-2"/>
  <p:tag name="KSO_WM_UNIT_TYPE" val="a"/>
  <p:tag name="KSO_WM_UNIT_VALUE" val="25"/>
</p:tagLst>
</file>

<file path=ppt/tags/tag309.xml><?xml version="1.0" encoding="utf-8"?>
<p:tagLst xmlns:p="http://schemas.openxmlformats.org/presentationml/2006/main">
  <p:tag name="KSO_WM_BEAUTIFY_FLAG" val="#wm#"/>
  <p:tag name="KSO_WM_SLIDE_BACKGROUND_TYPE" val="general"/>
  <p:tag name="KSO_WM_SLIDE_BK_DARK_LIGHT" val="2"/>
  <p:tag name="KSO_WM_SLIDE_COLORSCHEME_VERSION" val="3.2"/>
  <p:tag name="KSO_WM_SLIDE_ID" val="diagram20194761_1"/>
  <p:tag name="KSO_WM_SLIDE_INDEX" val="1"/>
  <p:tag name="KSO_WM_SLIDE_ITEM_CNT" val="0"/>
  <p:tag name="KSO_WM_SLIDE_LAYOUT" val="a_f"/>
  <p:tag name="KSO_WM_SLIDE_LAYOUT_CNT" val="1_1"/>
  <p:tag name="KSO_WM_SLIDE_POSITION" val="0*0"/>
  <p:tag name="KSO_WM_SLIDE_SIZE" val="960*540"/>
  <p:tag name="KSO_WM_SLIDE_SUBTYPE" val="pureTxt"/>
  <p:tag name="KSO_WM_SLIDE_TYPE" val="text"/>
  <p:tag name="KSO_WM_TAG_VERSION" val="1.0"/>
  <p:tag name="KSO_WM_TEMPLATE_CATEGORY" val="diagram"/>
  <p:tag name="KSO_WM_TEMPLATE_COLOR_TYPE" val="1"/>
  <p:tag name="KSO_WM_TEMPLATE_INDEX" val="20194761"/>
  <p:tag name="KSO_WM_TEMPLATE_MASTER_TYPE" val="0"/>
  <p:tag name="KSO_WM_TEMPLATE_SUBCATEGORY" val="0"/>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12.xml><?xml version="1.0" encoding="utf-8"?>
<p:tagLst xmlns:p="http://schemas.openxmlformats.org/presentationml/2006/main">
  <p:tag name="KSO_WM_BEAUTIFY_FLAG" val="#wm#"/>
  <p:tag name="KSO_WM_TAG_VERSION" val="1.0"/>
  <p:tag name="KSO_WM_TEMPLATE_CATEGORY" val="diagram"/>
  <p:tag name="KSO_WM_TEMPLATE_INDEX" val="20204023"/>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4023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313.xml><?xml version="1.0" encoding="utf-8"?>
<p:tagLst xmlns:p="http://schemas.openxmlformats.org/presentationml/2006/main">
  <p:tag name="KSO_WM_BEAUTIFY_FLAG" val="#wm#"/>
  <p:tag name="KSO_WM_TAG_VERSION" val="1.0"/>
  <p:tag name="KSO_WM_TEMPLATE_CATEGORY" val="diagram"/>
  <p:tag name="KSO_WM_TEMPLATE_INDEX" val="2020402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4023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314.xml><?xml version="1.0" encoding="utf-8"?>
<p:tagLst xmlns:p="http://schemas.openxmlformats.org/presentationml/2006/main">
  <p:tag name="KSO_WM_BEAUTIFY_FLAG" val="#wm#"/>
  <p:tag name="KSO_WM_TAG_VERSION" val="1.0"/>
  <p:tag name="KSO_WM_TEMPLATE_CATEGORY" val="diagram"/>
  <p:tag name="KSO_WM_TEMPLATE_INDEX" val="20204023"/>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4023_1*i*3"/>
  <p:tag name="KSO_WM_UNIT_INDEX" val="3"/>
  <p:tag name="KSO_WM_UNIT_LAYERLEVEL" val="1"/>
  <p:tag name="KSO_WM_UNIT_SHADOW_SCHEMECOLOR_INDEX" val="13"/>
  <p:tag name="KSO_WM_UNIT_SHADOW_SCHEMECOLOR_INDEX_BRIGHTNESS" val="0.05"/>
  <p:tag name="KSO_WM_UNIT_TEXT_FILL_FORE_SCHEMECOLOR_INDEX" val="14"/>
  <p:tag name="KSO_WM_UNIT_TEXT_FILL_FORE_SCHEMECOLOR_INDEX_BRIGHTNESS" val="0"/>
  <p:tag name="KSO_WM_UNIT_TEXT_FILL_TYPE" val="1"/>
  <p:tag name="KSO_WM_UNIT_TYPE" val="i"/>
</p:tagLst>
</file>

<file path=ppt/tags/tag315.xml><?xml version="1.0" encoding="utf-8"?>
<p:tagLst xmlns:p="http://schemas.openxmlformats.org/presentationml/2006/main">
  <p:tag name="KSO_WM_BEAUTIFY_FLAG" val="#wm#"/>
  <p:tag name="KSO_WM_TAG_VERSION" val="1.0"/>
  <p:tag name="KSO_WM_TEMPLATE_CATEGORY" val="diagram"/>
  <p:tag name="KSO_WM_TEMPLATE_INDEX" val="20204023"/>
  <p:tag name="KSO_WM_UNIT_COMPATIBLE" val="0"/>
  <p:tag name="KSO_WM_UNIT_DIAGRAM_ISNUMVISUAL" val="0"/>
  <p:tag name="KSO_WM_UNIT_DIAGRAM_ISREFERUNIT" val="0"/>
  <p:tag name="KSO_WM_UNIT_HIGHLIGHT" val="0"/>
  <p:tag name="KSO_WM_UNIT_ID" val="diagram20204023_1*f*1"/>
  <p:tag name="KSO_WM_UNIT_INDEX" val="1"/>
  <p:tag name="KSO_WM_UNIT_LAYERLEVEL" val="1"/>
  <p:tag name="KSO_WM_UNIT_NOCLEAR" val="0"/>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恰如其分的表达观点，往往事半功倍。"/>
  <p:tag name="KSO_WM_UNIT_SUBTYPE" val="a"/>
  <p:tag name="KSO_WM_UNIT_TEXT_FILL_FORE_SCHEMECOLOR_INDEX" val="13"/>
  <p:tag name="KSO_WM_UNIT_TEXT_FILL_FORE_SCHEMECOLOR_INDEX_BRIGHTNESS" val="0.25"/>
  <p:tag name="KSO_WM_UNIT_TEXT_FILL_TYPE" val="1"/>
  <p:tag name="KSO_WM_UNIT_TYPE" val="f"/>
  <p:tag name="KSO_WM_UNIT_VALUE" val="312"/>
</p:tagLst>
</file>

<file path=ppt/tags/tag316.xml><?xml version="1.0" encoding="utf-8"?>
<p:tagLst xmlns:p="http://schemas.openxmlformats.org/presentationml/2006/main">
  <p:tag name="KSO_WM_BEAUTIFY_FLAG" val="#wm#"/>
  <p:tag name="KSO_WM_SLIDE_BACKGROUND_TYPE" val="general"/>
  <p:tag name="KSO_WM_SLIDE_BK_DARK_LIGHT" val="2"/>
  <p:tag name="KSO_WM_SLIDE_ID" val="diagram20204023_1"/>
  <p:tag name="KSO_WM_SLIDE_INDEX" val="1"/>
  <p:tag name="KSO_WM_SLIDE_ITEM_CNT" val="0"/>
  <p:tag name="KSO_WM_SLIDE_LAYOUT" val="a_f"/>
  <p:tag name="KSO_WM_SLIDE_LAYOUT_CNT" val="1_1"/>
  <p:tag name="KSO_WM_SLIDE_POSITION" val="0*0"/>
  <p:tag name="KSO_WM_SLIDE_SIZE" val="960*540"/>
  <p:tag name="KSO_WM_SLIDE_SUBTYPE" val="pureTxt"/>
  <p:tag name="KSO_WM_SLIDE_TYPE" val="text"/>
  <p:tag name="KSO_WM_TAG_VERSION" val="1.0"/>
  <p:tag name="KSO_WM_TEMPLATE_CATEGORY" val="diagram"/>
  <p:tag name="KSO_WM_TEMPLATE_COLOR_TYPE" val="1"/>
  <p:tag name="KSO_WM_TEMPLATE_INDEX" val="20204023"/>
  <p:tag name="KSO_WM_TEMPLATE_MASTER_TYPE" val="0"/>
  <p:tag name="KSO_WM_TEMPLATE_SUBCATEGORY" val="0"/>
</p:tagLst>
</file>

<file path=ppt/tags/tag3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0"/>
  <p:tag name="KSO_WM_UNIT_INDEX" val="0"/>
  <p:tag name="KSO_WM_UNIT_LAYERLEVEL" val="1"/>
  <p:tag name="KSO_WM_UNIT_LINE_FILL_TYPE" val="2"/>
  <p:tag name="KSO_WM_UNIT_LINE_FORE_SCHEMECOLOR_INDEX" val="5"/>
  <p:tag name="KSO_WM_UNIT_LINE_FORE_SCHEMECOLOR_INDEX_BRIGHTNESS" val="0"/>
  <p:tag name="KSO_WM_UNIT_SUBTYPE" val="h"/>
  <p:tag name="KSO_WM_UNIT_TEXT_FILL_FORE_SCHEMECOLOR_INDEX" val="2"/>
  <p:tag name="KSO_WM_UNIT_TEXT_FILL_FORE_SCHEMECOLOR_INDEX_BRIGHTNESS" val="0"/>
  <p:tag name="KSO_WM_UNIT_TEXT_FILL_TYPE" val="1"/>
  <p:tag name="KSO_WM_UNIT_TYPE" val="i"/>
</p:tagLst>
</file>

<file path=ppt/tags/tag3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Lst>
</file>

<file path=ppt/tags/tag3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KSO_WM_BEAUTIFY_FLAG" val="#wm#"/>
  <p:tag name="KSO_WM_TAG_VERSION" val="1.0"/>
  <p:tag name="KSO_WM_TEMPLATE_CATEGORY" val="diagram"/>
  <p:tag name="KSO_WM_TEMPLATE_INDEX" val="20203895"/>
  <p:tag name="KSO_WM_UNIT_BLOCK" val="0"/>
  <p:tag name="KSO_WM_UNIT_COMPATIBLE" val="0"/>
  <p:tag name="KSO_WM_UNIT_DEFAULT_FONT" val="28;32;4"/>
  <p:tag name="KSO_WM_UNIT_DIAGRAM_ISNUMVISUAL" val="0"/>
  <p:tag name="KSO_WM_UNIT_DIAGRAM_ISREFERUNIT" val="0"/>
  <p:tag name="KSO_WM_UNIT_HIGHLIGHT" val="0"/>
  <p:tag name="KSO_WM_UNIT_ID" val="diagram20203895_1*a*1"/>
  <p:tag name="KSO_WM_UNIT_INDEX" val="1"/>
  <p:tag name="KSO_WM_UNIT_ISCONTENTSTITLE" val="0"/>
  <p:tag name="KSO_WM_UNIT_ISNUMDGMTITLE" val="0"/>
  <p:tag name="KSO_WM_UNIT_LAYERLEVEL" val="1"/>
  <p:tag name="KSO_WM_UNIT_NOCLEAR" val="0"/>
  <p:tag name="KSO_WM_UNIT_PLACING_PICTURE_MD4" val="0"/>
  <p:tag name="KSO_WM_UNIT_PRESET_TEXT" val="单击输入大标题"/>
  <p:tag name="KSO_WM_UNIT_SM_LIMIT_TYPE" val="1"/>
  <p:tag name="KSO_WM_UNIT_TYPE" val="a"/>
  <p:tag name="KSO_WM_UNIT_VALUE" val="26"/>
</p:tagLst>
</file>

<file path=ppt/tags/tag321.xml><?xml version="1.0" encoding="utf-8"?>
<p:tagLst xmlns:p="http://schemas.openxmlformats.org/presentationml/2006/main">
  <p:tag name="KSO_WM_BEAUTIFY_FLAG" val="#wm#"/>
  <p:tag name="KSO_WM_TAG_VERSION" val="1.0"/>
  <p:tag name="KSO_WM_TEMPLATE_CATEGORY" val="diagram"/>
  <p:tag name="KSO_WM_TEMPLATE_INDEX" val="20203895"/>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3895_1*i*1"/>
  <p:tag name="KSO_WM_UNIT_INDEX" val="1"/>
  <p:tag name="KSO_WM_UNIT_LAYERLEVEL" val="1"/>
  <p:tag name="KSO_WM_UNIT_PLACING_PICTURE_MD4" val="0"/>
  <p:tag name="KSO_WM_UNIT_SHADOW_SCHEMECOLOR_INDEX" val="13"/>
  <p:tag name="KSO_WM_UNIT_SHADOW_SCHEMECOLOR_INDEX_BRIGHTNESS" val="0"/>
  <p:tag name="KSO_WM_UNIT_SM_LIMIT_TYPE" val="2"/>
  <p:tag name="KSO_WM_UNIT_TYPE" val="i"/>
</p:tagLst>
</file>

<file path=ppt/tags/tag322.xml><?xml version="1.0" encoding="utf-8"?>
<p:tagLst xmlns:p="http://schemas.openxmlformats.org/presentationml/2006/main">
  <p:tag name="KSO_WM_BEAUTIFY_FLAG" val="#wm#"/>
  <p:tag name="KSO_WM_TAG_VERSION" val="1.0"/>
  <p:tag name="KSO_WM_TEMPLATE_CATEGORY" val="diagram"/>
  <p:tag name="KSO_WM_TEMPLATE_INDEX" val="20203895"/>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3895_1*i*6"/>
  <p:tag name="KSO_WM_UNIT_INDEX" val="6"/>
  <p:tag name="KSO_WM_UNIT_LAYERLEVEL" val="1"/>
  <p:tag name="KSO_WM_UNIT_PLACING_PICTURE_MD4" val="0"/>
  <p:tag name="KSO_WM_UNIT_SM_LIMIT_TYPE" val="1"/>
  <p:tag name="KSO_WM_UNIT_TYPE" val="i"/>
</p:tagLst>
</file>

<file path=ppt/tags/tag323.xml><?xml version="1.0" encoding="utf-8"?>
<p:tagLst xmlns:p="http://schemas.openxmlformats.org/presentationml/2006/main">
  <p:tag name="KSO_WM_BEAUTIFY_FLAG" val="#wm#"/>
  <p:tag name="KSO_WM_TAG_VERSION" val="1.0"/>
  <p:tag name="KSO_WM_TEMPLATE_CATEGORY" val="diagram"/>
  <p:tag name="KSO_WM_TEMPLATE_INDEX" val="20203895"/>
  <p:tag name="KSO_WM_UNIT_BLOCK" val="0"/>
  <p:tag name="KSO_WM_UNIT_COMPATIBLE" val="0"/>
  <p:tag name="KSO_WM_UNIT_DIAGRAM_ISNUMVISUAL" val="0"/>
  <p:tag name="KSO_WM_UNIT_DIAGRAM_ISREFERUNIT" val="0"/>
  <p:tag name="KSO_WM_UNIT_HIGHLIGHT" val="0"/>
  <p:tag name="KSO_WM_UNIT_ID" val="diagram20203895_1*i*2"/>
  <p:tag name="KSO_WM_UNIT_INDEX" val="2"/>
  <p:tag name="KSO_WM_UNIT_LAYERLEVEL" val="1"/>
  <p:tag name="KSO_WM_UNIT_PLACING_PICTURE_MD4" val="0"/>
  <p:tag name="KSO_WM_UNIT_SM_LIMIT_TYPE" val="1"/>
  <p:tag name="KSO_WM_UNIT_TYPE" val="i"/>
</p:tagLst>
</file>

<file path=ppt/tags/tag324.xml><?xml version="1.0" encoding="utf-8"?>
<p:tagLst xmlns:p="http://schemas.openxmlformats.org/presentationml/2006/main">
  <p:tag name="KSO_WM_BEAUTIFY_FLAG" val="#wm#"/>
  <p:tag name="KSO_WM_TAG_VERSION" val="1.0"/>
  <p:tag name="KSO_WM_TEMPLATE_CATEGORY" val="diagram"/>
  <p:tag name="KSO_WM_TEMPLATE_INDEX" val="20203895"/>
  <p:tag name="KSO_WM_UNIT_COMPATIBLE" val="0"/>
  <p:tag name="KSO_WM_UNIT_DIAGRAM_ISNUMVISUAL" val="0"/>
  <p:tag name="KSO_WM_UNIT_DIAGRAM_ISREFERUNIT" val="0"/>
  <p:tag name="KSO_WM_UNIT_FILL_FORE_SCHEMECOLOR_INDEX" val="8"/>
  <p:tag name="KSO_WM_UNIT_FILL_FORE_SCHEMECOLOR_INDEX_BRIGHTNESS" val="-0.25"/>
  <p:tag name="KSO_WM_UNIT_FILL_TYPE" val="1"/>
  <p:tag name="KSO_WM_UNIT_HIGHLIGHT" val="0"/>
  <p:tag name="KSO_WM_UNIT_ID" val="diagram20203895_1*i*3"/>
  <p:tag name="KSO_WM_UNIT_INDEX" val="3"/>
  <p:tag name="KSO_WM_UNIT_LAYERLEVEL" val="1"/>
  <p:tag name="KSO_WM_UNIT_PLACING_PICTURE_MD4" val="0"/>
  <p:tag name="KSO_WM_UNIT_SM_LIMIT_TYPE" val="1"/>
  <p:tag name="KSO_WM_UNIT_TYPE" val="i"/>
</p:tagLst>
</file>

<file path=ppt/tags/tag325.xml><?xml version="1.0" encoding="utf-8"?>
<p:tagLst xmlns:p="http://schemas.openxmlformats.org/presentationml/2006/main">
  <p:tag name="KSO_WM_BEAUTIFY_FLAG" val="#wm#"/>
  <p:tag name="KSO_WM_TAG_VERSION" val="1.0"/>
  <p:tag name="KSO_WM_TEMPLATE_CATEGORY" val="diagram"/>
  <p:tag name="KSO_WM_TEMPLATE_INDEX" val="20203895"/>
  <p:tag name="KSO_WM_UNIT_COMPATIBLE" val="0"/>
  <p:tag name="KSO_WM_UNIT_DIAGRAM_ISNUMVISUAL" val="0"/>
  <p:tag name="KSO_WM_UNIT_DIAGRAM_ISREFERUNIT" val="0"/>
  <p:tag name="KSO_WM_UNIT_FILL_FORE_SCHEMECOLOR_INDEX" val="8"/>
  <p:tag name="KSO_WM_UNIT_FILL_FORE_SCHEMECOLOR_INDEX_BRIGHTNESS" val="-0.25"/>
  <p:tag name="KSO_WM_UNIT_FILL_TYPE" val="1"/>
  <p:tag name="KSO_WM_UNIT_HIGHLIGHT" val="0"/>
  <p:tag name="KSO_WM_UNIT_ID" val="diagram20203895_1*i*4"/>
  <p:tag name="KSO_WM_UNIT_INDEX" val="4"/>
  <p:tag name="KSO_WM_UNIT_LAYERLEVEL" val="1"/>
  <p:tag name="KSO_WM_UNIT_PLACING_PICTURE_MD4" val="0"/>
  <p:tag name="KSO_WM_UNIT_SM_LIMIT_TYPE" val="1"/>
  <p:tag name="KSO_WM_UNIT_TYPE" val="i"/>
</p:tagLst>
</file>

<file path=ppt/tags/tag326.xml><?xml version="1.0" encoding="utf-8"?>
<p:tagLst xmlns:p="http://schemas.openxmlformats.org/presentationml/2006/main">
  <p:tag name="KSO_WM_BEAUTIFY_FLAG" val="#wm#"/>
  <p:tag name="KSO_WM_TAG_VERSION" val="1.0"/>
  <p:tag name="KSO_WM_TEMPLATE_CATEGORY" val="diagram"/>
  <p:tag name="KSO_WM_TEMPLATE_INDEX" val="20203895"/>
  <p:tag name="KSO_WM_UNIT_COMPATIBLE" val="0"/>
  <p:tag name="KSO_WM_UNIT_DIAGRAM_ISNUMVISUAL" val="0"/>
  <p:tag name="KSO_WM_UNIT_DIAGRAM_ISREFERUNIT" val="0"/>
  <p:tag name="KSO_WM_UNIT_FILL_FORE_SCHEMECOLOR_INDEX" val="8"/>
  <p:tag name="KSO_WM_UNIT_FILL_FORE_SCHEMECOLOR_INDEX_BRIGHTNESS" val="-0.25"/>
  <p:tag name="KSO_WM_UNIT_FILL_TYPE" val="1"/>
  <p:tag name="KSO_WM_UNIT_HIGHLIGHT" val="0"/>
  <p:tag name="KSO_WM_UNIT_ID" val="diagram20203895_1*i*5"/>
  <p:tag name="KSO_WM_UNIT_INDEX" val="5"/>
  <p:tag name="KSO_WM_UNIT_LAYERLEVEL" val="1"/>
  <p:tag name="KSO_WM_UNIT_PLACING_PICTURE_MD4" val="0"/>
  <p:tag name="KSO_WM_UNIT_SM_LIMIT_TYPE" val="1"/>
  <p:tag name="KSO_WM_UNIT_TYPE" val="i"/>
</p:tagLst>
</file>

<file path=ppt/tags/tag327.xml><?xml version="1.0" encoding="utf-8"?>
<p:tagLst xmlns:p="http://schemas.openxmlformats.org/presentationml/2006/main">
  <p:tag name="KSO_WM_BEAUTIFY_FLAG" val="#wm#"/>
  <p:tag name="KSO_WM_TAG_VERSION" val="1.0"/>
  <p:tag name="KSO_WM_TEMPLATE_CATEGORY" val="diagram"/>
  <p:tag name="KSO_WM_TEMPLATE_INDEX" val="20203895"/>
  <p:tag name="KSO_WM_UNIT_BLOCK" val="0"/>
  <p:tag name="KSO_WM_UNIT_COMPATIBLE" val="0"/>
  <p:tag name="KSO_WM_UNIT_DEFAULT_FONT" val="16;24;2"/>
  <p:tag name="KSO_WM_UNIT_DIAGRAM_ISNUMVISUAL" val="0"/>
  <p:tag name="KSO_WM_UNIT_DIAGRAM_ISREFERUNIT" val="0"/>
  <p:tag name="KSO_WM_UNIT_HIGHLIGHT" val="0"/>
  <p:tag name="KSO_WM_UNIT_ID" val="diagram20203895_1*f*1"/>
  <p:tag name="KSO_WM_UNIT_INDEX" val="1"/>
  <p:tag name="KSO_WM_UNIT_ISCONTENTSTITLE" val="0"/>
  <p:tag name="KSO_WM_UNIT_LAYERLEVEL" val="1"/>
  <p:tag name="KSO_WM_UNIT_NOCLEAR" val="0"/>
  <p:tag name="KSO_WM_UNIT_PLACING_PICTURE_MD4" val="0"/>
  <p:tag name="KSO_WM_UNIT_PRESET_TEXT" val="我们是致力于研究AI智能创作PPT的一个团队;&#13;我们潜心钻研幻灯片的演示规律与创作思路，希望通过人工智能解放用户双手，不仅高效，且精准。"/>
  <p:tag name="KSO_WM_UNIT_TEXT_FILL_FORE_SCHEMECOLOR_INDEX" val="13"/>
  <p:tag name="KSO_WM_UNIT_TEXT_FILL_FORE_SCHEMECOLOR_INDEX_BRIGHTNESS" val="0.25"/>
  <p:tag name="KSO_WM_UNIT_TEXT_FILL_TYPE" val="1"/>
  <p:tag name="KSO_WM_UNIT_TYPE" val="f"/>
  <p:tag name="KSO_WM_UNIT_VALUE" val="96"/>
</p:tagLst>
</file>

<file path=ppt/tags/tag328.xml><?xml version="1.0" encoding="utf-8"?>
<p:tagLst xmlns:p="http://schemas.openxmlformats.org/presentationml/2006/main">
  <p:tag name="KSO_WM_BEAUTIFY_FLAG" val="#wm#"/>
  <p:tag name="KSO_WM_SLIDE_BACKGROUND" val="[&quot;general&quot;,&quot;navigation&quot;]"/>
  <p:tag name="KSO_WM_SLIDE_BACKGROUND_TYPE" val="navigation"/>
  <p:tag name="KSO_WM_SLIDE_BK_DARK_LIGHT" val="2"/>
  <p:tag name="KSO_WM_SLIDE_CAN_ADD_NAVIGATION" val="1"/>
  <p:tag name="KSO_WM_SLIDE_COLORSCHEME_VERSION" val="3.2"/>
  <p:tag name="KSO_WM_SLIDE_ID" val="diagram20203895_1"/>
  <p:tag name="KSO_WM_SLIDE_INDEX" val="1"/>
  <p:tag name="KSO_WM_SLIDE_ITEM_CNT" val="0"/>
  <p:tag name="KSO_WM_SLIDE_LAYOUT" val="a_f_i"/>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8-14T20:02:08&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14T20:02:08&quot;,&quot;margin&quot;:{&quot;bottom&quot;:0.42500001192092896,&quot;left&quot;:1.690000057220459,&quot;right&quot;:1.6920000314712524,&quot;top&quot;:0.42500001192092896},&quot;type&quot;:0},{&quot;id&quot;:&quot;2020-08-14T20:02:08&quot;,&quot;margin&quot;:{&quot;bottom&quot;:2.9600000381469727,&quot;left&quot;:2.119999885559082,&quot;right&quot;:2.119999885559082,&quot;top&quot;:1.690000057220459},&quot;type&quot;:0}],&quot;type&quot;:0}"/>
  <p:tag name="KSO_WM_SLIDE_POSITION" val="0*0"/>
  <p:tag name="KSO_WM_SLIDE_RATIO" val="1.777778"/>
  <p:tag name="KSO_WM_SLIDE_SIZE" val="960*508"/>
  <p:tag name="KSO_WM_SLIDE_SUBTYPE" val="pureTxt"/>
  <p:tag name="KSO_WM_SLIDE_TYPE" val="text"/>
  <p:tag name="KSO_WM_TAG_VERSION" val="1.0"/>
  <p:tag name="KSO_WM_TEMPLATE_CATEGORY" val="diagram"/>
  <p:tag name="KSO_WM_TEMPLATE_COLOR_TYPE" val="1"/>
  <p:tag name="KSO_WM_TEMPLATE_INDEX" val="20203895"/>
  <p:tag name="KSO_WM_TEMPLATE_MASTER_TYPE" val="0"/>
  <p:tag name="KSO_WM_TEMPLATE_SUBCATEGORY" val="11"/>
</p:tagLst>
</file>

<file path=ppt/tags/tag3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31.xml><?xml version="1.0" encoding="utf-8"?>
<p:tagLst xmlns:p="http://schemas.openxmlformats.org/presentationml/2006/main">
  <p:tag name="KSO_WM_BEAUTIFY_FLAG" val="#wm#"/>
  <p:tag name="KSO_WM_TAG_VERSION" val="1.0"/>
  <p:tag name="KSO_WM_TEMPLATE_CATEGORY" val="diagram"/>
  <p:tag name="KSO_WM_TEMPLATE_INDEX" val="2020292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2925_1*i*2"/>
  <p:tag name="KSO_WM_UNIT_INDEX" val="2"/>
  <p:tag name="KSO_WM_UNIT_LAYERLEVEL" val="1"/>
  <p:tag name="KSO_WM_UNIT_TEXT_FILL_FORE_SCHEMECOLOR_INDEX" val="13"/>
  <p:tag name="KSO_WM_UNIT_TEXT_FILL_FORE_SCHEMECOLOR_INDEX_BRIGHTNESS" val="0"/>
  <p:tag name="KSO_WM_UNIT_TEXT_FILL_TYPE" val="1"/>
  <p:tag name="KSO_WM_UNIT_TYPE" val="i"/>
</p:tagLst>
</file>

<file path=ppt/tags/tag332.xml><?xml version="1.0" encoding="utf-8"?>
<p:tagLst xmlns:p="http://schemas.openxmlformats.org/presentationml/2006/main">
  <p:tag name="KSO_WM_BEAUTIFY_FLAG" val="#wm#"/>
  <p:tag name="KSO_WM_TAG_VERSION" val="1.0"/>
  <p:tag name="KSO_WM_TEMPLATE_CATEGORY" val="diagram"/>
  <p:tag name="KSO_WM_TEMPLATE_INDEX" val="2020292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2925_1*i*4"/>
  <p:tag name="KSO_WM_UNIT_INDEX" val="4"/>
  <p:tag name="KSO_WM_UNIT_LAYERLEVEL" val="1"/>
  <p:tag name="KSO_WM_UNIT_TEXT_FILL_FORE_SCHEMECOLOR_INDEX" val="13"/>
  <p:tag name="KSO_WM_UNIT_TEXT_FILL_FORE_SCHEMECOLOR_INDEX_BRIGHTNESS" val="0"/>
  <p:tag name="KSO_WM_UNIT_TEXT_FILL_TYPE" val="1"/>
  <p:tag name="KSO_WM_UNIT_TYPE" val="i"/>
</p:tagLst>
</file>

<file path=ppt/tags/tag333.xml><?xml version="1.0" encoding="utf-8"?>
<p:tagLst xmlns:p="http://schemas.openxmlformats.org/presentationml/2006/main">
  <p:tag name="KSO_WM_BEAUTIFY_FLAG" val="#wm#"/>
  <p:tag name="KSO_WM_TAG_VERSION" val="1.0"/>
  <p:tag name="KSO_WM_TEMPLATE_CATEGORY" val="diagram"/>
  <p:tag name="KSO_WM_TEMPLATE_INDEX" val="20202925"/>
  <p:tag name="KSO_WM_UNIT_COMPATIBLE" val="0"/>
  <p:tag name="KSO_WM_UNIT_DIAGRAM_ISNUMVISUAL" val="0"/>
  <p:tag name="KSO_WM_UNIT_DIAGRAM_ISREFERUNIT" val="0"/>
  <p:tag name="KSO_WM_UNIT_HIGHLIGHT" val="0"/>
  <p:tag name="KSO_WM_UNIT_ID" val="diagram20202925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5"/>
  <p:tag name="KSO_WM_UNIT_TEXT_FILL_TYPE" val="1"/>
  <p:tag name="KSO_WM_UNIT_TYPE" val="f"/>
  <p:tag name="KSO_WM_UNIT_VALUE" val="135"/>
</p:tagLst>
</file>

<file path=ppt/tags/tag334.xml><?xml version="1.0" encoding="utf-8"?>
<p:tagLst xmlns:p="http://schemas.openxmlformats.org/presentationml/2006/main">
  <p:tag name="KSO_WM_BEAUTIFY_FLAG" val="#wm#"/>
  <p:tag name="KSO_WM_TAG_VERSION" val="1.0"/>
  <p:tag name="KSO_WM_TEMPLATE_CATEGORY" val="diagram"/>
  <p:tag name="KSO_WM_TEMPLATE_INDEX" val="20202925"/>
  <p:tag name="KSO_WM_UNIT_COMPATIBLE" val="0"/>
  <p:tag name="KSO_WM_UNIT_DIAGRAM_ISNUMVISUAL" val="0"/>
  <p:tag name="KSO_WM_UNIT_DIAGRAM_ISREFERUNIT" val="0"/>
  <p:tag name="KSO_WM_UNIT_HIGHLIGHT" val="0"/>
  <p:tag name="KSO_WM_UNIT_ID" val="diagram20202925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5"/>
  <p:tag name="KSO_WM_UNIT_TEXT_FILL_TYPE" val="1"/>
  <p:tag name="KSO_WM_UNIT_TYPE" val="f"/>
  <p:tag name="KSO_WM_UNIT_VALUE" val="135"/>
</p:tagLst>
</file>

<file path=ppt/tags/tag335.xml><?xml version="1.0" encoding="utf-8"?>
<p:tagLst xmlns:p="http://schemas.openxmlformats.org/presentationml/2006/main">
  <p:tag name="KSO_WM_BEAUTIFY_FLAG" val="#wm#"/>
  <p:tag name="KSO_WM_TAG_VERSION" val="1.0"/>
  <p:tag name="KSO_WM_TEMPLATE_CATEGORY" val="diagram"/>
  <p:tag name="KSO_WM_TEMPLATE_INDEX" val="20202925"/>
  <p:tag name="KSO_WM_UNIT_COMPATIBLE" val="0"/>
  <p:tag name="KSO_WM_UNIT_DIAGRAM_ISNUMVISUAL" val="0"/>
  <p:tag name="KSO_WM_UNIT_DIAGRAM_ISREFERUNIT" val="0"/>
  <p:tag name="KSO_WM_UNIT_HIGHLIGHT" val="0"/>
  <p:tag name="KSO_WM_UNIT_ID" val="diagram20202925_1*i*1"/>
  <p:tag name="KSO_WM_UNIT_INDEX" val="1"/>
  <p:tag name="KSO_WM_UNIT_LAYERLEVEL" val="1"/>
  <p:tag name="KSO_WM_UNIT_LINE_FILL_TYPE" val="2"/>
  <p:tag name="KSO_WM_UNIT_LINE_FORE_SCHEMECOLOR_INDEX" val="14"/>
  <p:tag name="KSO_WM_UNIT_LINE_FORE_SCHEMECOLOR_INDEX_BRIGHTNESS" val="-0.05"/>
  <p:tag name="KSO_WM_UNIT_TYPE" val="i"/>
</p:tagLst>
</file>

<file path=ppt/tags/tag336.xml><?xml version="1.0" encoding="utf-8"?>
<p:tagLst xmlns:p="http://schemas.openxmlformats.org/presentationml/2006/main">
  <p:tag name="KSO_WM_BEAUTIFY_FLAG" val="#wm#"/>
  <p:tag name="KSO_WM_TAG_VERSION" val="1.0"/>
  <p:tag name="KSO_WM_TEMPLATE_CATEGORY" val="diagram"/>
  <p:tag name="KSO_WM_TEMPLATE_INDEX" val="2020292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2925_1*i*3"/>
  <p:tag name="KSO_WM_UNIT_INDEX" val="3"/>
  <p:tag name="KSO_WM_UNIT_LAYERLEVEL" val="1"/>
  <p:tag name="KSO_WM_UNIT_TEXT_FILL_FORE_SCHEMECOLOR_INDEX" val="13"/>
  <p:tag name="KSO_WM_UNIT_TEXT_FILL_FORE_SCHEMECOLOR_INDEX_BRIGHTNESS" val="0.25"/>
  <p:tag name="KSO_WM_UNIT_TEXT_FILL_TYPE" val="1"/>
  <p:tag name="KSO_WM_UNIT_TYPE" val="i"/>
</p:tagLst>
</file>

<file path=ppt/tags/tag337.xml><?xml version="1.0" encoding="utf-8"?>
<p:tagLst xmlns:p="http://schemas.openxmlformats.org/presentationml/2006/main">
  <p:tag name="KSO_WM_BEAUTIFY_FLAG" val="#wm#"/>
  <p:tag name="KSO_WM_TAG_VERSION" val="1.0"/>
  <p:tag name="KSO_WM_TEMPLATE_CATEGORY" val="diagram"/>
  <p:tag name="KSO_WM_TEMPLATE_INDEX" val="2020292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2925_1*i*5"/>
  <p:tag name="KSO_WM_UNIT_INDEX" val="5"/>
  <p:tag name="KSO_WM_UNIT_LAYERLEVEL" val="1"/>
  <p:tag name="KSO_WM_UNIT_TEXT_FILL_FORE_SCHEMECOLOR_INDEX" val="13"/>
  <p:tag name="KSO_WM_UNIT_TEXT_FILL_FORE_SCHEMECOLOR_INDEX_BRIGHTNESS" val="0.25"/>
  <p:tag name="KSO_WM_UNIT_TEXT_FILL_TYPE" val="1"/>
  <p:tag name="KSO_WM_UNIT_TYPE" val="i"/>
</p:tagLst>
</file>

<file path=ppt/tags/tag338.xml><?xml version="1.0" encoding="utf-8"?>
<p:tagLst xmlns:p="http://schemas.openxmlformats.org/presentationml/2006/main">
  <p:tag name="KSO_WM_BEAUTIFY_FLAG" val="#wm#"/>
  <p:tag name="KSO_WM_TAG_VERSION" val="1.0"/>
  <p:tag name="KSO_WM_TEMPLATE_CATEGORY" val="diagram"/>
  <p:tag name="KSO_WM_TEMPLATE_INDEX" val="2020292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2925_1*i*6"/>
  <p:tag name="KSO_WM_UNIT_INDEX" val="6"/>
  <p:tag name="KSO_WM_UNIT_LAYERLEVEL" val="1"/>
  <p:tag name="KSO_WM_UNIT_TEXT_FILL_FORE_SCHEMECOLOR_INDEX" val="13"/>
  <p:tag name="KSO_WM_UNIT_TEXT_FILL_FORE_SCHEMECOLOR_INDEX_BRIGHTNESS" val="0"/>
  <p:tag name="KSO_WM_UNIT_TEXT_FILL_TYPE" val="1"/>
  <p:tag name="KSO_WM_UNIT_TYPE" val="i"/>
</p:tagLst>
</file>

<file path=ppt/tags/tag339.xml><?xml version="1.0" encoding="utf-8"?>
<p:tagLst xmlns:p="http://schemas.openxmlformats.org/presentationml/2006/main">
  <p:tag name="KSO_WM_BEAUTIFY_FLAG" val="#wm#"/>
  <p:tag name="KSO_WM_SLIDE_BACKGROUND_TYPE" val="general"/>
  <p:tag name="KSO_WM_SLIDE_BK_DARK_LIGHT" val="2"/>
  <p:tag name="KSO_WM_SLIDE_ID" val="diagram20202925_1"/>
  <p:tag name="KSO_WM_SLIDE_INDEX" val="1"/>
  <p:tag name="KSO_WM_SLIDE_ITEM_CNT" val="0"/>
  <p:tag name="KSO_WM_SLIDE_LAYOUT" val="a_b_f"/>
  <p:tag name="KSO_WM_SLIDE_LAYOUT_CNT" val="1_1_2"/>
  <p:tag name="KSO_WM_SLIDE_POSITION" val="0*-57"/>
  <p:tag name="KSO_WM_SLIDE_SIZE" val="959*596"/>
  <p:tag name="KSO_WM_SLIDE_SUBTYPE" val="pureTxt"/>
  <p:tag name="KSO_WM_SLIDE_TYPE" val="text"/>
  <p:tag name="KSO_WM_TAG_VERSION" val="1.0"/>
  <p:tag name="KSO_WM_TEMPLATE_CATEGORY" val="diagram"/>
  <p:tag name="KSO_WM_TEMPLATE_COLOR_TYPE" val="1"/>
  <p:tag name="KSO_WM_TEMPLATE_INDEX" val="20202925"/>
  <p:tag name="KSO_WM_TEMPLATE_MASTER_TYPE" val="0"/>
  <p:tag name="KSO_WM_TEMPLATE_SUBCATEGORY" val="0"/>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42.xml><?xml version="1.0" encoding="utf-8"?>
<p:tagLst xmlns:p="http://schemas.openxmlformats.org/presentationml/2006/main">
  <p:tag name="KSO_WM_BEAUTIFY_FLAG" val="#wm#"/>
  <p:tag name="KSO_WM_TAG_VERSION" val="1.0"/>
  <p:tag name="KSO_WM_TEMPLATE_CATEGORY" val="diagram"/>
  <p:tag name="KSO_WM_TEMPLATE_INDEX" val="20205192"/>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2_1*i*1"/>
  <p:tag name="KSO_WM_UNIT_INDEX" val="1"/>
  <p:tag name="KSO_WM_UNIT_LAYERLEVEL" val="1"/>
  <p:tag name="KSO_WM_UNIT_TEXT_FILL_FORE_SCHEMECOLOR_INDEX" val="13"/>
  <p:tag name="KSO_WM_UNIT_TEXT_FILL_FORE_SCHEMECOLOR_INDEX_BRIGHTNESS" val="0"/>
  <p:tag name="KSO_WM_UNIT_TEXT_FILL_TYPE" val="1"/>
  <p:tag name="KSO_WM_UNIT_TYPE" val="i"/>
</p:tagLst>
</file>

<file path=ppt/tags/tag343.xml><?xml version="1.0" encoding="utf-8"?>
<p:tagLst xmlns:p="http://schemas.openxmlformats.org/presentationml/2006/main">
  <p:tag name="KSO_WM_BEAUTIFY_FLAG" val="#wm#"/>
  <p:tag name="KSO_WM_TAG_VERSION" val="1.0"/>
  <p:tag name="KSO_WM_TEMPLATE_CATEGORY" val="diagram"/>
  <p:tag name="KSO_WM_TEMPLATE_INDEX" val="2020519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192_1*i*2"/>
  <p:tag name="KSO_WM_UNIT_INDEX" val="2"/>
  <p:tag name="KSO_WM_UNIT_LAYERLEVEL" val="1"/>
  <p:tag name="KSO_WM_UNIT_LINE_FILL_TYPE" val="2"/>
  <p:tag name="KSO_WM_UNIT_LINE_FORE_SCHEMECOLOR_INDEX" val="14"/>
  <p:tag name="KSO_WM_UNIT_LINE_FORE_SCHEMECOLOR_INDEX_BRIGHTNESS" val="-0.25"/>
  <p:tag name="KSO_WM_UNIT_TEXT_FILL_FORE_SCHEMECOLOR_INDEX" val="2"/>
  <p:tag name="KSO_WM_UNIT_TEXT_FILL_FORE_SCHEMECOLOR_INDEX_BRIGHTNESS" val="0"/>
  <p:tag name="KSO_WM_UNIT_TEXT_FILL_TYPE" val="1"/>
  <p:tag name="KSO_WM_UNIT_TYPE" val="i"/>
</p:tagLst>
</file>

<file path=ppt/tags/tag344.xml><?xml version="1.0" encoding="utf-8"?>
<p:tagLst xmlns:p="http://schemas.openxmlformats.org/presentationml/2006/main">
  <p:tag name="KSO_WM_BEAUTIFY_FLAG" val="#wm#"/>
  <p:tag name="KSO_WM_TAG_VERSION" val="1.0"/>
  <p:tag name="KSO_WM_TEMPLATE_CATEGORY" val="diagram"/>
  <p:tag name="KSO_WM_TEMPLATE_INDEX" val="20205192"/>
  <p:tag name="KSO_WM_UNIT_COMPATIBLE" val="0"/>
  <p:tag name="KSO_WM_UNIT_DIAGRAM_ISNUMVISUAL" val="0"/>
  <p:tag name="KSO_WM_UNIT_DIAGRAM_ISREFERUNIT" val="0"/>
  <p:tag name="KSO_WM_UNIT_HIGHLIGHT" val="0"/>
  <p:tag name="KSO_WM_UNIT_ID" val="diagram20205192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TEXT_FILL_FORE_SCHEMECOLOR_INDEX" val="13"/>
  <p:tag name="KSO_WM_UNIT_TEXT_FILL_FORE_SCHEMECOLOR_INDEX_BRIGHTNESS" val="0.25"/>
  <p:tag name="KSO_WM_UNIT_TEXT_FILL_TYPE" val="1"/>
  <p:tag name="KSO_WM_UNIT_TYPE" val="f"/>
  <p:tag name="KSO_WM_UNIT_VALUE" val="748"/>
</p:tagLst>
</file>

<file path=ppt/tags/tag345.xml><?xml version="1.0" encoding="utf-8"?>
<p:tagLst xmlns:p="http://schemas.openxmlformats.org/presentationml/2006/main">
  <p:tag name="KSO_WM_BEAUTIFY_FLAG" val="#wm#"/>
  <p:tag name="KSO_WM_TAG_VERSION" val="1.0"/>
  <p:tag name="KSO_WM_TEMPLATE_CATEGORY" val="diagram"/>
  <p:tag name="KSO_WM_TEMPLATE_INDEX" val="20205192"/>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2_1*i*3"/>
  <p:tag name="KSO_WM_UNIT_INDEX" val="3"/>
  <p:tag name="KSO_WM_UNIT_LAYERLEVEL" val="1"/>
  <p:tag name="KSO_WM_UNIT_TEXT_FILL_FORE_SCHEMECOLOR_INDEX" val="13"/>
  <p:tag name="KSO_WM_UNIT_TEXT_FILL_FORE_SCHEMECOLOR_INDEX_BRIGHTNESS" val="0"/>
  <p:tag name="KSO_WM_UNIT_TEXT_FILL_TYPE" val="1"/>
  <p:tag name="KSO_WM_UNIT_TYPE" val="i"/>
</p:tagLst>
</file>

<file path=ppt/tags/tag346.xml><?xml version="1.0" encoding="utf-8"?>
<p:tagLst xmlns:p="http://schemas.openxmlformats.org/presentationml/2006/main">
  <p:tag name="KSO_WM_BEAUTIFY_FLAG" val="#wm#"/>
  <p:tag name="KSO_WM_TAG_VERSION" val="1.0"/>
  <p:tag name="KSO_WM_TEMPLATE_CATEGORY" val="diagram"/>
  <p:tag name="KSO_WM_TEMPLATE_INDEX" val="20205192"/>
  <p:tag name="KSO_WM_UNIT_COMPATIBLE" val="0"/>
  <p:tag name="KSO_WM_UNIT_DIAGRAM_ISNUMVISUAL" val="0"/>
  <p:tag name="KSO_WM_UNIT_DIAGRAM_ISREFERUNIT" val="0"/>
  <p:tag name="KSO_WM_UNIT_HIGHLIGHT" val="0"/>
  <p:tag name="KSO_WM_UNIT_ID" val="diagram20205192_1*i*4"/>
  <p:tag name="KSO_WM_UNIT_INDEX" val="4"/>
  <p:tag name="KSO_WM_UNIT_LAYERLEVEL" val="1"/>
  <p:tag name="KSO_WM_UNIT_TYPE" val="i"/>
</p:tagLst>
</file>

<file path=ppt/tags/tag347.xml><?xml version="1.0" encoding="utf-8"?>
<p:tagLst xmlns:p="http://schemas.openxmlformats.org/presentationml/2006/main">
  <p:tag name="KSO_WM_BEAUTIFY_FLAG" val="#wm#"/>
  <p:tag name="KSO_WM_TAG_VERSION" val="1.0"/>
  <p:tag name="KSO_WM_TEMPLATE_CATEGORY" val="diagram"/>
  <p:tag name="KSO_WM_TEMPLATE_INDEX" val="2020519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5192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348.xml><?xml version="1.0" encoding="utf-8"?>
<p:tagLst xmlns:p="http://schemas.openxmlformats.org/presentationml/2006/main">
  <p:tag name="KSO_WM_BEAUTIFY_FLAG" val="#wm#"/>
  <p:tag name="KSO_WM_TAG_VERSION" val="1.0"/>
  <p:tag name="KSO_WM_TEMPLATE_CATEGORY" val="diagram"/>
  <p:tag name="KSO_WM_TEMPLATE_INDEX" val="2020519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5192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349.xml><?xml version="1.0" encoding="utf-8"?>
<p:tagLst xmlns:p="http://schemas.openxmlformats.org/presentationml/2006/main">
  <p:tag name="KSO_WM_BEAUTIFY_FLAG" val="#wm#"/>
  <p:tag name="KSO_WM_TAG_VERSION" val="1.0"/>
  <p:tag name="KSO_WM_TEMPLATE_CATEGORY" val="diagram"/>
  <p:tag name="KSO_WM_TEMPLATE_INDEX" val="20205192"/>
  <p:tag name="KSO_WM_UNIT_COMPATIBLE" val="0"/>
  <p:tag name="KSO_WM_UNIT_DIAGRAM_ISNUMVISUAL" val="0"/>
  <p:tag name="KSO_WM_UNIT_DIAGRAM_ISREFERUNIT" val="0"/>
  <p:tag name="KSO_WM_UNIT_HIGHLIGHT" val="0"/>
  <p:tag name="KSO_WM_UNIT_ID" val="diagram20205192_1*a*1"/>
  <p:tag name="KSO_WM_UNIT_INDEX" val="1"/>
  <p:tag name="KSO_WM_UNIT_ISCONTENTSTITLE" val="0"/>
  <p:tag name="KSO_WM_UNIT_ISNUMDGMTITLE" val="0"/>
  <p:tag name="KSO_WM_UNIT_LAYERLEVEL" val="1"/>
  <p:tag name="KSO_WM_UNIT_NOCLEAR" val="0"/>
  <p:tag name="KSO_WM_UNIT_PRESET_TEXT" val="单击添加大标题"/>
  <p:tag name="KSO_WM_UNIT_TYPE" val="a"/>
  <p:tag name="KSO_WM_UNIT_VALUE" val="10"/>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p="http://schemas.openxmlformats.org/presentationml/2006/main">
  <p:tag name="KSO_WM_BEAUTIFY_FLAG" val="#wm#"/>
  <p:tag name="KSO_WM_SLIDE_BACKGROUND_TYPE" val="general"/>
  <p:tag name="KSO_WM_SLIDE_BK_DARK_LIGHT" val="2"/>
  <p:tag name="KSO_WM_SLIDE_ID" val="diagram20205192_1"/>
  <p:tag name="KSO_WM_SLIDE_INDEX" val="1"/>
  <p:tag name="KSO_WM_SLIDE_ITEM_CNT" val="0"/>
  <p:tag name="KSO_WM_SLIDE_LAYOUT" val="a_b_f"/>
  <p:tag name="KSO_WM_SLIDE_LAYOUT_CNT" val="1_1_1"/>
  <p:tag name="KSO_WM_SLIDE_POSITION" val="0*0"/>
  <p:tag name="KSO_WM_SLIDE_SIZE" val="936*507"/>
  <p:tag name="KSO_WM_SLIDE_SUBTYPE" val="pureTxt"/>
  <p:tag name="KSO_WM_SLIDE_TYPE" val="text"/>
  <p:tag name="KSO_WM_TAG_VERSION" val="1.0"/>
  <p:tag name="KSO_WM_TEMPLATE_CATEGORY" val="diagram"/>
  <p:tag name="KSO_WM_TEMPLATE_COLOR_TYPE" val="1"/>
  <p:tag name="KSO_WM_TEMPLATE_INDEX" val="20205192"/>
  <p:tag name="KSO_WM_TEMPLATE_MASTER_TYPE" val="0"/>
  <p:tag name="KSO_WM_TEMPLATE_SUBCATEGORY" val="0"/>
</p:tagLst>
</file>

<file path=ppt/tags/tag3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53.xml><?xml version="1.0" encoding="utf-8"?>
<p:tagLst xmlns:p="http://schemas.openxmlformats.org/presentationml/2006/main">
  <p:tag name="KSO_WM_BEAUTIFY_FLAG" val="#wm#"/>
  <p:tag name="KSO_WM_TAG_VERSION" val="1.0"/>
  <p:tag name="KSO_WM_TEMPLATE_CATEGORY" val="diagram"/>
  <p:tag name="KSO_WM_TEMPLATE_INDEX" val="20202877"/>
  <p:tag name="KSO_WM_UNIT_COMPATIBLE" val="0"/>
  <p:tag name="KSO_WM_UNIT_DIAGRAM_ISNUMVISUAL" val="0"/>
  <p:tag name="KSO_WM_UNIT_DIAGRAM_ISREFERUNIT" val="0"/>
  <p:tag name="KSO_WM_UNIT_HIGHLIGHT" val="0"/>
  <p:tag name="KSO_WM_UNIT_ID" val="diagram20202877_1*f*1"/>
  <p:tag name="KSO_WM_UNIT_INDEX" val="1"/>
  <p:tag name="KSO_WM_UNIT_LAYERLEVEL" val="1"/>
  <p:tag name="KSO_WM_UNIT_NOCLEAR" val="0"/>
  <p:tag name="KSO_WM_UNIT_PRESET_TEXT" val="点击此处添加正文，文字是您思想的提炼，为了演示发布的良好效果，请言简意赅的阐述您的观点。&#13;您的正文已经经简明扼要，字字珠玑，但信息却千丝万缕、错综复杂，需要用更多的文字来表述。"/>
  <p:tag name="KSO_WM_UNIT_SUBTYPE" val="a"/>
  <p:tag name="KSO_WM_UNIT_TEXT_FILL_FORE_SCHEMECOLOR_INDEX" val="13"/>
  <p:tag name="KSO_WM_UNIT_TEXT_FILL_FORE_SCHEMECOLOR_INDEX_BRIGHTNESS" val="0.15"/>
  <p:tag name="KSO_WM_UNIT_TEXT_FILL_TYPE" val="1"/>
  <p:tag name="KSO_WM_UNIT_TYPE" val="f"/>
  <p:tag name="KSO_WM_UNIT_VALUE" val="88"/>
</p:tagLst>
</file>

<file path=ppt/tags/tag354.xml><?xml version="1.0" encoding="utf-8"?>
<p:tagLst xmlns:p="http://schemas.openxmlformats.org/presentationml/2006/main">
  <p:tag name="KSO_WM_BEAUTIFY_FLAG" val="#wm#"/>
  <p:tag name="KSO_WM_TAG_VERSION" val="1.0"/>
  <p:tag name="KSO_WM_TEMPLATE_CATEGORY" val="diagram"/>
  <p:tag name="KSO_WM_TEMPLATE_INDEX" val="20202877"/>
  <p:tag name="KSO_WM_UNIT_COMPATIBLE" val="0"/>
  <p:tag name="KSO_WM_UNIT_DIAGRAM_ISNUMVISUAL" val="0"/>
  <p:tag name="KSO_WM_UNIT_DIAGRAM_ISREFERUNIT" val="0"/>
  <p:tag name="KSO_WM_UNIT_HIGHLIGHT" val="0"/>
  <p:tag name="KSO_WM_UNIT_ID" val="diagram20202877_1*i*1"/>
  <p:tag name="KSO_WM_UNIT_INDEX" val="1"/>
  <p:tag name="KSO_WM_UNIT_LAYERLEVEL" val="1"/>
  <p:tag name="KSO_WM_UNIT_TYPE" val="i"/>
</p:tagLst>
</file>

<file path=ppt/tags/tag355.xml><?xml version="1.0" encoding="utf-8"?>
<p:tagLst xmlns:p="http://schemas.openxmlformats.org/presentationml/2006/main">
  <p:tag name="KSO_WM_BEAUTIFY_FLAG" val="#wm#"/>
  <p:tag name="KSO_WM_TAG_VERSION" val="1.0"/>
  <p:tag name="KSO_WM_TEMPLATE_CATEGORY" val="diagram"/>
  <p:tag name="KSO_WM_TEMPLATE_INDEX" val="2020287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2877_1*i*2"/>
  <p:tag name="KSO_WM_UNIT_INDEX" val="2"/>
  <p:tag name="KSO_WM_UNIT_LAYERLEVEL" val="1"/>
  <p:tag name="KSO_WM_UNIT_TEXT_FILL_FORE_SCHEMECOLOR_INDEX" val="13"/>
  <p:tag name="KSO_WM_UNIT_TEXT_FILL_FORE_SCHEMECOLOR_INDEX_BRIGHTNESS" val="0"/>
  <p:tag name="KSO_WM_UNIT_TEXT_FILL_TYPE" val="1"/>
  <p:tag name="KSO_WM_UNIT_TYPE" val="i"/>
</p:tagLst>
</file>

<file path=ppt/tags/tag356.xml><?xml version="1.0" encoding="utf-8"?>
<p:tagLst xmlns:p="http://schemas.openxmlformats.org/presentationml/2006/main">
  <p:tag name="KSO_WM_BEAUTIFY_FLAG" val="#wm#"/>
  <p:tag name="KSO_WM_TAG_VERSION" val="1.0"/>
  <p:tag name="KSO_WM_TEMPLATE_CATEGORY" val="diagram"/>
  <p:tag name="KSO_WM_TEMPLATE_INDEX" val="20202877"/>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2877_1*i*3"/>
  <p:tag name="KSO_WM_UNIT_INDEX" val="3"/>
  <p:tag name="KSO_WM_UNIT_LAYERLEVEL" val="1"/>
  <p:tag name="KSO_WM_UNIT_TEXT_FILL_FORE_SCHEMECOLOR_INDEX" val="13"/>
  <p:tag name="KSO_WM_UNIT_TEXT_FILL_FORE_SCHEMECOLOR_INDEX_BRIGHTNESS" val="0"/>
  <p:tag name="KSO_WM_UNIT_TEXT_FILL_TYPE" val="1"/>
  <p:tag name="KSO_WM_UNIT_TYPE" val="i"/>
</p:tagLst>
</file>

<file path=ppt/tags/tag357.xml><?xml version="1.0" encoding="utf-8"?>
<p:tagLst xmlns:p="http://schemas.openxmlformats.org/presentationml/2006/main">
  <p:tag name="KSO_WM_BEAUTIFY_FLAG" val="#wm#"/>
  <p:tag name="KSO_WM_TAG_VERSION" val="1.0"/>
  <p:tag name="KSO_WM_TEMPLATE_CATEGORY" val="diagram"/>
  <p:tag name="KSO_WM_TEMPLATE_INDEX" val="2020287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2877_1*i*4"/>
  <p:tag name="KSO_WM_UNIT_INDEX" val="4"/>
  <p:tag name="KSO_WM_UNIT_LAYERLEVEL" val="1"/>
  <p:tag name="KSO_WM_UNIT_TEXT_FILL_FORE_SCHEMECOLOR_INDEX" val="13"/>
  <p:tag name="KSO_WM_UNIT_TEXT_FILL_FORE_SCHEMECOLOR_INDEX_BRIGHTNESS" val="0"/>
  <p:tag name="KSO_WM_UNIT_TEXT_FILL_TYPE" val="1"/>
  <p:tag name="KSO_WM_UNIT_TYPE" val="i"/>
</p:tagLst>
</file>

<file path=ppt/tags/tag358.xml><?xml version="1.0" encoding="utf-8"?>
<p:tagLst xmlns:p="http://schemas.openxmlformats.org/presentationml/2006/main">
  <p:tag name="KSO_WM_BEAUTIFY_FLAG" val="#wm#"/>
  <p:tag name="KSO_WM_TAG_VERSION" val="1.0"/>
  <p:tag name="KSO_WM_TEMPLATE_CATEGORY" val="diagram"/>
  <p:tag name="KSO_WM_TEMPLATE_INDEX" val="2020287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2877_1*i*5"/>
  <p:tag name="KSO_WM_UNIT_INDEX" val="5"/>
  <p:tag name="KSO_WM_UNIT_LAYERLEVEL" val="1"/>
  <p:tag name="KSO_WM_UNIT_TEXT_FILL_FORE_SCHEMECOLOR_INDEX" val="13"/>
  <p:tag name="KSO_WM_UNIT_TEXT_FILL_FORE_SCHEMECOLOR_INDEX_BRIGHTNESS" val="0"/>
  <p:tag name="KSO_WM_UNIT_TEXT_FILL_TYPE" val="1"/>
  <p:tag name="KSO_WM_UNIT_TYPE" val="i"/>
</p:tagLst>
</file>

<file path=ppt/tags/tag359.xml><?xml version="1.0" encoding="utf-8"?>
<p:tagLst xmlns:p="http://schemas.openxmlformats.org/presentationml/2006/main">
  <p:tag name="KSO_WM_BEAUTIFY_FLAG" val="#wm#"/>
  <p:tag name="KSO_WM_TAG_VERSION" val="1.0"/>
  <p:tag name="KSO_WM_TEMPLATE_CATEGORY" val="diagram"/>
  <p:tag name="KSO_WM_TEMPLATE_INDEX" val="2020287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2877_1*i*6"/>
  <p:tag name="KSO_WM_UNIT_INDEX" val="6"/>
  <p:tag name="KSO_WM_UNIT_LAYERLEVEL" val="1"/>
  <p:tag name="KSO_WM_UNIT_TEXT_FILL_FORE_SCHEMECOLOR_INDEX" val="13"/>
  <p:tag name="KSO_WM_UNIT_TEXT_FILL_FORE_SCHEMECOLOR_INDEX_BRIGHTNESS" val="0"/>
  <p:tag name="KSO_WM_UNIT_TEXT_FILL_TYPE" val="1"/>
  <p:tag name="KSO_WM_UNIT_TYPE" val="i"/>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p="http://schemas.openxmlformats.org/presentationml/2006/main">
  <p:tag name="KSO_WM_BEAUTIFY_FLAG" val="#wm#"/>
  <p:tag name="KSO_WM_TAG_VERSION" val="1.0"/>
  <p:tag name="KSO_WM_TEMPLATE_CATEGORY" val="diagram"/>
  <p:tag name="KSO_WM_TEMPLATE_INDEX" val="2020287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2877_1*i*7"/>
  <p:tag name="KSO_WM_UNIT_INDEX" val="7"/>
  <p:tag name="KSO_WM_UNIT_LAYERLEVEL" val="1"/>
  <p:tag name="KSO_WM_UNIT_TEXT_FILL_FORE_SCHEMECOLOR_INDEX" val="13"/>
  <p:tag name="KSO_WM_UNIT_TEXT_FILL_FORE_SCHEMECOLOR_INDEX_BRIGHTNESS" val="0"/>
  <p:tag name="KSO_WM_UNIT_TEXT_FILL_TYPE" val="1"/>
  <p:tag name="KSO_WM_UNIT_TYPE" val="i"/>
</p:tagLst>
</file>

<file path=ppt/tags/tag361.xml><?xml version="1.0" encoding="utf-8"?>
<p:tagLst xmlns:p="http://schemas.openxmlformats.org/presentationml/2006/main">
  <p:tag name="KSO_WM_BEAUTIFY_FLAG" val="#wm#"/>
  <p:tag name="KSO_WM_SLIDE_BACKGROUND_TYPE" val="general"/>
  <p:tag name="KSO_WM_SLIDE_BK_DARK_LIGHT" val="2"/>
  <p:tag name="KSO_WM_SLIDE_ID" val="diagram20202877_1"/>
  <p:tag name="KSO_WM_SLIDE_INDEX" val="1"/>
  <p:tag name="KSO_WM_SLIDE_ITEM_CNT" val="0"/>
  <p:tag name="KSO_WM_SLIDE_LAYOUT" val="a_f"/>
  <p:tag name="KSO_WM_SLIDE_LAYOUT_CNT" val="1_1"/>
  <p:tag name="KSO_WM_SLIDE_POSITION" val="0*0"/>
  <p:tag name="KSO_WM_SLIDE_SIZE" val="959*540"/>
  <p:tag name="KSO_WM_SLIDE_SUBTYPE" val="pureTxt"/>
  <p:tag name="KSO_WM_SLIDE_TYPE" val="text"/>
  <p:tag name="KSO_WM_TAG_VERSION" val="1.0"/>
  <p:tag name="KSO_WM_TEMPLATE_CATEGORY" val="diagram"/>
  <p:tag name="KSO_WM_TEMPLATE_COLOR_TYPE" val="1"/>
  <p:tag name="KSO_WM_TEMPLATE_INDEX" val="20202877"/>
  <p:tag name="KSO_WM_TEMPLATE_MASTER_TYPE" val="0"/>
  <p:tag name="KSO_WM_TEMPLATE_SUBCATEGORY" val="0"/>
</p:tagLst>
</file>

<file path=ppt/tags/tag3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64.xml><?xml version="1.0" encoding="utf-8"?>
<p:tagLst xmlns:p="http://schemas.openxmlformats.org/presentationml/2006/main">
  <p:tag name="KSO_WM_BEAUTIFY_FLAG" val="#wm#"/>
  <p:tag name="KSO_WM_TAG_VERSION" val="1.0"/>
  <p:tag name="KSO_WM_TEMPLATE_CATEGORY" val="diagram"/>
  <p:tag name="KSO_WM_TEMPLATE_INDEX" val="20198654"/>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8654_1*y*1"/>
  <p:tag name="KSO_WM_UNIT_INDEX" val="1"/>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y"/>
</p:tagLst>
</file>

<file path=ppt/tags/tag365.xml><?xml version="1.0" encoding="utf-8"?>
<p:tagLst xmlns:p="http://schemas.openxmlformats.org/presentationml/2006/main">
  <p:tag name="KSO_WM_BEAUTIFY_FLAG" val="#wm#"/>
  <p:tag name="KSO_WM_TAG_VERSION" val="1.0"/>
  <p:tag name="KSO_WM_TEMPLATE_CATEGORY" val="diagram"/>
  <p:tag name="KSO_WM_TEMPLATE_INDEX" val="20198654"/>
  <p:tag name="KSO_WM_UNIT_COMPATIBLE" val="0"/>
  <p:tag name="KSO_WM_UNIT_DIAGRAM_ISNUMVISUAL" val="0"/>
  <p:tag name="KSO_WM_UNIT_DIAGRAM_ISREFERUNIT" val="0"/>
  <p:tag name="KSO_WM_UNIT_HIGHLIGHT" val="0"/>
  <p:tag name="KSO_WM_UNIT_ID" val="diagram20198654_1*f*1"/>
  <p:tag name="KSO_WM_UNIT_INDEX" val="1"/>
  <p:tag name="KSO_WM_UNIT_LAYERLEVEL" val="1"/>
  <p:tag name="KSO_WM_UNIT_NOCLEAR" val="0"/>
  <p:tag name="KSO_WM_UNIT_PRESET_TEXT" val="您的正文已经经简明扼要，字字珠玑，但信息却千丝万缕、错综复杂，需要用更多的文字来表述；但请您尽可能提炼思想的精髓，否则容易造成观者的阅读压力，适得其反。"/>
  <p:tag name="KSO_WM_UNIT_SUBTYPE" val="a"/>
  <p:tag name="KSO_WM_UNIT_TEXT_FILL_FORE_SCHEMECOLOR_INDEX" val="13"/>
  <p:tag name="KSO_WM_UNIT_TEXT_FILL_FORE_SCHEMECOLOR_INDEX_BRIGHTNESS" val="0.15"/>
  <p:tag name="KSO_WM_UNIT_TEXT_FILL_TYPE" val="1"/>
  <p:tag name="KSO_WM_UNIT_TYPE" val="f"/>
  <p:tag name="KSO_WM_UNIT_VALUE" val="186"/>
</p:tagLst>
</file>

<file path=ppt/tags/tag366.xml><?xml version="1.0" encoding="utf-8"?>
<p:tagLst xmlns:p="http://schemas.openxmlformats.org/presentationml/2006/main">
  <p:tag name="KSO_WM_BEAUTIFY_FLAG" val="#wm#"/>
  <p:tag name="KSO_WM_TAG_VERSION" val="1.0"/>
  <p:tag name="KSO_WM_TEMPLATE_CATEGORY" val="diagram"/>
  <p:tag name="KSO_WM_TEMPLATE_INDEX" val="20198654"/>
  <p:tag name="KSO_WM_UNIT_ADJUSTLAYOUT_ID" val="7"/>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198654_1*i*1"/>
  <p:tag name="KSO_WM_UNIT_INDEX" val="1"/>
  <p:tag name="KSO_WM_UNIT_LAYERLEVEL" val="1"/>
  <p:tag name="KSO_WM_UNIT_TEXT_FILL_FORE_SCHEMECOLOR_INDEX" val="13"/>
  <p:tag name="KSO_WM_UNIT_TEXT_FILL_FORE_SCHEMECOLOR_INDEX_BRIGHTNESS" val="0.5"/>
  <p:tag name="KSO_WM_UNIT_TEXT_FILL_TYPE" val="1"/>
  <p:tag name="KSO_WM_UNIT_TYPE" val="i"/>
</p:tagLst>
</file>

<file path=ppt/tags/tag367.xml><?xml version="1.0" encoding="utf-8"?>
<p:tagLst xmlns:p="http://schemas.openxmlformats.org/presentationml/2006/main">
  <p:tag name="KSO_WM_BEAUTIFY_FLAG" val="#wm#"/>
  <p:tag name="KSO_WM_SLIDE_BACKGROUND_TYPE" val="general"/>
  <p:tag name="KSO_WM_SLIDE_BK_DARK_LIGHT" val="2"/>
  <p:tag name="KSO_WM_SLIDE_ID" val="diagram20198654_1"/>
  <p:tag name="KSO_WM_SLIDE_INDEX" val="1"/>
  <p:tag name="KSO_WM_SLIDE_ITEM_CNT" val="0"/>
  <p:tag name="KSO_WM_SLIDE_LAYOUT" val="a_f_y"/>
  <p:tag name="KSO_WM_SLIDE_LAYOUT_CNT" val="1_1_1"/>
  <p:tag name="KSO_WM_SLIDE_POSITION" val="0*-1"/>
  <p:tag name="KSO_WM_SLIDE_SIZE" val="960*495"/>
  <p:tag name="KSO_WM_SLIDE_SUBTYPE" val="pureTxt"/>
  <p:tag name="KSO_WM_SLIDE_TYPE" val="text"/>
  <p:tag name="KSO_WM_TAG_VERSION" val="1.0"/>
  <p:tag name="KSO_WM_TEMPLATE_CATEGORY" val="diagram"/>
  <p:tag name="KSO_WM_TEMPLATE_COLOR_TYPE" val="1"/>
  <p:tag name="KSO_WM_TEMPLATE_INDEX" val="20198654"/>
  <p:tag name="KSO_WM_TEMPLATE_MASTER_TYPE" val="0"/>
  <p:tag name="KSO_WM_TEMPLATE_SUBCATEGORY" val="8"/>
</p:tagLst>
</file>

<file path=ppt/tags/tag3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KSO_WM_BEAUTIFY_FLAG" val="#wm#"/>
  <p:tag name="KSO_WM_TAG_VERSION" val="1.0"/>
  <p:tag name="KSO_WM_TEMPLATE_CATEGORY" val="diagram"/>
  <p:tag name="KSO_WM_TEMPLATE_INDEX" val="20194761"/>
  <p:tag name="KSO_WM_UNIT_COLOR_SCHEME_PARENT_PAGE" val="0_1"/>
  <p:tag name="KSO_WM_UNIT_COLOR_SCHEME_SHAPE_ID" val="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61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371.xml><?xml version="1.0" encoding="utf-8"?>
<p:tagLst xmlns:p="http://schemas.openxmlformats.org/presentationml/2006/main">
  <p:tag name="KSO_WM_BEAUTIFY_FLAG" val="#wm#"/>
  <p:tag name="KSO_WM_TAG_VERSION" val="1.0"/>
  <p:tag name="KSO_WM_TEMPLATE_CATEGORY" val="diagram"/>
  <p:tag name="KSO_WM_TEMPLATE_INDEX" val="20194761"/>
  <p:tag name="KSO_WM_UNIT_COLOR_SCHEME_PARENT_PAGE" val="0_1"/>
  <p:tag name="KSO_WM_UNIT_COLOR_SCHEME_SHAPE_ID" val="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61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372.xml><?xml version="1.0" encoding="utf-8"?>
<p:tagLst xmlns:p="http://schemas.openxmlformats.org/presentationml/2006/main">
  <p:tag name="KSO_WM_BEAUTIFY_FLAG" val="#wm#"/>
  <p:tag name="KSO_WM_TAG_VERSION" val="1.0"/>
  <p:tag name="KSO_WM_TEMPLATE_CATEGORY" val="diagram"/>
  <p:tag name="KSO_WM_TEMPLATE_INDEX" val="20194761"/>
  <p:tag name="KSO_WM_UNIT_COLOR_SCHEME_PARENT_PAGE" val="0_1"/>
  <p:tag name="KSO_WM_UNIT_COLOR_SCHEME_SHAPE_ID" val="6"/>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194761_1*i*4"/>
  <p:tag name="KSO_WM_UNIT_INDEX" val="4"/>
  <p:tag name="KSO_WM_UNIT_LAYERLEVEL" val="1"/>
  <p:tag name="KSO_WM_UNIT_SHADOW_SCHEMECOLOR_INDEX" val="13"/>
  <p:tag name="KSO_WM_UNIT_SHADOW_SCHEMECOLOR_INDEX_BRIGHTNESS" val="0.5"/>
  <p:tag name="KSO_WM_UNIT_TEXT_FILL_FORE_SCHEMECOLOR_INDEX" val="14"/>
  <p:tag name="KSO_WM_UNIT_TEXT_FILL_FORE_SCHEMECOLOR_INDEX_BRIGHTNESS" val="0"/>
  <p:tag name="KSO_WM_UNIT_TEXT_FILL_TYPE" val="1"/>
  <p:tag name="KSO_WM_UNIT_TYPE" val="i"/>
</p:tagLst>
</file>

<file path=ppt/tags/tag373.xml><?xml version="1.0" encoding="utf-8"?>
<p:tagLst xmlns:p="http://schemas.openxmlformats.org/presentationml/2006/main">
  <p:tag name="KSO_WM_BEAUTIFY_FLAG" val="#wm#"/>
  <p:tag name="KSO_WM_TAG_VERSION" val="1.0"/>
  <p:tag name="KSO_WM_TEMPLATE_CATEGORY" val="diagram"/>
  <p:tag name="KSO_WM_TEMPLATE_INDEX" val="20194761"/>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61_1*f*1"/>
  <p:tag name="KSO_WM_UNIT_INDEX" val="1"/>
  <p:tag name="KSO_WM_UNIT_LAYERLEVEL" val="1"/>
  <p:tag name="KSO_WM_UNIT_NOCLEAR" val="1"/>
  <p:tag name="KSO_WM_UNIT_PRESET_TEXT" val="户外拓展训练通常利用崇山峻岭、翰海大川等自然环境，通过精心设计的活动达到&quot;磨练意志、陶冶情操、完善人格、熔炼团队&quot;的拓展培训目的。&#13;户外拓展训练通常利用崇山峻岭、翰海大川等自然环境，通过精心设计的活动达到&quot;磨练意志、陶冶情操、完善人格、熔炼团队&quot;的拓展培训目的。"/>
  <p:tag name="KSO_WM_UNIT_SUBTYPE" val="a"/>
  <p:tag name="KSO_WM_UNIT_TEXT_FILL_FORE_SCHEMECOLOR_INDEX" val="13"/>
  <p:tag name="KSO_WM_UNIT_TEXT_FILL_FORE_SCHEMECOLOR_INDEX_BRIGHTNESS" val="0.15"/>
  <p:tag name="KSO_WM_UNIT_TEXT_FILL_TYPE" val="1"/>
  <p:tag name="KSO_WM_UNIT_TEXT_PART_ID_V2" val="d-4-2"/>
  <p:tag name="KSO_WM_UNIT_TYPE" val="f"/>
  <p:tag name="KSO_WM_UNIT_VALUE" val="364"/>
</p:tagLst>
</file>

<file path=ppt/tags/tag374.xml><?xml version="1.0" encoding="utf-8"?>
<p:tagLst xmlns:p="http://schemas.openxmlformats.org/presentationml/2006/main">
  <p:tag name="KSO_WM_BEAUTIFY_FLAG" val="#wm#"/>
  <p:tag name="KSO_WM_SLIDE_BACKGROUND_TYPE" val="general"/>
  <p:tag name="KSO_WM_SLIDE_BK_DARK_LIGHT" val="2"/>
  <p:tag name="KSO_WM_SLIDE_COLORSCHEME_VERSION" val="3.2"/>
  <p:tag name="KSO_WM_SLIDE_ID" val="diagram20194761_1"/>
  <p:tag name="KSO_WM_SLIDE_INDEX" val="1"/>
  <p:tag name="KSO_WM_SLIDE_ITEM_CNT" val="0"/>
  <p:tag name="KSO_WM_SLIDE_LAYOUT" val="a_f"/>
  <p:tag name="KSO_WM_SLIDE_LAYOUT_CNT" val="1_1"/>
  <p:tag name="KSO_WM_SLIDE_POSITION" val="0*0"/>
  <p:tag name="KSO_WM_SLIDE_SIZE" val="960*540"/>
  <p:tag name="KSO_WM_SLIDE_SUBTYPE" val="pureTxt"/>
  <p:tag name="KSO_WM_SLIDE_TYPE" val="text"/>
  <p:tag name="KSO_WM_TAG_VERSION" val="1.0"/>
  <p:tag name="KSO_WM_TEMPLATE_CATEGORY" val="diagram"/>
  <p:tag name="KSO_WM_TEMPLATE_COLOR_TYPE" val="1"/>
  <p:tag name="KSO_WM_TEMPLATE_INDEX" val="20194761"/>
  <p:tag name="KSO_WM_TEMPLATE_MASTER_TYPE" val="0"/>
  <p:tag name="KSO_WM_TEMPLATE_SUBCATEGORY" val="0"/>
</p:tagLst>
</file>

<file path=ppt/tags/tag3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77.xml><?xml version="1.0" encoding="utf-8"?>
<p:tagLst xmlns:p="http://schemas.openxmlformats.org/presentationml/2006/main">
  <p:tag name="KSO_WM_BEAUTIFY_FLAG" val="#wm#"/>
  <p:tag name="KSO_WM_TAG_VERSION" val="1.0"/>
  <p:tag name="KSO_WM_TEMPLATE_CATEGORY" val="diagram"/>
  <p:tag name="KSO_WM_TEMPLATE_INDEX" val="20198668"/>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198668_1*i*1"/>
  <p:tag name="KSO_WM_UNIT_INDEX" val="1"/>
  <p:tag name="KSO_WM_UNIT_LAYERLEVEL" val="1"/>
  <p:tag name="KSO_WM_UNIT_TYPE" val="i"/>
</p:tagLst>
</file>

<file path=ppt/tags/tag378.xml><?xml version="1.0" encoding="utf-8"?>
<p:tagLst xmlns:p="http://schemas.openxmlformats.org/presentationml/2006/main">
  <p:tag name="KSO_WM_BEAUTIFY_FLAG" val="#wm#"/>
  <p:tag name="KSO_WM_TAG_VERSION" val="1.0"/>
  <p:tag name="KSO_WM_TEMPLATE_CATEGORY" val="diagram"/>
  <p:tag name="KSO_WM_TEMPLATE_INDEX" val="20198668"/>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198668_1*i*5"/>
  <p:tag name="KSO_WM_UNIT_INDEX" val="5"/>
  <p:tag name="KSO_WM_UNIT_LAYERLEVEL" val="1"/>
  <p:tag name="KSO_WM_UNIT_TYPE" val="i"/>
</p:tagLst>
</file>

<file path=ppt/tags/tag379.xml><?xml version="1.0" encoding="utf-8"?>
<p:tagLst xmlns:p="http://schemas.openxmlformats.org/presentationml/2006/main">
  <p:tag name="KSO_WM_BEAUTIFY_FLAG" val="#wm#"/>
  <p:tag name="KSO_WM_TAG_VERSION" val="1.0"/>
  <p:tag name="KSO_WM_TEMPLATE_CATEGORY" val="diagram"/>
  <p:tag name="KSO_WM_TEMPLATE_INDEX" val="201986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8668_1*i*3"/>
  <p:tag name="KSO_WM_UNIT_INDEX" val="3"/>
  <p:tag name="KSO_WM_UNIT_LAYERLEVEL" val="1"/>
  <p:tag name="KSO_WM_UNIT_TYPE" val="i"/>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KSO_WM_BEAUTIFY_FLAG" val="#wm#"/>
  <p:tag name="KSO_WM_TAG_VERSION" val="1.0"/>
  <p:tag name="KSO_WM_TEMPLATE_CATEGORY" val="diagram"/>
  <p:tag name="KSO_WM_TEMPLATE_INDEX" val="20198668"/>
  <p:tag name="KSO_WM_UNIT_COMPATIBLE" val="0"/>
  <p:tag name="KSO_WM_UNIT_DIAGRAM_ISNUMVISUAL" val="0"/>
  <p:tag name="KSO_WM_UNIT_DIAGRAM_ISREFERUNIT" val="0"/>
  <p:tag name="KSO_WM_UNIT_HIGHLIGHT" val="0"/>
  <p:tag name="KSO_WM_UNIT_ID" val="diagram20198668_1*i*4"/>
  <p:tag name="KSO_WM_UNIT_INDEX" val="4"/>
  <p:tag name="KSO_WM_UNIT_LAYERLEVEL" val="1"/>
  <p:tag name="KSO_WM_UNIT_LINE_FILL_TYPE" val="2"/>
  <p:tag name="KSO_WM_UNIT_LINE_FORE_SCHEMECOLOR_INDEX" val="5"/>
  <p:tag name="KSO_WM_UNIT_LINE_FORE_SCHEMECOLOR_INDEX_BRIGHTNESS" val="0"/>
  <p:tag name="KSO_WM_UNIT_TYPE" val="i"/>
</p:tagLst>
</file>

<file path=ppt/tags/tag381.xml><?xml version="1.0" encoding="utf-8"?>
<p:tagLst xmlns:p="http://schemas.openxmlformats.org/presentationml/2006/main">
  <p:tag name="KSO_WM_BEAUTIFY_FLAG" val="#wm#"/>
  <p:tag name="KSO_WM_TAG_VERSION" val="1.0"/>
  <p:tag name="KSO_WM_TEMPLATE_CATEGORY" val="diagram"/>
  <p:tag name="KSO_WM_TEMPLATE_INDEX" val="20198668"/>
  <p:tag name="KSO_WM_UNIT_COMPATIBLE" val="0"/>
  <p:tag name="KSO_WM_UNIT_DIAGRAM_ISNUMVISUAL" val="0"/>
  <p:tag name="KSO_WM_UNIT_DIAGRAM_ISREFERUNIT" val="0"/>
  <p:tag name="KSO_WM_UNIT_HIGHLIGHT" val="0"/>
  <p:tag name="KSO_WM_UNIT_ID" val="diagram20198668_1*f*1"/>
  <p:tag name="KSO_WM_UNIT_INDEX" val="1"/>
  <p:tag name="KSO_WM_UNIT_LAYERLEVEL" val="1"/>
  <p:tag name="KSO_WM_UNIT_NOCLEAR" val="0"/>
  <p:tag name="KSO_WM_UNIT_PRESET_TEXT" val="户外拓展训练通常利用崇山峻岭、翰海大川等自然环境，通过精心设计的活动达到&quot;磨练意志、陶冶情操、完善人格、熔炼团队&quot;的拓展培训目的。"/>
  <p:tag name="KSO_WM_UNIT_SUBTYPE" val="a"/>
  <p:tag name="KSO_WM_UNIT_TYPE" val="f"/>
  <p:tag name="KSO_WM_UNIT_VALUE" val="120"/>
</p:tagLst>
</file>

<file path=ppt/tags/tag382.xml><?xml version="1.0" encoding="utf-8"?>
<p:tagLst xmlns:p="http://schemas.openxmlformats.org/presentationml/2006/main">
  <p:tag name="KSO_WM_BEAUTIFY_FLAG" val="#wm#"/>
  <p:tag name="KSO_WM_SLIDE_BACKGROUND_TYPE" val="general"/>
  <p:tag name="KSO_WM_SLIDE_BK_DARK_LIGHT" val="2"/>
  <p:tag name="KSO_WM_SLIDE_ID" val="diagram20198668_1"/>
  <p:tag name="KSO_WM_SLIDE_INDEX" val="1"/>
  <p:tag name="KSO_WM_SLIDE_ITEM_CNT" val="0"/>
  <p:tag name="KSO_WM_SLIDE_LAYOUT" val="a_f"/>
  <p:tag name="KSO_WM_SLIDE_LAYOUT_CNT" val="1_1"/>
  <p:tag name="KSO_WM_SLIDE_POSITION" val="0*0"/>
  <p:tag name="KSO_WM_SLIDE_SIZE" val="959*539"/>
  <p:tag name="KSO_WM_SLIDE_SUBTYPE" val="pureTxt"/>
  <p:tag name="KSO_WM_SLIDE_TYPE" val="text"/>
  <p:tag name="KSO_WM_TAG_VERSION" val="1.0"/>
  <p:tag name="KSO_WM_TEMPLATE_CATEGORY" val="diagram"/>
  <p:tag name="KSO_WM_TEMPLATE_COLOR_TYPE" val="1"/>
  <p:tag name="KSO_WM_TEMPLATE_INDEX" val="20198668"/>
  <p:tag name="KSO_WM_TEMPLATE_MASTER_TYPE" val="0"/>
  <p:tag name="KSO_WM_TEMPLATE_SUBCATEGORY" val="8"/>
</p:tagLst>
</file>

<file path=ppt/tags/tag383.xml><?xml version="1.0" encoding="utf-8"?>
<p:tagLst xmlns:p="http://schemas.openxmlformats.org/presentationml/2006/main">
  <p:tag name="KSO_WM_BEAUTIFY_FLAG" val="#wm#"/>
  <p:tag name="KSO_WM_TEMPLATE_CATEGORY" val="diagram"/>
  <p:tag name="KSO_WM_TEMPLATE_INDEX" val="20198668"/>
</p:tagLst>
</file>

<file path=ppt/tags/tag3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86.xml><?xml version="1.0" encoding="utf-8"?>
<p:tagLst xmlns:p="http://schemas.openxmlformats.org/presentationml/2006/main">
  <p:tag name="KSO_WM_ASSEMBLE_CHIP_INDEX" val="33b09929b31f4a57905e07431279c97a"/>
  <p:tag name="KSO_WM_BEAUTIFY_FLAG" val="#wm#"/>
  <p:tag name="KSO_WM_CHIP_GROUPID" val="5ea2b5e0660c33b3b8e6882b"/>
  <p:tag name="KSO_WM_CHIP_XID" val="5ea2b5e0660c33b3b8e6882c"/>
  <p:tag name="KSO_WM_TAG_VERSION" val="1.0"/>
  <p:tag name="KSO_WM_TEMPLATE_ASSEMBLE_GROUPID" val="5f2bb832b1be7de24f9215a8"/>
  <p:tag name="KSO_WM_TEMPLATE_ASSEMBLE_XID" val="5f2bb832b1be7de24f9215a8"/>
  <p:tag name="KSO_WM_TEMPLATE_CATEGORY" val="diagram"/>
  <p:tag name="KSO_WM_TEMPLATE_INDEX" val="20206196"/>
  <p:tag name="KSO_WM_UNIT_COMPATIBLE" val="1"/>
  <p:tag name="KSO_WM_UNIT_DEC_AREA_ID" val="0042cab25b574bbeaa2ee009b9e7a8dd"/>
  <p:tag name="KSO_WM_UNIT_DIAGRAM_ISNUMVISUAL" val="0"/>
  <p:tag name="KSO_WM_UNIT_DIAGRAM_ISREFERUNIT" val="0"/>
  <p:tag name="KSO_WM_UNIT_HIGHLIGHT" val="0"/>
  <p:tag name="KSO_WM_UNIT_ID" val="diagram20206196_1*d*1"/>
  <p:tag name="KSO_WM_UNIT_INDEX" val="1"/>
  <p:tag name="KSO_WM_UNIT_LAYERLEVEL" val="1"/>
  <p:tag name="KSO_WM_UNIT_MASK_COLOR_TYPE" val="white"/>
  <p:tag name="KSO_WM_UNIT_PLACING_PICTURE" val="33b09929b31f4a57905e07431279c97a"/>
  <p:tag name="KSO_WM_UNIT_TYPE" val="d"/>
  <p:tag name="KSO_WM_UNIT_VALUE" val="1904*2397"/>
</p:tagLst>
</file>

<file path=ppt/tags/tag387.xml><?xml version="1.0" encoding="utf-8"?>
<p:tagLst xmlns:p="http://schemas.openxmlformats.org/presentationml/2006/main">
  <p:tag name="KSO_WM_BEAUTIFY_FLAG" val="#wm#"/>
  <p:tag name="KSO_WM_CHIP_GROUPID" val="5e9d76f7dc741d3f2d9ea57a"/>
  <p:tag name="KSO_WM_CHIP_XID" val="5e9983aa6b953a2f5c83cff1"/>
  <p:tag name="KSO_WM_TAG_VERSION" val="1.0"/>
  <p:tag name="KSO_WM_TEMPLATE_ASSEMBLE_GROUPID" val="5f2bb832b1be7de24f9215a8"/>
  <p:tag name="KSO_WM_TEMPLATE_ASSEMBLE_XID" val="5f2bb832b1be7de24f9215a8"/>
  <p:tag name="KSO_WM_TEMPLATE_CATEGORY" val="diagram"/>
  <p:tag name="KSO_WM_TEMPLATE_INDEX" val="20206196"/>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_1" val="16"/>
  <p:tag name="KSO_WM_UNIT_FILL_FORE_SCHEMECOLOR_INDEX_1_BRIGHTNESS" val="0"/>
  <p:tag name="KSO_WM_UNIT_FILL_FORE_SCHEMECOLOR_INDEX_1_POS" val="0.7"/>
  <p:tag name="KSO_WM_UNIT_FILL_FORE_SCHEMECOLOR_INDEX_1_TRANS" val="0"/>
  <p:tag name="KSO_WM_UNIT_FILL_FORE_SCHEMECOLOR_INDEX_2" val="16"/>
  <p:tag name="KSO_WM_UNIT_FILL_FORE_SCHEMECOLOR_INDEX_2_BRIGHTNESS" val="0"/>
  <p:tag name="KSO_WM_UNIT_FILL_FORE_SCHEMECOLOR_INDEX_2_POS" val="1"/>
  <p:tag name="KSO_WM_UNIT_FILL_FORE_SCHEMECOLOR_INDEX_2_TRANS" val="1"/>
  <p:tag name="KSO_WM_UNIT_FILL_GRADIENT_ANGLE" val="0"/>
  <p:tag name="KSO_WM_UNIT_FILL_GRADIENT_DIRECTION" val="3"/>
  <p:tag name="KSO_WM_UNIT_FILL_GRADIENT_TYPE" val="0"/>
  <p:tag name="KSO_WM_UNIT_FILL_TYPE" val="3"/>
  <p:tag name="KSO_WM_UNIT_HIGHLIGHT" val="0"/>
  <p:tag name="KSO_WM_UNIT_ID" val="diagram20206196_1*i*1"/>
  <p:tag name="KSO_WM_UNIT_INDEX" val="1"/>
  <p:tag name="KSO_WM_UNIT_LAYERLEVEL" val="1"/>
  <p:tag name="KSO_WM_UNIT_MASK_COLOR_TYPE" val="white"/>
  <p:tag name="KSO_WM_UNIT_SM_LIMIT_TYPE" val="1"/>
  <p:tag name="KSO_WM_UNIT_TEXT_FILL_FORE_SCHEMECOLOR_INDEX" val="2"/>
  <p:tag name="KSO_WM_UNIT_TEXT_FILL_FORE_SCHEMECOLOR_INDEX_BRIGHTNESS" val="0"/>
  <p:tag name="KSO_WM_UNIT_TEXT_FILL_TYPE" val="1"/>
  <p:tag name="KSO_WM_UNIT_TYPE" val="i"/>
  <p:tag name="KSO_WM_UNIT_VALUE" val="825"/>
</p:tagLst>
</file>

<file path=ppt/tags/tag388.xml><?xml version="1.0" encoding="utf-8"?>
<p:tagLst xmlns:p="http://schemas.openxmlformats.org/presentationml/2006/main">
  <p:tag name="KSO_WM_BEAUTIFY_FLAG" val="#wm#"/>
  <p:tag name="KSO_WM_CHIP_GROUPID" val="5e9d76f7dc741d3f2d9ea57a"/>
  <p:tag name="KSO_WM_CHIP_XID" val="5e9983aa6b953a2f5c83cff1"/>
  <p:tag name="KSO_WM_TAG_VERSION" val="1.0"/>
  <p:tag name="KSO_WM_TEMPLATE_ASSEMBLE_GROUPID" val="5f2bb832b1be7de24f9215a8"/>
  <p:tag name="KSO_WM_TEMPLATE_ASSEMBLE_XID" val="5f2bb832b1be7de24f9215a8"/>
  <p:tag name="KSO_WM_TEMPLATE_CATEGORY" val="diagram"/>
  <p:tag name="KSO_WM_TEMPLATE_INDEX" val="20206196"/>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6196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
</p:tagLst>
</file>

<file path=ppt/tags/tag389.xml><?xml version="1.0" encoding="utf-8"?>
<p:tagLst xmlns:p="http://schemas.openxmlformats.org/presentationml/2006/main">
  <p:tag name="KSO_WM_ASSEMBLE_CHIP_INDEX" val="a34a147c588c474da345be34d487c56c"/>
  <p:tag name="KSO_WM_BEAUTIFY_FLAG" val="#wm#"/>
  <p:tag name="KSO_WM_CHIP_GROUPID" val="5e6b05596848fb12bee65ac8"/>
  <p:tag name="KSO_WM_CHIP_XID" val="5e6b05596848fb12bee65aca"/>
  <p:tag name="KSO_WM_TAG_VERSION" val="1.0"/>
  <p:tag name="KSO_WM_TEMPLATE_ASSEMBLE_GROUPID" val="5f2bb832b1be7de24f9215a8"/>
  <p:tag name="KSO_WM_TEMPLATE_ASSEMBLE_XID" val="5f2bb832b1be7de24f9215a8"/>
  <p:tag name="KSO_WM_TEMPLATE_CATEGORY" val="diagram"/>
  <p:tag name="KSO_WM_TEMPLATE_INDEX" val="20206196"/>
  <p:tag name="KSO_WM_UNIT_BLOCK" val="0"/>
  <p:tag name="KSO_WM_UNIT_COMPATIBLE" val="0"/>
  <p:tag name="KSO_WM_UNIT_DEC_AREA_ID" val="0a0b630fd11548fcb46d71be56948b43"/>
  <p:tag name="KSO_WM_UNIT_DEFAULT_FONT" val="14;20;2"/>
  <p:tag name="KSO_WM_UNIT_DIAGRAM_ISNUMVISUAL" val="0"/>
  <p:tag name="KSO_WM_UNIT_DIAGRAM_ISREFERUNIT" val="0"/>
  <p:tag name="KSO_WM_UNIT_HIGHLIGHT" val="0"/>
  <p:tag name="KSO_WM_UNIT_ID" val="diagram2020619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6"/>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KSO_WM_BEAUTIFY_FLAG" val="#wm#"/>
  <p:tag name="KSO_WM_CHIP_FILLPROP" val="[[{&quot;fill_id&quot;:&quot;1442f1ca52884017ae7cb76167f313bf&quot;,&quot;fill_align&quot;:&quot;cm&quot;,&quot;text_align&quot;:&quot;cm&quot;,&quot;text_direction&quot;:&quot;horizontal&quot;,&quot;chip_types&quot;:[&quot;picture&quot;]},{&quot;fill_id&quot;:&quot;fa4f39658b114f6896f7c35e693dea0d&quot;,&quot;fill_align&quot;:&quot;lm&quot;,&quot;text_align&quot;:&quot;lm&quot;,&quot;text_direction&quot;:&quot;horizontal&quot;,&quot;chip_types&quot;:[&quot;text&quot;,&quot;header&quot;]}]]"/>
  <p:tag name="KSO_WM_CHIP_GROUPID" val="5e9d76f7dc741d3f2d9ea57a"/>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983aa6b953a2f5c83cff1"/>
  <p:tag name="KSO_WM_SLIDE_BACKGROUND" val="[&quot;general&quot;]"/>
  <p:tag name="KSO_WM_SLIDE_BACKGROUND_TYPE" val="general"/>
  <p:tag name="KSO_WM_SLIDE_BK_DARK_LIGHT" val="2"/>
  <p:tag name="KSO_WM_SLIDE_ID" val="diagram20206196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8-06T15:58:44&quot;,&quot;maxSize&quot;:{&quot;size1&quot;:98.799999999999997},&quot;minSize&quot;:{&quot;size1&quot;:98.799999999999997},&quot;normalSize&quot;:{&quot;size1&quot;:98.799999999999997},&quot;subLayout&quot;:[{&quot;id&quot;:&quot;2020-08-06T15:58:44&quot;,&quot;margin&quot;:{&quot;bottom&quot;:4.2329998016357422,&quot;left&quot;:2.1170001029968262,&quot;right&quot;:19.049999237060547,&quot;top&quot;:4.2329998016357422},&quot;type&quot;:0},{&quot;id&quot;:&quot;2020-08-06T15:58:44&quot;,&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f2bb832b1be7de24f9215a8"/>
  <p:tag name="KSO_WM_TEMPLATE_ASSEMBLE_XID" val="5f2bb832b1be7de24f9215a8"/>
  <p:tag name="KSO_WM_TEMPLATE_CATEGORY" val="diagram"/>
  <p:tag name="KSO_WM_TEMPLATE_COLOR_TYPE" val="1"/>
  <p:tag name="KSO_WM_TEMPLATE_INDEX" val="20206196"/>
  <p:tag name="KSO_WM_TEMPLATE_MASTER_TYPE" val="0"/>
  <p:tag name="KSO_WM_TEMPLATE_SUBCATEGORY" val="21"/>
  <p:tag name="KSO_WM_TEMPLATE_THUMBS_INDEX" val="1、4"/>
</p:tagLst>
</file>

<file path=ppt/tags/tag3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9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93.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3755_1*i*8"/>
  <p:tag name="KSO_WM_UNIT_INDEX" val="8"/>
  <p:tag name="KSO_WM_UNIT_LAYERLEVEL" val="1"/>
  <p:tag name="KSO_WM_UNIT_TEXT_FILL_FORE_SCHEMECOLOR_INDEX" val="14"/>
  <p:tag name="KSO_WM_UNIT_TEXT_FILL_FORE_SCHEMECOLOR_INDEX_BRIGHTNESS" val="0"/>
  <p:tag name="KSO_WM_UNIT_TEXT_FILL_TYPE" val="1"/>
  <p:tag name="KSO_WM_UNIT_TYPE" val="i"/>
</p:tagLst>
</file>

<file path=ppt/tags/tag394.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FILL_BACK_SCHEMECOLOR_INDEX" val="5"/>
  <p:tag name="KSO_WM_UNIT_FILL_BACK_SCHEMECOLOR_INDEX_BRIGHTNESS" val="0.4"/>
  <p:tag name="KSO_WM_UNIT_FILL_FORE_SCHEMECOLOR_INDEX" val="14"/>
  <p:tag name="KSO_WM_UNIT_FILL_FORE_SCHEMECOLOR_INDEX_BRIGHTNESS" val="0"/>
  <p:tag name="KSO_WM_UNIT_FILL_TYPE" val="2"/>
  <p:tag name="KSO_WM_UNIT_HIGHLIGHT" val="0"/>
  <p:tag name="KSO_WM_UNIT_ID" val="diagram20203755_1*i*7"/>
  <p:tag name="KSO_WM_UNIT_INDEX" val="7"/>
  <p:tag name="KSO_WM_UNIT_LAYERLEVEL" val="1"/>
  <p:tag name="KSO_WM_UNIT_TEXT_FILL_FORE_SCHEMECOLOR_INDEX" val="14"/>
  <p:tag name="KSO_WM_UNIT_TEXT_FILL_FORE_SCHEMECOLOR_INDEX_BRIGHTNESS" val="0"/>
  <p:tag name="KSO_WM_UNIT_TEXT_FILL_TYPE" val="1"/>
  <p:tag name="KSO_WM_UNIT_TYPE" val="i"/>
</p:tagLst>
</file>

<file path=ppt/tags/tag395.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755_1*i*10"/>
  <p:tag name="KSO_WM_UNIT_INDEX" val="10"/>
  <p:tag name="KSO_WM_UNIT_LAYERLEVEL" val="1"/>
  <p:tag name="KSO_WM_UNIT_TEXT_FILL_FORE_SCHEMECOLOR_INDEX" val="14"/>
  <p:tag name="KSO_WM_UNIT_TEXT_FILL_FORE_SCHEMECOLOR_INDEX_BRIGHTNESS" val="0"/>
  <p:tag name="KSO_WM_UNIT_TEXT_FILL_TYPE" val="1"/>
  <p:tag name="KSO_WM_UNIT_TYPE" val="i"/>
</p:tagLst>
</file>

<file path=ppt/tags/tag396.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HIGHLIGHT" val="0"/>
  <p:tag name="KSO_WM_UNIT_ID" val="diagram20203755_1*i*1"/>
  <p:tag name="KSO_WM_UNIT_INDEX" val="1"/>
  <p:tag name="KSO_WM_UNIT_LAYERLEVEL" val="1"/>
  <p:tag name="KSO_WM_UNIT_TYPE" val="i"/>
</p:tagLst>
</file>

<file path=ppt/tags/tag397.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3755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398.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375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99.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HIGHLIGHT" val="0"/>
  <p:tag name="KSO_WM_UNIT_ID" val="diagram20203755_1*i*4"/>
  <p:tag name="KSO_WM_UNIT_INDEX" val="4"/>
  <p:tag name="KSO_WM_UNIT_LAYERLEVEL" val="1"/>
  <p:tag name="KSO_WM_UNIT_TYPE" val="i"/>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0.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HIGHLIGHT" val="0"/>
  <p:tag name="KSO_WM_UNIT_ID" val="diagram20203755_1*i*3"/>
  <p:tag name="KSO_WM_UNIT_INDEX" val="3"/>
  <p:tag name="KSO_WM_UNIT_LAYERLEVEL" val="1"/>
  <p:tag name="KSO_WM_UNIT_LINE_FILL_TYPE" val="2"/>
  <p:tag name="KSO_WM_UNIT_LINE_FORE_SCHEMECOLOR_INDEX" val="5"/>
  <p:tag name="KSO_WM_UNIT_LINE_FORE_SCHEMECOLOR_INDEX_BRIGHTNESS" val="0.6"/>
  <p:tag name="KSO_WM_UNIT_TEXT_FILL_FORE_SCHEMECOLOR_INDEX" val="2"/>
  <p:tag name="KSO_WM_UNIT_TEXT_FILL_FORE_SCHEMECOLOR_INDEX_BRIGHTNESS" val="0"/>
  <p:tag name="KSO_WM_UNIT_TEXT_FILL_TYPE" val="1"/>
  <p:tag name="KSO_WM_UNIT_TYPE" val="i"/>
</p:tagLst>
</file>

<file path=ppt/tags/tag401.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HIGHLIGHT" val="0"/>
  <p:tag name="KSO_WM_UNIT_ID" val="diagram20203755_1*i*6"/>
  <p:tag name="KSO_WM_UNIT_INDEX" val="6"/>
  <p:tag name="KSO_WM_UNIT_LAYERLEVEL" val="1"/>
  <p:tag name="KSO_WM_UNIT_LINE_FILL_TYPE" val="2"/>
  <p:tag name="KSO_WM_UNIT_LINE_FORE_SCHEMECOLOR_INDEX" val="5"/>
  <p:tag name="KSO_WM_UNIT_LINE_FORE_SCHEMECOLOR_INDEX_BRIGHTNESS" val="0.6"/>
  <p:tag name="KSO_WM_UNIT_TEXT_FILL_FORE_SCHEMECOLOR_INDEX" val="2"/>
  <p:tag name="KSO_WM_UNIT_TEXT_FILL_FORE_SCHEMECOLOR_INDEX_BRIGHTNESS" val="0"/>
  <p:tag name="KSO_WM_UNIT_TEXT_FILL_TYPE" val="1"/>
  <p:tag name="KSO_WM_UNIT_TYPE" val="i"/>
</p:tagLst>
</file>

<file path=ppt/tags/tag402.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FILL_BACK_SCHEMECOLOR_INDEX" val="5"/>
  <p:tag name="KSO_WM_UNIT_FILL_BACK_SCHEMECOLOR_INDEX_BRIGHTNESS" val="0.4"/>
  <p:tag name="KSO_WM_UNIT_FILL_FORE_SCHEMECOLOR_INDEX" val="14"/>
  <p:tag name="KSO_WM_UNIT_FILL_FORE_SCHEMECOLOR_INDEX_BRIGHTNESS" val="0"/>
  <p:tag name="KSO_WM_UNIT_FILL_TYPE" val="2"/>
  <p:tag name="KSO_WM_UNIT_HIGHLIGHT" val="0"/>
  <p:tag name="KSO_WM_UNIT_ID" val="diagram20203755_1*i*9"/>
  <p:tag name="KSO_WM_UNIT_INDEX" val="9"/>
  <p:tag name="KSO_WM_UNIT_LAYERLEVEL" val="1"/>
  <p:tag name="KSO_WM_UNIT_TEXT_FILL_FORE_SCHEMECOLOR_INDEX" val="14"/>
  <p:tag name="KSO_WM_UNIT_TEXT_FILL_FORE_SCHEMECOLOR_INDEX_BRIGHTNESS" val="0"/>
  <p:tag name="KSO_WM_UNIT_TEXT_FILL_TYPE" val="1"/>
  <p:tag name="KSO_WM_UNIT_TYPE" val="i"/>
</p:tagLst>
</file>

<file path=ppt/tags/tag403.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HIGHLIGHT" val="0"/>
  <p:tag name="KSO_WM_UNIT_ID" val="diagram20203755_1*f*1"/>
  <p:tag name="KSO_WM_UNIT_INDEX" val="1"/>
  <p:tag name="KSO_WM_UNIT_LAYERLEVEL" val="1"/>
  <p:tag name="KSO_WM_UNIT_NOCLEAR" val="0"/>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SUBTYPE" val="a"/>
  <p:tag name="KSO_WM_UNIT_TEXT_FILL_FORE_SCHEMECOLOR_INDEX" val="13"/>
  <p:tag name="KSO_WM_UNIT_TEXT_FILL_FORE_SCHEMECOLOR_INDEX_BRIGHTNESS" val="0.25"/>
  <p:tag name="KSO_WM_UNIT_TEXT_FILL_TYPE" val="1"/>
  <p:tag name="KSO_WM_UNIT_TYPE" val="f"/>
  <p:tag name="KSO_WM_UNIT_VALUE" val="1144"/>
</p:tagLst>
</file>

<file path=ppt/tags/tag404.xml><?xml version="1.0" encoding="utf-8"?>
<p:tagLst xmlns:p="http://schemas.openxmlformats.org/presentationml/2006/main">
  <p:tag name="KSO_WM_BEAUTIFY_FLAG" val="#wm#"/>
  <p:tag name="KSO_WM_SLIDE_BACKGROUND_TYPE" val="general"/>
  <p:tag name="KSO_WM_SLIDE_BK_DARK_LIGHT" val="2"/>
  <p:tag name="KSO_WM_SLIDE_ID" val="diagram20203755_1"/>
  <p:tag name="KSO_WM_SLIDE_INDEX" val="1"/>
  <p:tag name="KSO_WM_SLIDE_ITEM_CNT" val="0"/>
  <p:tag name="KSO_WM_SLIDE_LAYOUT" val="f"/>
  <p:tag name="KSO_WM_SLIDE_LAYOUT_CNT" val="1"/>
  <p:tag name="KSO_WM_SLIDE_POSITION" val="0*0"/>
  <p:tag name="KSO_WM_SLIDE_SIZE" val="960*540"/>
  <p:tag name="KSO_WM_SLIDE_SUBTYPE" val="pureTxt"/>
  <p:tag name="KSO_WM_SLIDE_TYPE" val="text"/>
  <p:tag name="KSO_WM_TAG_VERSION" val="1.0"/>
  <p:tag name="KSO_WM_TEMPLATE_CATEGORY" val="diagram"/>
  <p:tag name="KSO_WM_TEMPLATE_COLOR_TYPE" val="1"/>
  <p:tag name="KSO_WM_TEMPLATE_INDEX" val="20203755"/>
  <p:tag name="KSO_WM_TEMPLATE_MASTER_TYPE" val="0"/>
  <p:tag name="KSO_WM_TEMPLATE_SUBCATEGORY" val="0"/>
</p:tagLst>
</file>

<file path=ppt/tags/tag4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07.xml><?xml version="1.0" encoding="utf-8"?>
<p:tagLst xmlns:p="http://schemas.openxmlformats.org/presentationml/2006/main">
  <p:tag name="KSO_WM_ASSEMBLE_CHIP_INDEX" val="653090d0282e46759e647a87a4487941"/>
  <p:tag name="KSO_WM_BEAUTIFY_FLAG" val="#wm#"/>
  <p:tag name="KSO_WM_CHIP_GROUPID" val="5eb37df2b578bff8f75421b9"/>
  <p:tag name="KSO_WM_CHIP_XID" val="5eb37df2b578bff8f75421ba"/>
  <p:tag name="KSO_WM_TAG_VERSION" val="1.0"/>
  <p:tag name="KSO_WM_TEMPLATE_ASSEMBLE_GROUPID" val="5ef31140770fdf8a85bd46a9"/>
  <p:tag name="KSO_WM_TEMPLATE_ASSEMBLE_XID" val="5ef31140770fdf8a85bd46a9"/>
  <p:tag name="KSO_WM_TEMPLATE_CATEGORY" val="diagram"/>
  <p:tag name="KSO_WM_TEMPLATE_INDEX" val="20206445"/>
  <p:tag name="KSO_WM_UNIT_COMPATIBLE" val="1"/>
  <p:tag name="KSO_WM_UNIT_DEC_AREA_ID" val="aa69361708b94b85827462ef1376fac5"/>
  <p:tag name="KSO_WM_UNIT_DIAGRAM_ISNUMVISUAL" val="0"/>
  <p:tag name="KSO_WM_UNIT_DIAGRAM_ISREFERUNIT" val="0"/>
  <p:tag name="KSO_WM_UNIT_HIGHLIGHT" val="0"/>
  <p:tag name="KSO_WM_UNIT_ID" val="diagram20206445_1*d*1"/>
  <p:tag name="KSO_WM_UNIT_INDEX" val="1"/>
  <p:tag name="KSO_WM_UNIT_LAYERLEVEL" val="1"/>
  <p:tag name="KSO_WM_UNIT_PLACING_PICTURE" val="653090d0282e46759e647a87a4487941"/>
  <p:tag name="KSO_WM_UNIT_SUPPORT_UNIT_TYPE" val="[&quot;θ&quot;]"/>
  <p:tag name="KSO_WM_UNIT_TYPE" val="d"/>
  <p:tag name="KSO_WM_UNIT_VALUE" val="1904*2623"/>
</p:tagLst>
</file>

<file path=ppt/tags/tag408.xml><?xml version="1.0" encoding="utf-8"?>
<p:tagLst xmlns:p="http://schemas.openxmlformats.org/presentationml/2006/main">
  <p:tag name="KSO_WM_BEAUTIFY_FLAG" val="#wm#"/>
  <p:tag name="KSO_WM_CHIP_GROUPID" val="5ea0fac0660c33b3b8e66bb2"/>
  <p:tag name="KSO_WM_CHIP_XID" val="5ea0fac0660c33b3b8e66bb3"/>
  <p:tag name="KSO_WM_TAG_VERSION" val="1.0"/>
  <p:tag name="KSO_WM_TEMPLATE_ASSEMBLE_GROUPID" val="5ef31140770fdf8a85bd46a9"/>
  <p:tag name="KSO_WM_TEMPLATE_ASSEMBLE_XID" val="5ef31140770fdf8a85bd46a9"/>
  <p:tag name="KSO_WM_TEMPLATE_CATEGORY" val="diagram"/>
  <p:tag name="KSO_WM_TEMPLATE_INDEX" val="20206445"/>
  <p:tag name="KSO_WM_UNIT_BK_DARK_LIGHT" val="2"/>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64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72"/>
</p:tagLst>
</file>

<file path=ppt/tags/tag409.xml><?xml version="1.0" encoding="utf-8"?>
<p:tagLst xmlns:p="http://schemas.openxmlformats.org/presentationml/2006/main">
  <p:tag name="KSO_WM_ASSEMBLE_CHIP_INDEX" val="507b40bec80d416c845e7a15e8465616"/>
  <p:tag name="KSO_WM_BEAUTIFY_FLAG" val="#wm#"/>
  <p:tag name="KSO_WM_CHIP_GROUPID" val="5e6b05596848fb12bee65ac8"/>
  <p:tag name="KSO_WM_CHIP_XID" val="5e6b05596848fb12bee65aca"/>
  <p:tag name="KSO_WM_TAG_VERSION" val="1.0"/>
  <p:tag name="KSO_WM_TEMPLATE_ASSEMBLE_GROUPID" val="5ef31140770fdf8a85bd46a9"/>
  <p:tag name="KSO_WM_TEMPLATE_ASSEMBLE_XID" val="5ef31140770fdf8a85bd46a9"/>
  <p:tag name="KSO_WM_TEMPLATE_CATEGORY" val="diagram"/>
  <p:tag name="KSO_WM_TEMPLATE_INDEX" val="20206445"/>
  <p:tag name="KSO_WM_UNIT_BLOCK" val="0"/>
  <p:tag name="KSO_WM_UNIT_COMPATIBLE" val="0"/>
  <p:tag name="KSO_WM_UNIT_DEC_AREA_ID" val="04d6475e736e4768937655cb64b7947a"/>
  <p:tag name="KSO_WM_UNIT_DEFAULT_FONT" val="14;20;2"/>
  <p:tag name="KSO_WM_UNIT_DIAGRAM_ISNUMVISUAL" val="0"/>
  <p:tag name="KSO_WM_UNIT_DIAGRAM_ISREFERUNIT" val="0"/>
  <p:tag name="KSO_WM_UNIT_HIGHLIGHT" val="0"/>
  <p:tag name="KSO_WM_UNIT_ID" val="diagram20206445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60"/>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0.xml><?xml version="1.0" encoding="utf-8"?>
<p:tagLst xmlns:p="http://schemas.openxmlformats.org/presentationml/2006/main">
  <p:tag name="KSO_WM_BEAUTIFY_FLAG" val="#wm#"/>
  <p:tag name="KSO_WM_CHIP_FILLPROP" val="[[{&quot;fill_id&quot;:&quot;74de1e39bc9f4da2ad0919e0e257f08b&quot;,&quot;fill_align&quot;:&quot;cm&quot;,&quot;text_align&quot;:&quot;cm&quot;,&quot;text_direction&quot;:&quot;horizontal&quot;,&quot;chip_types&quot;:[&quot;picture&quot;,&quot;video&quot;]},{&quot;fill_id&quot;:&quot;f8831afc8efd474b9cccc82f8f6f1bea&quot;,&quot;fill_align&quot;:&quot;lm&quot;,&quot;text_align&quot;:&quot;lm&quot;,&quot;text_direction&quot;:&quot;horizontal&quot;,&quot;chip_types&quot;:[&quot;text&quot;,&quot;header&quot;]}],[{&quot;fill_id&quot;:&quot;74de1e39bc9f4da2ad0919e0e257f08b&quot;,&quot;fill_align&quot;:&quot;cm&quot;,&quot;text_align&quot;:&quot;cm&quot;,&quot;text_direction&quot;:&quot;horizontal&quot;,&quot;chip_types&quot;:[&quot;picture&quot;,&quot;video&quot;]},{&quot;fill_id&quot;:&quot;f8831afc8efd474b9cccc82f8f6f1bea&quot;,&quot;fill_align&quot;:&quot;cm&quot;,&quot;text_align&quot;:&quot;cm&quot;,&quot;text_direction&quot;:&quot;horizontal&quot;,&quot;chip_types&quot;:[&quot;header&quot;]}]]"/>
  <p:tag name="KSO_WM_CHIP_GROUPID" val="5ea0fac0660c33b3b8e66bb2"/>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a0fac0660c33b3b8e66bb3"/>
  <p:tag name="KSO_WM_SLIDE_BACKGROUND" val="[&quot;general&quot;]"/>
  <p:tag name="KSO_WM_SLIDE_BACKGROUND_TYPE" val="general"/>
  <p:tag name="KSO_WM_SLIDE_BK_DARK_LIGHT" val="2"/>
  <p:tag name="KSO_WM_SLIDE_ID" val="diagram20206445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6-24T16:39:34&quot;,&quot;maxSize&quot;:{&quot;size1&quot;:5},&quot;minSize&quot;:{&quot;size1&quot;:5},&quot;normalSize&quot;:{&quot;size1&quot;:5},&quot;subLayout&quot;:[{&quot;id&quot;:&quot;2020-06-24T16:39:34&quot;,&quot;type&quot;:0},{&quot;id&quot;:&quot;2020-06-24T16:39:34&quot;,&quot;margin&quot;:{&quot;bottom&quot;:4.6570000648498535,&quot;left&quot;:19.897001266479492,&quot;right&quot;:2.5399999618530273,&quot;top&quot;:5.5029997825622559},&quot;type&quot;:0}],&quot;type&quot;:0}"/>
  <p:tag name="KSO_WM_SLIDE_POSITION" val="0*0"/>
  <p:tag name="KSO_WM_SLIDE_RATIO" val="1.777778"/>
  <p:tag name="KSO_WM_SLIDE_SIZE" val="909*540"/>
  <p:tag name="KSO_WM_SLIDE_SUBTYPE" val="picTxt"/>
  <p:tag name="KSO_WM_SLIDE_SUPPORT_FEATURE_TYPE" val="0"/>
  <p:tag name="KSO_WM_SLIDE_TYPE" val="text"/>
  <p:tag name="KSO_WM_TAG_VERSION" val="1.0"/>
  <p:tag name="KSO_WM_TEMPLATE_ASSEMBLE_GROUPID" val="5ef31140770fdf8a85bd46a9"/>
  <p:tag name="KSO_WM_TEMPLATE_ASSEMBLE_XID" val="5ef31140770fdf8a85bd46a9"/>
  <p:tag name="KSO_WM_TEMPLATE_CATEGORY" val="diagram"/>
  <p:tag name="KSO_WM_TEMPLATE_COLOR_TYPE" val="1"/>
  <p:tag name="KSO_WM_TEMPLATE_INDEX" val="20206445"/>
  <p:tag name="KSO_WM_TEMPLATE_MASTER_TYPE" val="0"/>
  <p:tag name="KSO_WM_TEMPLATE_SUBCATEGORY" val="21"/>
</p:tagLst>
</file>

<file path=ppt/tags/tag4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13.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21332f97fbba4e12806446ed40358a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414.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7449436611fd4da6bb61f062c2f4178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415.xml><?xml version="1.0" encoding="utf-8"?>
<p:tagLst xmlns:p="http://schemas.openxmlformats.org/presentationml/2006/main">
  <p:tag name="KSO_WM_ASSEMBLE_CHIP_INDEX" val="5a2e9c6719e44e15a668df9f584f6c17"/>
  <p:tag name="KSO_WM_BEAUTIFY_FLAG" val="#wm#"/>
  <p:tag name="KSO_WM_CHIP_GROUPID" val="5e6b05596848fb12bee65ac8"/>
  <p:tag name="KSO_WM_CHIP_XID" val="5e6b05596848fb12bee65aca"/>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46f41449ae2440e5a491c31b2bdaee30"/>
  <p:tag name="KSO_WM_UNIT_DEFAULT_FONT" val="14;20;2"/>
  <p:tag name="KSO_WM_UNIT_DIAGRAM_ISNUMVISUAL" val="0"/>
  <p:tag name="KSO_WM_UNIT_DIAGRAM_ISREFERUNIT" val="0"/>
  <p:tag name="KSO_WM_UNIT_HIGHLIGHT" val="0"/>
  <p:tag name="KSO_WM_UNIT_ID" val="diagram202093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416.xml><?xml version="1.0" encoding="utf-8"?>
<p:tagLst xmlns:p="http://schemas.openxmlformats.org/presentationml/2006/main">
  <p:tag name="KSO_WM_BEAUTIFY_FLAG" val="#wm#"/>
  <p:tag name="KSO_WM_CHIP_FILLPROP" val="[[{&quot;fill_id&quot;:&quot;c78fec7d9f4d442ca0ed700ee78be74c&quot;,&quot;fill_align&quot;:&quot;cm&quot;,&quot;text_align&quot;:&quot;cm&quot;,&quot;text_direction&quot;:&quot;horizontal&quot;,&quot;chip_types&quot;:[&quot;header&quot;]}],[{&quot;fill_id&quot;:&quot;c78fec7d9f4d442ca0ed700ee78be74c&quot;,&quot;fill_align&quot;:&quot;cm&quot;,&quot;text_align&quot;:&quot;lm&quot;,&quot;text_direction&quot;:&quot;horizontal&quot;,&quot;chip_types&quot;:[&quot;text&quot;]}]]"/>
  <p:tag name="KSO_WM_CHIP_GROUPID" val="5eecbcf1a758c1ec0b708d3e"/>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ecbcf1a758c1ec0b708d3f"/>
  <p:tag name="KSO_WM_SLIDE_BACKGROUND" val="[&quot;general&quot;]"/>
  <p:tag name="KSO_WM_SLIDE_BACKGROUND_TYPE" val="general"/>
  <p:tag name="KSO_WM_SLIDE_BK_DARK_LIGHT" val="2"/>
  <p:tag name="KSO_WM_SLIDE_ID" val="diagram2020934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0-07-20T10:33:18&quot;,&quot;maxSize&quot;:{&quot;size1&quot;:0},&quot;minSize&quot;:{&quot;size1&quot;:0},&quot;normalSize&quot;:{&quot;size1&quot;:0},&quot;subLayout&quot;:[{&quot;id&quot;:&quot;2020-07-20T10:33:18&quot;,&quot;type&quot;:0},{&quot;id&quot;:&quot;2020-07-20T10:33:18&quot;,&quot;margin&quot;:{&quot;bottom&quot;:6.3499999046325684,&quot;left&quot;:4.2329998016357422,&quot;right&quot;:4.2329998016357422,&quot;top&quot;:6.3499999046325684},&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5f15026c8050c250ba65d224"/>
  <p:tag name="KSO_WM_TEMPLATE_ASSEMBLE_XID" val="5f15026c8050c250ba65d224"/>
  <p:tag name="KSO_WM_TEMPLATE_CATEGORY" val="diagram"/>
  <p:tag name="KSO_WM_TEMPLATE_COLOR_TYPE" val="1"/>
  <p:tag name="KSO_WM_TEMPLATE_INDEX" val="20209345"/>
  <p:tag name="KSO_WM_TEMPLATE_MASTER_TYPE" val="0"/>
  <p:tag name="KSO_WM_TEMPLATE_SUBCATEGORY" val="21"/>
</p:tagLst>
</file>

<file path=ppt/tags/tag4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19.xml><?xml version="1.0" encoding="utf-8"?>
<p:tagLst xmlns:p="http://schemas.openxmlformats.org/presentationml/2006/main">
  <p:tag name="KSO_WM_BEAUTIFY_FLAG" val="#wm#"/>
  <p:tag name="KSO_WM_TAG_VERSION" val="1.0"/>
  <p:tag name="KSO_WM_TEMPLATE_CATEGORY" val="diagram"/>
  <p:tag name="KSO_WM_TEMPLATE_INDEX" val="20200775"/>
  <p:tag name="KSO_WM_UNIT_COMPATIBLE" val="0"/>
  <p:tag name="KSO_WM_UNIT_DIAGRAM_ISNUMVISUAL" val="0"/>
  <p:tag name="KSO_WM_UNIT_DIAGRAM_ISREFERUNIT" val="0"/>
  <p:tag name="KSO_WM_UNIT_FILL_BACK_SCHEMECOLOR_INDEX" val="14"/>
  <p:tag name="KSO_WM_UNIT_FILL_BACK_SCHEMECOLOR_INDEX_BRIGHTNESS" val="0"/>
  <p:tag name="KSO_WM_UNIT_FILL_FORE_SCHEMECOLOR_INDEX" val="16"/>
  <p:tag name="KSO_WM_UNIT_FILL_FORE_SCHEMECOLOR_INDEX_BRIGHTNESS" val="0"/>
  <p:tag name="KSO_WM_UNIT_FILL_TYPE" val="2"/>
  <p:tag name="KSO_WM_UNIT_HIGHLIGHT" val="0"/>
  <p:tag name="KSO_WM_UNIT_ID" val="diagram2020077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0.xml><?xml version="1.0" encoding="utf-8"?>
<p:tagLst xmlns:p="http://schemas.openxmlformats.org/presentationml/2006/main">
  <p:tag name="KSO_WM_BEAUTIFY_FLAG" val="#wm#"/>
  <p:tag name="KSO_WM_TAG_VERSION" val="1.0"/>
  <p:tag name="KSO_WM_TEMPLATE_CATEGORY" val="diagram"/>
  <p:tag name="KSO_WM_TEMPLATE_INDEX" val="20200775"/>
  <p:tag name="KSO_WM_UNIT_COMPATIBLE" val="0"/>
  <p:tag name="KSO_WM_UNIT_DIAGRAM_ISNUMVISUAL" val="0"/>
  <p:tag name="KSO_WM_UNIT_DIAGRAM_ISREFERUNIT" val="0"/>
  <p:tag name="KSO_WM_UNIT_HIGHLIGHT" val="0"/>
  <p:tag name="KSO_WM_UNIT_ID" val="diagram20200775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13;单击此处添加文本具体内容，简明扼要的阐述您的观点。&#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
  <p:tag name="KSO_WM_UNIT_TEXT_FILL_FORE_SCHEMECOLOR_INDEX" val="16"/>
  <p:tag name="KSO_WM_UNIT_TEXT_FILL_FORE_SCHEMECOLOR_INDEX_BRIGHTNESS" val="-0.5"/>
  <p:tag name="KSO_WM_UNIT_TEXT_FILL_TYPE" val="1"/>
  <p:tag name="KSO_WM_UNIT_TYPE" val="f"/>
  <p:tag name="KSO_WM_UNIT_VALUE" val="1380"/>
</p:tagLst>
</file>

<file path=ppt/tags/tag421.xml><?xml version="1.0" encoding="utf-8"?>
<p:tagLst xmlns:p="http://schemas.openxmlformats.org/presentationml/2006/main">
  <p:tag name="KSO_WM_BEAUTIFY_FLAG" val="#wm#"/>
  <p:tag name="KSO_WM_SLIDE_BACKGROUND_TYPE" val="general"/>
  <p:tag name="KSO_WM_SLIDE_BK_DARK_LIGHT" val="2"/>
  <p:tag name="KSO_WM_SLIDE_ID" val="diagram20200775_1"/>
  <p:tag name="KSO_WM_SLIDE_INDEX" val="1"/>
  <p:tag name="KSO_WM_SLIDE_ITEM_CNT" val="0"/>
  <p:tag name="KSO_WM_SLIDE_LAYOUT" val="f"/>
  <p:tag name="KSO_WM_SLIDE_LAYOUT_CNT" val="1"/>
  <p:tag name="KSO_WM_SLIDE_POSITION" val="-30*48"/>
  <p:tag name="KSO_WM_SLIDE_SIZE" val="933*443"/>
  <p:tag name="KSO_WM_SLIDE_SUBTYPE" val="pureTxt"/>
  <p:tag name="KSO_WM_SLIDE_TYPE" val="text"/>
  <p:tag name="KSO_WM_TAG_VERSION" val="1.0"/>
  <p:tag name="KSO_WM_TEMPLATE_CATEGORY" val="diagram"/>
  <p:tag name="KSO_WM_TEMPLATE_INDEX" val="20200775"/>
  <p:tag name="KSO_WM_TEMPLATE_SUBCATEGORY" val="0"/>
</p:tagLst>
</file>

<file path=ppt/tags/tag42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2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24.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21332f97fbba4e12806446ed40358a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425.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7449436611fd4da6bb61f062c2f4178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426.xml><?xml version="1.0" encoding="utf-8"?>
<p:tagLst xmlns:p="http://schemas.openxmlformats.org/presentationml/2006/main">
  <p:tag name="KSO_WM_ASSEMBLE_CHIP_INDEX" val="5a2e9c6719e44e15a668df9f584f6c17"/>
  <p:tag name="KSO_WM_BEAUTIFY_FLAG" val="#wm#"/>
  <p:tag name="KSO_WM_CHIP_GROUPID" val="5e6b05596848fb12bee65ac8"/>
  <p:tag name="KSO_WM_CHIP_XID" val="5e6b05596848fb12bee65aca"/>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46f41449ae2440e5a491c31b2bdaee30"/>
  <p:tag name="KSO_WM_UNIT_DEFAULT_FONT" val="14;20;2"/>
  <p:tag name="KSO_WM_UNIT_DIAGRAM_ISNUMVISUAL" val="0"/>
  <p:tag name="KSO_WM_UNIT_DIAGRAM_ISREFERUNIT" val="0"/>
  <p:tag name="KSO_WM_UNIT_HIGHLIGHT" val="0"/>
  <p:tag name="KSO_WM_UNIT_ID" val="diagram202093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427.xml><?xml version="1.0" encoding="utf-8"?>
<p:tagLst xmlns:p="http://schemas.openxmlformats.org/presentationml/2006/main">
  <p:tag name="KSO_WM_BEAUTIFY_FLAG" val="#wm#"/>
  <p:tag name="KSO_WM_CHIP_FILLPROP" val="[[{&quot;fill_id&quot;:&quot;c78fec7d9f4d442ca0ed700ee78be74c&quot;,&quot;fill_align&quot;:&quot;cm&quot;,&quot;text_align&quot;:&quot;cm&quot;,&quot;text_direction&quot;:&quot;horizontal&quot;,&quot;chip_types&quot;:[&quot;header&quot;]}],[{&quot;fill_id&quot;:&quot;c78fec7d9f4d442ca0ed700ee78be74c&quot;,&quot;fill_align&quot;:&quot;cm&quot;,&quot;text_align&quot;:&quot;lm&quot;,&quot;text_direction&quot;:&quot;horizontal&quot;,&quot;chip_types&quot;:[&quot;text&quot;]}]]"/>
  <p:tag name="KSO_WM_CHIP_GROUPID" val="5eecbcf1a758c1ec0b708d3e"/>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ecbcf1a758c1ec0b708d3f"/>
  <p:tag name="KSO_WM_SLIDE_BACKGROUND" val="[&quot;general&quot;]"/>
  <p:tag name="KSO_WM_SLIDE_BACKGROUND_TYPE" val="general"/>
  <p:tag name="KSO_WM_SLIDE_BK_DARK_LIGHT" val="2"/>
  <p:tag name="KSO_WM_SLIDE_ID" val="diagram2020934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0-07-20T10:33:18&quot;,&quot;maxSize&quot;:{&quot;size1&quot;:0},&quot;minSize&quot;:{&quot;size1&quot;:0},&quot;normalSize&quot;:{&quot;size1&quot;:0},&quot;subLayout&quot;:[{&quot;id&quot;:&quot;2020-07-20T10:33:18&quot;,&quot;type&quot;:0},{&quot;id&quot;:&quot;2020-07-20T10:33:18&quot;,&quot;margin&quot;:{&quot;bottom&quot;:6.3499999046325684,&quot;left&quot;:4.2329998016357422,&quot;right&quot;:4.2329998016357422,&quot;top&quot;:6.3499999046325684},&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5f15026c8050c250ba65d224"/>
  <p:tag name="KSO_WM_TEMPLATE_ASSEMBLE_XID" val="5f15026c8050c250ba65d224"/>
  <p:tag name="KSO_WM_TEMPLATE_CATEGORY" val="diagram"/>
  <p:tag name="KSO_WM_TEMPLATE_COLOR_TYPE" val="1"/>
  <p:tag name="KSO_WM_TEMPLATE_INDEX" val="20209345"/>
  <p:tag name="KSO_WM_TEMPLATE_MASTER_TYPE" val="0"/>
  <p:tag name="KSO_WM_TEMPLATE_SUBCATEGORY" val="21"/>
</p:tagLst>
</file>

<file path=ppt/tags/tag4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3755_1*i*8"/>
  <p:tag name="KSO_WM_UNIT_INDEX" val="8"/>
  <p:tag name="KSO_WM_UNIT_LAYERLEVEL" val="1"/>
  <p:tag name="KSO_WM_UNIT_TEXT_FILL_FORE_SCHEMECOLOR_INDEX" val="14"/>
  <p:tag name="KSO_WM_UNIT_TEXT_FILL_FORE_SCHEMECOLOR_INDEX_BRIGHTNESS" val="0"/>
  <p:tag name="KSO_WM_UNIT_TEXT_FILL_TYPE" val="1"/>
  <p:tag name="KSO_WM_UNIT_TYPE" val="i"/>
</p:tagLst>
</file>

<file path=ppt/tags/tag431.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FILL_BACK_SCHEMECOLOR_INDEX" val="5"/>
  <p:tag name="KSO_WM_UNIT_FILL_BACK_SCHEMECOLOR_INDEX_BRIGHTNESS" val="0.4"/>
  <p:tag name="KSO_WM_UNIT_FILL_FORE_SCHEMECOLOR_INDEX" val="14"/>
  <p:tag name="KSO_WM_UNIT_FILL_FORE_SCHEMECOLOR_INDEX_BRIGHTNESS" val="0"/>
  <p:tag name="KSO_WM_UNIT_FILL_TYPE" val="2"/>
  <p:tag name="KSO_WM_UNIT_HIGHLIGHT" val="0"/>
  <p:tag name="KSO_WM_UNIT_ID" val="diagram20203755_1*i*7"/>
  <p:tag name="KSO_WM_UNIT_INDEX" val="7"/>
  <p:tag name="KSO_WM_UNIT_LAYERLEVEL" val="1"/>
  <p:tag name="KSO_WM_UNIT_TEXT_FILL_FORE_SCHEMECOLOR_INDEX" val="14"/>
  <p:tag name="KSO_WM_UNIT_TEXT_FILL_FORE_SCHEMECOLOR_INDEX_BRIGHTNESS" val="0"/>
  <p:tag name="KSO_WM_UNIT_TEXT_FILL_TYPE" val="1"/>
  <p:tag name="KSO_WM_UNIT_TYPE" val="i"/>
</p:tagLst>
</file>

<file path=ppt/tags/tag432.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755_1*i*10"/>
  <p:tag name="KSO_WM_UNIT_INDEX" val="10"/>
  <p:tag name="KSO_WM_UNIT_LAYERLEVEL" val="1"/>
  <p:tag name="KSO_WM_UNIT_TEXT_FILL_FORE_SCHEMECOLOR_INDEX" val="14"/>
  <p:tag name="KSO_WM_UNIT_TEXT_FILL_FORE_SCHEMECOLOR_INDEX_BRIGHTNESS" val="0"/>
  <p:tag name="KSO_WM_UNIT_TEXT_FILL_TYPE" val="1"/>
  <p:tag name="KSO_WM_UNIT_TYPE" val="i"/>
</p:tagLst>
</file>

<file path=ppt/tags/tag433.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HIGHLIGHT" val="0"/>
  <p:tag name="KSO_WM_UNIT_ID" val="diagram20203755_1*i*1"/>
  <p:tag name="KSO_WM_UNIT_INDEX" val="1"/>
  <p:tag name="KSO_WM_UNIT_LAYERLEVEL" val="1"/>
  <p:tag name="KSO_WM_UNIT_TYPE" val="i"/>
</p:tagLst>
</file>

<file path=ppt/tags/tag434.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3755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435.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375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436.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HIGHLIGHT" val="0"/>
  <p:tag name="KSO_WM_UNIT_ID" val="diagram20203755_1*i*4"/>
  <p:tag name="KSO_WM_UNIT_INDEX" val="4"/>
  <p:tag name="KSO_WM_UNIT_LAYERLEVEL" val="1"/>
  <p:tag name="KSO_WM_UNIT_TYPE" val="i"/>
</p:tagLst>
</file>

<file path=ppt/tags/tag437.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HIGHLIGHT" val="0"/>
  <p:tag name="KSO_WM_UNIT_ID" val="diagram20203755_1*i*3"/>
  <p:tag name="KSO_WM_UNIT_INDEX" val="3"/>
  <p:tag name="KSO_WM_UNIT_LAYERLEVEL" val="1"/>
  <p:tag name="KSO_WM_UNIT_LINE_FILL_TYPE" val="2"/>
  <p:tag name="KSO_WM_UNIT_LINE_FORE_SCHEMECOLOR_INDEX" val="5"/>
  <p:tag name="KSO_WM_UNIT_LINE_FORE_SCHEMECOLOR_INDEX_BRIGHTNESS" val="0.6"/>
  <p:tag name="KSO_WM_UNIT_TEXT_FILL_FORE_SCHEMECOLOR_INDEX" val="2"/>
  <p:tag name="KSO_WM_UNIT_TEXT_FILL_FORE_SCHEMECOLOR_INDEX_BRIGHTNESS" val="0"/>
  <p:tag name="KSO_WM_UNIT_TEXT_FILL_TYPE" val="1"/>
  <p:tag name="KSO_WM_UNIT_TYPE" val="i"/>
</p:tagLst>
</file>

<file path=ppt/tags/tag438.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HIGHLIGHT" val="0"/>
  <p:tag name="KSO_WM_UNIT_ID" val="diagram20203755_1*i*6"/>
  <p:tag name="KSO_WM_UNIT_INDEX" val="6"/>
  <p:tag name="KSO_WM_UNIT_LAYERLEVEL" val="1"/>
  <p:tag name="KSO_WM_UNIT_LINE_FILL_TYPE" val="2"/>
  <p:tag name="KSO_WM_UNIT_LINE_FORE_SCHEMECOLOR_INDEX" val="5"/>
  <p:tag name="KSO_WM_UNIT_LINE_FORE_SCHEMECOLOR_INDEX_BRIGHTNESS" val="0.6"/>
  <p:tag name="KSO_WM_UNIT_TEXT_FILL_FORE_SCHEMECOLOR_INDEX" val="2"/>
  <p:tag name="KSO_WM_UNIT_TEXT_FILL_FORE_SCHEMECOLOR_INDEX_BRIGHTNESS" val="0"/>
  <p:tag name="KSO_WM_UNIT_TEXT_FILL_TYPE" val="1"/>
  <p:tag name="KSO_WM_UNIT_TYPE" val="i"/>
</p:tagLst>
</file>

<file path=ppt/tags/tag439.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FILL_BACK_SCHEMECOLOR_INDEX" val="5"/>
  <p:tag name="KSO_WM_UNIT_FILL_BACK_SCHEMECOLOR_INDEX_BRIGHTNESS" val="0.4"/>
  <p:tag name="KSO_WM_UNIT_FILL_FORE_SCHEMECOLOR_INDEX" val="14"/>
  <p:tag name="KSO_WM_UNIT_FILL_FORE_SCHEMECOLOR_INDEX_BRIGHTNESS" val="0"/>
  <p:tag name="KSO_WM_UNIT_FILL_TYPE" val="2"/>
  <p:tag name="KSO_WM_UNIT_HIGHLIGHT" val="0"/>
  <p:tag name="KSO_WM_UNIT_ID" val="diagram20203755_1*i*9"/>
  <p:tag name="KSO_WM_UNIT_INDEX" val="9"/>
  <p:tag name="KSO_WM_UNIT_LAYERLEVEL" val="1"/>
  <p:tag name="KSO_WM_UNIT_TEXT_FILL_FORE_SCHEMECOLOR_INDEX" val="14"/>
  <p:tag name="KSO_WM_UNIT_TEXT_FILL_FORE_SCHEMECOLOR_INDEX_BRIGHTNESS" val="0"/>
  <p:tag name="KSO_WM_UNIT_TEXT_FILL_TYPE" val="1"/>
  <p:tag name="KSO_WM_UNIT_TYPE" val="i"/>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0.xml><?xml version="1.0" encoding="utf-8"?>
<p:tagLst xmlns:p="http://schemas.openxmlformats.org/presentationml/2006/main">
  <p:tag name="KSO_WM_BEAUTIFY_FLAG" val="#wm#"/>
  <p:tag name="KSO_WM_TAG_VERSION" val="1.0"/>
  <p:tag name="KSO_WM_TEMPLATE_CATEGORY" val="diagram"/>
  <p:tag name="KSO_WM_TEMPLATE_INDEX" val="20203755"/>
  <p:tag name="KSO_WM_UNIT_COMPATIBLE" val="0"/>
  <p:tag name="KSO_WM_UNIT_DIAGRAM_ISNUMVISUAL" val="0"/>
  <p:tag name="KSO_WM_UNIT_DIAGRAM_ISREFERUNIT" val="0"/>
  <p:tag name="KSO_WM_UNIT_HIGHLIGHT" val="0"/>
  <p:tag name="KSO_WM_UNIT_ID" val="diagram20203755_1*f*1"/>
  <p:tag name="KSO_WM_UNIT_INDEX" val="1"/>
  <p:tag name="KSO_WM_UNIT_LAYERLEVEL" val="1"/>
  <p:tag name="KSO_WM_UNIT_NOCLEAR" val="0"/>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SUBTYPE" val="a"/>
  <p:tag name="KSO_WM_UNIT_TEXT_FILL_FORE_SCHEMECOLOR_INDEX" val="13"/>
  <p:tag name="KSO_WM_UNIT_TEXT_FILL_FORE_SCHEMECOLOR_INDEX_BRIGHTNESS" val="0.25"/>
  <p:tag name="KSO_WM_UNIT_TEXT_FILL_TYPE" val="1"/>
  <p:tag name="KSO_WM_UNIT_TYPE" val="f"/>
  <p:tag name="KSO_WM_UNIT_VALUE" val="1144"/>
</p:tagLst>
</file>

<file path=ppt/tags/tag441.xml><?xml version="1.0" encoding="utf-8"?>
<p:tagLst xmlns:p="http://schemas.openxmlformats.org/presentationml/2006/main">
  <p:tag name="KSO_WM_BEAUTIFY_FLAG" val="#wm#"/>
  <p:tag name="KSO_WM_SLIDE_BACKGROUND_TYPE" val="general"/>
  <p:tag name="KSO_WM_SLIDE_BK_DARK_LIGHT" val="2"/>
  <p:tag name="KSO_WM_SLIDE_ID" val="diagram20203755_1"/>
  <p:tag name="KSO_WM_SLIDE_INDEX" val="1"/>
  <p:tag name="KSO_WM_SLIDE_ITEM_CNT" val="0"/>
  <p:tag name="KSO_WM_SLIDE_LAYOUT" val="f"/>
  <p:tag name="KSO_WM_SLIDE_LAYOUT_CNT" val="1"/>
  <p:tag name="KSO_WM_SLIDE_POSITION" val="0*0"/>
  <p:tag name="KSO_WM_SLIDE_SIZE" val="960*540"/>
  <p:tag name="KSO_WM_SLIDE_SUBTYPE" val="pureTxt"/>
  <p:tag name="KSO_WM_SLIDE_TYPE" val="text"/>
  <p:tag name="KSO_WM_TAG_VERSION" val="1.0"/>
  <p:tag name="KSO_WM_TEMPLATE_CATEGORY" val="diagram"/>
  <p:tag name="KSO_WM_TEMPLATE_COLOR_TYPE" val="1"/>
  <p:tag name="KSO_WM_TEMPLATE_INDEX" val="20203755"/>
  <p:tag name="KSO_WM_TEMPLATE_MASTER_TYPE" val="0"/>
  <p:tag name="KSO_WM_TEMPLATE_SUBCATEGORY" val="0"/>
</p:tagLst>
</file>

<file path=ppt/tags/tag442.xml><?xml version="1.0" encoding="utf-8"?>
<p:tagLst xmlns:p="http://schemas.openxmlformats.org/presentationml/2006/main">
  <p:tag name="KSO_WM_BEAUTIFY_FLAG" val="#wm#"/>
  <p:tag name="KSO_WM_TAG_VERSION" val="1.0"/>
  <p:tag name="KSO_WM_TEMPLATE_CATEGORY" val="custom"/>
  <p:tag name="KSO_WM_TEMPLATE_INDEX" val="20201862"/>
  <p:tag name="KSO_WM_UNIT_COMPATIBLE" val="0"/>
  <p:tag name="KSO_WM_UNIT_DIAGRAM_ISNUMVISUAL" val="0"/>
  <p:tag name="KSO_WM_UNIT_DIAGRAM_ISREFERUNIT" val="0"/>
  <p:tag name="KSO_WM_UNIT_HIGHLIGHT" val="0"/>
  <p:tag name="KSO_WM_UNIT_ID" val="custom20201862_15*a*1"/>
  <p:tag name="KSO_WM_UNIT_INDEX" val="1"/>
  <p:tag name="KSO_WM_UNIT_ISCONTENTSTITLE" val="0"/>
  <p:tag name="KSO_WM_UNIT_LAYERLEVEL" val="1"/>
  <p:tag name="KSO_WM_UNIT_NOCLEAR" val="1"/>
  <p:tag name="KSO_WM_UNIT_PRESET_TEXT" val="感谢观看"/>
  <p:tag name="KSO_WM_UNIT_TYPE" val="a"/>
</p:tagLst>
</file>

<file path=ppt/tags/tag443.xml><?xml version="1.0" encoding="utf-8"?>
<p:tagLst xmlns:p="http://schemas.openxmlformats.org/presentationml/2006/main">
  <p:tag name="KSO_WM_BEAUTIFY_FLAG" val="#wm#"/>
  <p:tag name="KSO_WM_SLIDE_ID" val="custom20201862_15"/>
  <p:tag name="KSO_WM_SLIDE_INDEX" val="15"/>
  <p:tag name="KSO_WM_SLIDE_ITEM_CNT" val="0"/>
  <p:tag name="KSO_WM_SLIDE_LAYOUT" val="a_b_d"/>
  <p:tag name="KSO_WM_SLIDE_LAYOUT_CNT" val="1_1_1"/>
  <p:tag name="KSO_WM_SLIDE_SUBTYPE" val="picTxt"/>
  <p:tag name="KSO_WM_SLIDE_TYPE" val="endPage"/>
  <p:tag name="KSO_WM_TAG_VERSION" val="1.0"/>
  <p:tag name="KSO_WM_TEMPLATE_CATEGORY" val="custom"/>
  <p:tag name="KSO_WM_TEMPLATE_COLOR_TYPE" val="1"/>
  <p:tag name="KSO_WM_TEMPLATE_INDEX" val="20201862"/>
  <p:tag name="KSO_WM_TEMPLATE_MASTER_TYPE" val="1"/>
  <p:tag name="KSO_WM_TEMPLATE_SUBCATEGORY" val="0"/>
</p:tagLst>
</file>

<file path=ppt/tags/tag444.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8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0"/>
  <p:tag name="KSO_WM_UNIT_INDEX" val="0"/>
  <p:tag name="KSO_WM_UNIT_LAYERLEVEL" val="1"/>
  <p:tag name="KSO_WM_UNIT_SUBTYPE" val="h"/>
  <p:tag name="KSO_WM_UNIT_TYPE" val="i"/>
</p:tagLst>
</file>

<file path=ppt/tags/tag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6.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0"/>
  <p:tag name="KSO_WM_UNIT_INDEX" val="0"/>
  <p:tag name="KSO_WM_UNIT_LAYERLEVEL" val="1"/>
  <p:tag name="KSO_WM_UNIT_SUBTYPE" val="h"/>
  <p:tag name="KSO_WM_UNIT_TYPE" val="i"/>
</p:tagLst>
</file>

<file path=ppt/tags/tag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heme/theme1.xml><?xml version="1.0" encoding="utf-8"?>
<a:theme xmlns:r="http://schemas.openxmlformats.org/officeDocument/2006/relationships" xmlns:a="http://schemas.openxmlformats.org/drawingml/2006/main" name="1_Office 主题​​">
  <a:themeElements>
    <a:clrScheme name="">
      <a:dk1>
        <a:srgbClr val="000000"/>
      </a:dk1>
      <a:lt1>
        <a:srgbClr val="FFFFFF"/>
      </a:lt1>
      <a:dk2>
        <a:srgbClr val="F5FCE1"/>
      </a:dk2>
      <a:lt2>
        <a:srgbClr val="FEFEFD"/>
      </a:lt2>
      <a:accent1>
        <a:srgbClr val="9FB760"/>
      </a:accent1>
      <a:accent2>
        <a:srgbClr val="64B576"/>
      </a:accent2>
      <a:accent3>
        <a:srgbClr val="41AC96"/>
      </a:accent3>
      <a:accent4>
        <a:srgbClr val="379CB5"/>
      </a:accent4>
      <a:accent5>
        <a:srgbClr val="4488C2"/>
      </a:accent5>
      <a:accent6>
        <a:srgbClr val="6174B5"/>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
      <a:dk1>
        <a:srgbClr val="000000"/>
      </a:dk1>
      <a:lt1>
        <a:srgbClr val="FFFFFF"/>
      </a:lt1>
      <a:dk2>
        <a:srgbClr val="F5FCE1"/>
      </a:dk2>
      <a:lt2>
        <a:srgbClr val="FEFEFD"/>
      </a:lt2>
      <a:accent1>
        <a:srgbClr val="9FB760"/>
      </a:accent1>
      <a:accent2>
        <a:srgbClr val="64B576"/>
      </a:accent2>
      <a:accent3>
        <a:srgbClr val="41AC96"/>
      </a:accent3>
      <a:accent4>
        <a:srgbClr val="379CB5"/>
      </a:accent4>
      <a:accent5>
        <a:srgbClr val="4488C2"/>
      </a:accent5>
      <a:accent6>
        <a:srgbClr val="6174B5"/>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3_Office 主题​​">
  <a:themeElements>
    <a:clrScheme name="">
      <a:dk1>
        <a:srgbClr val="000000"/>
      </a:dk1>
      <a:lt1>
        <a:srgbClr val="FFFFFF"/>
      </a:lt1>
      <a:dk2>
        <a:srgbClr val="0D213D"/>
      </a:dk2>
      <a:lt2>
        <a:srgbClr val="FFFFFF"/>
      </a:lt2>
      <a:accent1>
        <a:srgbClr val="4B7CB0"/>
      </a:accent1>
      <a:accent2>
        <a:srgbClr val="4D8BAE"/>
      </a:accent2>
      <a:accent3>
        <a:srgbClr val="4D99AC"/>
      </a:accent3>
      <a:accent4>
        <a:srgbClr val="4D988D"/>
      </a:accent4>
      <a:accent5>
        <a:srgbClr val="4F9664"/>
      </a:accent5>
      <a:accent6>
        <a:srgbClr val="559840"/>
      </a:accent6>
      <a:hlink>
        <a:srgbClr val="1F6DC5"/>
      </a:hlink>
      <a:folHlink>
        <a:srgbClr val="923494"/>
      </a:folHlink>
    </a:clrScheme>
    <a:fontScheme name="商务风">
      <a:majorFont>
        <a:latin typeface="微软雅黑" panose="020b0503020204020204" charset="-122"/>
        <a:ea typeface="汉仪旗黑-85S"/>
        <a:cs typeface="Arial"/>
      </a:majorFont>
      <a:minorFont>
        <a:latin typeface="微软雅黑" panose="020b0503020204020204" charset="-122"/>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63</Paragraphs>
  <Slides>20</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20</vt:i4>
      </vt:variant>
    </vt:vector>
  </HeadingPairs>
  <TitlesOfParts>
    <vt:vector baseType="lpstr" size="30">
      <vt:lpstr>Arial</vt:lpstr>
      <vt:lpstr>微软雅黑</vt:lpstr>
      <vt:lpstr>隶书</vt:lpstr>
      <vt:lpstr>汉仪尚巍手书W</vt:lpstr>
      <vt:lpstr>华文细黑</vt:lpstr>
      <vt:lpstr>汉仪旗黑-85S</vt:lpstr>
      <vt:lpstr>Wingdings</vt:lpstr>
      <vt:lpstr>Segoe UI</vt:lpstr>
      <vt:lpstr>微软雅黑 Light</vt:lpstr>
      <vt:lpstr>1_Office 主题​​</vt:lpstr>
      <vt:lpstr>《论语》十二章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感谢观看</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《论语》十章</dc:title>
  <cp:lastModifiedBy>鲲鹏江湖</cp:lastModifiedBy>
  <cp:revision>31</cp:revision>
  <dcterms:created xsi:type="dcterms:W3CDTF">2020-07-25T05:39:00Z</dcterms:created>
  <dcterms:modified xsi:type="dcterms:W3CDTF">2020-08-18T02:02:54Z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2052-11.1.0.9828</vt:lpwstr>
  </property>
</Properties>
</file>