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heme/theme4.xml" ContentType="application/vnd.openxmlformats-officedocument.theme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49" r:id="rId2"/>
    <p:sldMasterId id="2147483652" r:id="rId3"/>
  </p:sldMasterIdLst>
  <p:notesMasterIdLst>
    <p:notesMasterId r:id="rId20"/>
  </p:notesMasterIdLst>
  <p:sldIdLst>
    <p:sldId id="1084" r:id="rId4"/>
    <p:sldId id="1167" r:id="rId5"/>
    <p:sldId id="1171" r:id="rId6"/>
    <p:sldId id="1173" r:id="rId7"/>
    <p:sldId id="1174" r:id="rId8"/>
    <p:sldId id="1202" r:id="rId9"/>
    <p:sldId id="1203" r:id="rId10"/>
    <p:sldId id="1204" r:id="rId11"/>
    <p:sldId id="1206" r:id="rId12"/>
    <p:sldId id="1176" r:id="rId13"/>
    <p:sldId id="1179" r:id="rId14"/>
    <p:sldId id="1180" r:id="rId15"/>
    <p:sldId id="1181" r:id="rId16"/>
    <p:sldId id="1196" r:id="rId17"/>
    <p:sldId id="1194" r:id="rId18"/>
    <p:sldId id="1195" r:id="rId19"/>
  </p:sldIdLst>
  <p:sldSz cx="12190413" cy="6859588"/>
  <p:notesSz cx="6858000" cy="9144000"/>
  <p:custDataLst>
    <p:tags r:id="rId21"/>
  </p:custDataLst>
  <p:defaultTextStyle>
    <a:defPPr>
      <a:defRPr lang="zh-CN"/>
    </a:defPPr>
    <a:lvl1pPr marL="0" indent="0" algn="l" defTabSz="912495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2800" b="1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1pPr>
    <a:lvl2pPr marL="455295" indent="1905" algn="l" defTabSz="912495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2800" b="1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2pPr>
    <a:lvl3pPr marL="912495" indent="1905" algn="l" defTabSz="912495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2800" b="1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3pPr>
    <a:lvl4pPr marL="1369695" indent="1905" algn="l" defTabSz="912495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2800" b="1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4pPr>
    <a:lvl5pPr marL="1826895" indent="1905" algn="l" defTabSz="912495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2800" b="1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5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f" initials="g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722" autoAdjust="0"/>
    <p:restoredTop sz="68394" autoAdjust="0"/>
  </p:normalViewPr>
  <p:slideViewPr>
    <p:cSldViewPr>
      <p:cViewPr>
        <p:scale>
          <a:sx n="75" d="100"/>
          <a:sy n="75" d="100"/>
        </p:scale>
        <p:origin x="-2142" y="-918"/>
      </p:cViewPr>
      <p:guideLst>
        <p:guide orient="horz" pos="2160"/>
        <p:guide pos="383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tags" Target="tags/tag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页眉占位符 1"/>
          <p:cNvSpPr>
            <a:spLocks noGrp="1"/>
          </p:cNvSpPr>
          <p:nvPr>
            <p:ph type="hdr" sz="quarter" idx="4294967295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rtlCol="0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endParaRPr lang="zh-CN" altLang="en-US" sz="1200" b="0">
              <a:latin typeface="Calibri" panose="020F0502020204030204" pitchFamily="34" charset="0"/>
            </a:endParaRPr>
          </a:p>
        </p:txBody>
      </p:sp>
      <p:sp>
        <p:nvSpPr>
          <p:cNvPr id="4099" name="日期占位符 2"/>
          <p:cNvSpPr>
            <a:spLocks noGrp="1"/>
          </p:cNvSpPr>
          <p:nvPr>
            <p:ph type="dt" idx="9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rtlCol="0"/>
          <a:lstStyle>
            <a:defPPr>
              <a:defRPr lang="zh-CN"/>
            </a:defPPr>
            <a:lvl1pPr marL="0" indent="0" algn="r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+mn-lt"/>
                <a:ea typeface="+mn-ea"/>
              </a:defRPr>
            </a:lvl1pPr>
            <a:lvl2pPr marL="455295" indent="1905" algn="l" defTabSz="912495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1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2495" indent="1905" algn="l" defTabSz="912495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1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69695" indent="1905" algn="l" defTabSz="912495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1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6895" indent="1905" algn="l" defTabSz="912495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1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27D62649-C013-4519-9813-4A27330B747D}" type="datetime1">
              <a:rPr lang="zh-CN" altLang="en-US" sz="1200" b="0">
                <a:latin typeface="Calibri" panose="020F0502020204030204" pitchFamily="34" charset="0"/>
              </a:rPr>
              <a:t>2022/5/25</a:t>
            </a:fld>
            <a:endParaRPr lang="en-US" altLang="zh-CN" sz="1200" b="0">
              <a:latin typeface="Calibri" panose="020F0502020204030204" pitchFamily="34" charset="0"/>
            </a:endParaRPr>
          </a:p>
        </p:txBody>
      </p:sp>
      <p:sp>
        <p:nvSpPr>
          <p:cNvPr id="4100" name="幻灯片图像占位符 3"/>
          <p:cNvSpPr>
            <a:spLocks noGrp="1" noRot="1" noChangeAspect="1"/>
          </p:cNvSpPr>
          <p:nvPr>
            <p:ph type="sldImg" idx="19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  <a:round/>
          </a:ln>
        </p:spPr>
      </p:sp>
      <p:sp>
        <p:nvSpPr>
          <p:cNvPr id="4101" name="备注占位符 4"/>
          <p:cNvSpPr>
            <a:spLocks noGrp="1"/>
          </p:cNvSpPr>
          <p:nvPr>
            <p:ph type="body" sz="quarter" idx="29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0" indent="0" algn="l" defTabSz="1217295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07695" indent="0" algn="l" defTabSz="1217295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217295" indent="0" algn="l" defTabSz="1217295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826895" indent="0" algn="l" defTabSz="1217295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436495" indent="0" algn="l" defTabSz="1217295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4102" name="页脚占位符 5"/>
          <p:cNvSpPr>
            <a:spLocks noGrp="1"/>
          </p:cNvSpPr>
          <p:nvPr>
            <p:ph type="ftr" sz="quarter" idx="39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rtlCol="0" anchor="b" anchorCtr="0"/>
          <a:lstStyle>
            <a:defPPr>
              <a:defRPr lang="zh-CN"/>
            </a:defPPr>
            <a:lvl1pPr marL="0" indent="0" algn="l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+mn-lt"/>
                <a:ea typeface="+mn-ea"/>
              </a:defRPr>
            </a:lvl1pPr>
            <a:lvl2pPr marL="455295" indent="1905" algn="l" defTabSz="912495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1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2495" indent="1905" algn="l" defTabSz="912495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1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69695" indent="1905" algn="l" defTabSz="912495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1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6895" indent="1905" algn="l" defTabSz="912495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1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 sz="1200" b="0">
              <a:latin typeface="Calibri" panose="020F0502020204030204" pitchFamily="34" charset="0"/>
            </a:endParaRPr>
          </a:p>
        </p:txBody>
      </p:sp>
      <p:sp>
        <p:nvSpPr>
          <p:cNvPr id="4103" name="灯片编号占位符 6"/>
          <p:cNvSpPr>
            <a:spLocks noGrp="1"/>
          </p:cNvSpPr>
          <p:nvPr>
            <p:ph type="sldNum" sz="quarter" idx="49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rtlCol="0" anchor="b" anchorCtr="0"/>
          <a:lstStyle>
            <a:defPPr>
              <a:defRPr lang="zh-CN"/>
            </a:defPPr>
            <a:lvl1pPr marL="0" indent="0" algn="r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+mn-lt"/>
                <a:ea typeface="+mn-ea"/>
              </a:defRPr>
            </a:lvl1pPr>
            <a:lvl2pPr marL="455295" indent="1905" algn="l" defTabSz="912495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1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2495" indent="1905" algn="l" defTabSz="912495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1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69695" indent="1905" algn="l" defTabSz="912495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1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6895" indent="1905" algn="l" defTabSz="912495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1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197F988A-8327-4530-B1EE-7AE62B4EC00D}" type="slidenum">
              <a:rPr lang="zh-CN" altLang="en-US" sz="1200" b="0">
                <a:latin typeface="Calibri" panose="020F0502020204030204" pitchFamily="34" charset="0"/>
              </a:rPr>
              <a:t>‹#›</a:t>
            </a:fld>
            <a:endParaRPr lang="en-US" altLang="zh-CN" sz="1200" b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6091067"/>
      </p:ext>
    </p:extLst>
  </p:cSld>
  <p:clrMap bg1="lt1" tx1="dk1" bg2="lt2" tx2="dk2" accent1="accent1" accent2="accent2" accent3="accent3" accent4="accent4" accent5="accent5" accent6="accent6" hlink="hlink" folHlink="folHlink"/>
  <p:notesStyle/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3.xml"/><Relationship Id="rId3" Type="http://schemas.openxmlformats.org/officeDocument/2006/relationships/tags" Target="../tags/tag62.xml"/><Relationship Id="rId7" Type="http://schemas.openxmlformats.org/officeDocument/2006/relationships/tags" Target="../tags/tag66.xml"/><Relationship Id="rId2" Type="http://schemas.openxmlformats.org/officeDocument/2006/relationships/tags" Target="../tags/tag61.xml"/><Relationship Id="rId1" Type="http://schemas.openxmlformats.org/officeDocument/2006/relationships/tags" Target="../tags/tag60.xml"/><Relationship Id="rId6" Type="http://schemas.openxmlformats.org/officeDocument/2006/relationships/tags" Target="../tags/tag65.xml"/><Relationship Id="rId5" Type="http://schemas.openxmlformats.org/officeDocument/2006/relationships/tags" Target="../tags/tag64.xml"/><Relationship Id="rId4" Type="http://schemas.openxmlformats.org/officeDocument/2006/relationships/tags" Target="../tags/tag63.xml"/><Relationship Id="rId9" Type="http://schemas.openxmlformats.org/officeDocument/2006/relationships/image" Target="../media/image7.png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69.xml"/><Relationship Id="rId7" Type="http://schemas.openxmlformats.org/officeDocument/2006/relationships/slideMaster" Target="../slideMasters/slideMaster3.xml"/><Relationship Id="rId2" Type="http://schemas.openxmlformats.org/officeDocument/2006/relationships/tags" Target="../tags/tag68.xml"/><Relationship Id="rId1" Type="http://schemas.openxmlformats.org/officeDocument/2006/relationships/tags" Target="../tags/tag67.xml"/><Relationship Id="rId6" Type="http://schemas.openxmlformats.org/officeDocument/2006/relationships/tags" Target="../tags/tag72.xml"/><Relationship Id="rId5" Type="http://schemas.openxmlformats.org/officeDocument/2006/relationships/tags" Target="../tags/tag71.xml"/><Relationship Id="rId4" Type="http://schemas.openxmlformats.org/officeDocument/2006/relationships/tags" Target="../tags/tag70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tags" Target="../tags/tag75.xml"/><Relationship Id="rId7" Type="http://schemas.openxmlformats.org/officeDocument/2006/relationships/image" Target="../media/image7.png"/><Relationship Id="rId2" Type="http://schemas.openxmlformats.org/officeDocument/2006/relationships/tags" Target="../tags/tag74.xml"/><Relationship Id="rId1" Type="http://schemas.openxmlformats.org/officeDocument/2006/relationships/tags" Target="../tags/tag73.xml"/><Relationship Id="rId6" Type="http://schemas.openxmlformats.org/officeDocument/2006/relationships/slideMaster" Target="../slideMasters/slideMaster3.xml"/><Relationship Id="rId5" Type="http://schemas.openxmlformats.org/officeDocument/2006/relationships/tags" Target="../tags/tag77.xml"/><Relationship Id="rId4" Type="http://schemas.openxmlformats.org/officeDocument/2006/relationships/tags" Target="../tags/tag76.xml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tags" Target="../tags/tag85.xml"/><Relationship Id="rId13" Type="http://schemas.openxmlformats.org/officeDocument/2006/relationships/image" Target="../media/image8.png"/><Relationship Id="rId3" Type="http://schemas.openxmlformats.org/officeDocument/2006/relationships/tags" Target="../tags/tag80.xml"/><Relationship Id="rId7" Type="http://schemas.openxmlformats.org/officeDocument/2006/relationships/tags" Target="../tags/tag84.xml"/><Relationship Id="rId12" Type="http://schemas.openxmlformats.org/officeDocument/2006/relationships/image" Target="../media/image2.png"/><Relationship Id="rId2" Type="http://schemas.openxmlformats.org/officeDocument/2006/relationships/tags" Target="../tags/tag79.xml"/><Relationship Id="rId1" Type="http://schemas.openxmlformats.org/officeDocument/2006/relationships/tags" Target="../tags/tag78.xml"/><Relationship Id="rId6" Type="http://schemas.openxmlformats.org/officeDocument/2006/relationships/tags" Target="../tags/tag83.xml"/><Relationship Id="rId11" Type="http://schemas.openxmlformats.org/officeDocument/2006/relationships/slideMaster" Target="../slideMasters/slideMaster3.xml"/><Relationship Id="rId5" Type="http://schemas.openxmlformats.org/officeDocument/2006/relationships/tags" Target="../tags/tag82.xml"/><Relationship Id="rId10" Type="http://schemas.openxmlformats.org/officeDocument/2006/relationships/tags" Target="../tags/tag87.xml"/><Relationship Id="rId4" Type="http://schemas.openxmlformats.org/officeDocument/2006/relationships/tags" Target="../tags/tag81.xml"/><Relationship Id="rId9" Type="http://schemas.openxmlformats.org/officeDocument/2006/relationships/tags" Target="../tags/tag86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tags" Target="../tags/tag90.xml"/><Relationship Id="rId7" Type="http://schemas.openxmlformats.org/officeDocument/2006/relationships/image" Target="../media/image9.png"/><Relationship Id="rId2" Type="http://schemas.openxmlformats.org/officeDocument/2006/relationships/tags" Target="../tags/tag89.xml"/><Relationship Id="rId1" Type="http://schemas.openxmlformats.org/officeDocument/2006/relationships/tags" Target="../tags/tag88.xml"/><Relationship Id="rId6" Type="http://schemas.openxmlformats.org/officeDocument/2006/relationships/slideMaster" Target="../slideMasters/slideMaster3.xml"/><Relationship Id="rId5" Type="http://schemas.openxmlformats.org/officeDocument/2006/relationships/tags" Target="../tags/tag92.xml"/><Relationship Id="rId4" Type="http://schemas.openxmlformats.org/officeDocument/2006/relationships/tags" Target="../tags/tag91.xml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tags" Target="../tags/tag100.xml"/><Relationship Id="rId3" Type="http://schemas.openxmlformats.org/officeDocument/2006/relationships/tags" Target="../tags/tag95.xml"/><Relationship Id="rId7" Type="http://schemas.openxmlformats.org/officeDocument/2006/relationships/tags" Target="../tags/tag99.xml"/><Relationship Id="rId2" Type="http://schemas.openxmlformats.org/officeDocument/2006/relationships/tags" Target="../tags/tag94.xml"/><Relationship Id="rId1" Type="http://schemas.openxmlformats.org/officeDocument/2006/relationships/tags" Target="../tags/tag93.xml"/><Relationship Id="rId6" Type="http://schemas.openxmlformats.org/officeDocument/2006/relationships/tags" Target="../tags/tag98.xml"/><Relationship Id="rId11" Type="http://schemas.openxmlformats.org/officeDocument/2006/relationships/image" Target="../media/image9.png"/><Relationship Id="rId5" Type="http://schemas.openxmlformats.org/officeDocument/2006/relationships/tags" Target="../tags/tag97.xml"/><Relationship Id="rId10" Type="http://schemas.openxmlformats.org/officeDocument/2006/relationships/image" Target="../media/image2.png"/><Relationship Id="rId4" Type="http://schemas.openxmlformats.org/officeDocument/2006/relationships/tags" Target="../tags/tag96.xml"/><Relationship Id="rId9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tags" Target="../tags/tag108.xml"/><Relationship Id="rId3" Type="http://schemas.openxmlformats.org/officeDocument/2006/relationships/tags" Target="../tags/tag103.xml"/><Relationship Id="rId7" Type="http://schemas.openxmlformats.org/officeDocument/2006/relationships/tags" Target="../tags/tag107.xml"/><Relationship Id="rId12" Type="http://schemas.openxmlformats.org/officeDocument/2006/relationships/image" Target="../media/image9.png"/><Relationship Id="rId2" Type="http://schemas.openxmlformats.org/officeDocument/2006/relationships/tags" Target="../tags/tag102.xml"/><Relationship Id="rId1" Type="http://schemas.openxmlformats.org/officeDocument/2006/relationships/tags" Target="../tags/tag101.xml"/><Relationship Id="rId6" Type="http://schemas.openxmlformats.org/officeDocument/2006/relationships/tags" Target="../tags/tag106.xml"/><Relationship Id="rId11" Type="http://schemas.openxmlformats.org/officeDocument/2006/relationships/image" Target="../media/image2.png"/><Relationship Id="rId5" Type="http://schemas.openxmlformats.org/officeDocument/2006/relationships/tags" Target="../tags/tag105.xml"/><Relationship Id="rId10" Type="http://schemas.openxmlformats.org/officeDocument/2006/relationships/slideMaster" Target="../slideMasters/slideMaster3.xml"/><Relationship Id="rId4" Type="http://schemas.openxmlformats.org/officeDocument/2006/relationships/tags" Target="../tags/tag104.xml"/><Relationship Id="rId9" Type="http://schemas.openxmlformats.org/officeDocument/2006/relationships/tags" Target="../tags/tag109.xml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tags" Target="../tags/tag117.xml"/><Relationship Id="rId3" Type="http://schemas.openxmlformats.org/officeDocument/2006/relationships/tags" Target="../tags/tag112.xml"/><Relationship Id="rId7" Type="http://schemas.openxmlformats.org/officeDocument/2006/relationships/tags" Target="../tags/tag116.xml"/><Relationship Id="rId12" Type="http://schemas.openxmlformats.org/officeDocument/2006/relationships/image" Target="../media/image2.png"/><Relationship Id="rId2" Type="http://schemas.openxmlformats.org/officeDocument/2006/relationships/tags" Target="../tags/tag111.xml"/><Relationship Id="rId1" Type="http://schemas.openxmlformats.org/officeDocument/2006/relationships/tags" Target="../tags/tag110.xml"/><Relationship Id="rId6" Type="http://schemas.openxmlformats.org/officeDocument/2006/relationships/tags" Target="../tags/tag115.xml"/><Relationship Id="rId11" Type="http://schemas.openxmlformats.org/officeDocument/2006/relationships/image" Target="../media/image10.png"/><Relationship Id="rId5" Type="http://schemas.openxmlformats.org/officeDocument/2006/relationships/tags" Target="../tags/tag114.xml"/><Relationship Id="rId10" Type="http://schemas.openxmlformats.org/officeDocument/2006/relationships/slideMaster" Target="../slideMasters/slideMaster3.xml"/><Relationship Id="rId4" Type="http://schemas.openxmlformats.org/officeDocument/2006/relationships/tags" Target="../tags/tag113.xml"/><Relationship Id="rId9" Type="http://schemas.openxmlformats.org/officeDocument/2006/relationships/tags" Target="../tags/tag118.xml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tags" Target="../tags/tag126.xml"/><Relationship Id="rId3" Type="http://schemas.openxmlformats.org/officeDocument/2006/relationships/tags" Target="../tags/tag121.xml"/><Relationship Id="rId7" Type="http://schemas.openxmlformats.org/officeDocument/2006/relationships/tags" Target="../tags/tag125.xml"/><Relationship Id="rId12" Type="http://schemas.openxmlformats.org/officeDocument/2006/relationships/image" Target="../media/image10.png"/><Relationship Id="rId2" Type="http://schemas.openxmlformats.org/officeDocument/2006/relationships/tags" Target="../tags/tag120.xml"/><Relationship Id="rId1" Type="http://schemas.openxmlformats.org/officeDocument/2006/relationships/tags" Target="../tags/tag119.xml"/><Relationship Id="rId6" Type="http://schemas.openxmlformats.org/officeDocument/2006/relationships/tags" Target="../tags/tag124.xml"/><Relationship Id="rId11" Type="http://schemas.openxmlformats.org/officeDocument/2006/relationships/image" Target="../media/image11.png"/><Relationship Id="rId5" Type="http://schemas.openxmlformats.org/officeDocument/2006/relationships/tags" Target="../tags/tag123.xml"/><Relationship Id="rId10" Type="http://schemas.openxmlformats.org/officeDocument/2006/relationships/slideMaster" Target="../slideMasters/slideMaster3.xml"/><Relationship Id="rId4" Type="http://schemas.openxmlformats.org/officeDocument/2006/relationships/tags" Target="../tags/tag122.xml"/><Relationship Id="rId9" Type="http://schemas.openxmlformats.org/officeDocument/2006/relationships/tags" Target="../tags/tag127.xml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tags" Target="../tags/tag135.xml"/><Relationship Id="rId13" Type="http://schemas.openxmlformats.org/officeDocument/2006/relationships/image" Target="../media/image9.png"/><Relationship Id="rId3" Type="http://schemas.openxmlformats.org/officeDocument/2006/relationships/tags" Target="../tags/tag130.xml"/><Relationship Id="rId7" Type="http://schemas.openxmlformats.org/officeDocument/2006/relationships/tags" Target="../tags/tag134.xml"/><Relationship Id="rId12" Type="http://schemas.openxmlformats.org/officeDocument/2006/relationships/slideMaster" Target="../slideMasters/slideMaster3.xml"/><Relationship Id="rId2" Type="http://schemas.openxmlformats.org/officeDocument/2006/relationships/tags" Target="../tags/tag129.xml"/><Relationship Id="rId1" Type="http://schemas.openxmlformats.org/officeDocument/2006/relationships/tags" Target="../tags/tag128.xml"/><Relationship Id="rId6" Type="http://schemas.openxmlformats.org/officeDocument/2006/relationships/tags" Target="../tags/tag133.xml"/><Relationship Id="rId11" Type="http://schemas.openxmlformats.org/officeDocument/2006/relationships/tags" Target="../tags/tag138.xml"/><Relationship Id="rId5" Type="http://schemas.openxmlformats.org/officeDocument/2006/relationships/tags" Target="../tags/tag132.xml"/><Relationship Id="rId10" Type="http://schemas.openxmlformats.org/officeDocument/2006/relationships/tags" Target="../tags/tag137.xml"/><Relationship Id="rId4" Type="http://schemas.openxmlformats.org/officeDocument/2006/relationships/tags" Target="../tags/tag131.xml"/><Relationship Id="rId9" Type="http://schemas.openxmlformats.org/officeDocument/2006/relationships/tags" Target="../tags/tag136.xml"/><Relationship Id="rId14" Type="http://schemas.openxmlformats.org/officeDocument/2006/relationships/image" Target="../media/image12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8" Type="http://schemas.openxmlformats.org/officeDocument/2006/relationships/tags" Target="../tags/tag146.xml"/><Relationship Id="rId13" Type="http://schemas.openxmlformats.org/officeDocument/2006/relationships/image" Target="../media/image8.png"/><Relationship Id="rId3" Type="http://schemas.openxmlformats.org/officeDocument/2006/relationships/tags" Target="../tags/tag141.xml"/><Relationship Id="rId7" Type="http://schemas.openxmlformats.org/officeDocument/2006/relationships/tags" Target="../tags/tag145.xml"/><Relationship Id="rId12" Type="http://schemas.openxmlformats.org/officeDocument/2006/relationships/image" Target="../media/image10.png"/><Relationship Id="rId2" Type="http://schemas.openxmlformats.org/officeDocument/2006/relationships/tags" Target="../tags/tag140.xml"/><Relationship Id="rId1" Type="http://schemas.openxmlformats.org/officeDocument/2006/relationships/tags" Target="../tags/tag139.xml"/><Relationship Id="rId6" Type="http://schemas.openxmlformats.org/officeDocument/2006/relationships/tags" Target="../tags/tag144.xml"/><Relationship Id="rId11" Type="http://schemas.openxmlformats.org/officeDocument/2006/relationships/image" Target="../media/image2.png"/><Relationship Id="rId5" Type="http://schemas.openxmlformats.org/officeDocument/2006/relationships/tags" Target="../tags/tag143.xml"/><Relationship Id="rId10" Type="http://schemas.openxmlformats.org/officeDocument/2006/relationships/slideMaster" Target="../slideMasters/slideMaster3.xml"/><Relationship Id="rId4" Type="http://schemas.openxmlformats.org/officeDocument/2006/relationships/tags" Target="../tags/tag142.xml"/><Relationship Id="rId9" Type="http://schemas.openxmlformats.org/officeDocument/2006/relationships/tags" Target="../tags/tag147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tags" Target="../tags/tag15.xml"/><Relationship Id="rId13" Type="http://schemas.openxmlformats.org/officeDocument/2006/relationships/image" Target="../media/image3.png"/><Relationship Id="rId3" Type="http://schemas.openxmlformats.org/officeDocument/2006/relationships/tags" Target="../tags/tag10.xml"/><Relationship Id="rId7" Type="http://schemas.openxmlformats.org/officeDocument/2006/relationships/tags" Target="../tags/tag14.xml"/><Relationship Id="rId12" Type="http://schemas.openxmlformats.org/officeDocument/2006/relationships/image" Target="../media/image2.png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tags" Target="../tags/tag13.xml"/><Relationship Id="rId11" Type="http://schemas.openxmlformats.org/officeDocument/2006/relationships/slideMaster" Target="../slideMasters/slideMaster3.xml"/><Relationship Id="rId5" Type="http://schemas.openxmlformats.org/officeDocument/2006/relationships/tags" Target="../tags/tag12.xml"/><Relationship Id="rId10" Type="http://schemas.openxmlformats.org/officeDocument/2006/relationships/tags" Target="../tags/tag17.xml"/><Relationship Id="rId4" Type="http://schemas.openxmlformats.org/officeDocument/2006/relationships/tags" Target="../tags/tag11.xml"/><Relationship Id="rId9" Type="http://schemas.openxmlformats.org/officeDocument/2006/relationships/tags" Target="../tags/tag16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Master" Target="../slideMasters/slideMaster3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0.xml"/><Relationship Id="rId13" Type="http://schemas.openxmlformats.org/officeDocument/2006/relationships/slideMaster" Target="../slideMasters/slideMaster3.xml"/><Relationship Id="rId3" Type="http://schemas.openxmlformats.org/officeDocument/2006/relationships/tags" Target="../tags/tag25.xml"/><Relationship Id="rId7" Type="http://schemas.openxmlformats.org/officeDocument/2006/relationships/tags" Target="../tags/tag29.xml"/><Relationship Id="rId12" Type="http://schemas.openxmlformats.org/officeDocument/2006/relationships/tags" Target="../tags/tag34.xml"/><Relationship Id="rId17" Type="http://schemas.openxmlformats.org/officeDocument/2006/relationships/image" Target="../media/image6.png"/><Relationship Id="rId2" Type="http://schemas.openxmlformats.org/officeDocument/2006/relationships/tags" Target="../tags/tag24.xml"/><Relationship Id="rId16" Type="http://schemas.openxmlformats.org/officeDocument/2006/relationships/image" Target="../media/image5.png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11" Type="http://schemas.openxmlformats.org/officeDocument/2006/relationships/tags" Target="../tags/tag33.xml"/><Relationship Id="rId5" Type="http://schemas.openxmlformats.org/officeDocument/2006/relationships/tags" Target="../tags/tag27.xml"/><Relationship Id="rId15" Type="http://schemas.openxmlformats.org/officeDocument/2006/relationships/image" Target="../media/image3.png"/><Relationship Id="rId10" Type="http://schemas.openxmlformats.org/officeDocument/2006/relationships/tags" Target="../tags/tag32.xml"/><Relationship Id="rId4" Type="http://schemas.openxmlformats.org/officeDocument/2006/relationships/tags" Target="../tags/tag26.xml"/><Relationship Id="rId9" Type="http://schemas.openxmlformats.org/officeDocument/2006/relationships/tags" Target="../tags/tag31.xml"/><Relationship Id="rId14" Type="http://schemas.openxmlformats.org/officeDocument/2006/relationships/image" Target="../media/image4.pn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3.xml"/><Relationship Id="rId3" Type="http://schemas.openxmlformats.org/officeDocument/2006/relationships/tags" Target="../tags/tag37.xml"/><Relationship Id="rId7" Type="http://schemas.openxmlformats.org/officeDocument/2006/relationships/tags" Target="../tags/tag41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6" Type="http://schemas.openxmlformats.org/officeDocument/2006/relationships/tags" Target="../tags/tag40.xml"/><Relationship Id="rId5" Type="http://schemas.openxmlformats.org/officeDocument/2006/relationships/tags" Target="../tags/tag39.xml"/><Relationship Id="rId4" Type="http://schemas.openxmlformats.org/officeDocument/2006/relationships/tags" Target="../tags/tag38.xml"/><Relationship Id="rId9" Type="http://schemas.openxmlformats.org/officeDocument/2006/relationships/image" Target="../media/image7.png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tags" Target="../tags/tag49.xml"/><Relationship Id="rId3" Type="http://schemas.openxmlformats.org/officeDocument/2006/relationships/tags" Target="../tags/tag44.xml"/><Relationship Id="rId7" Type="http://schemas.openxmlformats.org/officeDocument/2006/relationships/tags" Target="../tags/tag48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11" Type="http://schemas.openxmlformats.org/officeDocument/2006/relationships/image" Target="../media/image7.png"/><Relationship Id="rId5" Type="http://schemas.openxmlformats.org/officeDocument/2006/relationships/tags" Target="../tags/tag46.xml"/><Relationship Id="rId10" Type="http://schemas.openxmlformats.org/officeDocument/2006/relationships/slideMaster" Target="../slideMasters/slideMaster3.xml"/><Relationship Id="rId4" Type="http://schemas.openxmlformats.org/officeDocument/2006/relationships/tags" Target="../tags/tag45.xml"/><Relationship Id="rId9" Type="http://schemas.openxmlformats.org/officeDocument/2006/relationships/tags" Target="../tags/tag50.xml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53.xml"/><Relationship Id="rId7" Type="http://schemas.openxmlformats.org/officeDocument/2006/relationships/slideMaster" Target="../slideMasters/slideMaster3.xml"/><Relationship Id="rId2" Type="http://schemas.openxmlformats.org/officeDocument/2006/relationships/tags" Target="../tags/tag52.xml"/><Relationship Id="rId1" Type="http://schemas.openxmlformats.org/officeDocument/2006/relationships/tags" Target="../tags/tag51.xml"/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4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lvl="0" indent="0" defTabSz="1089025"/>
            <a:fld id="{5C64B80A-B537-4CBD-9A9C-E2E71189A612}" type="datetime1">
              <a:rPr lang="zh-CN" altLang="en-US" sz="1700" b="0"/>
              <a:t>2022/5/25</a:t>
            </a:fld>
            <a:endParaRPr lang="en-US" altLang="zh-CN" sz="1700" b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lvl="0" indent="0" algn="ctr" defTabSz="1089025"/>
            <a:endParaRPr lang="en-US" altLang="zh-CN" sz="1700" b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defTabSz="1089025"/>
            <a:fld id="{93AE1883-0942-4AA3-9DB2-9C7C3A0314B1}" type="slidenum">
              <a:rPr lang="zh-CN" altLang="en-US" sz="1700" b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10993172" y="5795658"/>
            <a:ext cx="1196923" cy="1110702"/>
          </a:xfrm>
          <a:custGeom>
            <a:avLst/>
            <a:gdLst>
              <a:gd name="connsiteX0" fmla="*/ 0 w 3281725"/>
              <a:gd name="connsiteY0" fmla="*/ 0 h 3044283"/>
              <a:gd name="connsiteX1" fmla="*/ 3281725 w 3281725"/>
              <a:gd name="connsiteY1" fmla="*/ 0 h 3044283"/>
              <a:gd name="connsiteX2" fmla="*/ 3281725 w 3281725"/>
              <a:gd name="connsiteY2" fmla="*/ 3044283 h 3044283"/>
              <a:gd name="connsiteX3" fmla="*/ 0 w 3281725"/>
              <a:gd name="connsiteY3" fmla="*/ 3044283 h 3044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81725" h="3044283">
                <a:moveTo>
                  <a:pt x="0" y="0"/>
                </a:moveTo>
                <a:lnTo>
                  <a:pt x="3281725" y="0"/>
                </a:lnTo>
                <a:lnTo>
                  <a:pt x="3281725" y="3044283"/>
                </a:lnTo>
                <a:lnTo>
                  <a:pt x="0" y="3044283"/>
                </a:lnTo>
                <a:close/>
              </a:path>
            </a:pathLst>
          </a:cu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25" y="443316"/>
            <a:ext cx="10850541" cy="442046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669825" y="952684"/>
            <a:ext cx="5282416" cy="5389905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6765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37950" y="952684"/>
            <a:ext cx="5282416" cy="5389905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9EFD9D74-47D9-4702-A33C-335B63B48DBF}" type="datetimeFigureOut">
              <a:rPr lang="zh-CN" altLang="en-US" smtClean="0"/>
              <a:t>2022/5/25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0993172" y="5795658"/>
            <a:ext cx="1196923" cy="1110702"/>
          </a:xfrm>
          <a:custGeom>
            <a:avLst/>
            <a:gdLst>
              <a:gd name="connsiteX0" fmla="*/ 0 w 3281725"/>
              <a:gd name="connsiteY0" fmla="*/ 0 h 3044283"/>
              <a:gd name="connsiteX1" fmla="*/ 3281725 w 3281725"/>
              <a:gd name="connsiteY1" fmla="*/ 0 h 3044283"/>
              <a:gd name="connsiteX2" fmla="*/ 3281725 w 3281725"/>
              <a:gd name="connsiteY2" fmla="*/ 3044283 h 3044283"/>
              <a:gd name="connsiteX3" fmla="*/ 0 w 3281725"/>
              <a:gd name="connsiteY3" fmla="*/ 3044283 h 3044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81725" h="3044283">
                <a:moveTo>
                  <a:pt x="0" y="0"/>
                </a:moveTo>
                <a:lnTo>
                  <a:pt x="3281725" y="0"/>
                </a:lnTo>
                <a:lnTo>
                  <a:pt x="3281725" y="3044283"/>
                </a:lnTo>
                <a:lnTo>
                  <a:pt x="0" y="3044283"/>
                </a:lnTo>
                <a:close/>
              </a:path>
            </a:pathLst>
          </a:cu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69483" y="952684"/>
            <a:ext cx="950835" cy="5389905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820" y="952676"/>
            <a:ext cx="9826565" cy="5389905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2022/5/25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0993172" y="5795658"/>
            <a:ext cx="1196923" cy="1110702"/>
          </a:xfrm>
          <a:custGeom>
            <a:avLst/>
            <a:gdLst>
              <a:gd name="connsiteX0" fmla="*/ 0 w 3281725"/>
              <a:gd name="connsiteY0" fmla="*/ 0 h 3044283"/>
              <a:gd name="connsiteX1" fmla="*/ 3281725 w 3281725"/>
              <a:gd name="connsiteY1" fmla="*/ 0 h 3044283"/>
              <a:gd name="connsiteX2" fmla="*/ 3281725 w 3281725"/>
              <a:gd name="connsiteY2" fmla="*/ 3044283 h 3044283"/>
              <a:gd name="connsiteX3" fmla="*/ 0 w 3281725"/>
              <a:gd name="connsiteY3" fmla="*/ 3044283 h 3044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81725" h="3044283">
                <a:moveTo>
                  <a:pt x="0" y="0"/>
                </a:moveTo>
                <a:lnTo>
                  <a:pt x="3281725" y="0"/>
                </a:lnTo>
                <a:lnTo>
                  <a:pt x="3281725" y="3044283"/>
                </a:lnTo>
                <a:lnTo>
                  <a:pt x="0" y="3044283"/>
                </a:lnTo>
                <a:close/>
              </a:path>
            </a:pathLst>
          </a:cu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2022/5/25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825" y="952684"/>
            <a:ext cx="10850541" cy="5389905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586" y="571583"/>
            <a:ext cx="12190193" cy="571610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1523726" y="1651293"/>
            <a:ext cx="9142644" cy="3556687"/>
          </a:xfrm>
          <a:prstGeom prst="rect">
            <a:avLst/>
          </a:prstGeom>
          <a:solidFill>
            <a:srgbClr val="F7E1B8"/>
          </a:solidFill>
          <a:ln>
            <a:noFill/>
          </a:ln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sz="1800">
              <a:sym typeface="+mn-ea"/>
            </a:endParaRPr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2"/>
          <a:stretch>
            <a:fillRect/>
          </a:stretch>
        </p:blipFill>
        <p:spPr>
          <a:xfrm rot="16200000">
            <a:off x="4317309" y="-1143248"/>
            <a:ext cx="3555475" cy="9145766"/>
          </a:xfrm>
          <a:prstGeom prst="rect">
            <a:avLst/>
          </a:prstGeom>
        </p:spPr>
      </p:pic>
      <p:sp>
        <p:nvSpPr>
          <p:cNvPr id="9" name="矩形 8"/>
          <p:cNvSpPr/>
          <p:nvPr>
            <p:custDataLst>
              <p:tags r:id="rId4"/>
            </p:custDataLst>
          </p:nvPr>
        </p:nvSpPr>
        <p:spPr>
          <a:xfrm>
            <a:off x="1777688" y="1905976"/>
            <a:ext cx="8634720" cy="3048588"/>
          </a:xfrm>
          <a:prstGeom prst="rect">
            <a:avLst/>
          </a:prstGeom>
          <a:noFill/>
          <a:ln w="38100">
            <a:solidFill>
              <a:srgbClr val="2350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pic>
        <p:nvPicPr>
          <p:cNvPr id="10" name="图片 9" descr="d357f2282e3542ae224a59a47730d8c71b9b66b68c92-ORQq8Z_fw65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1145806" y="847657"/>
            <a:ext cx="1531381" cy="153190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2190409" y="2153972"/>
            <a:ext cx="7809280" cy="1861530"/>
          </a:xfrm>
        </p:spPr>
        <p:txBody>
          <a:bodyPr vert="horz" lIns="90000" tIns="46800" rIns="90000" bIns="46800" rtlCol="0" anchor="b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30000"/>
              </a:lnSpc>
              <a:buNone/>
              <a:defRPr kumimoji="0" lang="zh-CN" altLang="en-US" sz="11500" b="0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2022/5/25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2190408" y="4096508"/>
            <a:ext cx="7809280" cy="800895"/>
          </a:xfrm>
        </p:spPr>
        <p:txBody>
          <a:bodyPr lIns="90000" tIns="46800" rIns="90000" bIns="46800" anchor="ctr">
            <a:normAutofit/>
          </a:bodyPr>
          <a:lstStyle>
            <a:lvl1pPr marL="0" indent="0" algn="ctr">
              <a:lnSpc>
                <a:spcPct val="130000"/>
              </a:lnSpc>
              <a:buNone/>
              <a:defRPr sz="280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2022/5/25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6" name="图片 5" descr="f76a2a8f00faecc1133c9dea9f779311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9981275" y="5204827"/>
            <a:ext cx="2208820" cy="1654443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0" y="0"/>
            <a:ext cx="12190095" cy="6859270"/>
          </a:xfrm>
          <a:prstGeom prst="rect">
            <a:avLst/>
          </a:prstGeom>
        </p:spPr>
      </p:pic>
      <p:sp>
        <p:nvSpPr>
          <p:cNvPr id="6" name="矩形 5"/>
          <p:cNvSpPr/>
          <p:nvPr userDrawn="1">
            <p:custDataLst>
              <p:tags r:id="rId2"/>
            </p:custDataLst>
          </p:nvPr>
        </p:nvSpPr>
        <p:spPr>
          <a:xfrm>
            <a:off x="292754" y="304256"/>
            <a:ext cx="11604587" cy="625075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9" name="图片 8" descr="f76a2a8f00faecc1133c9dea9f779311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9981275" y="5204827"/>
            <a:ext cx="2208820" cy="165444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281400" y="1249431"/>
            <a:ext cx="9624896" cy="723734"/>
          </a:xfrm>
        </p:spPr>
        <p:txBody>
          <a:bodyPr anchor="ctr">
            <a:normAutofit/>
          </a:bodyPr>
          <a:lstStyle>
            <a:lvl1pPr>
              <a:defRPr sz="320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1280913" y="2164001"/>
            <a:ext cx="9625096" cy="3445838"/>
          </a:xfrm>
        </p:spPr>
        <p:txBody>
          <a:bodyPr>
            <a:normAutofit/>
          </a:bodyPr>
          <a:lstStyle>
            <a:lvl1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2022/5/25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4822706" cy="6867527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800"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0" y="0"/>
            <a:ext cx="4822071" cy="685927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583109" y="770543"/>
            <a:ext cx="3959381" cy="882163"/>
          </a:xfrm>
        </p:spPr>
        <p:txBody>
          <a:bodyPr anchor="ctr">
            <a:normAutofit/>
          </a:bodyPr>
          <a:lstStyle>
            <a:lvl1pPr>
              <a:defRPr sz="360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2022/5/25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586708" y="1764327"/>
            <a:ext cx="3955782" cy="4093958"/>
          </a:xfrm>
        </p:spPr>
        <p:txBody>
          <a:bodyPr>
            <a:normAutofit/>
          </a:bodyPr>
          <a:lstStyle>
            <a:lvl1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5100403" y="770081"/>
            <a:ext cx="6478988" cy="5088879"/>
          </a:xfrm>
        </p:spPr>
        <p:txBody>
          <a:bodyPr>
            <a:normAutofit/>
          </a:bodyPr>
          <a:lstStyle>
            <a:lvl1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pic>
        <p:nvPicPr>
          <p:cNvPr id="12" name="图片 11" descr="f76a2a8f00faecc1133c9dea9f779311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9981275" y="5204827"/>
            <a:ext cx="2208820" cy="1654443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0095" cy="266449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800"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10897127" y="5659442"/>
            <a:ext cx="1292968" cy="1199828"/>
          </a:xfrm>
          <a:custGeom>
            <a:avLst/>
            <a:gdLst>
              <a:gd name="connsiteX0" fmla="*/ 0 w 3281725"/>
              <a:gd name="connsiteY0" fmla="*/ 0 h 3044283"/>
              <a:gd name="connsiteX1" fmla="*/ 3281725 w 3281725"/>
              <a:gd name="connsiteY1" fmla="*/ 0 h 3044283"/>
              <a:gd name="connsiteX2" fmla="*/ 3281725 w 3281725"/>
              <a:gd name="connsiteY2" fmla="*/ 3044283 h 3044283"/>
              <a:gd name="connsiteX3" fmla="*/ 0 w 3281725"/>
              <a:gd name="connsiteY3" fmla="*/ 3044283 h 3044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81725" h="3044283">
                <a:moveTo>
                  <a:pt x="0" y="0"/>
                </a:moveTo>
                <a:lnTo>
                  <a:pt x="3281725" y="0"/>
                </a:lnTo>
                <a:lnTo>
                  <a:pt x="3281725" y="3044283"/>
                </a:lnTo>
                <a:lnTo>
                  <a:pt x="0" y="3044283"/>
                </a:lnTo>
                <a:close/>
              </a:path>
            </a:pathLst>
          </a:custGeom>
        </p:spPr>
      </p:pic>
      <p:pic>
        <p:nvPicPr>
          <p:cNvPr id="11" name="图片 10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0" y="-1"/>
            <a:ext cx="12190095" cy="266449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11904" y="781345"/>
            <a:ext cx="10974685" cy="626516"/>
          </a:xfrm>
        </p:spPr>
        <p:txBody>
          <a:bodyPr anchor="ctr">
            <a:normAutofit/>
          </a:bodyPr>
          <a:lstStyle>
            <a:lvl1pPr algn="ctr">
              <a:defRPr sz="360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2022/5/25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611904" y="1659907"/>
            <a:ext cx="10974260" cy="828153"/>
          </a:xfrm>
        </p:spPr>
        <p:txBody>
          <a:bodyPr>
            <a:normAutofit/>
          </a:bodyPr>
          <a:lstStyle>
            <a:lvl1pPr algn="ctr"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612679" y="2808520"/>
            <a:ext cx="10963887" cy="3431435"/>
          </a:xfrm>
        </p:spPr>
        <p:txBody>
          <a:bodyPr>
            <a:normAutofit/>
          </a:bodyPr>
          <a:lstStyle>
            <a:lvl1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5030132"/>
            <a:ext cx="12190095" cy="1829138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800"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0" y="5030131"/>
            <a:ext cx="12190095" cy="182913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12"/>
          <a:stretch>
            <a:fillRect/>
          </a:stretch>
        </p:blipFill>
        <p:spPr>
          <a:xfrm flipH="1">
            <a:off x="0" y="5659442"/>
            <a:ext cx="1292968" cy="1199828"/>
          </a:xfrm>
          <a:custGeom>
            <a:avLst/>
            <a:gdLst>
              <a:gd name="connsiteX0" fmla="*/ 0 w 3281725"/>
              <a:gd name="connsiteY0" fmla="*/ 0 h 3044283"/>
              <a:gd name="connsiteX1" fmla="*/ 3281725 w 3281725"/>
              <a:gd name="connsiteY1" fmla="*/ 0 h 3044283"/>
              <a:gd name="connsiteX2" fmla="*/ 3281725 w 3281725"/>
              <a:gd name="connsiteY2" fmla="*/ 3044283 h 3044283"/>
              <a:gd name="connsiteX3" fmla="*/ 0 w 3281725"/>
              <a:gd name="connsiteY3" fmla="*/ 3044283 h 3044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81725" h="3044283">
                <a:moveTo>
                  <a:pt x="0" y="0"/>
                </a:moveTo>
                <a:lnTo>
                  <a:pt x="3281725" y="0"/>
                </a:lnTo>
                <a:lnTo>
                  <a:pt x="3281725" y="3044283"/>
                </a:lnTo>
                <a:lnTo>
                  <a:pt x="0" y="3044283"/>
                </a:lnTo>
                <a:close/>
              </a:path>
            </a:pathLst>
          </a:cu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04706" y="669724"/>
            <a:ext cx="10974685" cy="565305"/>
          </a:xfrm>
        </p:spPr>
        <p:txBody>
          <a:bodyPr anchor="ctr">
            <a:normAutofit/>
          </a:bodyPr>
          <a:lstStyle>
            <a:lvl1pPr algn="ctr">
              <a:defRPr sz="320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2022/5/25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604742" y="1681511"/>
            <a:ext cx="10989083" cy="3211795"/>
          </a:xfrm>
        </p:spPr>
        <p:txBody>
          <a:bodyPr>
            <a:normAutofit/>
          </a:bodyPr>
          <a:lstStyle>
            <a:lvl1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9"/>
            </p:custDataLst>
          </p:nvPr>
        </p:nvSpPr>
        <p:spPr>
          <a:xfrm>
            <a:off x="593907" y="5181359"/>
            <a:ext cx="10999881" cy="1011787"/>
          </a:xfrm>
        </p:spPr>
        <p:txBody>
          <a:bodyPr>
            <a:normAutofit/>
          </a:bodyPr>
          <a:lstStyle>
            <a:lvl1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0095" cy="91456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800"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6" name="图片 5" descr="f76a2a8f00faecc1133c9dea9f77931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9981275" y="5204827"/>
            <a:ext cx="2208820" cy="165444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0" y="0"/>
            <a:ext cx="12190095" cy="91456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79509" y="237644"/>
            <a:ext cx="11035875" cy="442046"/>
          </a:xfrm>
        </p:spPr>
        <p:txBody>
          <a:bodyPr>
            <a:normAutofit/>
          </a:bodyPr>
          <a:lstStyle>
            <a:lvl1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2022/5/25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579509" y="1663508"/>
            <a:ext cx="5341565" cy="2894936"/>
          </a:xfrm>
        </p:spPr>
        <p:txBody>
          <a:bodyPr>
            <a:normAutofit/>
          </a:bodyPr>
          <a:lstStyle>
            <a:lvl1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6241425" y="1663508"/>
            <a:ext cx="5366761" cy="2894936"/>
          </a:xfrm>
        </p:spPr>
        <p:txBody>
          <a:bodyPr>
            <a:normAutofit/>
          </a:bodyPr>
          <a:lstStyle>
            <a:lvl1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0"/>
            </p:custDataLst>
          </p:nvPr>
        </p:nvSpPr>
        <p:spPr>
          <a:xfrm>
            <a:off x="572311" y="4817692"/>
            <a:ext cx="5341565" cy="781345"/>
          </a:xfrm>
        </p:spPr>
        <p:txBody>
          <a:bodyPr>
            <a:normAutofit/>
          </a:bodyPr>
          <a:lstStyle>
            <a:lvl1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1"/>
            </p:custDataLst>
          </p:nvPr>
        </p:nvSpPr>
        <p:spPr>
          <a:xfrm>
            <a:off x="6252223" y="4814091"/>
            <a:ext cx="5366761" cy="781345"/>
          </a:xfrm>
        </p:spPr>
        <p:txBody>
          <a:bodyPr>
            <a:normAutofit/>
          </a:bodyPr>
          <a:lstStyle>
            <a:lvl1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>
        <p:split orient="vert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0" y="0"/>
            <a:ext cx="12190095" cy="685927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2022/5/25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矩形 9"/>
          <p:cNvSpPr/>
          <p:nvPr userDrawn="1">
            <p:custDataLst>
              <p:tags r:id="rId5"/>
            </p:custDataLst>
          </p:nvPr>
        </p:nvSpPr>
        <p:spPr>
          <a:xfrm>
            <a:off x="0" y="959402"/>
            <a:ext cx="12190095" cy="4940468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800"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10897127" y="5659442"/>
            <a:ext cx="1292968" cy="1199828"/>
          </a:xfrm>
          <a:custGeom>
            <a:avLst/>
            <a:gdLst>
              <a:gd name="connsiteX0" fmla="*/ 0 w 3281725"/>
              <a:gd name="connsiteY0" fmla="*/ 0 h 3044283"/>
              <a:gd name="connsiteX1" fmla="*/ 3281725 w 3281725"/>
              <a:gd name="connsiteY1" fmla="*/ 0 h 3044283"/>
              <a:gd name="connsiteX2" fmla="*/ 3281725 w 3281725"/>
              <a:gd name="connsiteY2" fmla="*/ 3044283 h 3044283"/>
              <a:gd name="connsiteX3" fmla="*/ 0 w 3281725"/>
              <a:gd name="connsiteY3" fmla="*/ 3044283 h 3044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81725" h="3044283">
                <a:moveTo>
                  <a:pt x="0" y="0"/>
                </a:moveTo>
                <a:lnTo>
                  <a:pt x="3281725" y="0"/>
                </a:lnTo>
                <a:lnTo>
                  <a:pt x="3281725" y="3044283"/>
                </a:lnTo>
                <a:lnTo>
                  <a:pt x="0" y="3044283"/>
                </a:lnTo>
                <a:close/>
              </a:path>
            </a:pathLst>
          </a:custGeom>
        </p:spPr>
      </p:pic>
      <p:pic>
        <p:nvPicPr>
          <p:cNvPr id="16" name="图片 15" descr="d357f2282e3542ae224a59a47730d8c71b9b66b68c92-ORQq8Z_fw658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0" y="0"/>
            <a:ext cx="1531381" cy="153190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1522562" y="1339448"/>
            <a:ext cx="9142571" cy="2387242"/>
          </a:xfrm>
        </p:spPr>
        <p:txBody>
          <a:bodyPr anchor="b">
            <a:normAutofit/>
          </a:bodyPr>
          <a:lstStyle>
            <a:lvl1pPr algn="ctr">
              <a:defRPr sz="600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1522175" y="3863515"/>
            <a:ext cx="9142571" cy="1656307"/>
          </a:xfrm>
        </p:spPr>
        <p:txBody>
          <a:bodyPr>
            <a:normAutofit/>
          </a:bodyPr>
          <a:lstStyle>
            <a:lvl1pPr algn="ctr"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2022/5/25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1592985" y="4419"/>
            <a:ext cx="3657029" cy="6859325"/>
          </a:xfrm>
          <a:prstGeom prst="rect">
            <a:avLst/>
          </a:prstGeom>
          <a:solidFill>
            <a:srgbClr val="F7E1B8"/>
          </a:solidFill>
          <a:ln>
            <a:noFill/>
          </a:ln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lt1"/>
              </a:solidFill>
            </a:endParaRPr>
          </a:p>
        </p:txBody>
      </p:sp>
      <p:pic>
        <p:nvPicPr>
          <p:cNvPr id="4" name="图片 3" descr="图片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1588541" y="0"/>
            <a:ext cx="3665917" cy="6868162"/>
          </a:xfrm>
          <a:prstGeom prst="rect">
            <a:avLst/>
          </a:prstGeom>
        </p:spPr>
      </p:pic>
      <p:pic>
        <p:nvPicPr>
          <p:cNvPr id="7" name="Picture 4" descr="#活动##元素##素材##电商节日素材#...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3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 bwMode="auto">
          <a:xfrm>
            <a:off x="4501654" y="783407"/>
            <a:ext cx="1477473" cy="543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#活动##元素##素材##电商节日素材#...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3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 bwMode="auto">
          <a:xfrm>
            <a:off x="530984" y="5577275"/>
            <a:ext cx="1477473" cy="543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矩形 10"/>
          <p:cNvSpPr/>
          <p:nvPr>
            <p:custDataLst>
              <p:tags r:id="rId5"/>
            </p:custDataLst>
          </p:nvPr>
        </p:nvSpPr>
        <p:spPr>
          <a:xfrm>
            <a:off x="1841549" y="273101"/>
            <a:ext cx="3159901" cy="6321961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6"/>
            </p:custDataLst>
          </p:nvPr>
        </p:nvSpPr>
        <p:spPr>
          <a:xfrm>
            <a:off x="3201196" y="921771"/>
            <a:ext cx="1542989" cy="5345673"/>
          </a:xfrm>
        </p:spPr>
        <p:txBody>
          <a:bodyPr vert="eaVert" lIns="101600" tIns="38100" rIns="25400" bIns="38100" anchor="ctr" anchorCtr="0">
            <a:normAutofit/>
          </a:bodyPr>
          <a:lstStyle>
            <a:lvl1pPr algn="ctr">
              <a:lnSpc>
                <a:spcPct val="130000"/>
              </a:lnSpc>
              <a:defRPr sz="8000" b="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7"/>
            </p:custDataLst>
          </p:nvPr>
        </p:nvSpPr>
        <p:spPr>
          <a:xfrm>
            <a:off x="2231651" y="1004755"/>
            <a:ext cx="820672" cy="4965319"/>
          </a:xfrm>
        </p:spPr>
        <p:txBody>
          <a:bodyPr vert="eaVert" lIns="101600" tIns="38100" rIns="76200" bIns="38100" anchor="ctr">
            <a:normAutofit/>
          </a:bodyPr>
          <a:lstStyle>
            <a:lvl1pPr marL="0" indent="0" algn="l" eaLnBrk="1" fontAlgn="auto" latinLnBrk="0" hangingPunct="1">
              <a:lnSpc>
                <a:spcPct val="130000"/>
              </a:lnSpc>
              <a:buNone/>
              <a:defRPr sz="180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5365" indent="0" algn="ctr">
              <a:buNone/>
              <a:defRPr sz="1600"/>
            </a:lvl6pPr>
            <a:lvl7pPr marL="2742565" indent="0" algn="ctr">
              <a:buNone/>
              <a:defRPr sz="1600"/>
            </a:lvl7pPr>
            <a:lvl8pPr marL="3199765" indent="0" algn="ctr">
              <a:buNone/>
              <a:defRPr sz="1600"/>
            </a:lvl8pPr>
            <a:lvl9pPr marL="3656965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2022/5/25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777" y="443316"/>
            <a:ext cx="10850541" cy="442046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69777" y="952684"/>
            <a:ext cx="10850541" cy="538990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4pPr>
            <a:lvl5pPr marL="2056765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>
            <p:custDataLst>
              <p:tags r:id="rId1"/>
            </p:custDataLst>
          </p:nvPr>
        </p:nvSpPr>
        <p:spPr>
          <a:xfrm>
            <a:off x="-98" y="0"/>
            <a:ext cx="12190193" cy="57158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6" name="矩形 15"/>
          <p:cNvSpPr/>
          <p:nvPr>
            <p:custDataLst>
              <p:tags r:id="rId2"/>
            </p:custDataLst>
          </p:nvPr>
        </p:nvSpPr>
        <p:spPr>
          <a:xfrm>
            <a:off x="0" y="6296440"/>
            <a:ext cx="12190193" cy="56283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pic>
        <p:nvPicPr>
          <p:cNvPr id="8" name="Picture 4" descr="#活动##元素##素材##电商节日素材#...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4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 bwMode="auto">
          <a:xfrm>
            <a:off x="7402308" y="1498242"/>
            <a:ext cx="1630425" cy="600186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#活动##元素##素材##电商节日素材#...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5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 bwMode="auto">
          <a:xfrm>
            <a:off x="3023604" y="5022817"/>
            <a:ext cx="1477473" cy="543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矩形 9"/>
          <p:cNvSpPr/>
          <p:nvPr>
            <p:custDataLst>
              <p:tags r:id="rId5"/>
            </p:custDataLst>
          </p:nvPr>
        </p:nvSpPr>
        <p:spPr>
          <a:xfrm>
            <a:off x="4063348" y="1020545"/>
            <a:ext cx="4063398" cy="4826933"/>
          </a:xfrm>
          <a:prstGeom prst="rect">
            <a:avLst/>
          </a:prstGeom>
          <a:solidFill>
            <a:srgbClr val="F7E1B8"/>
          </a:solidFill>
          <a:ln>
            <a:noFill/>
          </a:ln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sz="1800">
              <a:sym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6"/>
          <a:stretch>
            <a:fillRect/>
          </a:stretch>
        </p:blipFill>
        <p:spPr>
          <a:xfrm rot="16200000">
            <a:off x="3682406" y="1392867"/>
            <a:ext cx="4825285" cy="4064786"/>
          </a:xfrm>
          <a:prstGeom prst="rect">
            <a:avLst/>
          </a:prstGeom>
        </p:spPr>
      </p:pic>
      <p:pic>
        <p:nvPicPr>
          <p:cNvPr id="15" name="图片 14" descr="f76a2a8f00faecc1133c9dea9f77931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8247996" y="3126684"/>
            <a:ext cx="4219551" cy="3160980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2" name="矩形 11"/>
          <p:cNvSpPr/>
          <p:nvPr>
            <p:custDataLst>
              <p:tags r:id="rId11"/>
            </p:custDataLst>
          </p:nvPr>
        </p:nvSpPr>
        <p:spPr>
          <a:xfrm>
            <a:off x="4253820" y="1206705"/>
            <a:ext cx="3682454" cy="4445859"/>
          </a:xfrm>
          <a:prstGeom prst="rect">
            <a:avLst/>
          </a:prstGeom>
          <a:noFill/>
          <a:ln w="38100">
            <a:solidFill>
              <a:srgbClr val="2350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6137588" y="1430166"/>
            <a:ext cx="1448208" cy="4136036"/>
          </a:xfrm>
        </p:spPr>
        <p:txBody>
          <a:bodyPr vert="eaVert" lIns="101600" tIns="38100" rIns="76200" bIns="38100">
            <a:normAutofit/>
          </a:bodyPr>
          <a:lstStyle>
            <a:lvl1pPr marL="0" indent="0" algn="l" eaLnBrk="1" fontAlgn="auto" latinLnBrk="0" hangingPunct="1">
              <a:buNone/>
              <a:defRPr kumimoji="0" lang="zh-CN" altLang="en-US" sz="18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3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7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9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10993172" y="5795658"/>
            <a:ext cx="1196923" cy="1110702"/>
          </a:xfrm>
          <a:custGeom>
            <a:avLst/>
            <a:gdLst>
              <a:gd name="connsiteX0" fmla="*/ 0 w 3281725"/>
              <a:gd name="connsiteY0" fmla="*/ 0 h 3044283"/>
              <a:gd name="connsiteX1" fmla="*/ 3281725 w 3281725"/>
              <a:gd name="connsiteY1" fmla="*/ 0 h 3044283"/>
              <a:gd name="connsiteX2" fmla="*/ 3281725 w 3281725"/>
              <a:gd name="connsiteY2" fmla="*/ 3044283 h 3044283"/>
              <a:gd name="connsiteX3" fmla="*/ 0 w 3281725"/>
              <a:gd name="connsiteY3" fmla="*/ 3044283 h 3044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81725" h="3044283">
                <a:moveTo>
                  <a:pt x="0" y="0"/>
                </a:moveTo>
                <a:lnTo>
                  <a:pt x="3281725" y="0"/>
                </a:lnTo>
                <a:lnTo>
                  <a:pt x="3281725" y="3044283"/>
                </a:lnTo>
                <a:lnTo>
                  <a:pt x="0" y="3044283"/>
                </a:lnTo>
                <a:close/>
              </a:path>
            </a:pathLst>
          </a:cu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777" y="443316"/>
            <a:ext cx="10850541" cy="442046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825" y="952684"/>
            <a:ext cx="5282416" cy="538990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4pPr>
            <a:lvl5pPr marL="2056765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7902" y="952684"/>
            <a:ext cx="5282416" cy="5389905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2022/5/25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10993172" y="5795658"/>
            <a:ext cx="1196923" cy="1110702"/>
          </a:xfrm>
          <a:custGeom>
            <a:avLst/>
            <a:gdLst>
              <a:gd name="connsiteX0" fmla="*/ 0 w 3281725"/>
              <a:gd name="connsiteY0" fmla="*/ 0 h 3044283"/>
              <a:gd name="connsiteX1" fmla="*/ 3281725 w 3281725"/>
              <a:gd name="connsiteY1" fmla="*/ 0 h 3044283"/>
              <a:gd name="connsiteX2" fmla="*/ 3281725 w 3281725"/>
              <a:gd name="connsiteY2" fmla="*/ 3044283 h 3044283"/>
              <a:gd name="connsiteX3" fmla="*/ 0 w 3281725"/>
              <a:gd name="connsiteY3" fmla="*/ 3044283 h 3044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81725" h="3044283">
                <a:moveTo>
                  <a:pt x="0" y="0"/>
                </a:moveTo>
                <a:lnTo>
                  <a:pt x="3281725" y="0"/>
                </a:lnTo>
                <a:lnTo>
                  <a:pt x="3281725" y="3044283"/>
                </a:lnTo>
                <a:lnTo>
                  <a:pt x="0" y="3044283"/>
                </a:lnTo>
                <a:close/>
              </a:path>
            </a:pathLst>
          </a:cu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777" y="443316"/>
            <a:ext cx="10850541" cy="442046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825" y="952684"/>
            <a:ext cx="5282416" cy="381074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5365" indent="0">
              <a:buNone/>
              <a:defRPr sz="1600" b="1"/>
            </a:lvl6pPr>
            <a:lvl7pPr marL="2742565" indent="0">
              <a:buNone/>
              <a:defRPr sz="1600" b="1"/>
            </a:lvl7pPr>
            <a:lvl8pPr marL="3199765" indent="0">
              <a:buNone/>
              <a:defRPr sz="1600" b="1"/>
            </a:lvl8pPr>
            <a:lvl9pPr marL="3656965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820" y="1406785"/>
            <a:ext cx="5282375" cy="4935666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4pPr>
            <a:lvl5pPr marL="2056765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4776" y="952684"/>
            <a:ext cx="5282416" cy="38107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5365" indent="0">
              <a:buNone/>
              <a:defRPr sz="1600" b="1"/>
            </a:lvl6pPr>
            <a:lvl7pPr marL="2742565" indent="0">
              <a:buNone/>
              <a:defRPr sz="1600" b="1"/>
            </a:lvl7pPr>
            <a:lvl8pPr marL="3199765" indent="0">
              <a:buNone/>
              <a:defRPr sz="1600" b="1"/>
            </a:lvl8pPr>
            <a:lvl9pPr marL="3656965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4776" y="1406785"/>
            <a:ext cx="5282416" cy="4935666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4pPr>
            <a:lvl5pPr marL="2056765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2022/5/25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>
            <p:custDataLst>
              <p:tags r:id="rId1"/>
            </p:custDataLst>
          </p:nvPr>
        </p:nvSpPr>
        <p:spPr>
          <a:xfrm>
            <a:off x="380894" y="381047"/>
            <a:ext cx="11413816" cy="6097178"/>
          </a:xfrm>
          <a:prstGeom prst="rect">
            <a:avLst/>
          </a:prstGeom>
          <a:solidFill>
            <a:srgbClr val="F7E1B8"/>
          </a:solidFill>
          <a:ln>
            <a:noFill/>
          </a:ln>
          <a:effectLst>
            <a:outerShdw blurRad="2540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sz="1800"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8"/>
          <a:stretch>
            <a:fillRect/>
          </a:stretch>
        </p:blipFill>
        <p:spPr>
          <a:xfrm rot="5400000">
            <a:off x="3035114" y="-2286781"/>
            <a:ext cx="6107171" cy="1144491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2022/5/25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2022/5/25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file:///D:\qq&#25991;&#20214;\712321467\Image\C2C\Image2\%7b75232B38-A165-1FB7-499C-2E1C792CACB5%7d.png" TargetMode="External"/><Relationship Id="rId2" Type="http://schemas.openxmlformats.org/officeDocument/2006/relationships/image" Target="../media/image1.png"/><Relationship Id="rId1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qq&#25991;&#20214;\712321467\Image\C2C\Image2\%7b75232B38-A165-1FB7-499C-2E1C792CACB5%7d.png" TargetMode="External"/><Relationship Id="rId4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18" Type="http://schemas.openxmlformats.org/officeDocument/2006/relationships/slideLayout" Target="../slideLayouts/slideLayout20.xml"/><Relationship Id="rId26" Type="http://schemas.openxmlformats.org/officeDocument/2006/relationships/tags" Target="../tags/tag7.xml"/><Relationship Id="rId3" Type="http://schemas.openxmlformats.org/officeDocument/2006/relationships/slideLayout" Target="../slideLayouts/slideLayout5.xml"/><Relationship Id="rId21" Type="http://schemas.openxmlformats.org/officeDocument/2006/relationships/tags" Target="../tags/tag2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9.xml"/><Relationship Id="rId25" Type="http://schemas.openxmlformats.org/officeDocument/2006/relationships/tags" Target="../tags/tag6.xml"/><Relationship Id="rId2" Type="http://schemas.openxmlformats.org/officeDocument/2006/relationships/slideLayout" Target="../slideLayouts/slideLayout4.xml"/><Relationship Id="rId16" Type="http://schemas.openxmlformats.org/officeDocument/2006/relationships/slideLayout" Target="../slideLayouts/slideLayout18.xml"/><Relationship Id="rId20" Type="http://schemas.openxmlformats.org/officeDocument/2006/relationships/theme" Target="../theme/theme3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24" Type="http://schemas.openxmlformats.org/officeDocument/2006/relationships/tags" Target="../tags/tag5.xml"/><Relationship Id="rId5" Type="http://schemas.openxmlformats.org/officeDocument/2006/relationships/slideLayout" Target="../slideLayouts/slideLayout7.xml"/><Relationship Id="rId15" Type="http://schemas.openxmlformats.org/officeDocument/2006/relationships/slideLayout" Target="../slideLayouts/slideLayout17.xml"/><Relationship Id="rId23" Type="http://schemas.openxmlformats.org/officeDocument/2006/relationships/tags" Target="../tags/tag4.xml"/><Relationship Id="rId28" Type="http://schemas.openxmlformats.org/officeDocument/2006/relationships/image" Target="file:///D:\qq&#25991;&#20214;\712321467\Image\C2C\Image2\%7b75232B38-A165-1FB7-499C-2E1C792CACB5%7d.png" TargetMode="External"/><Relationship Id="rId10" Type="http://schemas.openxmlformats.org/officeDocument/2006/relationships/slideLayout" Target="../slideLayouts/slideLayout12.xml"/><Relationship Id="rId19" Type="http://schemas.openxmlformats.org/officeDocument/2006/relationships/slideLayout" Target="../slideLayouts/slideLayout21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6.xml"/><Relationship Id="rId22" Type="http://schemas.openxmlformats.org/officeDocument/2006/relationships/tags" Target="../tags/tag3.xml"/><Relationship Id="rId27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73743875" descr="学科网 zxxk.com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>
        <p:split orient="vert"/>
      </p:transition>
    </mc:Fallback>
  </mc:AlternateContent>
  <p:txStyles>
    <p:titleStyle>
      <a:lvl1pPr marL="0" indent="0" algn="ctr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4400" b="0" i="0" u="none" kern="1200" baseline="0">
          <a:solidFill>
            <a:schemeClr val="tx1"/>
          </a:solidFill>
          <a:effectLst/>
          <a:latin typeface="Arial" panose="020B0604020202020204" pitchFamily="34" charset="0"/>
          <a:ea typeface="+mj-ea"/>
          <a:cs typeface="+mj-cs"/>
        </a:defRPr>
      </a:lvl1pPr>
    </p:titleStyle>
    <p:bodyStyle>
      <a:lvl1pPr marL="342900" indent="-3429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32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–"/>
        <a:defRPr kumimoji="0" sz="2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–"/>
        <a:defRPr kumimoji="0" sz="20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»"/>
        <a:defRPr kumimoji="0" sz="20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466" name="标题 318465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1213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108850" tIns="54425" rIns="108850" bIns="54425" anchor="ctr" anchorCtr="0">
            <a:noAutofit/>
          </a:bodyPr>
          <a:lstStyle>
            <a:lvl1pPr marL="0" indent="0" algn="ctr" defTabSz="1089025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5200" b="0" i="0" u="none" baseline="0">
                <a:solidFill>
                  <a:schemeClr val="tx2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318467" name="文本占位符 318466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1213" cy="45275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108850" tIns="54425" rIns="108850" bIns="54425">
            <a:noAutofit/>
          </a:bodyPr>
          <a:lstStyle>
            <a:lvl1pPr marL="408305" indent="-408305" algn="l" defTabSz="1089025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884555" indent="-339725" algn="l" defTabSz="1089025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3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360805" indent="-271145" algn="l" defTabSz="1089025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905000" indent="-271145" algn="l" defTabSz="1089025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49195" indent="-273050" algn="l" defTabSz="1089025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318468" name="日期占位符 318467"/>
          <p:cNvSpPr>
            <a:spLocks noGrp="1"/>
          </p:cNvSpPr>
          <p:nvPr>
            <p:ph type="dt" sz="half" idx="2"/>
          </p:nvPr>
        </p:nvSpPr>
        <p:spPr>
          <a:xfrm>
            <a:off x="609600" y="6246813"/>
            <a:ext cx="2844800" cy="476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108850" tIns="54425" rIns="108850" bIns="54425">
            <a:noAutofit/>
          </a:bodyPr>
          <a:lstStyle>
            <a:defPPr>
              <a:defRPr lang="zh-CN"/>
            </a:defPPr>
            <a:lvl1pPr marL="0" indent="0" algn="l" defTabSz="912495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1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5295" indent="1905" algn="l" defTabSz="912495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1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2495" indent="1905" algn="l" defTabSz="912495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1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69695" indent="1905" algn="l" defTabSz="912495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1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6895" indent="1905" algn="l" defTabSz="912495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1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1089025"/>
            <a:fld id="{3BBF4C61-10AB-4CD4-986D-8CC3E0AB0AA4}" type="datetime1">
              <a:rPr lang="zh-CN" altLang="en-US" sz="1700" b="0"/>
              <a:t>2022/5/25</a:t>
            </a:fld>
            <a:endParaRPr lang="en-US" altLang="zh-CN" sz="1700" b="0"/>
          </a:p>
        </p:txBody>
      </p:sp>
      <p:sp>
        <p:nvSpPr>
          <p:cNvPr id="318469" name="页脚占位符 318468"/>
          <p:cNvSpPr>
            <a:spLocks noGrp="1"/>
          </p:cNvSpPr>
          <p:nvPr>
            <p:ph type="ftr" sz="quarter" idx="3"/>
          </p:nvPr>
        </p:nvSpPr>
        <p:spPr>
          <a:xfrm>
            <a:off x="4165600" y="6246813"/>
            <a:ext cx="3859213" cy="476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108850" tIns="54425" rIns="108850" bIns="54425">
            <a:noAutofit/>
          </a:bodyPr>
          <a:lstStyle>
            <a:defPPr>
              <a:defRPr lang="zh-CN"/>
            </a:defPPr>
            <a:lvl1pPr marL="0" indent="0" algn="l" defTabSz="912495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1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5295" indent="1905" algn="l" defTabSz="912495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1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2495" indent="1905" algn="l" defTabSz="912495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1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69695" indent="1905" algn="l" defTabSz="912495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1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6895" indent="1905" algn="l" defTabSz="912495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1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defTabSz="1089025"/>
            <a:endParaRPr lang="en-US" altLang="zh-CN" sz="1700" b="0"/>
          </a:p>
        </p:txBody>
      </p:sp>
      <p:sp>
        <p:nvSpPr>
          <p:cNvPr id="318470" name="灯片编号占位符 318469"/>
          <p:cNvSpPr>
            <a:spLocks noGrp="1"/>
          </p:cNvSpPr>
          <p:nvPr>
            <p:ph type="sldNum" sz="quarter" idx="4"/>
          </p:nvPr>
        </p:nvSpPr>
        <p:spPr>
          <a:xfrm>
            <a:off x="8736013" y="6246813"/>
            <a:ext cx="2844800" cy="476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108850" tIns="54425" rIns="108850" bIns="54425">
            <a:noAutofit/>
          </a:bodyPr>
          <a:lstStyle>
            <a:defPPr>
              <a:defRPr lang="zh-CN"/>
            </a:defPPr>
            <a:lvl1pPr marL="0" indent="0" algn="l" defTabSz="912495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1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5295" indent="1905" algn="l" defTabSz="912495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1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2495" indent="1905" algn="l" defTabSz="912495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1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69695" indent="1905" algn="l" defTabSz="912495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1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6895" indent="1905" algn="l" defTabSz="912495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1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defTabSz="1089025"/>
            <a:fld id="{7FECD55B-37EA-4B78-92DE-2C311DDF967F}" type="slidenum">
              <a:rPr lang="zh-CN" altLang="en-US" sz="1700" b="0"/>
              <a:t>‹#›</a:t>
            </a:fld>
            <a:endParaRPr lang="en-US" altLang="zh-CN" sz="1700" b="0"/>
          </a:p>
        </p:txBody>
      </p:sp>
      <p:pic>
        <p:nvPicPr>
          <p:cNvPr id="318471" name="图片 1073743875" descr="学科网 zxxk.com"/>
          <p:cNvPicPr>
            <a:picLocks noChangeAspect="1"/>
          </p:cNvPicPr>
          <p:nvPr/>
        </p:nvPicPr>
        <p:blipFill>
          <a:blip r:embed="rId4" r:link="rId5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>
        <p:split orient="vert"/>
      </p:transition>
    </mc:Fallback>
  </mc:AlternateContent>
  <p:txStyles>
    <p:titleStyle>
      <a:lvl1pPr marL="0" indent="0" algn="ctr" defTabSz="10890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5200" b="0" i="0" u="none" baseline="0">
          <a:solidFill>
            <a:schemeClr val="tx2"/>
          </a:solidFill>
          <a:effectLst/>
          <a:latin typeface="Arial" panose="020B0604020202020204" pitchFamily="34" charset="0"/>
          <a:ea typeface="宋体" panose="02010600030101010101" pitchFamily="2" charset="-122"/>
        </a:defRPr>
      </a:lvl1pPr>
    </p:titleStyle>
    <p:bodyStyle>
      <a:lvl1pPr marL="408305" indent="-408305" algn="l" defTabSz="1089025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kumimoji="0" sz="3800" b="0" i="0" u="none" baseline="0">
          <a:solidFill>
            <a:schemeClr val="tx1"/>
          </a:solidFill>
          <a:effectLst/>
          <a:latin typeface="Arial" panose="020B0604020202020204" pitchFamily="34" charset="0"/>
          <a:ea typeface="宋体" panose="02010600030101010101" pitchFamily="2" charset="-122"/>
        </a:defRPr>
      </a:lvl1pPr>
      <a:lvl2pPr marL="884555" indent="-339725" algn="l" defTabSz="1089025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kumimoji="0" sz="3300" b="0" i="0" u="none" baseline="0">
          <a:solidFill>
            <a:schemeClr val="tx1"/>
          </a:solidFill>
          <a:effectLst/>
          <a:latin typeface="Arial" panose="020B0604020202020204" pitchFamily="34" charset="0"/>
          <a:ea typeface="宋体" panose="02010600030101010101" pitchFamily="2" charset="-122"/>
        </a:defRPr>
      </a:lvl2pPr>
      <a:lvl3pPr marL="1360805" indent="-271145" algn="l" defTabSz="1089025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kumimoji="0" sz="2900" b="0" i="0" u="none" baseline="0">
          <a:solidFill>
            <a:schemeClr val="tx1"/>
          </a:solidFill>
          <a:effectLst/>
          <a:latin typeface="Arial" panose="020B0604020202020204" pitchFamily="34" charset="0"/>
          <a:ea typeface="宋体" panose="02010600030101010101" pitchFamily="2" charset="-122"/>
        </a:defRPr>
      </a:lvl3pPr>
      <a:lvl4pPr marL="1905000" indent="-271145" algn="l" defTabSz="1089025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kumimoji="0" sz="2400" b="0" i="0" u="none" baseline="0">
          <a:solidFill>
            <a:schemeClr val="tx1"/>
          </a:solidFill>
          <a:effectLst/>
          <a:latin typeface="Arial" panose="020B0604020202020204" pitchFamily="34" charset="0"/>
          <a:ea typeface="宋体" panose="02010600030101010101" pitchFamily="2" charset="-122"/>
        </a:defRPr>
      </a:lvl4pPr>
      <a:lvl5pPr marL="2449195" indent="-273050" algn="l" defTabSz="1089025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»"/>
        <a:defRPr kumimoji="0" sz="2400" b="0" i="0" u="none" baseline="0">
          <a:solidFill>
            <a:schemeClr val="tx1"/>
          </a:solidFill>
          <a:effectLst/>
          <a:latin typeface="Arial" panose="020B0604020202020204" pitchFamily="34" charset="0"/>
          <a:ea typeface="宋体" panose="02010600030101010101" pitchFamily="2" charset="-122"/>
        </a:defRPr>
      </a:lvl5pPr>
    </p:bodyStyle>
    <p:otherStyle/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1"/>
            </p:custDataLst>
          </p:nvPr>
        </p:nvSpPr>
        <p:spPr>
          <a:xfrm>
            <a:off x="669777" y="443312"/>
            <a:ext cx="10850541" cy="442046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2"/>
            </p:custDataLst>
          </p:nvPr>
        </p:nvSpPr>
        <p:spPr>
          <a:xfrm>
            <a:off x="669777" y="952684"/>
            <a:ext cx="10850541" cy="5389905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3"/>
            </p:custDataLst>
          </p:nvPr>
        </p:nvSpPr>
        <p:spPr>
          <a:xfrm>
            <a:off x="879605" y="6351009"/>
            <a:ext cx="2699578" cy="3168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2022/5/25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4"/>
            </p:custDataLst>
          </p:nvPr>
        </p:nvSpPr>
        <p:spPr>
          <a:xfrm>
            <a:off x="4115357" y="6351009"/>
            <a:ext cx="3959381" cy="3168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5"/>
            </p:custDataLst>
          </p:nvPr>
        </p:nvSpPr>
        <p:spPr>
          <a:xfrm>
            <a:off x="8609255" y="6351009"/>
            <a:ext cx="2699578" cy="3168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26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lt1"/>
              </a:solidFill>
            </a:endParaRPr>
          </a:p>
        </p:txBody>
      </p:sp>
      <p:pic>
        <p:nvPicPr>
          <p:cNvPr id="8" name="图片 1073743875" descr="学科网 zxxk.com"/>
          <p:cNvPicPr>
            <a:picLocks noChangeAspect="1"/>
          </p:cNvPicPr>
          <p:nvPr/>
        </p:nvPicPr>
        <p:blipFill>
          <a:blip r:embed="rId27" r:link="rId28"/>
          <a:stretch>
            <a:fillRect/>
          </a:stretch>
        </p:blipFill>
        <p:spPr>
          <a:xfrm>
            <a:off x="838069" y="365193"/>
            <a:ext cx="9524" cy="9527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9" name="图片 1073743875" descr="学科网 zxxk.com"/>
          <p:cNvPicPr>
            <a:picLocks noChangeAspect="1"/>
          </p:cNvPicPr>
          <p:nvPr/>
        </p:nvPicPr>
        <p:blipFill>
          <a:blip r:embed="rId27" r:link="rId28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68" r:id="rId16"/>
    <p:sldLayoutId id="2147483669" r:id="rId17"/>
    <p:sldLayoutId id="2147483670" r:id="rId18"/>
    <p:sldLayoutId id="2147483671" r:id="rId19"/>
  </p:sldLayoutIdLst>
  <p:transition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75000"/>
              <a:lumOff val="25000"/>
            </a:schemeClr>
          </a:solidFill>
          <a:uFillTx/>
          <a:latin typeface="隶书" panose="02010509060101010101" pitchFamily="49" charset="-122"/>
          <a:ea typeface="隶书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隶书" panose="02010509060101010101" pitchFamily="49" charset="-122"/>
          <a:ea typeface="隶书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隶书" panose="02010509060101010101" pitchFamily="49" charset="-122"/>
          <a:ea typeface="隶书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隶书" panose="02010509060101010101" pitchFamily="49" charset="-122"/>
          <a:ea typeface="隶书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隶书" panose="02010509060101010101" pitchFamily="49" charset="-122"/>
          <a:ea typeface="隶书" panose="02010509060101010101" pitchFamily="49" charset="-122"/>
          <a:cs typeface="+mn-cs"/>
        </a:defRPr>
      </a:lvl4pPr>
      <a:lvl5pPr marL="2056765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隶书" panose="02010509060101010101" pitchFamily="49" charset="-122"/>
          <a:ea typeface="隶书" panose="02010509060101010101" pitchFamily="49" charset="-122"/>
          <a:cs typeface="+mn-cs"/>
        </a:defRPr>
      </a:lvl5pPr>
      <a:lvl6pPr marL="25139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1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3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358515" y="1701800"/>
            <a:ext cx="603885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Tx/>
              <a:buSzTx/>
              <a:buFontTx/>
            </a:pPr>
            <a:r>
              <a:rPr lang="en-US" altLang="zh-CN" sz="8000">
                <a:solidFill>
                  <a:schemeClr val="accent2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  </a:t>
            </a:r>
            <a:r>
              <a:rPr lang="zh-CN" altLang="en-US" sz="8000">
                <a:solidFill>
                  <a:schemeClr val="accent2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游</a:t>
            </a:r>
            <a:r>
              <a:rPr lang="en-US" altLang="zh-CN" sz="8000">
                <a:solidFill>
                  <a:schemeClr val="accent2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   </a:t>
            </a:r>
            <a:r>
              <a:rPr lang="zh-CN" altLang="en-US" sz="8000">
                <a:solidFill>
                  <a:schemeClr val="accent2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园</a:t>
            </a:r>
            <a:endParaRPr lang="zh-CN" altLang="en-US" sz="800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122035" y="4792345"/>
            <a:ext cx="5445125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备</a:t>
            </a:r>
            <a:r>
              <a:rPr lang="en-US" altLang="zh-CN"/>
              <a:t>  </a:t>
            </a:r>
            <a:r>
              <a:rPr lang="zh-CN" altLang="en-US"/>
              <a:t>课</a:t>
            </a:r>
            <a:r>
              <a:rPr lang="en-US" altLang="zh-CN"/>
              <a:t>  </a:t>
            </a:r>
            <a:r>
              <a:rPr lang="zh-CN" altLang="en-US"/>
              <a:t>组：华美高一语文组</a:t>
            </a:r>
          </a:p>
          <a:p>
            <a:r>
              <a:rPr lang="zh-CN" altLang="en-US"/>
              <a:t>主</a:t>
            </a:r>
            <a:r>
              <a:rPr lang="en-US" altLang="zh-CN"/>
              <a:t>  </a:t>
            </a:r>
            <a:r>
              <a:rPr lang="zh-CN" altLang="en-US"/>
              <a:t>备</a:t>
            </a:r>
            <a:r>
              <a:rPr lang="en-US" altLang="zh-CN"/>
              <a:t>  </a:t>
            </a:r>
            <a:r>
              <a:rPr lang="zh-CN" altLang="en-US"/>
              <a:t>人：刘嘉仪</a:t>
            </a:r>
          </a:p>
          <a:p>
            <a:r>
              <a:rPr lang="zh-CN" altLang="en-US"/>
              <a:t>议课时间：</a:t>
            </a:r>
            <a:r>
              <a:rPr lang="en-US" altLang="zh-CN"/>
              <a:t>2022</a:t>
            </a:r>
            <a:r>
              <a:rPr lang="zh-CN" altLang="en-US"/>
              <a:t>年</a:t>
            </a:r>
            <a:r>
              <a:rPr lang="en-US" altLang="zh-CN"/>
              <a:t>4</a:t>
            </a:r>
            <a:r>
              <a:rPr lang="zh-CN" altLang="en-US"/>
              <a:t>月</a:t>
            </a:r>
          </a:p>
          <a:p>
            <a:r>
              <a:rPr lang="zh-CN" altLang="en-US"/>
              <a:t>上课时间：</a:t>
            </a:r>
            <a:r>
              <a:rPr lang="en-US" altLang="zh-CN"/>
              <a:t>2022</a:t>
            </a:r>
            <a:r>
              <a:rPr lang="zh-CN" altLang="en-US"/>
              <a:t>年</a:t>
            </a:r>
            <a:r>
              <a:rPr lang="en-US" altLang="zh-CN"/>
              <a:t>4</a:t>
            </a:r>
            <a:r>
              <a:rPr lang="zh-CN" altLang="en-US"/>
              <a:t>月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>
        <p:split orient="vert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内容占位符 2"/>
          <p:cNvSpPr>
            <a:spLocks noGrp="1"/>
          </p:cNvSpPr>
          <p:nvPr>
            <p:ph idx="1"/>
          </p:nvPr>
        </p:nvSpPr>
        <p:spPr>
          <a:xfrm>
            <a:off x="3175" y="92075"/>
            <a:ext cx="12186920" cy="3658235"/>
          </a:xfrm>
        </p:spPr>
        <p:txBody>
          <a:bodyPr anchor="t" anchorCtr="0"/>
          <a:lstStyle/>
          <a:p>
            <a:r>
              <a:rPr lang="zh-CN" altLang="en-US" sz="2800"/>
              <a:t>姹紫嫣红：形容花的鲜艳美丽。</a:t>
            </a:r>
          </a:p>
          <a:p>
            <a:r>
              <a:rPr lang="zh-CN" altLang="en-US" sz="2800"/>
              <a:t>断井颓垣：断了的井栏，倒了的短墙。这里是形容庭院的破旧冷落。</a:t>
            </a:r>
          </a:p>
          <a:p>
            <a:r>
              <a:rPr lang="zh-CN" altLang="en-US" sz="2800"/>
              <a:t>赏心乐事：晋宋谢灵运《拟魏太子邺中集诗序》：“天下良辰、美景、赏心、乐事，四者难并”，这两句用此句意。</a:t>
            </a:r>
          </a:p>
          <a:p>
            <a:r>
              <a:rPr lang="zh-CN" altLang="en-US" sz="2800"/>
              <a:t>朝飞暮卷：形容楼阁巍峨，景色开阔。</a:t>
            </a:r>
            <a:r>
              <a:rPr lang="en-US" altLang="zh-CN" sz="2800"/>
              <a:t>      </a:t>
            </a:r>
            <a:r>
              <a:rPr lang="zh-CN" altLang="en-US" sz="2800"/>
              <a:t>翠轩：华美的亭台楼阁。</a:t>
            </a:r>
          </a:p>
          <a:p>
            <a:r>
              <a:rPr lang="zh-CN" altLang="en-US" sz="2800"/>
              <a:t>画船：装饰华美的游船。</a:t>
            </a:r>
            <a:r>
              <a:rPr lang="en-US" altLang="zh-CN" sz="2800"/>
              <a:t>         </a:t>
            </a:r>
            <a:r>
              <a:rPr lang="zh-CN" altLang="en-US" sz="2800"/>
              <a:t>锦屏人：被阻隔在深闺中的人。</a:t>
            </a:r>
          </a:p>
          <a:p>
            <a:r>
              <a:rPr lang="zh-CN" altLang="en-US" sz="2800"/>
              <a:t>忒：过于。</a:t>
            </a:r>
            <a:r>
              <a:rPr lang="en-US" altLang="zh-CN" sz="2800"/>
              <a:t>                                   </a:t>
            </a:r>
            <a:r>
              <a:rPr lang="zh-CN" altLang="en-US" sz="2800"/>
              <a:t>韶光：大好春光。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15570" y="3929380"/>
            <a:ext cx="12028170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Bef>
                <a:spcPct val="50000"/>
              </a:spcBef>
            </a:pPr>
            <a:r>
              <a:rPr lang="en-US" altLang="zh-CN">
                <a:solidFill>
                  <a:srgbClr val="FF0000"/>
                </a:solidFill>
                <a:ea typeface="黑体" panose="02010609060101010101" pitchFamily="49" charset="-122"/>
                <a:sym typeface="+mn-ea"/>
              </a:rPr>
              <a:t>【</a:t>
            </a:r>
            <a:r>
              <a:rPr lang="zh-CN" altLang="en-US">
                <a:solidFill>
                  <a:srgbClr val="FF0000"/>
                </a:solidFill>
                <a:ea typeface="黑体" panose="02010609060101010101" pitchFamily="49" charset="-122"/>
                <a:sym typeface="+mn-ea"/>
              </a:rPr>
              <a:t>译</a:t>
            </a:r>
            <a:r>
              <a:rPr lang="en-US" altLang="zh-CN">
                <a:solidFill>
                  <a:srgbClr val="FF0000"/>
                </a:solidFill>
                <a:ea typeface="黑体" panose="02010609060101010101" pitchFamily="49" charset="-122"/>
                <a:sym typeface="+mn-ea"/>
              </a:rPr>
              <a:t>】</a:t>
            </a:r>
            <a:r>
              <a:rPr lang="zh-CN" altLang="en-US" b="0">
                <a:solidFill>
                  <a:srgbClr val="111CF3"/>
                </a:solidFill>
                <a:ea typeface="黑体" panose="02010609060101010101" pitchFamily="49" charset="-122"/>
                <a:sym typeface="+mn-ea"/>
              </a:rPr>
              <a:t>原来这</a:t>
            </a:r>
            <a:r>
              <a:rPr lang="zh-CN" altLang="zh-CN" b="0">
                <a:solidFill>
                  <a:srgbClr val="111CF3"/>
                </a:solidFill>
                <a:ea typeface="黑体" panose="02010609060101010101" pitchFamily="49" charset="-122"/>
                <a:sym typeface="+mn-ea"/>
              </a:rPr>
              <a:t>姹紫嫣红</a:t>
            </a:r>
            <a:r>
              <a:rPr lang="zh-CN" altLang="en-US" b="0">
                <a:solidFill>
                  <a:srgbClr val="111CF3"/>
                </a:solidFill>
                <a:ea typeface="黑体" panose="02010609060101010101" pitchFamily="49" charset="-122"/>
                <a:sym typeface="+mn-ea"/>
              </a:rPr>
              <a:t>的繁花</a:t>
            </a:r>
            <a:r>
              <a:rPr lang="zh-CN" altLang="zh-CN" b="0">
                <a:solidFill>
                  <a:srgbClr val="111CF3"/>
                </a:solidFill>
                <a:ea typeface="黑体" panose="02010609060101010101" pitchFamily="49" charset="-122"/>
                <a:sym typeface="+mn-ea"/>
              </a:rPr>
              <a:t>开遍</a:t>
            </a:r>
            <a:r>
              <a:rPr lang="zh-CN" altLang="en-US" b="0">
                <a:solidFill>
                  <a:srgbClr val="111CF3"/>
                </a:solidFill>
                <a:ea typeface="黑体" panose="02010609060101010101" pitchFamily="49" charset="-122"/>
                <a:sym typeface="+mn-ea"/>
              </a:rPr>
              <a:t>，似只能交给这破败的断井颓垣。这样的</a:t>
            </a:r>
            <a:r>
              <a:rPr lang="zh-CN" altLang="zh-CN" b="0">
                <a:solidFill>
                  <a:srgbClr val="111CF3"/>
                </a:solidFill>
                <a:ea typeface="黑体" panose="02010609060101010101" pitchFamily="49" charset="-122"/>
                <a:sym typeface="+mn-ea"/>
              </a:rPr>
              <a:t>良辰美景</a:t>
            </a:r>
            <a:r>
              <a:rPr lang="zh-CN" altLang="en-US" b="0">
                <a:solidFill>
                  <a:srgbClr val="111CF3"/>
                </a:solidFill>
                <a:ea typeface="黑体" panose="02010609060101010101" pitchFamily="49" charset="-122"/>
                <a:sym typeface="+mn-ea"/>
              </a:rPr>
              <a:t>却让人如何度过呢</a:t>
            </a:r>
            <a:r>
              <a:rPr lang="en-US" altLang="zh-CN" b="0">
                <a:solidFill>
                  <a:srgbClr val="111CF3"/>
                </a:solidFill>
                <a:ea typeface="黑体" panose="02010609060101010101" pitchFamily="49" charset="-122"/>
                <a:sym typeface="+mn-ea"/>
              </a:rPr>
              <a:t>?</a:t>
            </a:r>
            <a:r>
              <a:rPr lang="zh-CN" altLang="en-US" b="0">
                <a:solidFill>
                  <a:srgbClr val="111CF3"/>
                </a:solidFill>
                <a:ea typeface="黑体" panose="02010609060101010101" pitchFamily="49" charset="-122"/>
                <a:sym typeface="+mn-ea"/>
              </a:rPr>
              <a:t>使人欢心愉快的事究竟谁家才有呢</a:t>
            </a:r>
            <a:r>
              <a:rPr lang="en-US" altLang="zh-CN" b="0">
                <a:solidFill>
                  <a:srgbClr val="111CF3"/>
                </a:solidFill>
                <a:ea typeface="黑体" panose="02010609060101010101" pitchFamily="49" charset="-122"/>
                <a:sym typeface="+mn-ea"/>
              </a:rPr>
              <a:t>?</a:t>
            </a:r>
            <a:endParaRPr lang="en-US" altLang="zh-CN" b="0">
              <a:solidFill>
                <a:srgbClr val="111CF3"/>
              </a:solidFill>
              <a:ea typeface="黑体" panose="02010609060101010101" pitchFamily="49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b="0">
                <a:solidFill>
                  <a:srgbClr val="111CF3"/>
                </a:solidFill>
                <a:ea typeface="黑体" panose="02010609060101010101" pitchFamily="49" charset="-122"/>
                <a:sym typeface="+mn-ea"/>
              </a:rPr>
              <a:t>             </a:t>
            </a:r>
            <a:r>
              <a:rPr lang="zh-CN" altLang="zh-CN" b="0">
                <a:solidFill>
                  <a:srgbClr val="111CF3"/>
                </a:solidFill>
                <a:ea typeface="黑体" panose="02010609060101010101" pitchFamily="49" charset="-122"/>
                <a:sym typeface="+mn-ea"/>
              </a:rPr>
              <a:t>朝飞暮卷</a:t>
            </a:r>
            <a:r>
              <a:rPr lang="zh-CN" altLang="en-US" b="0">
                <a:solidFill>
                  <a:srgbClr val="111CF3"/>
                </a:solidFill>
                <a:ea typeface="黑体" panose="02010609060101010101" pitchFamily="49" charset="-122"/>
                <a:sym typeface="+mn-ea"/>
              </a:rPr>
              <a:t>的楼阁，云霞掩映中的</a:t>
            </a:r>
            <a:r>
              <a:rPr lang="zh-CN" altLang="zh-CN" b="0">
                <a:solidFill>
                  <a:srgbClr val="111CF3"/>
                </a:solidFill>
                <a:ea typeface="黑体" panose="02010609060101010101" pitchFamily="49" charset="-122"/>
                <a:sym typeface="+mn-ea"/>
              </a:rPr>
              <a:t>翠轩</a:t>
            </a:r>
            <a:r>
              <a:rPr lang="zh-CN" altLang="en-US" b="0">
                <a:solidFill>
                  <a:srgbClr val="111CF3"/>
                </a:solidFill>
                <a:ea typeface="黑体" panose="02010609060101010101" pitchFamily="49" charset="-122"/>
                <a:sym typeface="+mn-ea"/>
              </a:rPr>
              <a:t>，蒙蒙细雨，微微春风，烟波中的画船，</a:t>
            </a:r>
            <a:r>
              <a:rPr lang="zh-CN" altLang="zh-CN" b="0">
                <a:solidFill>
                  <a:srgbClr val="111CF3"/>
                </a:solidFill>
                <a:ea typeface="黑体" panose="02010609060101010101" pitchFamily="49" charset="-122"/>
                <a:sym typeface="+mn-ea"/>
              </a:rPr>
              <a:t>深闺人</a:t>
            </a:r>
            <a:r>
              <a:rPr lang="zh-CN" altLang="en-US" b="0">
                <a:solidFill>
                  <a:srgbClr val="111CF3"/>
                </a:solidFill>
                <a:ea typeface="黑体" panose="02010609060101010101" pitchFamily="49" charset="-122"/>
                <a:sym typeface="+mn-ea"/>
              </a:rPr>
              <a:t>也太把这美好时光看的卑贱。</a:t>
            </a:r>
            <a:r>
              <a:rPr lang="zh-CN" altLang="en-US">
                <a:ea typeface="黑体" panose="02010609060101010101" pitchFamily="49" charset="-122"/>
                <a:sym typeface="+mn-ea"/>
              </a:rPr>
              <a:t> 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>
        <p:split orient="vert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内容占位符 2"/>
          <p:cNvSpPr>
            <a:spLocks noGrp="1"/>
          </p:cNvSpPr>
          <p:nvPr>
            <p:ph idx="1"/>
          </p:nvPr>
        </p:nvSpPr>
        <p:spPr>
          <a:xfrm>
            <a:off x="305435" y="2399030"/>
            <a:ext cx="11678920" cy="3510915"/>
          </a:xfrm>
        </p:spPr>
        <p:txBody>
          <a:bodyPr anchor="t" anchorCtr="0"/>
          <a:lstStyle/>
          <a:p>
            <a:r>
              <a:rPr lang="en-US" altLang="zh-CN" sz="3600" b="1">
                <a:solidFill>
                  <a:srgbClr val="0000FF"/>
                </a:solidFill>
              </a:rPr>
              <a:t>      </a:t>
            </a:r>
            <a:r>
              <a:rPr lang="zh-CN" altLang="en-US" sz="3200" b="1">
                <a:solidFill>
                  <a:srgbClr val="0000FF"/>
                </a:solidFill>
              </a:rPr>
              <a:t>首句“原来姹紫嫣红开遍”，写深闭幽闺的少女从未涉迹园林，这次乍进后园，只见百花盛开，万紫千红，艳丽眩目的春园物态，予人以强烈的视觉冲击，叩开了少女的心扉，然而，主人公并非只是流连其中，只“入”而不“出”，接承第一眼春色的是少女心中幻设的虚景，她预见到浓艳富丽之春景的未来走向——“都付与断井颓垣”，残败破落的画面从另一个极端给予少女强烈的震撼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03200" y="83820"/>
            <a:ext cx="674751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三、点拨精讲</a:t>
            </a:r>
            <a:r>
              <a:rPr lang="en-US" altLang="zh-CN" sz="440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02</a:t>
            </a:r>
            <a:r>
              <a:rPr lang="zh-CN" altLang="en-US" sz="440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440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</a:t>
            </a:r>
            <a:r>
              <a:rPr lang="zh-CN" altLang="en-US" sz="440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分钟）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57200" y="1077595"/>
            <a:ext cx="1162050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>
                <a:sym typeface="+mn-ea"/>
              </a:rPr>
              <a:t>      </a:t>
            </a:r>
            <a:r>
              <a:rPr lang="en-US" altLang="zh-CN" sz="4000" b="0">
                <a:sym typeface="+mn-ea"/>
              </a:rPr>
              <a:t>1.</a:t>
            </a:r>
            <a:r>
              <a:rPr lang="zh-CN" altLang="en-US" sz="4000" b="0">
                <a:sym typeface="+mn-ea"/>
              </a:rPr>
              <a:t>诵读《</a:t>
            </a:r>
            <a:r>
              <a:rPr lang="zh-CN" sz="4000" b="0">
                <a:sym typeface="+mn-ea"/>
              </a:rPr>
              <a:t>游园</a:t>
            </a:r>
            <a:r>
              <a:rPr lang="zh-CN" altLang="en-US" sz="4000" b="0">
                <a:sym typeface="+mn-ea"/>
              </a:rPr>
              <a:t>》，借助想象，体会抒情主人公的情绪流转？</a:t>
            </a:r>
            <a:endParaRPr lang="zh-CN" altLang="en-US" sz="4000" b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>
        <p:split orient="vert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内容占位符 2"/>
          <p:cNvSpPr>
            <a:spLocks noGrp="1"/>
          </p:cNvSpPr>
          <p:nvPr>
            <p:ph idx="1"/>
          </p:nvPr>
        </p:nvSpPr>
        <p:spPr>
          <a:xfrm>
            <a:off x="67310" y="39370"/>
            <a:ext cx="12122785" cy="4575810"/>
          </a:xfrm>
        </p:spPr>
        <p:txBody>
          <a:bodyPr anchor="t" anchorCtr="0"/>
          <a:lstStyle/>
          <a:p>
            <a:pPr marL="0" indent="0">
              <a:buNone/>
            </a:pPr>
            <a:r>
              <a:rPr lang="en-US" altLang="zh-CN"/>
              <a:t>     </a:t>
            </a:r>
            <a:r>
              <a:rPr lang="en-US" altLang="zh-CN" sz="3200"/>
              <a:t> </a:t>
            </a:r>
            <a:r>
              <a:rPr lang="zh-CN" altLang="en-US" sz="3200"/>
              <a:t>“良辰美景奈何天，赏心乐事谁家院”。这两句话突出了良辰美景与赏心乐事之间的矛盾，指出</a:t>
            </a:r>
            <a:r>
              <a:rPr lang="zh-CN" altLang="en-US" sz="3200">
                <a:solidFill>
                  <a:srgbClr val="FF0000"/>
                </a:solidFill>
                <a:uFillTx/>
              </a:rPr>
              <a:t>杜丽娘</a:t>
            </a:r>
            <a:r>
              <a:rPr lang="zh-CN" altLang="en-US" sz="3200"/>
              <a:t>黯然的心情与艳丽春光间的不谐，春天的生机强化了她黯然伤感的情怀。现实的苦闷，青春的觉醒使得女主人公对外部世界充满了无限向往。她在这里意识到生命的困境，换个角度看待这些唏嘘，则里面并不仅仅残存着纯粹的悲观意绪，主人公情绪跌入低谷之后，仍念念不忘“良辰美景”“赏心乐事”“云霞翠轩”“烟波画船”，美好的事物始终深刻内嵌于少女的思维深处，读者不难从中窥探出主人公内心深处的期待，为下一段奇遇</a:t>
            </a:r>
            <a:r>
              <a:rPr lang="zh-CN" altLang="en-US" sz="3200">
                <a:solidFill>
                  <a:srgbClr val="FF0000"/>
                </a:solidFill>
                <a:uFillTx/>
              </a:rPr>
              <a:t>柳梦梅</a:t>
            </a:r>
            <a:r>
              <a:rPr lang="zh-CN" altLang="en-US" sz="3200"/>
              <a:t>，为情而死的故事找到心理依据。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-37465" y="4648835"/>
            <a:ext cx="12227560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ym typeface="+mn-ea"/>
              </a:rPr>
              <a:t>       </a:t>
            </a:r>
            <a:r>
              <a:rPr lang="zh-CN" altLang="en-US">
                <a:sym typeface="+mn-ea"/>
              </a:rPr>
              <a:t>此曲描写贵族小姐杜丽娘游览自己家的后花园，发现万紫千红与破井断墙相伴，无人欣赏，良辰美景空自流逝，感到</a:t>
            </a:r>
            <a:r>
              <a:rPr lang="zh-CN" altLang="en-US">
                <a:solidFill>
                  <a:srgbClr val="FF0000"/>
                </a:solidFill>
                <a:uFillTx/>
                <a:sym typeface="+mn-ea"/>
              </a:rPr>
              <a:t>惊异和惋惜</a:t>
            </a:r>
            <a:r>
              <a:rPr lang="zh-CN" altLang="en-US">
                <a:sym typeface="+mn-ea"/>
              </a:rPr>
              <a:t>，抒发了对美好青春被禁锢、被扼杀的</a:t>
            </a:r>
            <a:r>
              <a:rPr lang="zh-CN" altLang="en-US">
                <a:solidFill>
                  <a:srgbClr val="FF0000"/>
                </a:solidFill>
                <a:uFillTx/>
                <a:sym typeface="+mn-ea"/>
              </a:rPr>
              <a:t>叹息</a:t>
            </a:r>
            <a:r>
              <a:rPr lang="zh-CN" altLang="en-US">
                <a:sym typeface="+mn-ea"/>
              </a:rPr>
              <a:t>。全曲语言精美，以词的手法写曲，抒情、写景及刻划人物的心理活动，无不细腻生动，真切感人，流动着优雅的韵律之美。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>
        <p:split orient="vert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内容占位符 2"/>
          <p:cNvSpPr>
            <a:spLocks noGrp="1"/>
          </p:cNvSpPr>
          <p:nvPr>
            <p:ph idx="1"/>
          </p:nvPr>
        </p:nvSpPr>
        <p:spPr>
          <a:xfrm>
            <a:off x="38735" y="1579245"/>
            <a:ext cx="12153900" cy="4171315"/>
          </a:xfrm>
        </p:spPr>
        <p:txBody>
          <a:bodyPr anchor="t" anchorCtr="0"/>
          <a:lstStyle/>
          <a:p>
            <a:pPr marL="0" indent="0">
              <a:buNone/>
            </a:pPr>
            <a:r>
              <a:rPr lang="en-US" altLang="zh-CN" sz="3200" b="1">
                <a:solidFill>
                  <a:srgbClr val="0000D2"/>
                </a:solidFill>
              </a:rPr>
              <a:t>       </a:t>
            </a:r>
            <a:r>
              <a:rPr lang="zh-CN" altLang="en-US" sz="3200" b="1">
                <a:solidFill>
                  <a:srgbClr val="0000D2"/>
                </a:solidFill>
              </a:rPr>
              <a:t>这段唱词既是景语，也是情语。人物的感情和景色交织在一起，映衬了主人公的对景自怜的伤感，其内心深处顾影自怜的哀愁在美好春光的感召下喷薄而出。此曲从</a:t>
            </a:r>
            <a:r>
              <a:rPr lang="zh-CN" altLang="en-US" sz="3200" b="1">
                <a:solidFill>
                  <a:srgbClr val="FF0000"/>
                </a:solidFill>
                <a:uFillTx/>
              </a:rPr>
              <a:t>喜乐到苦痛的情绪流变</a:t>
            </a:r>
            <a:r>
              <a:rPr lang="zh-CN" altLang="en-US" sz="3200" b="1">
                <a:solidFill>
                  <a:srgbClr val="0000D2"/>
                </a:solidFill>
              </a:rPr>
              <a:t>紧紧扣咬着</a:t>
            </a:r>
            <a:r>
              <a:rPr lang="zh-CN" altLang="en-US" sz="3200" b="1">
                <a:solidFill>
                  <a:srgbClr val="FF0000"/>
                </a:solidFill>
                <a:uFillTx/>
              </a:rPr>
              <a:t>从浓艳的实景向残败的虚景的转变</a:t>
            </a:r>
            <a:r>
              <a:rPr lang="zh-CN" altLang="en-US" sz="3200" b="1">
                <a:solidFill>
                  <a:srgbClr val="0000D2"/>
                </a:solidFill>
              </a:rPr>
              <a:t>。表现了杜丽娘游园恨晚、青春寂寞的悔怨，进而控诉了了封建礼教和封建观念对少女青春的无情摧残。杜丽娘作为一个刚刚觉醒的少女，感叹春光易逝，哀伤春光寂寞，渴望自由幸福的生活，强烈要求身心解放，这折射出明中叶后要求个性解放的时代精神，对后世深有影响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74370" y="424815"/>
            <a:ext cx="1038923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>
                <a:sym typeface="+mn-ea"/>
              </a:rPr>
              <a:t>2.</a:t>
            </a:r>
            <a:r>
              <a:rPr lang="zh-CN" altLang="en-US" sz="4000">
                <a:sym typeface="+mn-ea"/>
              </a:rPr>
              <a:t>赏读课文，体会作者融情于景的写法？</a:t>
            </a:r>
            <a:endParaRPr lang="zh-CN" altLang="en-US" sz="400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>
        <p:split orient="vert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内容占位符 2"/>
          <p:cNvSpPr>
            <a:spLocks noGrp="1"/>
          </p:cNvSpPr>
          <p:nvPr>
            <p:ph idx="1"/>
          </p:nvPr>
        </p:nvSpPr>
        <p:spPr>
          <a:xfrm>
            <a:off x="38735" y="1579245"/>
            <a:ext cx="12153900" cy="5046980"/>
          </a:xfrm>
        </p:spPr>
        <p:txBody>
          <a:bodyPr anchor="t" anchorCtr="0"/>
          <a:lstStyle/>
          <a:p>
            <a:pPr marL="0" indent="0">
              <a:buNone/>
            </a:pPr>
            <a:r>
              <a:rPr lang="en-US" altLang="zh-CN" sz="3200" b="1">
                <a:solidFill>
                  <a:srgbClr val="0000D2"/>
                </a:solidFill>
              </a:rPr>
              <a:t>       </a:t>
            </a:r>
            <a:r>
              <a:rPr lang="zh-CN" altLang="en-US" sz="3200" b="1"/>
              <a:t>①对比。“原来姹紫嫣红开遍，似这般都付与断井颓垣”通过景象的对比，写出了女子的失落与伤感；</a:t>
            </a:r>
          </a:p>
          <a:p>
            <a:pPr marL="0" indent="0">
              <a:buNone/>
            </a:pPr>
            <a:r>
              <a:rPr lang="zh-CN" altLang="en-US" sz="3200" b="1"/>
              <a:t>      ②用典。“赏心乐事”取自晋宋时期谢灵运《拟魏太子邺中集诗序》：“天下良辰、美景、赏心、乐事，四者难并”，这两句用此句意；“朝飞暮卷”化用唐代王勃《滕王阁诗》中有“画栋朝飞南浦云，朱帘暮卷西山雨”。</a:t>
            </a:r>
          </a:p>
          <a:p>
            <a:pPr marL="0" indent="0">
              <a:buNone/>
            </a:pPr>
            <a:r>
              <a:rPr lang="zh-CN" altLang="en-US" sz="3200" b="1"/>
              <a:t>     ③融情于景。借助典型意象，表达了女子的青春萌动的微妙心理。</a:t>
            </a:r>
          </a:p>
          <a:p>
            <a:pPr marL="0" indent="0">
              <a:buNone/>
            </a:pPr>
            <a:r>
              <a:rPr lang="zh-CN" altLang="en-US" sz="3200" b="1"/>
              <a:t>     ④直抒胸臆。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65150" y="424815"/>
            <a:ext cx="1139380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3.</a:t>
            </a:r>
            <a:r>
              <a:rPr lang="zh-CN" altLang="en-US" sz="40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本选段使用了很多艺术手法，请结合课文分析。</a:t>
            </a:r>
            <a:endParaRPr lang="zh-CN" altLang="en-US" sz="400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>
        <p:split orient="vert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94005" y="426085"/>
            <a:ext cx="616077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四、课堂小结（</a:t>
            </a:r>
            <a:r>
              <a:rPr lang="en-US" altLang="zh-CN" sz="440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440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分钟）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486535" y="2349500"/>
            <a:ext cx="860679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ym typeface="+mn-ea"/>
              </a:rPr>
              <a:t>《</a:t>
            </a:r>
            <a:r>
              <a:rPr lang="zh-CN">
                <a:sym typeface="+mn-ea"/>
              </a:rPr>
              <a:t>游园</a:t>
            </a:r>
            <a:r>
              <a:rPr lang="zh-CN" altLang="en-US">
                <a:sym typeface="+mn-ea"/>
              </a:rPr>
              <a:t>》：</a:t>
            </a:r>
            <a:r>
              <a:rPr lang="zh-CN" altLang="en-US">
                <a:solidFill>
                  <a:srgbClr val="0000D2"/>
                </a:solidFill>
                <a:sym typeface="+mn-ea"/>
              </a:rPr>
              <a:t>从</a:t>
            </a:r>
            <a:r>
              <a:rPr lang="zh-CN" altLang="en-US">
                <a:solidFill>
                  <a:srgbClr val="FF0000"/>
                </a:solidFill>
                <a:uFillTx/>
                <a:sym typeface="+mn-ea"/>
              </a:rPr>
              <a:t>喜乐到苦痛的情绪流变</a:t>
            </a:r>
            <a:r>
              <a:rPr lang="zh-CN" altLang="en-US">
                <a:solidFill>
                  <a:srgbClr val="0000D2"/>
                </a:solidFill>
                <a:sym typeface="+mn-ea"/>
              </a:rPr>
              <a:t>紧紧扣咬着</a:t>
            </a:r>
            <a:r>
              <a:rPr lang="zh-CN" altLang="en-US">
                <a:solidFill>
                  <a:srgbClr val="FF0000"/>
                </a:solidFill>
                <a:uFillTx/>
                <a:sym typeface="+mn-ea"/>
              </a:rPr>
              <a:t>从浓艳的实景向残败的虚景的转变。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>
        <p:split orient="vert"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06400" y="189230"/>
            <a:ext cx="616077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五、当堂检测（</a:t>
            </a:r>
            <a:r>
              <a:rPr lang="en-US" altLang="zh-CN" sz="440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</a:t>
            </a:r>
            <a:r>
              <a:rPr lang="zh-CN" altLang="en-US" sz="440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分钟）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90500" y="1053465"/>
            <a:ext cx="1190371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zh-CN" altLang="en-US">
                <a:solidFill>
                  <a:srgbClr val="0000D2"/>
                </a:solidFill>
                <a:sym typeface="+mn-ea"/>
              </a:rPr>
              <a:t> </a:t>
            </a:r>
            <a:r>
              <a:rPr lang="zh-CN" altLang="en-US">
                <a:solidFill>
                  <a:schemeClr val="tx1"/>
                </a:solidFill>
                <a:uFillTx/>
                <a:sym typeface="+mn-ea"/>
              </a:rPr>
              <a:t>根据《游园》的内容提示填空。</a:t>
            </a:r>
          </a:p>
          <a:p>
            <a:pPr marL="0" indent="0">
              <a:buNone/>
            </a:pPr>
            <a:r>
              <a:rPr lang="en-US" altLang="zh-CN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</a:t>
            </a:r>
            <a:r>
              <a:rPr lang="zh-CN" altLang="en-US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开头两句</a:t>
            </a:r>
            <a:r>
              <a:rPr lang="en-US" altLang="zh-CN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en-US" altLang="zh-CN" b="0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      </a:t>
            </a:r>
            <a:r>
              <a:rPr lang="en-US" altLang="zh-CN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en-US" altLang="zh-CN" b="0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       </a:t>
            </a:r>
            <a:r>
              <a:rPr lang="en-US" altLang="zh-CN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”</a:t>
            </a:r>
            <a:r>
              <a:rPr lang="zh-CN" altLang="en-US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写园中景色，以及由此引起的感情波澜，蕴含着无限的感叹和惋惜。</a:t>
            </a:r>
          </a:p>
          <a:p>
            <a:pPr marL="0" indent="0">
              <a:buNone/>
            </a:pPr>
            <a:r>
              <a:rPr lang="en-US" altLang="zh-CN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2.“ </a:t>
            </a:r>
            <a:r>
              <a:rPr lang="en-US" altLang="zh-CN" b="0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        </a:t>
            </a:r>
            <a:r>
              <a:rPr lang="en-US" altLang="zh-CN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en-US" altLang="zh-CN" b="0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        </a:t>
            </a:r>
            <a:r>
              <a:rPr lang="en-US" altLang="zh-CN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两句，化用典故，写出杜丽娘联想到自己的身世、遭遇以后，从胸中涌出无限哀怨。</a:t>
            </a:r>
          </a:p>
          <a:p>
            <a:pPr marL="0" indent="0">
              <a:buNone/>
            </a:pPr>
            <a:r>
              <a:rPr lang="en-US" altLang="zh-CN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</a:t>
            </a:r>
            <a:r>
              <a:rPr lang="zh-CN" altLang="en-US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曲中以合唱的形式，展现了一幅绚丽而略带迷惘色彩的画面是：</a:t>
            </a:r>
          </a:p>
          <a:p>
            <a:pPr marL="0" indent="0">
              <a:buNone/>
            </a:pPr>
            <a:r>
              <a:rPr lang="zh-CN" altLang="en-US" b="0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en-US" altLang="zh-CN" b="0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    </a:t>
            </a:r>
            <a:r>
              <a:rPr lang="zh-CN" altLang="en-US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en-US" altLang="zh-CN" b="0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    </a:t>
            </a:r>
            <a:r>
              <a:rPr lang="zh-CN" altLang="en-US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；</a:t>
            </a:r>
            <a:r>
              <a:rPr lang="en-US" altLang="zh-CN" b="0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    </a:t>
            </a:r>
            <a:r>
              <a:rPr lang="zh-CN" altLang="en-US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en-US" altLang="zh-CN" b="0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      </a:t>
            </a:r>
            <a:r>
              <a:rPr lang="zh-CN" altLang="en-US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</a:p>
          <a:p>
            <a:pPr marL="0" indent="0">
              <a:buNone/>
            </a:pPr>
            <a:r>
              <a:rPr lang="en-US" altLang="zh-CN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4.“</a:t>
            </a:r>
            <a:r>
              <a:rPr lang="en-US" altLang="zh-CN" b="0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            </a:t>
            </a:r>
            <a:r>
              <a:rPr lang="en-US" altLang="zh-CN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一句，是春心的萌动，更是追求美好生活和自由人性的觉醒。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502660" y="4726305"/>
            <a:ext cx="1109091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答案</a:t>
            </a:r>
          </a:p>
          <a:p>
            <a:r>
              <a:rPr lang="en-US" altLang="zh-CN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1.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原来姹紫嫣红开遍，似这般都付与断井颓垣。</a:t>
            </a:r>
          </a:p>
          <a:p>
            <a:r>
              <a:rPr lang="en-US" altLang="zh-CN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2.</a:t>
            </a:r>
            <a:r>
              <a:rPr lang="zh-CN" altLang="en-US" sz="240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良辰美景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奈何天，</a:t>
            </a:r>
            <a:r>
              <a:rPr lang="zh-CN" altLang="en-US" sz="240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赏心乐事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谁家院！</a:t>
            </a:r>
          </a:p>
          <a:p>
            <a:r>
              <a:rPr lang="en-US" altLang="zh-CN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3.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朝飞暮卷，云霞翠轩；雨丝风片，烟波画船</a:t>
            </a:r>
          </a:p>
          <a:p>
            <a:r>
              <a:rPr lang="en-US" altLang="zh-CN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4.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锦屏人忒看的这韶光贱！</a:t>
            </a:r>
            <a:endParaRPr lang="zh-CN" altLang="en-US" sz="24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endParaRPr lang="zh-CN" altLang="en-US" sz="24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5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099800" y="11176000"/>
            <a:ext cx="317500" cy="241300"/>
          </a:xfrm>
          <a:prstGeom prst="cube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>
        <p:split orient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94005" y="426085"/>
            <a:ext cx="616077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一、学习目标（</a:t>
            </a:r>
            <a:r>
              <a:rPr lang="en-US" altLang="zh-CN" sz="440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440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分钟）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8100" y="2364740"/>
            <a:ext cx="1160145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0"/>
              <a:t>1.</a:t>
            </a:r>
            <a:r>
              <a:rPr lang="zh-CN" altLang="en-US" sz="5400" b="0"/>
              <a:t>诵读曲词，学生把握诗歌大意。</a:t>
            </a:r>
          </a:p>
          <a:p>
            <a:r>
              <a:rPr lang="en-US" altLang="zh-CN" sz="5400" b="0"/>
              <a:t>2.</a:t>
            </a:r>
            <a:r>
              <a:rPr lang="zh-CN" altLang="en-US" sz="5400" b="0"/>
              <a:t>学会鉴赏古诗词的表达技巧。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>
        <p:split orient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94005" y="426085"/>
            <a:ext cx="747204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二、问题导学（</a:t>
            </a:r>
            <a:r>
              <a:rPr lang="en-US" altLang="zh-CN" sz="440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440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分钟）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8100" y="2364740"/>
            <a:ext cx="12098655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/>
              <a:t>     </a:t>
            </a:r>
            <a:r>
              <a:rPr lang="en-US" altLang="zh-CN" sz="4800" b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1.</a:t>
            </a:r>
            <a:r>
              <a:rPr lang="zh-CN" altLang="en-US" sz="4800" b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诵读《</a:t>
            </a:r>
            <a:r>
              <a:rPr lang="zh-CN" sz="4800" b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游园</a:t>
            </a:r>
            <a:r>
              <a:rPr lang="zh-CN" altLang="en-US" sz="4800" b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》，借助想象，体会抒情主人公的情绪流转？</a:t>
            </a:r>
          </a:p>
          <a:p>
            <a:r>
              <a:rPr lang="en-US" altLang="zh-CN" sz="4800" b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2.</a:t>
            </a:r>
            <a:r>
              <a:rPr lang="zh-CN" altLang="en-US" sz="4800" b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赏读课文，体会作者融情于景的写法？</a:t>
            </a:r>
          </a:p>
          <a:p>
            <a:r>
              <a:rPr lang="en-US" altLang="zh-CN" sz="4800" b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3.</a:t>
            </a:r>
            <a:r>
              <a:rPr lang="zh-CN" altLang="en-US" sz="4800" b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本选段使用了很多艺术手法，请结合课文分析。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>
        <p:split orient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标题 1"/>
          <p:cNvSpPr>
            <a:spLocks noGrp="1"/>
          </p:cNvSpPr>
          <p:nvPr>
            <p:ph type="title"/>
          </p:nvPr>
        </p:nvSpPr>
        <p:spPr>
          <a:xfrm>
            <a:off x="73025" y="107950"/>
            <a:ext cx="2992755" cy="1017905"/>
          </a:xfrm>
        </p:spPr>
        <p:txBody>
          <a:bodyPr anchor="ctr" anchorCtr="0"/>
          <a:lstStyle/>
          <a:p>
            <a:pPr algn="l"/>
            <a:r>
              <a:rPr lang="zh-CN" altLang="en-US"/>
              <a:t>作者介绍</a:t>
            </a:r>
          </a:p>
        </p:txBody>
      </p:sp>
      <p:sp>
        <p:nvSpPr>
          <p:cNvPr id="3074" name="内容占位符 2"/>
          <p:cNvSpPr>
            <a:spLocks noGrp="1"/>
          </p:cNvSpPr>
          <p:nvPr>
            <p:ph idx="1"/>
          </p:nvPr>
        </p:nvSpPr>
        <p:spPr>
          <a:xfrm>
            <a:off x="72390" y="949960"/>
            <a:ext cx="12064365" cy="5745480"/>
          </a:xfrm>
        </p:spPr>
        <p:txBody>
          <a:bodyPr anchor="t" anchorCtr="0"/>
          <a:lstStyle/>
          <a:p>
            <a:pPr marL="0" indent="0">
              <a:buNone/>
            </a:pPr>
            <a:r>
              <a:rPr lang="en-US" altLang="zh-CN" sz="2800"/>
              <a:t>       </a:t>
            </a:r>
            <a:r>
              <a:rPr lang="zh-CN" altLang="en-US"/>
              <a:t>汤显祖（1550—1616），</a:t>
            </a:r>
            <a:r>
              <a:rPr lang="zh-CN" altLang="en-US">
                <a:solidFill>
                  <a:srgbClr val="C00000"/>
                </a:solidFill>
              </a:rPr>
              <a:t>中国明代戏曲家、文学家。</a:t>
            </a:r>
            <a:r>
              <a:rPr lang="zh-CN" altLang="en-US"/>
              <a:t>字义仍，号海若、若士、清远道人。汉族，江西临川人。公元1583年（万历十一年）中进士，任太常寺博士、礼部主事，因弹劾申时行，降为徐闻典史，后调任浙江遂昌知县，又因不附权贵而免官，未再出仕。曾从罗汝芳读书，又受李贽思想的影响。在戏曲创作方面，反对拟古和拘泥于格律。作有传奇</a:t>
            </a:r>
            <a:r>
              <a:rPr lang="zh-CN" altLang="en-US" b="1">
                <a:solidFill>
                  <a:srgbClr val="FF0000"/>
                </a:solidFill>
              </a:rPr>
              <a:t>《牡丹亭》、《邯郸记》、《南柯记》、《紫钗记》，合称《玉茗堂四梦》，</a:t>
            </a:r>
            <a:r>
              <a:rPr lang="zh-CN" altLang="en-US"/>
              <a:t>以《牡丹亭》最著名。在戏曲史上，和关汉卿、王实甫齐名，在中国乃至世界文学史上都有着重要的地位。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>
        <p:split orient="vert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pPr algn="l"/>
            <a:r>
              <a:rPr lang="zh-CN" altLang="en-US"/>
              <a:t>创作背景</a:t>
            </a:r>
          </a:p>
        </p:txBody>
      </p:sp>
      <p:sp>
        <p:nvSpPr>
          <p:cNvPr id="4098" name="内容占位符 2"/>
          <p:cNvSpPr>
            <a:spLocks noGrp="1"/>
          </p:cNvSpPr>
          <p:nvPr>
            <p:ph idx="1"/>
          </p:nvPr>
        </p:nvSpPr>
        <p:spPr>
          <a:xfrm>
            <a:off x="554355" y="1989455"/>
            <a:ext cx="10908030" cy="4039870"/>
          </a:xfrm>
        </p:spPr>
        <p:txBody>
          <a:bodyPr anchor="t" anchorCtr="0"/>
          <a:lstStyle/>
          <a:p>
            <a:pPr marL="0" indent="0">
              <a:buNone/>
            </a:pPr>
            <a:r>
              <a:rPr lang="en-US" altLang="zh-CN" sz="3600" b="1">
                <a:solidFill>
                  <a:srgbClr val="FF0000"/>
                </a:solidFill>
              </a:rPr>
              <a:t>           </a:t>
            </a:r>
            <a:r>
              <a:rPr lang="zh-CN" altLang="en-US" sz="4000">
                <a:solidFill>
                  <a:srgbClr val="0000D2"/>
                </a:solidFill>
              </a:rPr>
              <a:t>这支曲子出自《牡丹亭》第十出《惊梦》。《牡丹亭》是汤显祖在明代万历（明神宗年号，1563－1620）年间据明人小说《杜丽娘慕色还魂》改编而成的传奇作品。《皂罗袍·原来姹紫嫣红开遍》是《牡丹亭》女主人公杜丽娘偶尔来到后园游赏时的一段唱词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>
        <p:split orient="vert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288438" y="932570"/>
            <a:ext cx="7180093" cy="507095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pic>
        <p:nvPicPr>
          <p:cNvPr id="7" name="图片 6" descr="419ae58670574c7abf5a06f8e604497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1564" y="1194783"/>
            <a:ext cx="3125966" cy="468989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文本框 4"/>
          <p:cNvSpPr txBox="1"/>
          <p:nvPr/>
        </p:nvSpPr>
        <p:spPr>
          <a:xfrm>
            <a:off x="4844293" y="1342080"/>
            <a:ext cx="6065207" cy="43999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/>
              <a:t> </a:t>
            </a:r>
            <a:r>
              <a:rPr lang="en-US" altLang="zh-CN"/>
              <a:t>      </a:t>
            </a:r>
            <a:r>
              <a:rPr lang="zh-CN" altLang="en-US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南安有个杜太守，他有个女儿，杜丽娘，天生丽质，家里对其宠爱有加，但受到封建家长的管束和封建礼教的压抑，没有接触过爱情和自由，有一天新请的老师给她讲述了“关关雎鸠”，一下子触动了少女的情思，青春的意识开始觉醒，</a:t>
            </a:r>
            <a:r>
              <a:rPr lang="zh-CN" altLang="en-US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偷偷</a:t>
            </a:r>
            <a:r>
              <a:rPr lang="zh-CN" altLang="en-US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走出深闺去后花园踏春，回来之后梦到一个书生折柳请她作诗，便与他在牡丹亭里约会。</a:t>
            </a:r>
          </a:p>
        </p:txBody>
      </p:sp>
      <p:sp>
        <p:nvSpPr>
          <p:cNvPr id="11" name="矩形 10"/>
          <p:cNvSpPr/>
          <p:nvPr/>
        </p:nvSpPr>
        <p:spPr>
          <a:xfrm>
            <a:off x="4647474" y="1194783"/>
            <a:ext cx="6462020" cy="4546524"/>
          </a:xfrm>
          <a:prstGeom prst="rect">
            <a:avLst/>
          </a:prstGeom>
          <a:noFill/>
          <a:ln w="25400">
            <a:solidFill>
              <a:srgbClr val="FFF8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90141" y="521297"/>
            <a:ext cx="2441311" cy="478407"/>
          </a:xfrm>
          <a:prstGeom prst="rect">
            <a:avLst/>
          </a:prstGeom>
          <a:solidFill>
            <a:srgbClr val="80AD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468530" y="498298"/>
            <a:ext cx="563792" cy="2799912"/>
          </a:xfrm>
          <a:prstGeom prst="rect">
            <a:avLst/>
          </a:prstGeom>
          <a:solidFill>
            <a:srgbClr val="CAC9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1132667" y="523215"/>
            <a:ext cx="617758" cy="2799715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4400">
                <a:solidFill>
                  <a:prstClr val="black"/>
                </a:solidFill>
                <a:latin typeface="+mn-ea"/>
              </a:rPr>
              <a:t>故事背景</a:t>
            </a:r>
          </a:p>
        </p:txBody>
      </p:sp>
    </p:spTree>
    <p:custDataLst>
      <p:tags r:id="rId1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66005" y="734481"/>
            <a:ext cx="10332375" cy="559855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altLang="zh-CN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字魂59号-创粗黑" panose="00000500000000000000" pitchFamily="2" charset="-122"/>
              </a:rPr>
              <a:t>        </a:t>
            </a:r>
            <a:endParaRPr lang="zh-CN" altLang="en-US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330752" y="1333828"/>
            <a:ext cx="5768074" cy="4399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latin typeface="华文楷体" panose="02010600040101010101" charset="-122"/>
                <a:ea typeface="华文楷体" panose="02010600040101010101" charset="-122"/>
              </a:rPr>
              <a:t>       </a:t>
            </a:r>
            <a:r>
              <a:rPr lang="zh-CN" altLang="en-US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醒来后再也梦不到书生便抑郁成疾死去了，埋在梅花庵。</a:t>
            </a:r>
            <a:endParaRPr lang="zh-CN" altLang="en-US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en-US" altLang="zh-CN">
                <a:latin typeface="华文楷体" panose="02010600040101010101" charset="-122"/>
                <a:ea typeface="华文楷体" panose="02010600040101010101" charset="-122"/>
              </a:rPr>
              <a:t>       </a:t>
            </a:r>
            <a:r>
              <a:rPr lang="zh-CN" altLang="en-US">
                <a:latin typeface="华文楷体" panose="02010600040101010101" charset="-122"/>
                <a:ea typeface="华文楷体" panose="02010600040101010101" charset="-122"/>
              </a:rPr>
              <a:t>不久，书生柳梦梅上京赶考途遇风寒，卧病梅花庵，与返回人间的杜丽娘的魂魄相遇相恋，这个书生正是梦里的书生，于是掘墓使得丽娘还阳，二人像寻常夫妻那样生活，最后一起上京赶考，找到了已经升为巡抚的父亲，父女相认，丈夫高中状元，一个美满的结局。</a:t>
            </a:r>
          </a:p>
        </p:txBody>
      </p:sp>
      <p:sp>
        <p:nvSpPr>
          <p:cNvPr id="8" name="矩形 7"/>
          <p:cNvSpPr/>
          <p:nvPr/>
        </p:nvSpPr>
        <p:spPr>
          <a:xfrm>
            <a:off x="1241231" y="1052566"/>
            <a:ext cx="5947116" cy="4962385"/>
          </a:xfrm>
          <a:prstGeom prst="rect">
            <a:avLst/>
          </a:prstGeom>
          <a:noFill/>
          <a:ln w="25400">
            <a:solidFill>
              <a:srgbClr val="FFF8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pic>
        <p:nvPicPr>
          <p:cNvPr id="6" name="内容占位符 5" descr="319489c925874ade8cb1112dc1e7e88a"/>
          <p:cNvPicPr>
            <a:picLocks noGrp="1" noChangeAspect="1"/>
          </p:cNvPicPr>
          <p:nvPr>
            <p:ph idx="1"/>
          </p:nvPr>
        </p:nvPicPr>
        <p:blipFill>
          <a:blip r:embed="rId3"/>
          <a:srcRect l="19263" t="15016" r="70" b="1381"/>
          <a:stretch>
            <a:fillRect/>
          </a:stretch>
        </p:blipFill>
        <p:spPr>
          <a:xfrm>
            <a:off x="7676585" y="1052566"/>
            <a:ext cx="3055143" cy="49623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custDataLst>
      <p:tags r:id="rId1"/>
    </p:custData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65641" y="1151611"/>
            <a:ext cx="6363344" cy="4556048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</a:rPr>
              <a:t>      全名《牡丹亭还魂记》，传奇剧本，是中国戏曲史上杰出的作品之一，与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《西厢记》、《桃花扇》、 《长生殿》</a:t>
            </a:r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</a:rPr>
              <a:t>合称中国四大古典戏剧。</a:t>
            </a:r>
            <a:endParaRPr sz="2800" b="1">
              <a:latin typeface="楷体" panose="02010609060101010101" pitchFamily="49" charset="-122"/>
              <a:ea typeface="楷体" panose="02010609060101010101" pitchFamily="49" charset="-122"/>
              <a:sym typeface="汉仪尚巍手书W"/>
            </a:endParaRPr>
          </a:p>
          <a:p>
            <a:pPr marL="0" indent="0">
              <a:buNone/>
            </a:pPr>
            <a:r>
              <a:rPr sz="2800" b="1">
                <a:latin typeface="楷体" panose="02010609060101010101" pitchFamily="49" charset="-122"/>
                <a:ea typeface="楷体" panose="02010609060101010101" pitchFamily="49" charset="-122"/>
                <a:sym typeface="汉仪尚巍手书W"/>
              </a:rPr>
              <a:t>该剧共五十五出，本文选自第十出《惊梦》的前半部分。</a:t>
            </a:r>
          </a:p>
        </p:txBody>
      </p:sp>
      <p:sp>
        <p:nvSpPr>
          <p:cNvPr id="4" name="矩形 3"/>
          <p:cNvSpPr/>
          <p:nvPr/>
        </p:nvSpPr>
        <p:spPr>
          <a:xfrm>
            <a:off x="10487511" y="650168"/>
            <a:ext cx="803149" cy="2122473"/>
          </a:xfrm>
          <a:prstGeom prst="rect">
            <a:avLst/>
          </a:prstGeom>
          <a:solidFill>
            <a:srgbClr val="CAC9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0132602" y="646125"/>
            <a:ext cx="709819" cy="2122805"/>
          </a:xfrm>
          <a:prstGeom prst="rect">
            <a:avLst/>
          </a:prstGeom>
          <a:noFill/>
          <a:ln w="28575">
            <a:noFill/>
          </a:ln>
        </p:spPr>
        <p:txBody>
          <a:bodyPr wrap="square" rtlCol="0" anchor="t">
            <a:spAutoFit/>
          </a:bodyPr>
          <a:lstStyle/>
          <a:p>
            <a:r>
              <a:rPr lang="zh-CN" altLang="en-US" sz="4400">
                <a:solidFill>
                  <a:prstClr val="black"/>
                </a:solidFill>
                <a:latin typeface="+mn-ea"/>
                <a:sym typeface="+mn-ea"/>
              </a:rPr>
              <a:t>牡丹亭</a:t>
            </a:r>
            <a:endParaRPr lang="zh-CN" altLang="en-US"/>
          </a:p>
        </p:txBody>
      </p:sp>
      <p:pic>
        <p:nvPicPr>
          <p:cNvPr id="6" name="图片 5" descr="图示&#10;&#10;描述已自动生成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947" y="1437682"/>
            <a:ext cx="2496784" cy="361074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66798" y="700584"/>
            <a:ext cx="10850541" cy="5388065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原来</a:t>
            </a:r>
            <a:r>
              <a:rPr lang="en-US" altLang="zh-CN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/</a:t>
            </a:r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姹紫嫣红</a:t>
            </a:r>
            <a:r>
              <a:rPr lang="en-US" altLang="zh-CN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/</a:t>
            </a:r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开遍，似这般</a:t>
            </a:r>
            <a:r>
              <a:rPr lang="en-US" altLang="zh-CN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/</a:t>
            </a:r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都付与</a:t>
            </a:r>
            <a:r>
              <a:rPr lang="en-US" altLang="zh-CN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/</a:t>
            </a:r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断井颓垣。</a:t>
            </a:r>
          </a:p>
          <a:p>
            <a:pPr marL="0" indent="0">
              <a:buNone/>
            </a:pPr>
            <a:endParaRPr lang="zh-CN" altLang="en-US" sz="2800" b="1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marL="0" indent="0">
              <a:buNone/>
            </a:pPr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良辰美景</a:t>
            </a:r>
            <a:r>
              <a:rPr lang="en-US" altLang="zh-CN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/</a:t>
            </a:r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奈何天，赏心乐事</a:t>
            </a:r>
            <a:r>
              <a:rPr lang="en-US" altLang="zh-CN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/</a:t>
            </a:r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谁家院！</a:t>
            </a:r>
            <a:endParaRPr lang="en-US" altLang="zh-CN" sz="2400" b="1" spc="0">
              <a:solidFill>
                <a:srgbClr val="C00000"/>
              </a:solidFill>
              <a:latin typeface="Calibri"/>
              <a:ea typeface="Malgun Gothic" panose="020B0503020000020004" charset="-127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altLang="zh-CN" sz="2400" b="1" spc="0">
              <a:solidFill>
                <a:srgbClr val="C00000"/>
              </a:solidFill>
              <a:latin typeface="Arial" panose="020B0604020202020204" pitchFamily="34" charset="0"/>
              <a:ea typeface="Malgun Gothic" panose="020B0503020000020004" charset="-127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朝飞</a:t>
            </a:r>
            <a:r>
              <a:rPr lang="en-US" altLang="zh-CN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/</a:t>
            </a:r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暮卷， 云霞</a:t>
            </a:r>
            <a:r>
              <a:rPr lang="en-US" altLang="zh-CN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/</a:t>
            </a:r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翠轩；</a:t>
            </a:r>
          </a:p>
          <a:p>
            <a:pPr marL="0" indent="0">
              <a:buNone/>
            </a:pPr>
            <a:endParaRPr lang="zh-CN" altLang="en-US" sz="2800" b="1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marL="0" indent="0">
              <a:buNone/>
            </a:pPr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雨丝</a:t>
            </a:r>
            <a:r>
              <a:rPr lang="en-US" altLang="zh-CN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/</a:t>
            </a:r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风片， 烟波</a:t>
            </a:r>
            <a:r>
              <a:rPr lang="en-US" altLang="zh-CN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/</a:t>
            </a:r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画船</a:t>
            </a:r>
            <a:r>
              <a:rPr lang="en-US" altLang="zh-CN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——</a:t>
            </a:r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锦屏人</a:t>
            </a:r>
            <a:r>
              <a:rPr lang="en-US" altLang="zh-CN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/</a:t>
            </a:r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忒看的</a:t>
            </a:r>
            <a:r>
              <a:rPr lang="en-US" altLang="zh-CN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/</a:t>
            </a:r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这韶光贱！</a:t>
            </a:r>
          </a:p>
        </p:txBody>
      </p:sp>
      <p:sp>
        <p:nvSpPr>
          <p:cNvPr id="4" name="等腰三角形 3"/>
          <p:cNvSpPr/>
          <p:nvPr/>
        </p:nvSpPr>
        <p:spPr>
          <a:xfrm>
            <a:off x="3789956" y="1248129"/>
            <a:ext cx="226660" cy="208882"/>
          </a:xfrm>
          <a:prstGeom prst="triangle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5" name="等腰三角形 4"/>
          <p:cNvSpPr/>
          <p:nvPr/>
        </p:nvSpPr>
        <p:spPr>
          <a:xfrm>
            <a:off x="8320692" y="1246857"/>
            <a:ext cx="226660" cy="208882"/>
          </a:xfrm>
          <a:prstGeom prst="triangle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6" name="等腰三角形 5"/>
          <p:cNvSpPr/>
          <p:nvPr/>
        </p:nvSpPr>
        <p:spPr>
          <a:xfrm>
            <a:off x="3165550" y="2681611"/>
            <a:ext cx="226660" cy="208882"/>
          </a:xfrm>
          <a:prstGeom prst="triangle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7" name="等腰三角形 6"/>
          <p:cNvSpPr/>
          <p:nvPr/>
        </p:nvSpPr>
        <p:spPr>
          <a:xfrm>
            <a:off x="6395038" y="2681611"/>
            <a:ext cx="226660" cy="208882"/>
          </a:xfrm>
          <a:prstGeom prst="triangle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等腰三角形 7"/>
          <p:cNvSpPr/>
          <p:nvPr/>
        </p:nvSpPr>
        <p:spPr>
          <a:xfrm>
            <a:off x="2090981" y="3951341"/>
            <a:ext cx="226660" cy="208882"/>
          </a:xfrm>
          <a:prstGeom prst="triangle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等腰三角形 8"/>
          <p:cNvSpPr/>
          <p:nvPr/>
        </p:nvSpPr>
        <p:spPr>
          <a:xfrm>
            <a:off x="4272472" y="3951342"/>
            <a:ext cx="226660" cy="208882"/>
          </a:xfrm>
          <a:prstGeom prst="triangle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0" name="等腰三角形 9"/>
          <p:cNvSpPr/>
          <p:nvPr/>
        </p:nvSpPr>
        <p:spPr>
          <a:xfrm>
            <a:off x="2079647" y="5305481"/>
            <a:ext cx="226660" cy="208882"/>
          </a:xfrm>
          <a:prstGeom prst="triangle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1" name="等腰三角形 10"/>
          <p:cNvSpPr/>
          <p:nvPr/>
        </p:nvSpPr>
        <p:spPr>
          <a:xfrm>
            <a:off x="4272473" y="5305481"/>
            <a:ext cx="226660" cy="208882"/>
          </a:xfrm>
          <a:prstGeom prst="triangle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2" name="等腰三角形 11"/>
          <p:cNvSpPr/>
          <p:nvPr/>
        </p:nvSpPr>
        <p:spPr>
          <a:xfrm>
            <a:off x="9200347" y="5305481"/>
            <a:ext cx="226660" cy="208882"/>
          </a:xfrm>
          <a:prstGeom prst="triangle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2" name="文本框 1"/>
          <p:cNvSpPr txBox="1"/>
          <p:nvPr/>
        </p:nvSpPr>
        <p:spPr>
          <a:xfrm>
            <a:off x="8007686" y="341280"/>
            <a:ext cx="107933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err="1">
                <a:solidFill>
                  <a:srgbClr val="C00000"/>
                </a:solidFill>
                <a:latin typeface="Calibri"/>
                <a:ea typeface="Malgun Gothic" panose="020B0503020000020004" charset="-127"/>
                <a:cs typeface="Calibri" panose="020F0502020204030204" pitchFamily="34" charset="0"/>
              </a:rPr>
              <a:t>yuán</a:t>
            </a:r>
            <a:endParaRPr lang="en-US" altLang="zh-CN" sz="2400" b="1">
              <a:solidFill>
                <a:srgbClr val="C00000"/>
              </a:solidFill>
              <a:latin typeface="Calibri"/>
              <a:ea typeface="Malgun Gothic" panose="020B0503020000020004" charset="-127"/>
              <a:cs typeface="Calibri" panose="020F050202020403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559223" y="1706391"/>
            <a:ext cx="8006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en-US" altLang="zh-CN" b="1" err="1">
                <a:solidFill>
                  <a:srgbClr val="C00000"/>
                </a:solidFill>
                <a:latin typeface="Calibri"/>
                <a:ea typeface="Malgun Gothic" panose="020B0503020000020004" charset="-127"/>
                <a:cs typeface="Calibri" panose="020F0502020204030204" pitchFamily="34" charset="0"/>
              </a:rPr>
              <a:t>lè</a:t>
            </a:r>
            <a:endParaRPr lang="en-US" altLang="zh-CN" sz="2400" b="1">
              <a:solidFill>
                <a:srgbClr val="C00000"/>
              </a:solidFill>
              <a:latin typeface="Malgun Gothic" panose="020B0503020000020004" charset="-127"/>
              <a:ea typeface="Malgun Gothic" panose="020B0503020000020004" charset="-127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621380" y="4303918"/>
            <a:ext cx="835529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en-US" altLang="zh-CN" b="1" err="1">
                <a:solidFill>
                  <a:srgbClr val="C00000"/>
                </a:solidFill>
                <a:latin typeface="Calibri"/>
                <a:ea typeface="Malgun Gothic" panose="020B0503020000020004" charset="-127"/>
                <a:cs typeface="Calibri" panose="020F0502020204030204" pitchFamily="34" charset="0"/>
              </a:rPr>
              <a:t>tè</a:t>
            </a:r>
            <a:endParaRPr lang="en-US" altLang="zh-CN" b="1">
              <a:solidFill>
                <a:srgbClr val="C00000"/>
              </a:solidFill>
              <a:latin typeface="Calibri"/>
              <a:ea typeface="Malgun Gothic" panose="020B0503020000020004" charset="-127"/>
              <a:cs typeface="Calibri" panose="020F050202020403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125101" y="4381616"/>
            <a:ext cx="1340276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en-US" altLang="zh-CN" b="1" err="1">
                <a:solidFill>
                  <a:srgbClr val="C00000"/>
                </a:solidFill>
                <a:latin typeface="Calibri"/>
                <a:ea typeface="Malgun Gothic" panose="020B0503020000020004" charset="-127"/>
                <a:cs typeface="Calibri" panose="020F0502020204030204" pitchFamily="34" charset="0"/>
              </a:rPr>
              <a:t>sháo</a:t>
            </a:r>
            <a:endParaRPr lang="en-US" altLang="zh-CN" b="1">
              <a:solidFill>
                <a:srgbClr val="C00000"/>
              </a:solidFill>
              <a:latin typeface="Calibri"/>
              <a:ea typeface="Malgun Gothic" panose="020B0503020000020004" charset="-127"/>
              <a:cs typeface="Calibri" panose="020F0502020204030204" pitchFamily="34" charset="0"/>
            </a:endParaRPr>
          </a:p>
        </p:txBody>
      </p:sp>
      <p:sp>
        <p:nvSpPr>
          <p:cNvPr id="20" name="动作按钮: 上一张 19">
            <a:hlinkClick r:id="rId3" action="ppaction://hlinksldjump"/>
          </p:cNvPr>
          <p:cNvSpPr/>
          <p:nvPr/>
        </p:nvSpPr>
        <p:spPr>
          <a:xfrm rot="10800000">
            <a:off x="10712046" y="5618773"/>
            <a:ext cx="944732" cy="568236"/>
          </a:xfrm>
          <a:prstGeom prst="actionButtonReturn">
            <a:avLst/>
          </a:prstGeom>
          <a:solidFill>
            <a:srgbClr val="CAC9AA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  <p:custDataLst>
      <p:tags r:id="rId1"/>
    </p:custData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2" grpId="0"/>
      <p:bldP spid="13" grpId="0"/>
      <p:bldP spid="14" grpId="0"/>
      <p:bldP spid="1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LOCK" val="0"/>
  <p:tag name="KSO_WM_UNIT_COMPATIBLE" val="0"/>
  <p:tag name="KSO_WM_UNIT_DEC_AREA_ID" val="88434ea1f3e94bf3a8d6ffcc1016c208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BLOCK" val="0"/>
  <p:tag name="KSO_WM_UNIT_COMPATIBLE" val="0"/>
  <p:tag name="KSO_WM_UNIT_DEC_AREA_ID" val="7c2804990039439db195fe4d50bf1702"/>
  <p:tag name="KSO_WM_UNIT_DECORATE_INFO" val="{&quot;ReferentInfo&quot;:{&quot;Id&quot;:&quot;slide&quot;,&quot;X&quot;:{&quot;Pos&quot;:0},&quot;Y&quot;:{&quot;Pos&quot;:1}},&quot;DecorateInfoX&quot;:{&quot;Pos&quot;:0,&quot;IsAbs&quot;:true},&quot;DecorateInfoY&quot;:{&quot;Pos&quot;:1,&quot;IsAbs&quot;:tru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M_LIMIT_TYPE" val="2"/>
  <p:tag name="KSO_WM_UNIT_SUBTYPE" val="h"/>
  <p:tag name="KSO_WM_UNIT_TYPE" val="i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TAG_VERSION" val="1.0"/>
  <p:tag name="KSO_WM_UNIT_BK_DARK_LIGHT" val="2"/>
  <p:tag name="KSO_WM_UNIT_BLOCK" val="0"/>
  <p:tag name="KSO_WM_UNIT_COMPATIBLE" val="0"/>
  <p:tag name="KSO_WM_UNIT_DEC_AREA_ID" val="89d8359dfe8e42cab5b7e526ae3bfffa"/>
  <p:tag name="KSO_WM_UNIT_DECORATE_INFO" val="{&quot;ReferentInfo&quot;:{&quot;Id&quot;:&quot;7c2804990039439db195fe4d50bf1702&quot;,&quot;X&quot;:{&quot;Pos&quot;:0},&quot;Y&quot;:{&quot;Pos&quot;:0}},&quot;DecorateInfoX&quot;:{&quot;Pos&quot;:0,&quot;IsAbs&quot;:true},&quot;DecorateInfoY&quot;:{&quot;Pos&quot;:0,&quot;IsAbs&quot;:true},&quot;DecorateInfoW&quot;:{&quot;IsAbs&quot;:true},&quot;DecorateInfoH&quot;:{&quot;IsAbs&quot;:true},&quot;whChangeMode&quot;:0}"/>
  <p:tag name="KSO_WM_UNIT_DIAGRAM_ISNUMVISUAL" val="0"/>
  <p:tag name="KSO_WM_UNIT_DIAGRAM_ISREFERUNIT" val="0"/>
  <p:tag name="KSO_WM_UNIT_HIGHLIGHT" val="0"/>
  <p:tag name="KSO_WM_UNIT_ID" val="_11*y*1"/>
  <p:tag name="KSO_WM_UNIT_INDEX" val="1"/>
  <p:tag name="KSO_WM_UNIT_LAYERLEVEL" val="1"/>
  <p:tag name="KSO_WM_UNIT_SM_LIMIT_TYPE" val="2"/>
  <p:tag name="KSO_WM_UNIT_TYPE" val="y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LOCK" val="0"/>
  <p:tag name="KSO_WM_UNIT_COMPATIBLE" val="0"/>
  <p:tag name="KSO_WM_UNIT_DEC_AREA_ID" val="948e6031da614340affdc046842befaa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LOCK" val="0"/>
  <p:tag name="KSO_WM_UNIT_COMPATIBLE" val="0"/>
  <p:tag name="KSO_WM_UNIT_DEC_AREA_ID" val="9131d75d80194c2c9d9f69f42520590d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LOCK" val="0"/>
  <p:tag name="KSO_WM_UNIT_COMPATIBLE" val="0"/>
  <p:tag name="KSO_WM_UNIT_DEC_AREA_ID" val="0c924cd95cc44086ad6dfb4338a5575c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LOCK" val="0"/>
  <p:tag name="KSO_WM_UNIT_COMPATIBLE" val="0"/>
  <p:tag name="KSO_WM_UNIT_DEC_AREA_ID" val="e9ef272211894f608469170c1d9ac0f7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LOCK" val="0"/>
  <p:tag name="KSO_WM_UNIT_COMPATIBLE" val="0"/>
  <p:tag name="KSO_WM_UNIT_DEC_AREA_ID" val="68aea77f14874336b0f51a8f7d2c06e8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LOCK" val="0"/>
  <p:tag name="KSO_WM_UNIT_COMPATIBLE" val="0"/>
  <p:tag name="KSO_WM_UNIT_DEC_AREA_ID" val="945c4c592f35442a84adf7019f99bf94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LOCK" val="0"/>
  <p:tag name="KSO_WM_UNIT_COMPATIBLE" val="0"/>
  <p:tag name="KSO_WM_UNIT_DEC_AREA_ID" val="35e8083d34fa4e9eac134207c4dd8a64"/>
  <p:tag name="KSO_WM_UNIT_DECORATE_INFO" val="{&quot;ReferentInfo&quot;:{&quot;Id&quot;:&quot;slide&quot;,&quot;X&quot;:{&quot;Pos&quot;:2},&quot;Y&quot;:{&quot;Pos&quot;:2}},&quot;DecorateInfoX&quot;:{&quot;Pos&quot;:2,&quot;IsAbs&quot;:true},&quot;DecorateInfoY&quot;:{&quot;Pos&quot;:2,&quot;IsAbs&quot;:true},&quot;DecorateInfoW&quot;:{&quot;IsAbs&quot;:true},&quot;DecorateInfoH&quot;:{&quot;IsAbs&quot;:true},&quot;whChangeMode&quot;:0}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M_LIMIT_TYPE" val="0"/>
  <p:tag name="KSO_WM_UNIT_TYPE" val="i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BLOCK" val="0"/>
  <p:tag name="KSO_WM_UNIT_COMPATIBLE" val="0"/>
  <p:tag name="KSO_WM_UNIT_DEC_AREA_ID" val="3a9427c8dc8e4b3bbff29770662a6a1f"/>
  <p:tag name="KSO_WM_UNIT_DECORATE_INFO" val="{&quot;ReferentInfo&quot;:{&quot;Id&quot;:&quot;slide&quot;,&quot;X&quot;:{&quot;Pos&quot;:1},&quot;Y&quot;:{&quot;Pos&quot;:0}},&quot;DecorateInfoX&quot;:{&quot;Pos&quot;:1,&quot;IsAbs&quot;:true},&quot;DecorateInfoY&quot;:{&quot;Pos&quot;:0,&quot;IsAbs&quot;:tru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M_LIMIT_TYPE" val="2"/>
  <p:tag name="KSO_WM_UNIT_SUBTYPE" val="h"/>
  <p:tag name="KSO_WM_UNIT_TYPE" val="i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LOCK" val="0"/>
  <p:tag name="KSO_WM_UNIT_COMPATIBLE" val="0"/>
  <p:tag name="KSO_WM_UNIT_DEC_AREA_ID" val="9c23ff76cb7c42bab68d3c54d6b03d46"/>
  <p:tag name="KSO_WM_UNIT_DECORATE_INFO" val="{&quot;ReferentInfo&quot;:{&quot;Id&quot;:&quot;slide&quot;,&quot;X&quot;:{&quot;Pos&quot;:2},&quot;Y&quot;:{&quot;Pos&quot;:2}},&quot;DecorateInfoX&quot;:{&quot;Pos&quot;:2,&quot;IsAbs&quot;:true},&quot;DecorateInfoY&quot;:{&quot;Pos&quot;:2,&quot;IsAbs&quot;:true},&quot;DecorateInfoW&quot;:{&quot;IsAbs&quot;:true},&quot;DecorateInfoH&quot;:{&quot;IsAbs&quot;:true},&quot;whChangeMode&quot;:0}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M_LIMIT_TYPE" val="0"/>
  <p:tag name="KSO_WM_UNIT_TYPE" val="i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TAG_VERSION" val="1.0"/>
  <p:tag name="KSO_WM_UNIT_BK_DARK_LIGHT" val="2"/>
  <p:tag name="KSO_WM_UNIT_BLOCK" val="0"/>
  <p:tag name="KSO_WM_UNIT_COMPATIBLE" val="0"/>
  <p:tag name="KSO_WM_UNIT_DEC_AREA_ID" val="89d8359dfe8e42cab5b7e526ae3bfffa"/>
  <p:tag name="KSO_WM_UNIT_DECORATE_INFO" val="{&quot;ReferentInfo&quot;:{&quot;Id&quot;:&quot;3a9427c8dc8e4b3bbff29770662a6a1f&quot;,&quot;X&quot;:{&quot;Pos&quot;:0},&quot;Y&quot;:{&quot;Pos&quot;:0}},&quot;DecorateInfoX&quot;:{&quot;Pos&quot;:0,&quot;IsAbs&quot;:true},&quot;DecorateInfoY&quot;:{&quot;Pos&quot;:0,&quot;IsAbs&quot;:true},&quot;DecorateInfoW&quot;:{&quot;IsAbs&quot;:true},&quot;DecorateInfoH&quot;:{&quot;IsAbs&quot;:true},&quot;whChangeMode&quot;:0}"/>
  <p:tag name="KSO_WM_UNIT_DIAGRAM_ISNUMVISUAL" val="0"/>
  <p:tag name="KSO_WM_UNIT_DIAGRAM_ISREFERUNIT" val="0"/>
  <p:tag name="KSO_WM_UNIT_HIGHLIGHT" val="0"/>
  <p:tag name="KSO_WM_UNIT_ID" val="_11*y*1"/>
  <p:tag name="KSO_WM_UNIT_INDEX" val="1"/>
  <p:tag name="KSO_WM_UNIT_LAYERLEVEL" val="1"/>
  <p:tag name="KSO_WM_UNIT_SM_LIMIT_TYPE" val="2"/>
  <p:tag name="KSO_WM_UNIT_TYPE" val="y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LOCK" val="0"/>
  <p:tag name="KSO_WM_UNIT_COMPATIBLE" val="0"/>
  <p:tag name="KSO_WM_UNIT_DEC_AREA_ID" val="eedffe1c3624414e967f6d536985a0e1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LOCK" val="0"/>
  <p:tag name="KSO_WM_UNIT_COMPATIBLE" val="0"/>
  <p:tag name="KSO_WM_UNIT_DEC_AREA_ID" val="f8f5741922854d98bf6bf5c97bd97879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LOCK" val="0"/>
  <p:tag name="KSO_WM_UNIT_COMPATIBLE" val="0"/>
  <p:tag name="KSO_WM_UNIT_DEC_AREA_ID" val="511eaaf361b44409a92026e18b5eca9d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LOCK" val="0"/>
  <p:tag name="KSO_WM_UNIT_COMPATIBLE" val="0"/>
  <p:tag name="KSO_WM_UNIT_DEC_AREA_ID" val="9c042193a0f74c198a831e9b54226865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LOCK" val="0"/>
  <p:tag name="KSO_WM_UNIT_COMPATIBLE" val="0"/>
  <p:tag name="KSO_WM_UNIT_DEC_AREA_ID" val="23087e3411e944b29508ffa358ed7a4e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LOCK" val="0"/>
  <p:tag name="KSO_WM_UNIT_COMPATIBLE" val="0"/>
  <p:tag name="KSO_WM_UNIT_DEC_AREA_ID" val="6a88f56160894a11af0567b4eb084825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BLOCK" val="0"/>
  <p:tag name="KSO_WM_UNIT_COMPATIBLE" val="0"/>
  <p:tag name="KSO_WM_UNIT_DEC_AREA_ID" val="552cfab3d7164566a62f0a97e1d378fe"/>
  <p:tag name="KSO_WM_UNIT_DECORATE_INFO" val="{&quot;ReferentInfo&quot;:{&quot;Id&quot;:&quot;slide&quot;,&quot;X&quot;:{&quot;Pos&quot;:1},&quot;Y&quot;:{&quot;Pos&quot;:2}},&quot;DecorateInfoX&quot;:{&quot;Pos&quot;:1,&quot;IsAbs&quot;:true},&quot;DecorateInfoY&quot;:{&quot;Pos&quot;:2,&quot;IsAbs&quot;:tru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M_LIMIT_TYPE" val="2"/>
  <p:tag name="KSO_WM_UNIT_SUBTYPE" val="h"/>
  <p:tag name="KSO_WM_UNIT_TYPE" val="i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3"/>
  <p:tag name="KSO_WM_UNIT_INDEX" val="3"/>
  <p:tag name="KSO_WM_UNIT_LAYERLEVEL" val="1"/>
  <p:tag name="KSO_WM_UNIT_TYPE" val="y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TAG_VERSION" val="1.0"/>
  <p:tag name="KSO_WM_UNIT_BK_DARK_LIGHT" val="2"/>
  <p:tag name="KSO_WM_UNIT_BLOCK" val="0"/>
  <p:tag name="KSO_WM_UNIT_COMPATIBLE" val="0"/>
  <p:tag name="KSO_WM_UNIT_DEC_AREA_ID" val="89d8359dfe8e42cab5b7e526ae3bfffa"/>
  <p:tag name="KSO_WM_UNIT_DECORATE_INFO" val="{&quot;ReferentInfo&quot;:{&quot;Id&quot;:&quot;552cfab3d7164566a62f0a97e1d378fe&quot;,&quot;X&quot;:{&quot;Pos&quot;:0},&quot;Y&quot;:{&quot;Pos&quot;:2}},&quot;DecorateInfoX&quot;:{&quot;Pos&quot;:0,&quot;IsAbs&quot;:true},&quot;DecorateInfoY&quot;:{&quot;Pos&quot;:2,&quot;IsAbs&quot;:true},&quot;DecorateInfoW&quot;:{&quot;IsAbs&quot;:true},&quot;DecorateInfoH&quot;:{&quot;IsAbs&quot;:true},&quot;whChangeMode&quot;:0}"/>
  <p:tag name="KSO_WM_UNIT_DIAGRAM_ISNUMVISUAL" val="0"/>
  <p:tag name="KSO_WM_UNIT_DIAGRAM_ISREFERUNIT" val="0"/>
  <p:tag name="KSO_WM_UNIT_HIGHLIGHT" val="0"/>
  <p:tag name="KSO_WM_UNIT_ID" val="_11*y*1"/>
  <p:tag name="KSO_WM_UNIT_INDEX" val="1"/>
  <p:tag name="KSO_WM_UNIT_LAYERLEVEL" val="1"/>
  <p:tag name="KSO_WM_UNIT_SM_LIMIT_TYPE" val="2"/>
  <p:tag name="KSO_WM_UNIT_TYPE" val="y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LOCK" val="0"/>
  <p:tag name="KSO_WM_UNIT_COMPATIBLE" val="0"/>
  <p:tag name="KSO_WM_UNIT_DEC_AREA_ID" val="46e532ea12984d53bd0953a6a7227ba9"/>
  <p:tag name="KSO_WM_UNIT_DECORATE_INFO" val="{&quot;ReferentInfo&quot;:{&quot;Id&quot;:&quot;slide&quot;,&quot;X&quot;:{&quot;Pos&quot;:0},&quot;Y&quot;:{&quot;Pos&quot;:2}},&quot;DecorateInfoX&quot;:{&quot;Pos&quot;:0,&quot;IsAbs&quot;:true},&quot;DecorateInfoY&quot;:{&quot;Pos&quot;:2,&quot;IsAbs&quot;:true},&quot;DecorateInfoW&quot;:{&quot;IsAbs&quot;:true},&quot;DecorateInfoH&quot;:{&quot;IsAbs&quot;:true},&quot;whChangeMode&quot;:0}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M_LIMIT_TYPE" val="0"/>
  <p:tag name="KSO_WM_UNIT_TYPE" val="i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LOCK" val="0"/>
  <p:tag name="KSO_WM_UNIT_COMPATIBLE" val="0"/>
  <p:tag name="KSO_WM_UNIT_DEC_AREA_ID" val="a6a2341b60a647cab49fb169b4843b6e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LOCK" val="0"/>
  <p:tag name="KSO_WM_UNIT_COMPATIBLE" val="0"/>
  <p:tag name="KSO_WM_UNIT_DEC_AREA_ID" val="b95ed0e6f8c445d5980aa0fd0d908b17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LOCK" val="0"/>
  <p:tag name="KSO_WM_UNIT_COMPATIBLE" val="0"/>
  <p:tag name="KSO_WM_UNIT_DEC_AREA_ID" val="e7e91fe1a249417a822b050c073afacd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LOCK" val="0"/>
  <p:tag name="KSO_WM_UNIT_COMPATIBLE" val="0"/>
  <p:tag name="KSO_WM_UNIT_DEC_AREA_ID" val="6a4b5d5608a84e0b9da575a0166bcfae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LOCK" val="0"/>
  <p:tag name="KSO_WM_UNIT_COMPATIBLE" val="0"/>
  <p:tag name="KSO_WM_UNIT_DEC_AREA_ID" val="8178930207f543df98c9bf29293afc6a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LOCK" val="0"/>
  <p:tag name="KSO_WM_UNIT_COMPATIBLE" val="0"/>
  <p:tag name="KSO_WM_UNIT_DEC_AREA_ID" val="c4dd77e2791a441d8af5f29bc08898c7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BLOCK" val="0"/>
  <p:tag name="KSO_WM_UNIT_COMPATIBLE" val="0"/>
  <p:tag name="KSO_WM_UNIT_DEC_AREA_ID" val="50180651c6f54dbca37fed4ceef34490"/>
  <p:tag name="KSO_WM_UNIT_DECORATE_INFO" val="{&quot;ReferentInfo&quot;:{&quot;Id&quot;:&quot;slide&quot;,&quot;X&quot;:{&quot;Pos&quot;:1},&quot;Y&quot;:{&quot;Pos&quot;:0}},&quot;DecorateInfoX&quot;:{&quot;Pos&quot;:1,&quot;IsAbs&quot;:true},&quot;DecorateInfoY&quot;:{&quot;Pos&quot;:0,&quot;IsAbs&quot;:tru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M_LIMIT_TYPE" val="2"/>
  <p:tag name="KSO_WM_UNIT_SUBTYPE" val="h"/>
  <p:tag name="KSO_WM_UNIT_TYPE" val="i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LOCK" val="0"/>
  <p:tag name="KSO_WM_UNIT_COMPATIBLE" val="0"/>
  <p:tag name="KSO_WM_UNIT_DEC_AREA_ID" val="d8b5cc46d8d445e79b49da13a59a6526"/>
  <p:tag name="KSO_WM_UNIT_DECORATE_INFO" val="{&quot;ReferentInfo&quot;:{&quot;Id&quot;:&quot;slide&quot;,&quot;X&quot;:{&quot;Pos&quot;:2},&quot;Y&quot;:{&quot;Pos&quot;:2}},&quot;DecorateInfoX&quot;:{&quot;Pos&quot;:2,&quot;IsAbs&quot;:true},&quot;DecorateInfoY&quot;:{&quot;Pos&quot;:2,&quot;IsAbs&quot;:true},&quot;DecorateInfoW&quot;:{&quot;IsAbs&quot;:true},&quot;DecorateInfoH&quot;:{&quot;IsAbs&quot;:true},&quot;whChangeMode&quot;:0}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M_LIMIT_TYPE" val="0"/>
  <p:tag name="KSO_WM_UNIT_TYPE" val="i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TAG_VERSION" val="1.0"/>
  <p:tag name="KSO_WM_UNIT_BK_DARK_LIGHT" val="2"/>
  <p:tag name="KSO_WM_UNIT_BLOCK" val="0"/>
  <p:tag name="KSO_WM_UNIT_COMPATIBLE" val="0"/>
  <p:tag name="KSO_WM_UNIT_DEC_AREA_ID" val="89d8359dfe8e42cab5b7e526ae3bfffa"/>
  <p:tag name="KSO_WM_UNIT_DECORATE_INFO" val="{&quot;ReferentInfo&quot;:{&quot;Id&quot;:&quot;50180651c6f54dbca37fed4ceef34490&quot;,&quot;X&quot;:{&quot;Pos&quot;:0},&quot;Y&quot;:{&quot;Pos&quot;:0}},&quot;DecorateInfoX&quot;:{&quot;Pos&quot;:0,&quot;IsAbs&quot;:true},&quot;DecorateInfoY&quot;:{&quot;Pos&quot;:0,&quot;IsAbs&quot;:true},&quot;DecorateInfoW&quot;:{&quot;IsAbs&quot;:true},&quot;DecorateInfoH&quot;:{&quot;IsAbs&quot;:true},&quot;whChangeMode&quot;:0}"/>
  <p:tag name="KSO_WM_UNIT_DIAGRAM_ISNUMVISUAL" val="0"/>
  <p:tag name="KSO_WM_UNIT_DIAGRAM_ISREFERUNIT" val="0"/>
  <p:tag name="KSO_WM_UNIT_HIGHLIGHT" val="0"/>
  <p:tag name="KSO_WM_UNIT_ID" val="_11*y*1"/>
  <p:tag name="KSO_WM_UNIT_INDEX" val="1"/>
  <p:tag name="KSO_WM_UNIT_LAYERLEVEL" val="1"/>
  <p:tag name="KSO_WM_UNIT_SM_LIMIT_TYPE" val="2"/>
  <p:tag name="KSO_WM_UNIT_TYPE" val="y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LOCK" val="0"/>
  <p:tag name="KSO_WM_UNIT_COMPATIBLE" val="0"/>
  <p:tag name="KSO_WM_UNIT_DEC_AREA_ID" val="867cf0e2ecad46e4ba8b1b8efa7ed906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LOCK" val="0"/>
  <p:tag name="KSO_WM_UNIT_COMPATIBLE" val="0"/>
  <p:tag name="KSO_WM_UNIT_DEC_AREA_ID" val="5dd1a0d2897649cc98352d921b48c118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LOCK" val="0"/>
  <p:tag name="KSO_WM_UNIT_COMPATIBLE" val="0"/>
  <p:tag name="KSO_WM_UNIT_DEC_AREA_ID" val="8bf44c8551bb424c9efcb4f28d5f9425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LOCK" val="0"/>
  <p:tag name="KSO_WM_UNIT_COMPATIBLE" val="0"/>
  <p:tag name="KSO_WM_UNIT_DEC_AREA_ID" val="e1f1f84f35d64db1a8fce06dcdadf3a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LOCK" val="0"/>
  <p:tag name="KSO_WM_UNIT_COMPATIBLE" val="0"/>
  <p:tag name="KSO_WM_UNIT_DEC_AREA_ID" val="164b7c2b01194c28b234914039b6e52b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LOCK" val="0"/>
  <p:tag name="KSO_WM_UNIT_COMPATIBLE" val="0"/>
  <p:tag name="KSO_WM_UNIT_DEC_AREA_ID" val="fdd0fdc4fbda43d4b5f1ff0b22cc7597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LOCK" val="0"/>
  <p:tag name="KSO_WM_UNIT_COMPATIBLE" val="0"/>
  <p:tag name="KSO_WM_UNIT_DEC_AREA_ID" val="9ff8938f4be14bceaf53672bec837ec1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LOCK" val="0"/>
  <p:tag name="KSO_WM_UNIT_COMPATIBLE" val="0"/>
  <p:tag name="KSO_WM_UNIT_DEC_AREA_ID" val="01aae4c17e6a4812bba92452cc0c6359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TAG_VERSION" val="1.0"/>
  <p:tag name="KSO_WM_UNIT_BK_DARK_LIGHT" val="2"/>
  <p:tag name="KSO_WM_UNIT_BLOCK" val="0"/>
  <p:tag name="KSO_WM_UNIT_COMPATIBLE" val="0"/>
  <p:tag name="KSO_WM_UNIT_DEC_AREA_ID" val="89d8359dfe8e42cab5b7e526ae3bfffa"/>
  <p:tag name="KSO_WM_UNIT_DECORATE_INFO" val="{&quot;ReferentInfo&quot;:{&quot;Id&quot;:&quot;slide&quot;,&quot;X&quot;:{&quot;Pos&quot;:0},&quot;Y&quot;:{&quot;Pos&quot;:0}},&quot;DecorateInfoX&quot;:{&quot;Pos&quot;:0,&quot;IsAbs&quot;:true},&quot;DecorateInfoY&quot;:{&quot;Pos&quot;:0,&quot;IsAbs&quot;:true},&quot;DecorateInfoW&quot;:{&quot;IsAbs&quot;:true},&quot;DecorateInfoH&quot;:{&quot;IsAbs&quot;:true},&quot;whChangeMode&quot;:0}"/>
  <p:tag name="KSO_WM_UNIT_DIAGRAM_ISNUMVISUAL" val="0"/>
  <p:tag name="KSO_WM_UNIT_DIAGRAM_ISREFERUNIT" val="0"/>
  <p:tag name="KSO_WM_UNIT_HIGHLIGHT" val="0"/>
  <p:tag name="KSO_WM_UNIT_ID" val="_11*y*1"/>
  <p:tag name="KSO_WM_UNIT_INDEX" val="1"/>
  <p:tag name="KSO_WM_UNIT_LAYERLEVEL" val="1"/>
  <p:tag name="KSO_WM_UNIT_SM_LIMIT_TYPE" val="2"/>
  <p:tag name="KSO_WM_UNIT_TYPE" val="y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LOCK" val="0"/>
  <p:tag name="KSO_WM_UNIT_COMPATIBLE" val="0"/>
  <p:tag name="KSO_WM_UNIT_DEC_AREA_ID" val="d022c9c97d1446aa9dd1d6658a78c93a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LOCK" val="0"/>
  <p:tag name="KSO_WM_UNIT_COMPATIBLE" val="0"/>
  <p:tag name="KSO_WM_UNIT_DEC_AREA_ID" val="69b87420e22c4db8a31bd6397077c19a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LOCK" val="0"/>
  <p:tag name="KSO_WM_UNIT_COMPATIBLE" val="0"/>
  <p:tag name="KSO_WM_UNIT_DEC_AREA_ID" val="fd8f60c16a734087925f0b03703cc21e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BLOCK" val="0"/>
  <p:tag name="KSO_WM_UNIT_COMPATIBLE" val="0"/>
  <p:tag name="KSO_WM_UNIT_DEC_AREA_ID" val="daf6a73eac874da38562dec8698a2722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M_LIMIT_TYPE" val="2"/>
  <p:tag name="KSO_WM_UNIT_SUBTYPE" val="h"/>
  <p:tag name="KSO_WM_UNIT_TYPE" val="i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LOCK" val="0"/>
  <p:tag name="KSO_WM_UNIT_COMPATIBLE" val="0"/>
  <p:tag name="KSO_WM_UNIT_DEC_AREA_ID" val="4594973a260b46dd8c81650c0b9448d0"/>
  <p:tag name="KSO_WM_UNIT_DECORATE_INFO" val="{&quot;ReferentInfo&quot;:{&quot;Id&quot;:&quot;slide&quot;,&quot;X&quot;:{&quot;Pos&quot;:2},&quot;Y&quot;:{&quot;Pos&quot;:2}},&quot;DecorateInfoX&quot;:{&quot;Pos&quot;:2,&quot;IsAbs&quot;:true},&quot;DecorateInfoY&quot;:{&quot;Pos&quot;:2,&quot;IsAbs&quot;:true},&quot;DecorateInfoW&quot;:{&quot;IsAbs&quot;:true},&quot;DecorateInfoH&quot;:{&quot;IsAbs&quot;:true},&quot;whChangeMode&quot;:0}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M_LIMIT_TYPE" val="0"/>
  <p:tag name="KSO_WM_UNIT_TYPE" val="i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LOCK" val="0"/>
  <p:tag name="KSO_WM_UNIT_COMPATIBLE" val="0"/>
  <p:tag name="KSO_WM_UNIT_DEC_AREA_ID" val="3e3da0deb5a04019a4856037c037911a"/>
  <p:tag name="KSO_WM_UNIT_DECORATE_INFO" val="{&quot;ReferentInfo&quot;:{&quot;Id&quot;:&quot;slide&quot;,&quot;X&quot;:{&quot;Pos&quot;:0},&quot;Y&quot;:{&quot;Pos&quot;:0}},&quot;DecorateInfoX&quot;:{&quot;Pos&quot;:0,&quot;IsAbs&quot;:true},&quot;DecorateInfoY&quot;:{&quot;Pos&quot;:0,&quot;IsAbs&quot;:true},&quot;DecorateInfoW&quot;:{&quot;IsAbs&quot;:true},&quot;DecorateInfoH&quot;:{&quot;IsAbs&quot;:true},&quot;whChangeMode&quot;:0}"/>
  <p:tag name="KSO_WM_UNIT_DIAGRAM_ISNUMVISUAL" val="0"/>
  <p:tag name="KSO_WM_UNIT_DIAGRAM_ISREFERUNIT" val="0"/>
  <p:tag name="KSO_WM_UNIT_HIGHLIGHT" val="0"/>
  <p:tag name="KSO_WM_UNIT_ID" val="_18*i*2"/>
  <p:tag name="KSO_WM_UNIT_INDEX" val="2"/>
  <p:tag name="KSO_WM_UNIT_LAYERLEVEL" val="1"/>
  <p:tag name="KSO_WM_UNIT_SM_LIMIT_TYPE" val="0"/>
  <p:tag name="KSO_WM_UNIT_TYPE" val="i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LOCK" val="0"/>
  <p:tag name="KSO_WM_UNIT_COMPATIBLE" val="0"/>
  <p:tag name="KSO_WM_UNIT_DEC_AREA_ID" val="1da1038560b34bf38f622af028c0424f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LOCK" val="0"/>
  <p:tag name="KSO_WM_UNIT_COMPATIBLE" val="0"/>
  <p:tag name="KSO_WM_UNIT_DEC_AREA_ID" val="8ff77b9c07a1410cbf6d51c19f26c89e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PECIAL_SOURCE" val="bdnull"/>
  <p:tag name="KSO_WM_TEMPLATE_CATEGORY" val="custom"/>
  <p:tag name="KSO_WM_TEMPLATE_INDEX" val="20200261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PECIAL_SOURCE" val="bdnull"/>
  <p:tag name="KSO_WM_TEMPLATE_CATEGORY" val="custom"/>
  <p:tag name="KSO_WM_TEMPLATE_INDEX" val="2020026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PECIAL_SOURCE" val="bdnull"/>
  <p:tag name="KSO_WM_TEMPLATE_CATEGORY" val="custom"/>
  <p:tag name="KSO_WM_TEMPLATE_INDEX" val="20200261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PECIAL_SOURCE" val="bdnull"/>
  <p:tag name="KSO_WM_TEMPLATE_CATEGORY" val="custom"/>
  <p:tag name="KSO_WM_TEMPLATE_INDEX" val="2020026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026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y*2"/>
  <p:tag name="KSO_WM_UNIT_INDEX" val="2"/>
  <p:tag name="KSO_WM_UNIT_LAYERLEVEL" val="1"/>
  <p:tag name="KSO_WM_UNIT_TYPE" val="y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3*y*1"/>
  <p:tag name="KSO_WM_UNIT_INDEX" val="1"/>
  <p:tag name="KSO_WM_UNIT_LAYERLEVEL" val="1"/>
  <p:tag name="KSO_WM_UNIT_TYPE" val="y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026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0261"/>
  <p:tag name="KSO_WM_TEMPLATE_MASTER_THUMB_INDEX" val="12"/>
  <p:tag name="KSO_WM_TEMPLATE_MASTER_TYPE" val="1"/>
  <p:tag name="KSO_WM_TEMPLATE_SUBCATEGORY" val="0"/>
  <p:tag name="KSO_WM_TEMPLATE_THUMBS_INDEX" val="1、5、6、7、8、10、13、15"/>
  <p:tag name="KSO_WM_UNIT_SHOW_EDIT_AREA_INDICATION" val="0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y*2"/>
  <p:tag name="KSO_WM_UNIT_INDEX" val="2"/>
  <p:tag name="KSO_WM_UNIT_LAYERLEVEL" val="1"/>
  <p:tag name="KSO_WM_UNIT_TYPE" val="y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*y*1"/>
  <p:tag name="KSO_WM_UNIT_INDEX" val="1"/>
  <p:tag name="KSO_WM_UNIT_LAYERLEVEL" val="1"/>
  <p:tag name="KSO_WM_UNIT_TYPE" val="y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1*y*1"/>
  <p:tag name="KSO_WM_UNIT_INDEX" val="1"/>
  <p:tag name="KSO_WM_UNIT_LAYERLEVEL" val="1"/>
  <p:tag name="KSO_WM_UNIT_TYPE" val="y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BLOCK" val="0"/>
  <p:tag name="KSO_WM_UNIT_COMPATIBLE" val="0"/>
  <p:tag name="KSO_WM_UNIT_DEC_AREA_ID" val="7b871ce8eee148579fd85bd3c23126b4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BLOCK" val="0"/>
  <p:tag name="KSO_WM_UNIT_COMPATIBLE" val="0"/>
  <p:tag name="KSO_WM_UNIT_DEC_AREA_ID" val="ca1115f0f47d4c1291c326c03702748c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2"/>
  <p:tag name="KSO_WM_UNIT_INDEX" val="2"/>
  <p:tag name="KSO_WM_UNIT_LAYERLEVEL" val="1"/>
  <p:tag name="KSO_WM_UNIT_TYPE" val="y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BLOCK" val="0"/>
  <p:tag name="KSO_WM_UNIT_COMPATIBLE" val="0"/>
  <p:tag name="KSO_WM_UNIT_DEC_AREA_ID" val="d76bc3703c1943e485309e95ebf56c19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BLOCK" val="0"/>
  <p:tag name="KSO_WM_UNIT_COMPATIBLE" val="0"/>
  <p:tag name="KSO_WM_UNIT_DEC_AREA_ID" val="41d1fc9bee884b85b209961104df8a27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BLOCK" val="0"/>
  <p:tag name="KSO_WM_UNIT_COMPATIBLE" val="0"/>
  <p:tag name="KSO_WM_UNIT_DEC_AREA_ID" val="be96dcbf57054efdb6a1b821ec819242"/>
  <p:tag name="KSO_WM_UNIT_DECORATE_INFO" val="{&quot;ReferentInfo&quot;:{&quot;Id&quot;:&quot;slide&quot;,&quot;X&quot;:{&quot;Pos&quot;:2},&quot;Y&quot;:{&quot;Pos&quot;:2}},&quot;DecorateInfoX&quot;:{&quot;Pos&quot;:2,&quot;IsAbs&quot;:true},&quot;DecorateInfoY&quot;:{&quot;Pos&quot;:2,&quot;IsAbs&quot;:true},&quot;DecorateInfoW&quot;:{&quot;IsAbs&quot;:true},&quot;DecorateInfoH&quot;:{&quot;IsAbs&quot;:true},&quot;whChangeMode&quot;:0}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SM_LIMIT_TYPE" val="0"/>
  <p:tag name="KSO_WM_UNIT_TYPE" val="i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TAG_VERSION" val="1.0"/>
  <p:tag name="KSO_WM_UNIT_BK_DARK_LIGHT" val="2"/>
  <p:tag name="KSO_WM_UNIT_BLOCK" val="0"/>
  <p:tag name="KSO_WM_UNIT_COMPATIBLE" val="0"/>
  <p:tag name="KSO_WM_UNIT_DEC_AREA_ID" val="89d8359dfe8e42cab5b7e526ae3bfffa"/>
  <p:tag name="KSO_WM_UNIT_DECORATE_INFO" val="{&quot;ReferentInfo&quot;:{&quot;Id&quot;:&quot;slide&quot;,&quot;X&quot;:{&quot;Pos&quot;:0},&quot;Y&quot;:{&quot;Pos&quot;:0}},&quot;DecorateInfoX&quot;:{&quot;Pos&quot;:0,&quot;IsAbs&quot;:true},&quot;DecorateInfoY&quot;:{&quot;Pos&quot;:0,&quot;IsAbs&quot;:true},&quot;DecorateInfoW&quot;:{&quot;IsAbs&quot;:true},&quot;DecorateInfoH&quot;:{&quot;IsAbs&quot;:true},&quot;whChangeMode&quot;:0}"/>
  <p:tag name="KSO_WM_UNIT_DIAGRAM_ISNUMVISUAL" val="0"/>
  <p:tag name="KSO_WM_UNIT_DIAGRAM_ISREFERUNIT" val="0"/>
  <p:tag name="KSO_WM_UNIT_HIGHLIGHT" val="0"/>
  <p:tag name="KSO_WM_UNIT_ID" val="_11*y*1"/>
  <p:tag name="KSO_WM_UNIT_INDEX" val="1"/>
  <p:tag name="KSO_WM_UNIT_LAYERLEVEL" val="1"/>
  <p:tag name="KSO_WM_UNIT_SM_LIMIT_TYPE" val="2"/>
  <p:tag name="KSO_WM_UNIT_TYPE" val="y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BLOCK" val="0"/>
  <p:tag name="KSO_WM_UNIT_COMPATIBLE" val="0"/>
  <p:tag name="KSO_WM_UNIT_DEC_AREA_ID" val="1789ab0bb33b4f70aeb0a5e8b3c928e2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M_LIMIT_TYPE" val="2"/>
  <p:tag name="KSO_WM_UNIT_SUBTYPE" val="h"/>
  <p:tag name="KSO_WM_UNIT_TYPE" val="i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LOCK" val="0"/>
  <p:tag name="KSO_WM_UNIT_COMPATIBLE" val="0"/>
  <p:tag name="KSO_WM_UNIT_DEC_AREA_ID" val="a530b65c961b404aaf5122b7a6d131e7"/>
  <p:tag name="KSO_WM_UNIT_DECORATE_INFO" val="{&quot;ReferentInfo&quot;:{&quot;Id&quot;:&quot;slide&quot;,&quot;X&quot;:{&quot;Pos&quot;:2},&quot;Y&quot;:{&quot;Pos&quot;:2}},&quot;DecorateInfoX&quot;:{&quot;Pos&quot;:2,&quot;IsAbs&quot;:true},&quot;DecorateInfoY&quot;:{&quot;Pos&quot;:2,&quot;IsAbs&quot;:true},&quot;DecorateInfoW&quot;:{&quot;IsAbs&quot;:true},&quot;DecorateInfoH&quot;:{&quot;IsAbs&quot;:true},&quot;whChangeMode&quot;:0}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M_LIMIT_TYPE" val="0"/>
  <p:tag name="KSO_WM_UNIT_TYPE" val="i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LOCK" val="0"/>
  <p:tag name="KSO_WM_UNIT_COMPATIBLE" val="0"/>
  <p:tag name="KSO_WM_UNIT_DEC_AREA_ID" val="04503e3a42cd4635a23614d8fee82a48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LOCK" val="0"/>
  <p:tag name="KSO_WM_UNIT_COMPATIBLE" val="0"/>
  <p:tag name="KSO_WM_UNIT_DEC_AREA_ID" val="c1b145c8745e4ca988658ab83c19132c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LOCK" val="0"/>
  <p:tag name="KSO_WM_UNIT_COMPATIBLE" val="0"/>
  <p:tag name="KSO_WM_UNIT_DEC_AREA_ID" val="7fc72454d8644a24967fed381c5bc243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LOCK" val="0"/>
  <p:tag name="KSO_WM_UNIT_COMPATIBLE" val="0"/>
  <p:tag name="KSO_WM_UNIT_DEC_AREA_ID" val="e203cbe07fc3453eb4925e402510fe3d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主题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默认设计模板">
  <a:themeElements>
    <a:clrScheme name="1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9999"/>
      </a:hlink>
      <a:folHlink>
        <a:srgbClr val="99CC00"/>
      </a:folHlink>
    </a:clrScheme>
    <a:fontScheme name="1_默认设计模板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prstClr val="black">
                <a:alpha val="38000"/>
              </a:prstClr>
            </a:outerShdw>
          </a:effectLst>
        </a:effectStyle>
        <a:effectStyle>
          <a:effectLst>
            <a:outerShdw blurRad="40000" dist="23000" dir="5400000" rotWithShape="0">
              <a:prstClr val="black">
                <a:alpha val="35000"/>
              </a:prstClr>
            </a:outerShdw>
          </a:effectLst>
        </a:effectStyle>
        <a:effectStyle>
          <a:effectLst>
            <a:outerShdw blurRad="40000" dist="23000" dir="5400000" rotWithShape="0">
              <a:prstClr val="black">
                <a:alpha val="35000"/>
              </a:prst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9">
        <a:dk1>
          <a:srgbClr val="000000"/>
        </a:dk1>
        <a:lt1>
          <a:srgbClr val="FFFFFF"/>
        </a:lt1>
        <a:dk2>
          <a:srgbClr val="336699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66CCFF"/>
        </a:hlink>
        <a:folHlink>
          <a:srgbClr val="F0E500"/>
        </a:folHlink>
      </a:clrScheme>
      <a:clrMap bg1="dk1" tx1="lt1" bg2="dk2" tx2="lt2" accent1="accent1" accent2="accent2" accent3="accent3" accent4="accent4" accent5="accent5" accent6="accent6" hlink="hlink" folHlink="folHlink"/>
    </a:extraClrScheme>
    <a:extraClrScheme>
      <a:clrScheme name="1_默认设计模板 10">
        <a:dk1>
          <a:srgbClr val="686B5D"/>
        </a:dk1>
        <a:lt1>
          <a:srgbClr val="FFFFFF"/>
        </a:lt1>
        <a:dk2>
          <a:srgbClr val="777777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FFCC66"/>
        </a:hlink>
        <a:folHlink>
          <a:srgbClr val="E9DCB9"/>
        </a:folHlink>
      </a:clrScheme>
      <a:clrMap bg1="dk1" tx1="lt1" bg2="dk2" tx2="lt2" accent1="accent1" accent2="accent2" accent3="accent3" accent4="accent4" accent5="accent5" accent6="accent6" hlink="hlink" folHlink="folHlink"/>
    </a:extraClrScheme>
    <a:extraClrScheme>
      <a:clrScheme name="1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99CCFF"/>
        </a:hlink>
        <a:folHlink>
          <a:srgbClr val="FFFF99"/>
        </a:folHlink>
      </a:clrScheme>
      <a:clrMap bg1="dk2" tx1="lt2" bg2="dk1" tx2="lt1" accent1="accent1" accent2="accent2" accent3="accent3" accent4="accent4" accent5="accent5" accent6="accent6" hlink="hlink" folHlink="folHlink"/>
    </a:extraClrScheme>
    <a:extraClrScheme>
      <a:clrScheme name="1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​​">
  <a:themeElements>
    <a:clrScheme name="自定义 5">
      <a:dk1>
        <a:srgbClr val="000000"/>
      </a:dk1>
      <a:lt1>
        <a:srgbClr val="FFFFFF"/>
      </a:lt1>
      <a:dk2>
        <a:srgbClr val="E7E0D6"/>
      </a:dk2>
      <a:lt2>
        <a:srgbClr val="F1ECE6"/>
      </a:lt2>
      <a:accent1>
        <a:srgbClr val="A00000"/>
      </a:accent1>
      <a:accent2>
        <a:srgbClr val="84350C"/>
      </a:accent2>
      <a:accent3>
        <a:srgbClr val="6E5210"/>
      </a:accent3>
      <a:accent4>
        <a:srgbClr val="566211"/>
      </a:accent4>
      <a:accent5>
        <a:srgbClr val="446F31"/>
      </a:accent5>
      <a:accent6>
        <a:srgbClr val="347551"/>
      </a:accent6>
      <a:hlink>
        <a:srgbClr val="495AC3"/>
      </a:hlink>
      <a:folHlink>
        <a:srgbClr val="725E82"/>
      </a:folHlink>
    </a:clrScheme>
    <a:fontScheme name="中国风">
      <a:majorFont>
        <a:latin typeface="隶书"/>
        <a:ea typeface="汉仪尚巍手书W"/>
        <a:cs typeface="Arial"/>
      </a:majorFont>
      <a:minorFont>
        <a:latin typeface="隶书"/>
        <a:ea typeface="隶书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1682</Words>
  <Application>Microsoft Office PowerPoint</Application>
  <PresentationFormat>自定义</PresentationFormat>
  <Paragraphs>69</Paragraphs>
  <Slides>16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16</vt:i4>
      </vt:variant>
    </vt:vector>
  </HeadingPairs>
  <TitlesOfParts>
    <vt:vector size="19" baseType="lpstr">
      <vt:lpstr>Office 主题</vt:lpstr>
      <vt:lpstr>1_默认设计模板</vt:lpstr>
      <vt:lpstr>1_Office 主题​​</vt:lpstr>
      <vt:lpstr>PowerPoint 演示文稿</vt:lpstr>
      <vt:lpstr>PowerPoint 演示文稿</vt:lpstr>
      <vt:lpstr>PowerPoint 演示文稿</vt:lpstr>
      <vt:lpstr>作者介绍</vt:lpstr>
      <vt:lpstr>创作背景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User</cp:lastModifiedBy>
  <cp:revision>2</cp:revision>
  <cp:lastPrinted>2022-05-11T15:57:19Z</cp:lastPrinted>
  <dcterms:created xsi:type="dcterms:W3CDTF">2022-05-11T15:57:19Z</dcterms:created>
  <dcterms:modified xsi:type="dcterms:W3CDTF">2022-05-25T00:28:32Z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