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95" r:id="rId3"/>
    <p:sldId id="394" r:id="rId4"/>
    <p:sldId id="405" r:id="rId5"/>
    <p:sldId id="398" r:id="rId6"/>
    <p:sldId id="408" r:id="rId7"/>
    <p:sldId id="409" r:id="rId8"/>
    <p:sldId id="410" r:id="rId9"/>
    <p:sldId id="414" r:id="rId10"/>
    <p:sldId id="415" r:id="rId11"/>
    <p:sldId id="416" r:id="rId12"/>
    <p:sldId id="417" r:id="rId13"/>
    <p:sldId id="418" r:id="rId14"/>
    <p:sldId id="419" r:id="rId15"/>
    <p:sldId id="421" r:id="rId16"/>
    <p:sldId id="422" r:id="rId17"/>
    <p:sldId id="424" r:id="rId18"/>
    <p:sldId id="413" r:id="rId19"/>
    <p:sldId id="411" r:id="rId20"/>
    <p:sldId id="401" r:id="rId21"/>
    <p:sldId id="423" r:id="rId22"/>
    <p:sldId id="402" r:id="rId23"/>
    <p:sldId id="404" r:id="rId24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538F31"/>
    <a:srgbClr val="E58237"/>
    <a:srgbClr val="BFDDAD"/>
    <a:srgbClr val="D5EAC8"/>
    <a:srgbClr val="96CB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/>
    <p:restoredTop sz="96251"/>
  </p:normalViewPr>
  <p:slideViewPr>
    <p:cSldViewPr snapToGrid="0" showGuides="1">
      <p:cViewPr varScale="1">
        <p:scale>
          <a:sx n="74" d="100"/>
          <a:sy n="74" d="100"/>
        </p:scale>
        <p:origin x="-96" y="-384"/>
      </p:cViewPr>
      <p:guideLst>
        <p:guide orient="horz" pos="2194"/>
        <p:guide pos="3857"/>
        <p:guide pos="37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C4EE72-BBD8-42FA-9F9E-B1DC0DFC7D6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7EE695-F1F2-4A2B-9A70-C8B490722F5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7EE695-F1F2-4A2B-9A70-C8B490722F5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E2F0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1"/>
          <p:cNvSpPr txBox="1"/>
          <p:nvPr/>
        </p:nvSpPr>
        <p:spPr>
          <a:xfrm>
            <a:off x="2430463" y="933450"/>
            <a:ext cx="10515600" cy="132556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3"/>
          </p:nvPr>
        </p:nvSpPr>
        <p:spPr>
          <a:xfrm>
            <a:off x="10237788" y="64928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AF94BBB-A9A9-448F-B69C-1A334F981E1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7EE695-F1F2-4A2B-9A70-C8B490722F5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7EE695-F1F2-4A2B-9A70-C8B490722F5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7EE695-F1F2-4A2B-9A70-C8B490722F5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7EE695-F1F2-4A2B-9A70-C8B490722F5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193" name="Picture 1" descr="C:\Documents and Settings\Administrator\Application Data\Tencent\Users\496066796\QQ\WinTemp\RichOle\2ABIB`7T68DELHM{]IYD@WF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346371"/>
            <a:ext cx="12192000" cy="5116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7EE695-F1F2-4A2B-9A70-C8B490722F5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7EE695-F1F2-4A2B-9A70-C8B490722F5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7EE695-F1F2-4A2B-9A70-C8B490722F5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image" Target="../media/image4.png"/><Relationship Id="rId17" Type="http://schemas.openxmlformats.org/officeDocument/2006/relationships/image" Target="../media/image1.png"/><Relationship Id="rId16" Type="http://schemas.openxmlformats.org/officeDocument/2006/relationships/image" Target="../media/image3.png"/><Relationship Id="rId15" Type="http://schemas.openxmlformats.org/officeDocument/2006/relationships/image" Target="../media/image2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F0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0237788" y="64928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7EE695-F1F2-4A2B-9A70-C8B490722F5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0" y="6354763"/>
            <a:ext cx="12192000" cy="442913"/>
          </a:xfrm>
          <a:prstGeom prst="rect">
            <a:avLst/>
          </a:prstGeom>
          <a:solidFill>
            <a:srgbClr val="538F3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圆角矩形 4"/>
          <p:cNvSpPr>
            <a:spLocks noChangeArrowheads="1"/>
          </p:cNvSpPr>
          <p:nvPr/>
        </p:nvSpPr>
        <p:spPr bwMode="auto">
          <a:xfrm>
            <a:off x="9675813" y="671513"/>
            <a:ext cx="2516188" cy="180975"/>
          </a:xfrm>
          <a:prstGeom prst="roundRect">
            <a:avLst>
              <a:gd name="adj" fmla="val 16667"/>
            </a:avLst>
          </a:prstGeom>
          <a:solidFill>
            <a:srgbClr val="81C65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圆角矩形 5"/>
          <p:cNvSpPr>
            <a:spLocks noChangeArrowheads="1"/>
          </p:cNvSpPr>
          <p:nvPr/>
        </p:nvSpPr>
        <p:spPr bwMode="auto">
          <a:xfrm>
            <a:off x="0" y="779463"/>
            <a:ext cx="9753600" cy="46038"/>
          </a:xfrm>
          <a:prstGeom prst="roundRect">
            <a:avLst>
              <a:gd name="adj" fmla="val 16667"/>
            </a:avLst>
          </a:prstGeom>
          <a:solidFill>
            <a:srgbClr val="81C65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10797409" y="79417"/>
            <a:ext cx="1112782" cy="553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语文</a:t>
            </a:r>
            <a:endParaRPr kumimoji="0" lang="zh-CN" altLang="en-US" sz="300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1036" name="图片 15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9913938" y="-220662"/>
            <a:ext cx="1019175" cy="901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7"/>
          <p:cNvSpPr txBox="1">
            <a:spLocks noChangeArrowheads="1"/>
          </p:cNvSpPr>
          <p:nvPr/>
        </p:nvSpPr>
        <p:spPr bwMode="auto">
          <a:xfrm>
            <a:off x="9013825" y="6351588"/>
            <a:ext cx="48053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在文海中遨游  在积累中提升</a:t>
            </a: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16" name="Picture 1" descr="C:\Documents and Settings\Administrator\Application Data\Tencent\Users\496066796\QQ\WinTemp\RichOle\G{`D@BY)38QCK{7@AOPBJQ6.png"/>
          <p:cNvPicPr>
            <a:picLocks noChangeAspect="1" noChangeArrowheads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0" y="0"/>
            <a:ext cx="12192000" cy="605307"/>
          </a:xfrm>
          <a:prstGeom prst="rect">
            <a:avLst/>
          </a:prstGeom>
          <a:noFill/>
        </p:spPr>
      </p:pic>
      <p:pic>
        <p:nvPicPr>
          <p:cNvPr id="17" name="Picture 1" descr="C:\Documents and Settings\Administrator\Application Data\Tencent\Users\496066796\QQ\WinTemp\RichOle\2ABIB`7T68DELHM{]IYD@WF.png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0" y="6346371"/>
            <a:ext cx="12192000" cy="511629"/>
          </a:xfrm>
          <a:prstGeom prst="rect">
            <a:avLst/>
          </a:prstGeom>
          <a:noFill/>
        </p:spPr>
      </p:pic>
      <p:pic>
        <p:nvPicPr>
          <p:cNvPr id="22529" name="Picture 1" descr="C:\Documents and Settings\Administrator\Application Data\Tencent\Users\496066796\QQ\WinTemp\RichOle\6ZMHX4_~{WQ@Q3QNWZOA3FQ.png"/>
          <p:cNvPicPr>
            <a:picLocks noChangeAspect="1" noChangeArrowheads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0" y="605307"/>
            <a:ext cx="12192000" cy="5937161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01515" y="2777945"/>
            <a:ext cx="6965315" cy="8299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4800" b="1" spc="50" dirty="0" smtClean="0">
                <a:ln w="11430"/>
                <a:solidFill>
                  <a:srgbClr val="FF0000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——</a:t>
            </a:r>
            <a:r>
              <a:rPr lang="zh-CN" altLang="en-US" sz="4800" b="1" spc="50" dirty="0">
                <a:ln w="11430"/>
                <a:solidFill>
                  <a:srgbClr val="FF0000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激情投入、快乐</a:t>
            </a:r>
            <a:r>
              <a:rPr lang="zh-CN" altLang="en-US" sz="4800" b="1" spc="50" dirty="0" smtClean="0">
                <a:ln w="11430"/>
                <a:solidFill>
                  <a:srgbClr val="FF0000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成长</a:t>
            </a:r>
            <a:endParaRPr lang="zh-CN" altLang="en-US" sz="4800" b="1" spc="50" dirty="0">
              <a:ln w="11430"/>
              <a:solidFill>
                <a:srgbClr val="FF0000"/>
              </a:solidFill>
              <a:effectLst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1" name="图片 10" descr="语 文 拷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7435" y="3408136"/>
            <a:ext cx="3273962" cy="2773632"/>
          </a:xfrm>
          <a:prstGeom prst="rect">
            <a:avLst/>
          </a:prstGeom>
        </p:spPr>
      </p:pic>
      <p:sp>
        <p:nvSpPr>
          <p:cNvPr id="12" name="WordArt 4"/>
          <p:cNvSpPr>
            <a:spLocks noChangeArrowheads="1" noChangeShapeType="1" noTextEdit="1"/>
          </p:cNvSpPr>
          <p:nvPr/>
        </p:nvSpPr>
        <p:spPr bwMode="auto">
          <a:xfrm>
            <a:off x="2378438" y="1196520"/>
            <a:ext cx="7434943" cy="8905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zh-CN" altLang="en-US" sz="7200" b="1" kern="10" dirty="0" smtClean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初中语文起始课</a:t>
            </a:r>
            <a:endParaRPr lang="zh-CN" altLang="en-US" sz="7200" b="1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5" name="Picture 1" descr="C:\Documents and Settings\Administrator\Application Data\Tencent\Users\496066796\QQ\WinTemp\RichOle\L@JYBG9Z}(VV]ATNJU%0M6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24" y="2777944"/>
            <a:ext cx="2372858" cy="3263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691685" y="1432776"/>
            <a:ext cx="7031864" cy="698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4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读书破万卷，下笔如有神</a:t>
            </a:r>
            <a:endParaRPr lang="zh-CN" altLang="en-US" sz="40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592429" y="2610120"/>
            <a:ext cx="10766738" cy="3095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、朗读。可以更好的体会文章情感；有利于理解和记忆；帮助你“出口成章”。</a:t>
            </a:r>
            <a:endParaRPr lang="zh-CN" altLang="en-US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、背书。培养扎实的文学功底；使作文更加“出彩”。</a:t>
            </a:r>
            <a:endParaRPr lang="zh-CN" altLang="en-US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、阅读。读报、读杂志，拓宽你的视野，丰富你的情感。</a:t>
            </a:r>
            <a:endParaRPr lang="zh-CN" altLang="en-US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2" name="WordArt 4"/>
          <p:cNvSpPr>
            <a:spLocks noChangeArrowheads="1" noChangeShapeType="1" noTextEdit="1"/>
          </p:cNvSpPr>
          <p:nvPr/>
        </p:nvSpPr>
        <p:spPr bwMode="auto">
          <a:xfrm>
            <a:off x="1249252" y="888643"/>
            <a:ext cx="1183217" cy="1371600"/>
          </a:xfrm>
          <a:prstGeom prst="rect">
            <a:avLst/>
          </a:prstGeom>
        </p:spPr>
        <p:txBody>
          <a:bodyPr wrap="none" fromWordArt="1">
            <a:prstTxWarp prst="textStop">
              <a:avLst>
                <a:gd name="adj" fmla="val 22222"/>
              </a:avLst>
            </a:prstTxWarp>
          </a:bodyPr>
          <a:lstStyle/>
          <a:p>
            <a:pPr algn="ctr"/>
            <a:r>
              <a:rPr lang="zh-CN" altLang="en-US" sz="4800" b="1" kern="10" dirty="0">
                <a:ln w="9525">
                  <a:solidFill>
                    <a:srgbClr val="CC99FF"/>
                  </a:solidFill>
                  <a:round/>
                </a:ln>
                <a:solidFill>
                  <a:srgbClr val="C0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读</a:t>
            </a:r>
            <a:endParaRPr lang="zh-CN" altLang="en-US" sz="4800" b="1" kern="10" dirty="0">
              <a:ln w="9525">
                <a:solidFill>
                  <a:srgbClr val="CC99FF"/>
                </a:solidFill>
                <a:round/>
              </a:ln>
              <a:solidFill>
                <a:srgbClr val="C00000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399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744810" y="1305497"/>
            <a:ext cx="7867382" cy="701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 </a:t>
            </a:r>
            <a:r>
              <a:rPr lang="zh-CN" altLang="en-US" sz="3200" b="1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纸上得来终觉浅，绝知此事要躬行</a:t>
            </a:r>
            <a:endParaRPr lang="zh-CN" altLang="en-US" sz="3200" b="1" dirty="0" smtClean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4294967295"/>
          </p:nvPr>
        </p:nvSpPr>
        <p:spPr bwMode="auto">
          <a:xfrm>
            <a:off x="837126" y="2290228"/>
            <a:ext cx="10856891" cy="4110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、写好每个字，注意书面整洁。</a:t>
            </a:r>
            <a:endParaRPr lang="zh-CN" altLang="en-US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、认真写作业，准备一个错题本，将做错或自己不懂的题目记下。</a:t>
            </a:r>
            <a:endParaRPr lang="zh-CN" altLang="en-US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、整理笔记，将所学知识分门别类，日后好复习。</a:t>
            </a:r>
            <a:endParaRPr lang="en-US" altLang="zh-CN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、准备摘抄本，记下精彩的文章词句、段落。</a:t>
            </a:r>
            <a:endParaRPr lang="zh-CN" altLang="en-US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、写日记。              </a:t>
            </a:r>
            <a:endParaRPr lang="en-US" altLang="zh-CN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、写随笔。</a:t>
            </a:r>
            <a:endParaRPr lang="zh-CN" altLang="en-US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6" name="WordArt 4"/>
          <p:cNvSpPr>
            <a:spLocks noChangeArrowheads="1" noChangeShapeType="1" noTextEdit="1"/>
          </p:cNvSpPr>
          <p:nvPr/>
        </p:nvSpPr>
        <p:spPr bwMode="auto">
          <a:xfrm>
            <a:off x="1321427" y="837128"/>
            <a:ext cx="1143000" cy="14144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4800" b="1" kern="10" dirty="0">
                <a:ln w="9525">
                  <a:solidFill>
                    <a:srgbClr val="CC99FF"/>
                  </a:solidFill>
                  <a:round/>
                </a:ln>
                <a:solidFill>
                  <a:srgbClr val="C0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写</a:t>
            </a:r>
            <a:endParaRPr lang="zh-CN" altLang="en-US" sz="4800" b="1" kern="10" dirty="0">
              <a:ln w="9525">
                <a:solidFill>
                  <a:srgbClr val="CC99FF"/>
                </a:solidFill>
                <a:round/>
              </a:ln>
              <a:solidFill>
                <a:srgbClr val="C00000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65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25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75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199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733005" y="1366570"/>
            <a:ext cx="7380817" cy="873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6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学而不思则罔，思而不学则殆</a:t>
            </a:r>
            <a:endParaRPr lang="zh-CN" altLang="en-US" sz="36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772734" y="2491168"/>
            <a:ext cx="10689464" cy="363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、独立思考，切不可人云亦云。</a:t>
            </a:r>
            <a:endParaRPr lang="zh-CN" altLang="en-US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、反思。将一天所学的知识大致思量一下，对已掌握和未掌握的东西做到心中有数。</a:t>
            </a:r>
            <a:endParaRPr lang="zh-CN" altLang="en-US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、好奇多问。</a:t>
            </a:r>
            <a:endParaRPr lang="zh-CN" altLang="en-US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、记下自己思考的结论并与人交流。</a:t>
            </a:r>
            <a:endParaRPr lang="zh-CN" altLang="en-US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0" name="WordArt 4"/>
          <p:cNvSpPr>
            <a:spLocks noChangeArrowheads="1" noChangeShapeType="1" noTextEdit="1"/>
          </p:cNvSpPr>
          <p:nvPr/>
        </p:nvSpPr>
        <p:spPr bwMode="auto">
          <a:xfrm>
            <a:off x="1159368" y="682580"/>
            <a:ext cx="1143000" cy="15573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4800" b="1" kern="10" dirty="0">
                <a:ln w="9525">
                  <a:solidFill>
                    <a:srgbClr val="CC99FF"/>
                  </a:solidFill>
                  <a:round/>
                </a:ln>
                <a:solidFill>
                  <a:srgbClr val="C0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思</a:t>
            </a:r>
            <a:endParaRPr lang="zh-CN" altLang="en-US" sz="4800" b="1" kern="10" dirty="0">
              <a:ln w="9525">
                <a:solidFill>
                  <a:srgbClr val="CC99FF"/>
                </a:solidFill>
                <a:round/>
              </a:ln>
              <a:solidFill>
                <a:srgbClr val="C00000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9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99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067587" y="1259917"/>
            <a:ext cx="7048500" cy="723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6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6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读有字之书，也读无字之书</a:t>
            </a:r>
            <a:endParaRPr lang="zh-CN" altLang="en-US" sz="36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sz="half" idx="4294967295"/>
          </p:nvPr>
        </p:nvSpPr>
        <p:spPr bwMode="auto">
          <a:xfrm>
            <a:off x="1024890" y="2598420"/>
            <a:ext cx="7848600" cy="2180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、广泛搜集资料（书、报、电视、网络）。</a:t>
            </a:r>
            <a:endParaRPr lang="en-US" altLang="zh-CN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、做好摘抄笔记。</a:t>
            </a:r>
            <a:endParaRPr lang="en-US" altLang="zh-CN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、自改作文。</a:t>
            </a:r>
            <a:endParaRPr lang="zh-CN" altLang="en-US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4" name="WordArt 4"/>
          <p:cNvSpPr>
            <a:spLocks noChangeArrowheads="1" noChangeShapeType="1" noTextEdit="1"/>
          </p:cNvSpPr>
          <p:nvPr/>
        </p:nvSpPr>
        <p:spPr bwMode="auto">
          <a:xfrm>
            <a:off x="1143806" y="682581"/>
            <a:ext cx="1524000" cy="16478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4800" b="1" kern="10" dirty="0">
                <a:ln w="9525">
                  <a:solidFill>
                    <a:srgbClr val="CC99FF"/>
                  </a:solidFill>
                  <a:round/>
                </a:ln>
                <a:solidFill>
                  <a:srgbClr val="C0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  <a:endParaRPr lang="zh-CN" altLang="en-US" sz="4800" b="1" kern="10" dirty="0">
              <a:ln w="9525">
                <a:solidFill>
                  <a:srgbClr val="CC99FF"/>
                </a:solidFill>
                <a:round/>
              </a:ln>
              <a:solidFill>
                <a:srgbClr val="C00000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4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199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313" y="1814118"/>
            <a:ext cx="10646229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学好语文的五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种方法：多</a:t>
            </a:r>
            <a:r>
              <a:rPr lang="zh-CN" altLang="en-US" sz="2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读、多背、多记、多思、多创。</a:t>
            </a:r>
            <a:endParaRPr lang="zh-CN" altLang="en-US" sz="2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26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内：</a:t>
            </a:r>
            <a:r>
              <a:rPr lang="zh-CN" altLang="en-US" sz="2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认真预习、听课、作业、复习</a:t>
            </a:r>
            <a:r>
              <a:rPr lang="zh-CN" altLang="en-US" sz="2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。②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积极思考并努力回答老师提出的问题</a:t>
            </a:r>
            <a:r>
              <a:rPr lang="zh-CN" altLang="en-US" sz="2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。③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养成体验感悟反思的习惯</a:t>
            </a:r>
            <a:r>
              <a:rPr lang="zh-CN" altLang="en-US" sz="2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。④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把字写得工整美观，笔划清楚</a:t>
            </a:r>
            <a:r>
              <a:rPr lang="zh-CN" altLang="en-US" sz="2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。⑤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把话说得清楚、明白、响亮</a:t>
            </a:r>
            <a:r>
              <a:rPr lang="zh-CN" altLang="en-US" sz="2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。⑥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把作文写得新颖、生动、流畅</a:t>
            </a:r>
            <a:r>
              <a:rPr lang="zh-CN" altLang="en-US" sz="2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课外：</a:t>
            </a:r>
            <a:r>
              <a:rPr lang="zh-CN" altLang="en-US" sz="2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阅读文章、报刊、文学作品</a:t>
            </a:r>
            <a:r>
              <a:rPr lang="zh-CN" altLang="en-US" sz="2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。②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写周记、心得体会</a:t>
            </a:r>
            <a:r>
              <a:rPr lang="zh-CN" altLang="en-US" sz="2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。③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看有益的影视节目，比如：新闻、央视</a:t>
            </a:r>
            <a:r>
              <a:rPr lang="en-US" altLang="zh-CN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新闻周刊</a:t>
            </a:r>
            <a:r>
              <a:rPr lang="en-US" altLang="zh-CN" sz="2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、社论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时评。</a:t>
            </a:r>
            <a:r>
              <a:rPr lang="zh-CN" altLang="en-US" sz="2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上网搜集资料信息。</a:t>
            </a:r>
            <a:endParaRPr lang="zh-CN" altLang="en-US" sz="2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WordArt 4"/>
          <p:cNvSpPr>
            <a:spLocks noChangeArrowheads="1" noChangeShapeType="1" noTextEdit="1"/>
          </p:cNvSpPr>
          <p:nvPr/>
        </p:nvSpPr>
        <p:spPr bwMode="auto">
          <a:xfrm>
            <a:off x="370595" y="870857"/>
            <a:ext cx="3217946" cy="6875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zh-CN" altLang="en-US" sz="7200" b="1" kern="10" dirty="0" smtClean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怎样学习</a:t>
            </a:r>
            <a:r>
              <a:rPr lang="zh-CN" altLang="en-US" sz="7200" b="1" kern="10" dirty="0" smtClean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语文</a:t>
            </a:r>
            <a:endParaRPr lang="zh-CN" altLang="en-US" sz="7200" b="1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/>
          <p:nvPr>
            <p:custDataLst>
              <p:tags r:id="rId1"/>
            </p:custDataLst>
          </p:nvPr>
        </p:nvSpPr>
        <p:spPr>
          <a:xfrm>
            <a:off x="193183" y="620713"/>
            <a:ext cx="11603865" cy="609397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5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、落实基础。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课文注解；疑难字词，尤其是“读读写写”中的词语，一定要反复写，字词是基础。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25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、经常背诵，积少成多。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“腹有诗书气自华”，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语文的学习其实是一个“吸收积累</a:t>
            </a:r>
            <a:r>
              <a:rPr lang="en-US" altLang="zh-CN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内化</a:t>
            </a:r>
            <a:r>
              <a:rPr lang="en-US" altLang="zh-CN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表达”的过程。</a:t>
            </a:r>
            <a:endParaRPr lang="zh-CN" altLang="en-US" sz="24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25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、广泛的开展课外阅读。（读名著）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25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除了上好语文课外，要注重阅读。课堂之外有千山万水，课本之外万紫千红。从不光顾课外读物的同学，决无可能学好语文；从不阅读经典作品，决难提高科学人文素养。所以利用初一时光，广泛阅读，打好基础。语文是读出来而不是教出来的，老师只是引导你怎么读。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、坚持练笔（准备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本笔记本）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25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）日记本或周记本（每星期练笔不少于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字）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25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）摘记本（每天摘抄美词、美句、美文不少于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字）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25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）错题集：及时收集练习考试当中的错题（语言积累题与课内文言文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370595" y="870857"/>
            <a:ext cx="3217946" cy="6875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zh-CN" altLang="en-US" sz="7200" b="1" kern="10" dirty="0" smtClean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语文学习</a:t>
            </a:r>
            <a:r>
              <a:rPr lang="zh-CN" altLang="en-US" sz="7200" b="1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要求</a:t>
            </a:r>
            <a:endParaRPr lang="zh-CN" altLang="en-US" sz="7200" b="1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24565" y="2035629"/>
            <a:ext cx="267252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800" b="1" spc="50" dirty="0" smtClean="0">
                <a:ln w="11430"/>
                <a:solidFill>
                  <a:srgbClr val="FF0000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准备工作</a:t>
            </a:r>
            <a:endParaRPr lang="zh-CN" altLang="en-US" sz="4800" b="1" spc="50" dirty="0" smtClean="0">
              <a:ln w="11430"/>
              <a:solidFill>
                <a:srgbClr val="FF0000"/>
              </a:solidFill>
              <a:effectLst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02227" y="3180193"/>
            <a:ext cx="8098971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一、语文笔记本和错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题本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二、语文周记本和摘抄本（可以二合一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现代汉语词典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古汉语常用字字词典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/>
        </p:nvSpPr>
        <p:spPr>
          <a:xfrm>
            <a:off x="-14514" y="2640819"/>
            <a:ext cx="12192000" cy="1951355"/>
          </a:xfrm>
          <a:custGeom>
            <a:avLst/>
            <a:gdLst>
              <a:gd name="connsiteX0" fmla="*/ 0 w 12192000"/>
              <a:gd name="connsiteY0" fmla="*/ 842570 h 1951355"/>
              <a:gd name="connsiteX1" fmla="*/ 3715657 w 12192000"/>
              <a:gd name="connsiteY1" fmla="*/ 1931141 h 1951355"/>
              <a:gd name="connsiteX2" fmla="*/ 6763657 w 12192000"/>
              <a:gd name="connsiteY2" fmla="*/ 741 h 1951355"/>
              <a:gd name="connsiteX3" fmla="*/ 9187543 w 12192000"/>
              <a:gd name="connsiteY3" fmla="*/ 1684398 h 1951355"/>
              <a:gd name="connsiteX4" fmla="*/ 12192000 w 12192000"/>
              <a:gd name="connsiteY4" fmla="*/ 247484 h 1951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951355">
                <a:moveTo>
                  <a:pt x="0" y="842570"/>
                </a:moveTo>
                <a:cubicBezTo>
                  <a:pt x="1294190" y="1457008"/>
                  <a:pt x="2588381" y="2071446"/>
                  <a:pt x="3715657" y="1931141"/>
                </a:cubicBezTo>
                <a:cubicBezTo>
                  <a:pt x="4842933" y="1790836"/>
                  <a:pt x="5851676" y="41865"/>
                  <a:pt x="6763657" y="741"/>
                </a:cubicBezTo>
                <a:cubicBezTo>
                  <a:pt x="7675638" y="-40383"/>
                  <a:pt x="8282819" y="1643274"/>
                  <a:pt x="9187543" y="1684398"/>
                </a:cubicBezTo>
                <a:cubicBezTo>
                  <a:pt x="10092267" y="1725522"/>
                  <a:pt x="11142133" y="986503"/>
                  <a:pt x="12192000" y="247484"/>
                </a:cubicBez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" name="Group 13"/>
          <p:cNvGrpSpPr/>
          <p:nvPr/>
        </p:nvGrpSpPr>
        <p:grpSpPr>
          <a:xfrm>
            <a:off x="1657083" y="3909745"/>
            <a:ext cx="1819729" cy="1202153"/>
            <a:chOff x="0" y="0"/>
            <a:chExt cx="3087" cy="2039"/>
          </a:xfrm>
        </p:grpSpPr>
        <p:sp>
          <p:nvSpPr>
            <p:cNvPr id="4" name="Freeform: Shape 14"/>
            <p:cNvSpPr/>
            <p:nvPr/>
          </p:nvSpPr>
          <p:spPr bwMode="auto">
            <a:xfrm>
              <a:off x="975" y="45"/>
              <a:ext cx="2042" cy="1754"/>
            </a:xfrm>
            <a:custGeom>
              <a:avLst/>
              <a:gdLst>
                <a:gd name="T0" fmla="*/ 577 w 21600"/>
                <a:gd name="T1" fmla="*/ 11364 h 21600"/>
                <a:gd name="T2" fmla="*/ 0 w 21600"/>
                <a:gd name="T3" fmla="*/ 21600 h 21600"/>
                <a:gd name="T4" fmla="*/ 21600 w 21600"/>
                <a:gd name="T5" fmla="*/ 0 h 21600"/>
                <a:gd name="T6" fmla="*/ 577 w 21600"/>
                <a:gd name="T7" fmla="*/ 11364 h 21600"/>
                <a:gd name="T8" fmla="*/ 577 w 21600"/>
                <a:gd name="T9" fmla="*/ 113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577" y="11364"/>
                  </a:moveTo>
                  <a:lnTo>
                    <a:pt x="0" y="21600"/>
                  </a:lnTo>
                  <a:lnTo>
                    <a:pt x="21600" y="0"/>
                  </a:lnTo>
                  <a:lnTo>
                    <a:pt x="577" y="11364"/>
                  </a:lnTo>
                  <a:close/>
                  <a:moveTo>
                    <a:pt x="577" y="11364"/>
                  </a:moveTo>
                </a:path>
              </a:pathLst>
            </a:custGeom>
            <a:solidFill>
              <a:schemeClr val="accent3">
                <a:lumMod val="50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sz="2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" name="Freeform: Shape 15"/>
            <p:cNvSpPr/>
            <p:nvPr/>
          </p:nvSpPr>
          <p:spPr bwMode="auto">
            <a:xfrm>
              <a:off x="961" y="40"/>
              <a:ext cx="2090" cy="1790"/>
            </a:xfrm>
            <a:custGeom>
              <a:avLst/>
              <a:gdLst>
                <a:gd name="T0" fmla="*/ 338 w 21600"/>
                <a:gd name="T1" fmla="*/ 10512 h 21600"/>
                <a:gd name="T2" fmla="*/ 0 w 21600"/>
                <a:gd name="T3" fmla="*/ 21600 h 21600"/>
                <a:gd name="T4" fmla="*/ 2612 w 21600"/>
                <a:gd name="T5" fmla="*/ 12113 h 21600"/>
                <a:gd name="T6" fmla="*/ 21600 w 21600"/>
                <a:gd name="T7" fmla="*/ 0 h 21600"/>
                <a:gd name="T8" fmla="*/ 14474 w 21600"/>
                <a:gd name="T9" fmla="*/ 1859 h 21600"/>
                <a:gd name="T10" fmla="*/ 338 w 21600"/>
                <a:gd name="T11" fmla="*/ 10512 h 21600"/>
                <a:gd name="T12" fmla="*/ 338 w 21600"/>
                <a:gd name="T13" fmla="*/ 1051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338" y="10512"/>
                  </a:moveTo>
                  <a:lnTo>
                    <a:pt x="0" y="21600"/>
                  </a:lnTo>
                  <a:lnTo>
                    <a:pt x="2612" y="12113"/>
                  </a:lnTo>
                  <a:lnTo>
                    <a:pt x="21600" y="0"/>
                  </a:lnTo>
                  <a:lnTo>
                    <a:pt x="14474" y="1859"/>
                  </a:lnTo>
                  <a:lnTo>
                    <a:pt x="338" y="10512"/>
                  </a:lnTo>
                  <a:close/>
                  <a:moveTo>
                    <a:pt x="338" y="10512"/>
                  </a:moveTo>
                </a:path>
              </a:pathLst>
            </a:custGeom>
            <a:solidFill>
              <a:schemeClr val="accent3">
                <a:lumMod val="7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sz="2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" name="Freeform: Shape 16"/>
            <p:cNvSpPr/>
            <p:nvPr/>
          </p:nvSpPr>
          <p:spPr bwMode="auto">
            <a:xfrm>
              <a:off x="0" y="0"/>
              <a:ext cx="3087" cy="965"/>
            </a:xfrm>
            <a:custGeom>
              <a:avLst/>
              <a:gdLst>
                <a:gd name="T0" fmla="*/ 0 w 21600"/>
                <a:gd name="T1" fmla="*/ 12991 h 21600"/>
                <a:gd name="T2" fmla="*/ 6723 w 21600"/>
                <a:gd name="T3" fmla="*/ 21600 h 21600"/>
                <a:gd name="T4" fmla="*/ 21600 w 21600"/>
                <a:gd name="T5" fmla="*/ 0 h 21600"/>
                <a:gd name="T6" fmla="*/ 0 w 21600"/>
                <a:gd name="T7" fmla="*/ 12991 h 21600"/>
                <a:gd name="T8" fmla="*/ 0 w 21600"/>
                <a:gd name="T9" fmla="*/ 1299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12991"/>
                  </a:moveTo>
                  <a:lnTo>
                    <a:pt x="6723" y="21600"/>
                  </a:lnTo>
                  <a:lnTo>
                    <a:pt x="21600" y="0"/>
                  </a:lnTo>
                  <a:lnTo>
                    <a:pt x="0" y="12991"/>
                  </a:lnTo>
                  <a:close/>
                  <a:moveTo>
                    <a:pt x="0" y="12991"/>
                  </a:moveTo>
                </a:path>
              </a:pathLst>
            </a:custGeom>
            <a:solidFill>
              <a:schemeClr val="accent3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sz="2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Freeform: Shape 17"/>
            <p:cNvSpPr/>
            <p:nvPr/>
          </p:nvSpPr>
          <p:spPr bwMode="auto">
            <a:xfrm>
              <a:off x="1208" y="15"/>
              <a:ext cx="1840" cy="2024"/>
            </a:xfrm>
            <a:custGeom>
              <a:avLst/>
              <a:gdLst>
                <a:gd name="T0" fmla="*/ 0 w 21600"/>
                <a:gd name="T1" fmla="*/ 10747 h 21600"/>
                <a:gd name="T2" fmla="*/ 21600 w 21600"/>
                <a:gd name="T3" fmla="*/ 0 h 21600"/>
                <a:gd name="T4" fmla="*/ 7562 w 21600"/>
                <a:gd name="T5" fmla="*/ 21600 h 21600"/>
                <a:gd name="T6" fmla="*/ 0 w 21600"/>
                <a:gd name="T7" fmla="*/ 10747 h 21600"/>
                <a:gd name="T8" fmla="*/ 0 w 21600"/>
                <a:gd name="T9" fmla="*/ 1074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10747"/>
                  </a:moveTo>
                  <a:lnTo>
                    <a:pt x="21600" y="0"/>
                  </a:lnTo>
                  <a:lnTo>
                    <a:pt x="7562" y="21600"/>
                  </a:lnTo>
                  <a:lnTo>
                    <a:pt x="0" y="10747"/>
                  </a:lnTo>
                  <a:close/>
                  <a:moveTo>
                    <a:pt x="0" y="10747"/>
                  </a:moveTo>
                </a:path>
              </a:pathLst>
            </a:custGeom>
            <a:solidFill>
              <a:schemeClr val="accent3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sz="2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" name="Group 13"/>
          <p:cNvGrpSpPr/>
          <p:nvPr/>
        </p:nvGrpSpPr>
        <p:grpSpPr>
          <a:xfrm>
            <a:off x="5318425" y="2258250"/>
            <a:ext cx="1819729" cy="1202153"/>
            <a:chOff x="0" y="0"/>
            <a:chExt cx="3087" cy="2039"/>
          </a:xfrm>
        </p:grpSpPr>
        <p:sp>
          <p:nvSpPr>
            <p:cNvPr id="9" name="Freeform: Shape 14"/>
            <p:cNvSpPr/>
            <p:nvPr/>
          </p:nvSpPr>
          <p:spPr bwMode="auto">
            <a:xfrm>
              <a:off x="975" y="45"/>
              <a:ext cx="2042" cy="1754"/>
            </a:xfrm>
            <a:custGeom>
              <a:avLst/>
              <a:gdLst>
                <a:gd name="T0" fmla="*/ 577 w 21600"/>
                <a:gd name="T1" fmla="*/ 11364 h 21600"/>
                <a:gd name="T2" fmla="*/ 0 w 21600"/>
                <a:gd name="T3" fmla="*/ 21600 h 21600"/>
                <a:gd name="T4" fmla="*/ 21600 w 21600"/>
                <a:gd name="T5" fmla="*/ 0 h 21600"/>
                <a:gd name="T6" fmla="*/ 577 w 21600"/>
                <a:gd name="T7" fmla="*/ 11364 h 21600"/>
                <a:gd name="T8" fmla="*/ 577 w 21600"/>
                <a:gd name="T9" fmla="*/ 113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577" y="11364"/>
                  </a:moveTo>
                  <a:lnTo>
                    <a:pt x="0" y="21600"/>
                  </a:lnTo>
                  <a:lnTo>
                    <a:pt x="21600" y="0"/>
                  </a:lnTo>
                  <a:lnTo>
                    <a:pt x="577" y="11364"/>
                  </a:lnTo>
                  <a:close/>
                  <a:moveTo>
                    <a:pt x="577" y="11364"/>
                  </a:moveTo>
                </a:path>
              </a:pathLst>
            </a:custGeom>
            <a:solidFill>
              <a:schemeClr val="accent4">
                <a:lumMod val="50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sz="2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Freeform: Shape 15"/>
            <p:cNvSpPr/>
            <p:nvPr/>
          </p:nvSpPr>
          <p:spPr bwMode="auto">
            <a:xfrm>
              <a:off x="961" y="40"/>
              <a:ext cx="2090" cy="1790"/>
            </a:xfrm>
            <a:custGeom>
              <a:avLst/>
              <a:gdLst>
                <a:gd name="T0" fmla="*/ 338 w 21600"/>
                <a:gd name="T1" fmla="*/ 10512 h 21600"/>
                <a:gd name="T2" fmla="*/ 0 w 21600"/>
                <a:gd name="T3" fmla="*/ 21600 h 21600"/>
                <a:gd name="T4" fmla="*/ 2612 w 21600"/>
                <a:gd name="T5" fmla="*/ 12113 h 21600"/>
                <a:gd name="T6" fmla="*/ 21600 w 21600"/>
                <a:gd name="T7" fmla="*/ 0 h 21600"/>
                <a:gd name="T8" fmla="*/ 14474 w 21600"/>
                <a:gd name="T9" fmla="*/ 1859 h 21600"/>
                <a:gd name="T10" fmla="*/ 338 w 21600"/>
                <a:gd name="T11" fmla="*/ 10512 h 21600"/>
                <a:gd name="T12" fmla="*/ 338 w 21600"/>
                <a:gd name="T13" fmla="*/ 1051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338" y="10512"/>
                  </a:moveTo>
                  <a:lnTo>
                    <a:pt x="0" y="21600"/>
                  </a:lnTo>
                  <a:lnTo>
                    <a:pt x="2612" y="12113"/>
                  </a:lnTo>
                  <a:lnTo>
                    <a:pt x="21600" y="0"/>
                  </a:lnTo>
                  <a:lnTo>
                    <a:pt x="14474" y="1859"/>
                  </a:lnTo>
                  <a:lnTo>
                    <a:pt x="338" y="10512"/>
                  </a:lnTo>
                  <a:close/>
                  <a:moveTo>
                    <a:pt x="338" y="10512"/>
                  </a:moveTo>
                </a:path>
              </a:pathLst>
            </a:custGeom>
            <a:solidFill>
              <a:schemeClr val="accent4">
                <a:lumMod val="7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sz="2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Freeform: Shape 16"/>
            <p:cNvSpPr/>
            <p:nvPr/>
          </p:nvSpPr>
          <p:spPr bwMode="auto">
            <a:xfrm>
              <a:off x="0" y="0"/>
              <a:ext cx="3087" cy="965"/>
            </a:xfrm>
            <a:custGeom>
              <a:avLst/>
              <a:gdLst>
                <a:gd name="T0" fmla="*/ 0 w 21600"/>
                <a:gd name="T1" fmla="*/ 12991 h 21600"/>
                <a:gd name="T2" fmla="*/ 6723 w 21600"/>
                <a:gd name="T3" fmla="*/ 21600 h 21600"/>
                <a:gd name="T4" fmla="*/ 21600 w 21600"/>
                <a:gd name="T5" fmla="*/ 0 h 21600"/>
                <a:gd name="T6" fmla="*/ 0 w 21600"/>
                <a:gd name="T7" fmla="*/ 12991 h 21600"/>
                <a:gd name="T8" fmla="*/ 0 w 21600"/>
                <a:gd name="T9" fmla="*/ 1299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12991"/>
                  </a:moveTo>
                  <a:lnTo>
                    <a:pt x="6723" y="21600"/>
                  </a:lnTo>
                  <a:lnTo>
                    <a:pt x="21600" y="0"/>
                  </a:lnTo>
                  <a:lnTo>
                    <a:pt x="0" y="12991"/>
                  </a:lnTo>
                  <a:close/>
                  <a:moveTo>
                    <a:pt x="0" y="12991"/>
                  </a:moveTo>
                </a:path>
              </a:pathLst>
            </a:custGeom>
            <a:solidFill>
              <a:schemeClr val="accent4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sz="2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Freeform: Shape 17"/>
            <p:cNvSpPr/>
            <p:nvPr/>
          </p:nvSpPr>
          <p:spPr bwMode="auto">
            <a:xfrm>
              <a:off x="1208" y="15"/>
              <a:ext cx="1840" cy="2024"/>
            </a:xfrm>
            <a:custGeom>
              <a:avLst/>
              <a:gdLst>
                <a:gd name="T0" fmla="*/ 0 w 21600"/>
                <a:gd name="T1" fmla="*/ 10747 h 21600"/>
                <a:gd name="T2" fmla="*/ 21600 w 21600"/>
                <a:gd name="T3" fmla="*/ 0 h 21600"/>
                <a:gd name="T4" fmla="*/ 7562 w 21600"/>
                <a:gd name="T5" fmla="*/ 21600 h 21600"/>
                <a:gd name="T6" fmla="*/ 0 w 21600"/>
                <a:gd name="T7" fmla="*/ 10747 h 21600"/>
                <a:gd name="T8" fmla="*/ 0 w 21600"/>
                <a:gd name="T9" fmla="*/ 1074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10747"/>
                  </a:moveTo>
                  <a:lnTo>
                    <a:pt x="21600" y="0"/>
                  </a:lnTo>
                  <a:lnTo>
                    <a:pt x="7562" y="21600"/>
                  </a:lnTo>
                  <a:lnTo>
                    <a:pt x="0" y="10747"/>
                  </a:lnTo>
                  <a:close/>
                  <a:moveTo>
                    <a:pt x="0" y="10747"/>
                  </a:moveTo>
                </a:path>
              </a:pathLst>
            </a:custGeom>
            <a:solidFill>
              <a:schemeClr val="accent4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sz="2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8819496" y="3584119"/>
            <a:ext cx="1819729" cy="1202153"/>
            <a:chOff x="0" y="0"/>
            <a:chExt cx="3087" cy="2039"/>
          </a:xfrm>
        </p:grpSpPr>
        <p:sp>
          <p:nvSpPr>
            <p:cNvPr id="14" name="Freeform: Shape 14"/>
            <p:cNvSpPr/>
            <p:nvPr/>
          </p:nvSpPr>
          <p:spPr bwMode="auto">
            <a:xfrm>
              <a:off x="975" y="45"/>
              <a:ext cx="2042" cy="1754"/>
            </a:xfrm>
            <a:custGeom>
              <a:avLst/>
              <a:gdLst>
                <a:gd name="T0" fmla="*/ 577 w 21600"/>
                <a:gd name="T1" fmla="*/ 11364 h 21600"/>
                <a:gd name="T2" fmla="*/ 0 w 21600"/>
                <a:gd name="T3" fmla="*/ 21600 h 21600"/>
                <a:gd name="T4" fmla="*/ 21600 w 21600"/>
                <a:gd name="T5" fmla="*/ 0 h 21600"/>
                <a:gd name="T6" fmla="*/ 577 w 21600"/>
                <a:gd name="T7" fmla="*/ 11364 h 21600"/>
                <a:gd name="T8" fmla="*/ 577 w 21600"/>
                <a:gd name="T9" fmla="*/ 113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577" y="11364"/>
                  </a:moveTo>
                  <a:lnTo>
                    <a:pt x="0" y="21600"/>
                  </a:lnTo>
                  <a:lnTo>
                    <a:pt x="21600" y="0"/>
                  </a:lnTo>
                  <a:lnTo>
                    <a:pt x="577" y="11364"/>
                  </a:lnTo>
                  <a:close/>
                  <a:moveTo>
                    <a:pt x="577" y="11364"/>
                  </a:moveTo>
                </a:path>
              </a:pathLst>
            </a:custGeom>
            <a:solidFill>
              <a:schemeClr val="accent5">
                <a:lumMod val="50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sz="2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" name="Freeform: Shape 15"/>
            <p:cNvSpPr/>
            <p:nvPr/>
          </p:nvSpPr>
          <p:spPr bwMode="auto">
            <a:xfrm>
              <a:off x="961" y="40"/>
              <a:ext cx="2090" cy="1790"/>
            </a:xfrm>
            <a:custGeom>
              <a:avLst/>
              <a:gdLst>
                <a:gd name="T0" fmla="*/ 338 w 21600"/>
                <a:gd name="T1" fmla="*/ 10512 h 21600"/>
                <a:gd name="T2" fmla="*/ 0 w 21600"/>
                <a:gd name="T3" fmla="*/ 21600 h 21600"/>
                <a:gd name="T4" fmla="*/ 2612 w 21600"/>
                <a:gd name="T5" fmla="*/ 12113 h 21600"/>
                <a:gd name="T6" fmla="*/ 21600 w 21600"/>
                <a:gd name="T7" fmla="*/ 0 h 21600"/>
                <a:gd name="T8" fmla="*/ 14474 w 21600"/>
                <a:gd name="T9" fmla="*/ 1859 h 21600"/>
                <a:gd name="T10" fmla="*/ 338 w 21600"/>
                <a:gd name="T11" fmla="*/ 10512 h 21600"/>
                <a:gd name="T12" fmla="*/ 338 w 21600"/>
                <a:gd name="T13" fmla="*/ 1051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338" y="10512"/>
                  </a:moveTo>
                  <a:lnTo>
                    <a:pt x="0" y="21600"/>
                  </a:lnTo>
                  <a:lnTo>
                    <a:pt x="2612" y="12113"/>
                  </a:lnTo>
                  <a:lnTo>
                    <a:pt x="21600" y="0"/>
                  </a:lnTo>
                  <a:lnTo>
                    <a:pt x="14474" y="1859"/>
                  </a:lnTo>
                  <a:lnTo>
                    <a:pt x="338" y="10512"/>
                  </a:lnTo>
                  <a:close/>
                  <a:moveTo>
                    <a:pt x="338" y="10512"/>
                  </a:moveTo>
                </a:path>
              </a:pathLst>
            </a:custGeom>
            <a:solidFill>
              <a:schemeClr val="accent5">
                <a:lumMod val="7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sz="2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Freeform: Shape 16"/>
            <p:cNvSpPr/>
            <p:nvPr/>
          </p:nvSpPr>
          <p:spPr bwMode="auto">
            <a:xfrm>
              <a:off x="0" y="0"/>
              <a:ext cx="3087" cy="965"/>
            </a:xfrm>
            <a:custGeom>
              <a:avLst/>
              <a:gdLst>
                <a:gd name="T0" fmla="*/ 0 w 21600"/>
                <a:gd name="T1" fmla="*/ 12991 h 21600"/>
                <a:gd name="T2" fmla="*/ 6723 w 21600"/>
                <a:gd name="T3" fmla="*/ 21600 h 21600"/>
                <a:gd name="T4" fmla="*/ 21600 w 21600"/>
                <a:gd name="T5" fmla="*/ 0 h 21600"/>
                <a:gd name="T6" fmla="*/ 0 w 21600"/>
                <a:gd name="T7" fmla="*/ 12991 h 21600"/>
                <a:gd name="T8" fmla="*/ 0 w 21600"/>
                <a:gd name="T9" fmla="*/ 1299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12991"/>
                  </a:moveTo>
                  <a:lnTo>
                    <a:pt x="6723" y="21600"/>
                  </a:lnTo>
                  <a:lnTo>
                    <a:pt x="21600" y="0"/>
                  </a:lnTo>
                  <a:lnTo>
                    <a:pt x="0" y="12991"/>
                  </a:lnTo>
                  <a:close/>
                  <a:moveTo>
                    <a:pt x="0" y="12991"/>
                  </a:moveTo>
                </a:path>
              </a:pathLst>
            </a:custGeom>
            <a:solidFill>
              <a:schemeClr val="accent5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sz="2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Freeform: Shape 17"/>
            <p:cNvSpPr/>
            <p:nvPr/>
          </p:nvSpPr>
          <p:spPr bwMode="auto">
            <a:xfrm>
              <a:off x="1208" y="15"/>
              <a:ext cx="1840" cy="2024"/>
            </a:xfrm>
            <a:custGeom>
              <a:avLst/>
              <a:gdLst>
                <a:gd name="T0" fmla="*/ 0 w 21600"/>
                <a:gd name="T1" fmla="*/ 10747 h 21600"/>
                <a:gd name="T2" fmla="*/ 21600 w 21600"/>
                <a:gd name="T3" fmla="*/ 0 h 21600"/>
                <a:gd name="T4" fmla="*/ 7562 w 21600"/>
                <a:gd name="T5" fmla="*/ 21600 h 21600"/>
                <a:gd name="T6" fmla="*/ 0 w 21600"/>
                <a:gd name="T7" fmla="*/ 10747 h 21600"/>
                <a:gd name="T8" fmla="*/ 0 w 21600"/>
                <a:gd name="T9" fmla="*/ 1074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10747"/>
                  </a:moveTo>
                  <a:lnTo>
                    <a:pt x="21600" y="0"/>
                  </a:lnTo>
                  <a:lnTo>
                    <a:pt x="7562" y="21600"/>
                  </a:lnTo>
                  <a:lnTo>
                    <a:pt x="0" y="10747"/>
                  </a:lnTo>
                  <a:close/>
                  <a:moveTo>
                    <a:pt x="0" y="10747"/>
                  </a:moveTo>
                </a:path>
              </a:pathLst>
            </a:custGeom>
            <a:solidFill>
              <a:schemeClr val="accent5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sz="2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534886" y="2773975"/>
            <a:ext cx="3309257" cy="10525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至少读一遍课文，两遍生字词。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31601" y="2007611"/>
            <a:ext cx="3684621" cy="153272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独立按时按质完成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作业，错题用红笔及时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改正，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漏补缺自我提升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256314" y="4515243"/>
            <a:ext cx="4855030" cy="153272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不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开小差，不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讲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闲话，积极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回答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问题。要眼到、口到、耳到、心到、手到。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657083" y="1891996"/>
            <a:ext cx="2271653" cy="6701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前</a:t>
            </a:r>
            <a:r>
              <a:rPr lang="zh-CN" altLang="en-US" sz="32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预习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660064" y="1214643"/>
            <a:ext cx="2271653" cy="6701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课后</a:t>
            </a:r>
            <a:r>
              <a:rPr lang="zh-CN" altLang="en-US" sz="32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巩固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456813" y="3498263"/>
            <a:ext cx="2271653" cy="6701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课堂</a:t>
            </a:r>
            <a:r>
              <a:rPr lang="zh-CN" altLang="en-US" sz="32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认真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WordArt 4"/>
          <p:cNvSpPr>
            <a:spLocks noChangeArrowheads="1" noChangeShapeType="1" noTextEdit="1"/>
          </p:cNvSpPr>
          <p:nvPr/>
        </p:nvSpPr>
        <p:spPr bwMode="auto">
          <a:xfrm>
            <a:off x="370595" y="870857"/>
            <a:ext cx="3217946" cy="6875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zh-CN" altLang="en-US" sz="7200" b="1" kern="10" dirty="0" smtClean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语文学习</a:t>
            </a:r>
            <a:r>
              <a:rPr lang="zh-CN" altLang="en-US" sz="7200" b="1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要求</a:t>
            </a:r>
            <a:endParaRPr lang="zh-CN" altLang="en-US" sz="7200" b="1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7201" y="1812459"/>
            <a:ext cx="1121228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早读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充分利用每一分钟，完成规定任务，务必人人过关。你会感受到朗读的快乐！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书写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坚持练字，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认真工整地书写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。你会感受到成功的快乐！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字迹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要清晰、工整、美观，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按时按量完成，不准存在不交作业或者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少做作业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的现象。你会感受到坚持的快乐！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370595" y="870857"/>
            <a:ext cx="3217946" cy="6875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zh-CN" altLang="en-US" sz="7200" b="1" kern="10" dirty="0" smtClean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语文学习</a:t>
            </a:r>
            <a:r>
              <a:rPr lang="zh-CN" altLang="en-US" sz="7200" b="1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要求</a:t>
            </a:r>
            <a:endParaRPr lang="zh-CN" altLang="en-US" sz="7200" b="1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"/>
          <p:cNvSpPr txBox="1"/>
          <p:nvPr/>
        </p:nvSpPr>
        <p:spPr>
          <a:xfrm>
            <a:off x="609599" y="1834469"/>
            <a:ext cx="10472057" cy="4239759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§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anose="05020102010507070707" pitchFamily="18" charset="2"/>
              <a:buChar char="¡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胆大，心细，负责</a:t>
            </a:r>
            <a:endParaRPr lang="zh-CN" altLang="en-US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、检查督促课前准备；</a:t>
            </a:r>
            <a:endParaRPr lang="zh-CN" altLang="en-US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、早读要大胆领读，维持纪律，落实要求（齐读、背诵、听写、默写等）；</a:t>
            </a:r>
            <a:endParaRPr lang="zh-CN" altLang="en-US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、每天认真传达老师布置的作业；</a:t>
            </a:r>
            <a:endParaRPr lang="zh-CN" altLang="en-US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、作业一定要收齐并登记。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WordArt 4"/>
          <p:cNvSpPr>
            <a:spLocks noChangeArrowheads="1" noChangeShapeType="1" noTextEdit="1"/>
          </p:cNvSpPr>
          <p:nvPr/>
        </p:nvSpPr>
        <p:spPr bwMode="auto">
          <a:xfrm>
            <a:off x="370595" y="870857"/>
            <a:ext cx="3624462" cy="6875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zh-CN" altLang="en-US" sz="7200" b="1" kern="10" dirty="0" smtClean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语文</a:t>
            </a:r>
            <a:r>
              <a:rPr lang="zh-CN" altLang="en-US" sz="7200" b="1" kern="10" dirty="0" smtClean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课代表的要求</a:t>
            </a:r>
            <a:endParaRPr lang="zh-CN" altLang="en-US" sz="7200" b="1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1"/>
          <p:cNvSpPr/>
          <p:nvPr/>
        </p:nvSpPr>
        <p:spPr>
          <a:xfrm>
            <a:off x="762000" y="2034030"/>
            <a:ext cx="10580914" cy="2159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</a:t>
            </a:r>
            <a:r>
              <a:rPr lang="zh-CN" altLang="en-US" sz="32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语文课是一门人的心灵课。她能培养人的高尚灵魂，养成向往和追求真、善、美的人文品格。最向往真、善、美的人最容易受她的感染</a:t>
            </a:r>
            <a:r>
              <a:rPr lang="zh-CN" altLang="en-US" sz="32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。</a:t>
            </a:r>
            <a:endParaRPr lang="zh-CN" altLang="en-US" sz="3200" b="1" kern="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4097" name="Picture 1" descr="C:\Documents and Settings\Administrator\Application Data\Tencent\Users\496066796\QQ\WinTemp\RichOle\WYU}J3D{2O{8X1F9J)UY]G0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881" y="4255343"/>
            <a:ext cx="3593206" cy="2261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Documents and Settings\Administrator\Application Data\Tencent\Users\496066796\QQ\WinTemp\RichOle\SS1~I8U(%K77]00G~]T9)[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457" y="3964008"/>
            <a:ext cx="5095875" cy="25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Documents and Settings\Administrator\Application Data\Tencent\Users\496066796\QQ\WinTemp\RichOle\_I~PID~RGA)70~H_}H@PPO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811" y="651075"/>
            <a:ext cx="7343775" cy="120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367368" y="893844"/>
            <a:ext cx="2792616" cy="713740"/>
            <a:chOff x="2371" y="69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导入新课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370595" y="870857"/>
            <a:ext cx="3217946" cy="6875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zh-CN" altLang="en-US" sz="7200" b="1" kern="10" dirty="0" smtClean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语文</a:t>
            </a:r>
            <a:r>
              <a:rPr lang="zh-CN" altLang="en-US" sz="7200" b="1" kern="10" dirty="0" smtClean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学习态度</a:t>
            </a:r>
            <a:endParaRPr lang="zh-CN" altLang="en-US" sz="7200" b="1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892626" y="2033955"/>
            <a:ext cx="10689771" cy="4432159"/>
          </a:xfrm>
          <a:prstGeom prst="rect">
            <a:avLst/>
          </a:prstGeom>
          <a:noFill/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全心全意地练好每一个字 </a:t>
            </a:r>
            <a:endParaRPr lang="zh-CN" altLang="en-US" sz="3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全心全意地上好每一节课</a:t>
            </a:r>
            <a:endParaRPr lang="zh-CN" altLang="en-US" sz="3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全心全意地做好每一样作业</a:t>
            </a:r>
            <a:endParaRPr lang="zh-CN" altLang="en-US" sz="3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全心全意地读好每一本书</a:t>
            </a:r>
            <a:endParaRPr lang="zh-CN" altLang="en-US" sz="3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全心全意地记录好每一天的生活</a:t>
            </a:r>
            <a:endParaRPr lang="zh-CN" altLang="en-US" sz="3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全心全意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3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很多很多的全心全意，成就精彩语文，成就精彩的你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07251" y="1034144"/>
            <a:ext cx="267252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800" b="1" spc="50" dirty="0" smtClean="0">
                <a:ln w="11430"/>
                <a:solidFill>
                  <a:srgbClr val="FF0000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全心全意</a:t>
            </a:r>
            <a:endParaRPr lang="zh-CN" altLang="en-US" sz="4800" b="1" spc="50" dirty="0" smtClean="0">
              <a:ln w="11430"/>
              <a:solidFill>
                <a:srgbClr val="FF0000"/>
              </a:solidFill>
              <a:effectLst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83771" y="1860096"/>
            <a:ext cx="10515600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学好语文重在积累，日积月累才能有灵感的喷发。语文是最需灵气的一门学科，特别讲究“悟”的方法，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要拥有一颗善于感动的心灵，一双热爱生活的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眼睛，一种全心全意的态度。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同学们，让我们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全心全意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地投入语文学习之旅。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祝愿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同学们：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在初中语文学习的历程中，勤奋阅读，乐于写作，你将收获快乐、成就梦想！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51510" y="1038860"/>
            <a:ext cx="2153920" cy="713740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结束语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2999" y="3252319"/>
            <a:ext cx="72607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、你在新学期有什么新设想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、语文的弱项在哪里？什么原因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、有什么困难需要老师帮助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、对老师有什么要求？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2737" y="1636264"/>
            <a:ext cx="106239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结合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你自身的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情况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，针对以下问题，选择角度，谈谈你的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想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法，自拟题目，写在作文本上。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23248" y="786529"/>
            <a:ext cx="2792616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作业布置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ordArt 4"/>
          <p:cNvSpPr>
            <a:spLocks noChangeArrowheads="1" noChangeShapeType="1" noTextEdit="1"/>
          </p:cNvSpPr>
          <p:nvPr/>
        </p:nvSpPr>
        <p:spPr bwMode="auto">
          <a:xfrm>
            <a:off x="370595" y="838201"/>
            <a:ext cx="3217946" cy="67668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zh-CN" altLang="en-US" sz="7200" b="1" kern="10" dirty="0" smtClean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什么是语文</a:t>
            </a:r>
            <a:endParaRPr lang="zh-CN" altLang="en-US" sz="7200" b="1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8882" y="1732139"/>
            <a:ext cx="11607431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eaLnBrk="1" hangingPunct="1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即为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语言，也就是说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话</a:t>
            </a:r>
            <a:r>
              <a:rPr lang="zh-CN" altLang="zh-CN" sz="24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457200" eaLnBrk="1" hangingPunct="1">
              <a:lnSpc>
                <a:spcPct val="13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墨子劝说楚王停止攻宋；像孔明舌战群儒联吴抗曹；像魏书生演讲妙语连珠；像周总理谈判机智幽默。见什么人说什么话，进什么场合发什么言，话一出口如春风拂面，如隆冬的炉火，如炎夏的清泉。</a:t>
            </a:r>
            <a:endParaRPr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8723" y="3822750"/>
            <a:ext cx="11407747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eaLnBrk="1" hangingPunct="1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是文字、文章、文学、文化、文采</a:t>
            </a:r>
            <a:r>
              <a:rPr lang="zh-CN" altLang="zh-CN" sz="24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457200" eaLnBrk="1" hangingPunct="1">
              <a:lnSpc>
                <a:spcPct val="13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比喻迭起的《离骚》；是气势如虹的汉赋；是凝炼隽永的唐诗宋词；是琅琅上口、词彩句丽的散文；是栩栩如生、生动形象的四大名著。</a:t>
            </a:r>
            <a:endParaRPr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8882" y="5543314"/>
            <a:ext cx="11781604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语就是口头语，文就是书面语。</a:t>
            </a:r>
            <a:r>
              <a:rPr lang="zh-CN" altLang="en-US" sz="24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zh-CN" altLang="en-US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口头语言和书面语言</a:t>
            </a:r>
            <a:r>
              <a:rPr lang="zh-CN" altLang="en-US" sz="24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连在一起说，就叫语文。 </a:t>
            </a:r>
            <a:endParaRPr lang="en-US" altLang="zh-CN" sz="2400" b="1" dirty="0" smtClean="0">
              <a:solidFill>
                <a:srgbClr val="00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dirty="0" smtClean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 ——</a:t>
            </a:r>
            <a:r>
              <a:rPr lang="zh-CN" altLang="en-US" sz="24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叶圣陶</a:t>
            </a:r>
            <a:endParaRPr lang="zh-CN" altLang="en-US" sz="2400" b="1" dirty="0">
              <a:solidFill>
                <a:srgbClr val="00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4285" y="1844266"/>
            <a:ext cx="10972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 smtClean="0">
                <a:ea typeface="隶书" panose="02010509060101010101" pitchFamily="49" charset="-122"/>
              </a:rPr>
              <a:t>    当</a:t>
            </a:r>
            <a:r>
              <a:rPr lang="zh-CN" altLang="en-US" sz="2400" b="1" dirty="0">
                <a:ea typeface="隶书" panose="02010509060101010101" pitchFamily="49" charset="-122"/>
              </a:rPr>
              <a:t>你听到一首动人心魄的歌，沉浸于歌词所描绘的幽然意境，流连忘返，这就是语文；</a:t>
            </a:r>
            <a:endParaRPr lang="zh-CN" altLang="en-US" sz="2400" b="1" dirty="0">
              <a:ea typeface="隶书" panose="02010509060101010101" pitchFamily="49" charset="-122"/>
            </a:endParaRPr>
          </a:p>
          <a:p>
            <a:pPr eaLnBrk="1" hangingPunct="1"/>
            <a:r>
              <a:rPr lang="zh-CN" altLang="en-US" sz="2400" b="1" dirty="0">
                <a:ea typeface="隶书" panose="02010509060101010101" pitchFamily="49" charset="-122"/>
              </a:rPr>
              <a:t>    当你看到一幅雄浑俊雅的书画，立即被其所吸引，于是你搜肠刮肚，想尽华美词藻来赞美它，这就是语文；</a:t>
            </a:r>
            <a:endParaRPr lang="zh-CN" altLang="en-US" sz="2400" b="1" dirty="0">
              <a:ea typeface="隶书" panose="02010509060101010101" pitchFamily="49" charset="-122"/>
            </a:endParaRPr>
          </a:p>
          <a:p>
            <a:pPr eaLnBrk="1" hangingPunct="1"/>
            <a:r>
              <a:rPr lang="zh-CN" altLang="en-US" sz="2400" b="1" dirty="0">
                <a:ea typeface="隶书" panose="02010509060101010101" pitchFamily="49" charset="-122"/>
              </a:rPr>
              <a:t>    当你发表演讲、主持会议，滔滔不绝，引经据典，口吐连珠妙语，这也是语文。</a:t>
            </a:r>
            <a:endParaRPr lang="zh-CN" altLang="en-US" sz="2400" b="1" dirty="0">
              <a:ea typeface="隶书" panose="02010509060101010101" pitchFamily="49" charset="-122"/>
            </a:endParaRPr>
          </a:p>
        </p:txBody>
      </p:sp>
      <p:sp>
        <p:nvSpPr>
          <p:cNvPr id="7" name="WordArt 4"/>
          <p:cNvSpPr>
            <a:spLocks noChangeArrowheads="1" noChangeShapeType="1" noTextEdit="1"/>
          </p:cNvSpPr>
          <p:nvPr/>
        </p:nvSpPr>
        <p:spPr bwMode="auto">
          <a:xfrm>
            <a:off x="370595" y="870857"/>
            <a:ext cx="3217946" cy="6875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zh-CN" altLang="en-US" sz="7200" b="1" kern="10" dirty="0" smtClean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语文是什么</a:t>
            </a:r>
            <a:endParaRPr lang="zh-CN" altLang="en-US" sz="7200" b="1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3729" y="3789955"/>
            <a:ext cx="6062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ea typeface="隶书" panose="02010509060101010101" pitchFamily="49" charset="-122"/>
              </a:rPr>
              <a:t>语文是屈原上下求索，探索救国救民之路。</a:t>
            </a:r>
            <a:endParaRPr lang="zh-CN" altLang="en-US" sz="2400" b="1" dirty="0">
              <a:solidFill>
                <a:srgbClr val="0000FF"/>
              </a:solidFill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74913" y="4343952"/>
            <a:ext cx="10929258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ea typeface="隶书" panose="02010509060101010101" pitchFamily="49" charset="-122"/>
              </a:rPr>
              <a:t>   语文</a:t>
            </a:r>
            <a:r>
              <a:rPr lang="zh-CN" altLang="en-US" sz="2400" b="1" dirty="0">
                <a:solidFill>
                  <a:srgbClr val="FF0000"/>
                </a:solidFill>
                <a:ea typeface="隶书" panose="02010509060101010101" pitchFamily="49" charset="-122"/>
              </a:rPr>
              <a:t>是李白的诗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ea typeface="隶书" panose="02010509060101010101" pitchFamily="49" charset="-122"/>
              </a:rPr>
              <a:t>浪漫飘逸，想象奇特，带你上天入地，与神仙结伴同游壮丽</a:t>
            </a:r>
            <a:r>
              <a:rPr lang="zh-CN" altLang="en-US" sz="2400" b="1" dirty="0" smtClean="0">
                <a:solidFill>
                  <a:srgbClr val="FF0000"/>
                </a:solidFill>
                <a:ea typeface="隶书" panose="02010509060101010101" pitchFamily="49" charset="-122"/>
              </a:rPr>
              <a:t>山河。</a:t>
            </a:r>
            <a:endParaRPr lang="zh-CN" altLang="en-US" sz="2400" b="1" dirty="0">
              <a:solidFill>
                <a:srgbClr val="FF0000"/>
              </a:solidFill>
              <a:ea typeface="隶书" panose="020105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4913" y="5157136"/>
            <a:ext cx="10842172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ea typeface="隶书" panose="02010509060101010101" pitchFamily="49" charset="-122"/>
              </a:rPr>
              <a:t>    语文</a:t>
            </a:r>
            <a:r>
              <a:rPr lang="zh-CN" altLang="en-US" sz="2400" b="1" dirty="0">
                <a:solidFill>
                  <a:srgbClr val="0000FF"/>
                </a:solidFill>
                <a:ea typeface="隶书" panose="02010509060101010101" pitchFamily="49" charset="-122"/>
              </a:rPr>
              <a:t>是苏轼的词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400" b="1" dirty="0">
                <a:solidFill>
                  <a:srgbClr val="0000FF"/>
                </a:solidFill>
                <a:ea typeface="隶书" panose="02010509060101010101" pitchFamily="49" charset="-122"/>
              </a:rPr>
              <a:t>豪迈豁达，心鹜八极，带你评古论今，与哲人携手共探人生真谛。</a:t>
            </a:r>
            <a:endParaRPr lang="zh-CN" altLang="en-US" sz="2400" b="1" dirty="0">
              <a:solidFill>
                <a:srgbClr val="0000FF"/>
              </a:solidFill>
              <a:ea typeface="隶书" panose="020105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3729" y="6038327"/>
            <a:ext cx="911134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ea typeface="隶书" panose="02010509060101010101" pitchFamily="49" charset="-122"/>
              </a:rPr>
              <a:t>语文是余秋雨的散文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ea typeface="隶书" panose="02010509060101010101" pitchFamily="49" charset="-122"/>
              </a:rPr>
              <a:t>带领你我游历世界，做历史的</a:t>
            </a:r>
            <a:r>
              <a:rPr lang="zh-CN" altLang="en-US" sz="2400" b="1" dirty="0" smtClean="0">
                <a:solidFill>
                  <a:srgbClr val="FF0000"/>
                </a:solidFill>
                <a:ea typeface="隶书" panose="02010509060101010101" pitchFamily="49" charset="-122"/>
              </a:rPr>
              <a:t>思考。</a:t>
            </a:r>
            <a:endParaRPr lang="zh-CN" altLang="en-US" sz="2400" b="1" dirty="0">
              <a:solidFill>
                <a:srgbClr val="FF0000"/>
              </a:solidFill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15543" y="1652775"/>
            <a:ext cx="662565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 dirty="0">
                <a:latin typeface="隶书" panose="02010509060101010101" pitchFamily="49" charset="-122"/>
                <a:ea typeface="隶书" panose="02010509060101010101" pitchFamily="49" charset="-122"/>
              </a:rPr>
              <a:t>语文可以让你具有领袖风范</a:t>
            </a:r>
            <a:r>
              <a:rPr lang="en-US" altLang="zh-CN" sz="2800" b="1" dirty="0">
                <a:latin typeface="华文楷体" panose="02010600040101010101" charset="-122"/>
                <a:ea typeface="华文楷体" panose="02010600040101010101" charset="-122"/>
              </a:rPr>
              <a:t>——</a:t>
            </a:r>
            <a:r>
              <a:rPr lang="zh-CN" altLang="en-US" sz="2800" b="1" dirty="0">
                <a:latin typeface="隶书" panose="02010509060101010101" pitchFamily="49" charset="-122"/>
                <a:ea typeface="隶书" panose="02010509060101010101" pitchFamily="49" charset="-122"/>
              </a:rPr>
              <a:t>因为你不仅腹有诗书气自华，而且胸怀天下，谈吐不俗，字字珠玑；</a:t>
            </a:r>
            <a:endParaRPr lang="zh-CN" altLang="en-US" sz="28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75657" y="3621300"/>
            <a:ext cx="5388429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语文也可以让你具有明星风范</a:t>
            </a:r>
            <a:r>
              <a:rPr lang="en-US" altLang="zh-CN" sz="28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因为你气质高雅，口吐</a:t>
            </a:r>
            <a:r>
              <a:rPr lang="zh-CN" altLang="en-US" sz="2800" b="1" dirty="0" smtClean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莲花；</a:t>
            </a:r>
            <a:endParaRPr lang="zh-CN" altLang="en-US" sz="2800" b="1" dirty="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15815" y="5107940"/>
            <a:ext cx="704278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语文还可以让你们博古通今，知天识地，中外贯通；可以修身、齐家、治国、平天下！</a:t>
            </a:r>
            <a:endParaRPr lang="zh-CN" altLang="en-US" sz="28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WordArt 4"/>
          <p:cNvSpPr>
            <a:spLocks noChangeArrowheads="1" noChangeShapeType="1" noTextEdit="1"/>
          </p:cNvSpPr>
          <p:nvPr/>
        </p:nvSpPr>
        <p:spPr bwMode="auto">
          <a:xfrm>
            <a:off x="370595" y="805543"/>
            <a:ext cx="3217946" cy="7241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zh-CN" altLang="en-US" sz="7200" b="1" kern="10" dirty="0" smtClean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语文与你</a:t>
            </a:r>
            <a:endParaRPr lang="zh-CN" altLang="en-US" sz="7200" b="1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Picture 3" descr="清华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29" y="1654629"/>
            <a:ext cx="3624942" cy="1848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北大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369" y="3253225"/>
            <a:ext cx="4180114" cy="1831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 descr="复旦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28" y="4575407"/>
            <a:ext cx="3733799" cy="1917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32922" y="661761"/>
            <a:ext cx="4554764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语文的重要性及特点</a:t>
            </a:r>
            <a:endParaRPr lang="zh-CN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Text Box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2664" y="1344956"/>
            <a:ext cx="11271249" cy="138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语文是我们的母语，是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重要的交际工具，是人类优秀文化的积淀，工具性和人文性是语文学科的基本特征，学好语文是我们从事任何工作学习的基础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。首先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思想上要重视。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6"/>
          <p:cNvSpPr/>
          <p:nvPr>
            <p:custDataLst>
              <p:tags r:id="rId3"/>
            </p:custDataLst>
          </p:nvPr>
        </p:nvSpPr>
        <p:spPr>
          <a:xfrm>
            <a:off x="332922" y="2736090"/>
            <a:ext cx="11271249" cy="182755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是人的一种生命运动，离开“人”，“言”无从依附，离开“言”，“人”难以自立。人类文明的精神成果，大都积淀在语言文字之中，人们通过语文活动，吸引了前人创造的文明结晶，使自己成为“有文化教养的人”。同时，语言通过交流而存在，在交流中学会使用语言，从而使自己成为“社会的人”。</a:t>
            </a:r>
            <a:endParaRPr lang="zh-CN" altLang="en-US" sz="24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6"/>
          <p:cNvSpPr/>
          <p:nvPr>
            <p:custDataLst>
              <p:tags r:id="rId4"/>
            </p:custDataLst>
          </p:nvPr>
        </p:nvSpPr>
        <p:spPr>
          <a:xfrm>
            <a:off x="387350" y="4563642"/>
            <a:ext cx="11162392" cy="138435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学习过程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也是交流过程，教学相长，同学在“听、说、读、写”的语文教育与训练中，实现自我精神的成长，即人的成长。老师也在指导学生语文活动的过程中，自身内在的创造力与生命力也得到了激发，双方共同进步。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7569" y="6049713"/>
            <a:ext cx="9808031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5000"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总之，语文与生活同在，学好语文是提高生命（生活）质量的基础。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370595" y="870857"/>
            <a:ext cx="3217946" cy="6875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zh-CN" altLang="en-US" sz="7200" b="1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关于</a:t>
            </a:r>
            <a:r>
              <a:rPr lang="zh-CN" altLang="en-US" sz="7200" b="1" kern="10" dirty="0" smtClean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语文学习</a:t>
            </a:r>
            <a:endParaRPr lang="zh-CN" altLang="en-US" sz="7200" b="1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1"/>
          <p:cNvSpPr/>
          <p:nvPr/>
        </p:nvSpPr>
        <p:spPr>
          <a:xfrm rot="19913208">
            <a:off x="5497159" y="5013436"/>
            <a:ext cx="1149964" cy="143843"/>
          </a:xfrm>
          <a:custGeom>
            <a:avLst/>
            <a:gdLst>
              <a:gd name="connsiteX0" fmla="*/ 0 w 4180787"/>
              <a:gd name="connsiteY0" fmla="*/ 0 h 432613"/>
              <a:gd name="connsiteX1" fmla="*/ 4180787 w 4180787"/>
              <a:gd name="connsiteY1" fmla="*/ 0 h 432613"/>
              <a:gd name="connsiteX2" fmla="*/ 4180787 w 4180787"/>
              <a:gd name="connsiteY2" fmla="*/ 432613 h 432613"/>
              <a:gd name="connsiteX3" fmla="*/ 0 w 4180787"/>
              <a:gd name="connsiteY3" fmla="*/ 432613 h 432613"/>
              <a:gd name="connsiteX4" fmla="*/ 0 w 4180787"/>
              <a:gd name="connsiteY4" fmla="*/ 0 h 432613"/>
              <a:gd name="connsiteX0-1" fmla="*/ 0 w 4180787"/>
              <a:gd name="connsiteY0-2" fmla="*/ 0 h 446239"/>
              <a:gd name="connsiteX1-3" fmla="*/ 4180787 w 4180787"/>
              <a:gd name="connsiteY1-4" fmla="*/ 0 h 446239"/>
              <a:gd name="connsiteX2-5" fmla="*/ 4180787 w 4180787"/>
              <a:gd name="connsiteY2-6" fmla="*/ 432613 h 446239"/>
              <a:gd name="connsiteX3-7" fmla="*/ 1797892 w 4180787"/>
              <a:gd name="connsiteY3-8" fmla="*/ 446239 h 446239"/>
              <a:gd name="connsiteX4-9" fmla="*/ 0 w 4180787"/>
              <a:gd name="connsiteY4-10" fmla="*/ 432613 h 446239"/>
              <a:gd name="connsiteX5" fmla="*/ 0 w 4180787"/>
              <a:gd name="connsiteY5" fmla="*/ 0 h 446239"/>
              <a:gd name="connsiteX0-11" fmla="*/ 0 w 4180787"/>
              <a:gd name="connsiteY0-12" fmla="*/ 3102 h 449341"/>
              <a:gd name="connsiteX1-13" fmla="*/ 1774422 w 4180787"/>
              <a:gd name="connsiteY1-14" fmla="*/ 0 h 449341"/>
              <a:gd name="connsiteX2-15" fmla="*/ 4180787 w 4180787"/>
              <a:gd name="connsiteY2-16" fmla="*/ 3102 h 449341"/>
              <a:gd name="connsiteX3-17" fmla="*/ 4180787 w 4180787"/>
              <a:gd name="connsiteY3-18" fmla="*/ 435715 h 449341"/>
              <a:gd name="connsiteX4-19" fmla="*/ 1797892 w 4180787"/>
              <a:gd name="connsiteY4-20" fmla="*/ 449341 h 449341"/>
              <a:gd name="connsiteX5-21" fmla="*/ 0 w 4180787"/>
              <a:gd name="connsiteY5-22" fmla="*/ 435715 h 449341"/>
              <a:gd name="connsiteX6" fmla="*/ 0 w 4180787"/>
              <a:gd name="connsiteY6" fmla="*/ 3102 h 449341"/>
              <a:gd name="connsiteX0-23" fmla="*/ 0 w 4180787"/>
              <a:gd name="connsiteY0-24" fmla="*/ 0 h 446239"/>
              <a:gd name="connsiteX1-25" fmla="*/ 1791064 w 4180787"/>
              <a:gd name="connsiteY1-26" fmla="*/ 191058 h 446239"/>
              <a:gd name="connsiteX2-27" fmla="*/ 4180787 w 4180787"/>
              <a:gd name="connsiteY2-28" fmla="*/ 0 h 446239"/>
              <a:gd name="connsiteX3-29" fmla="*/ 4180787 w 4180787"/>
              <a:gd name="connsiteY3-30" fmla="*/ 432613 h 446239"/>
              <a:gd name="connsiteX4-31" fmla="*/ 1797892 w 4180787"/>
              <a:gd name="connsiteY4-32" fmla="*/ 446239 h 446239"/>
              <a:gd name="connsiteX5-33" fmla="*/ 0 w 4180787"/>
              <a:gd name="connsiteY5-34" fmla="*/ 432613 h 446239"/>
              <a:gd name="connsiteX6-35" fmla="*/ 0 w 4180787"/>
              <a:gd name="connsiteY6-36" fmla="*/ 0 h 446239"/>
              <a:gd name="connsiteX0-37" fmla="*/ 0 w 4180787"/>
              <a:gd name="connsiteY0-38" fmla="*/ 0 h 432613"/>
              <a:gd name="connsiteX1-39" fmla="*/ 1791064 w 4180787"/>
              <a:gd name="connsiteY1-40" fmla="*/ 191058 h 432613"/>
              <a:gd name="connsiteX2-41" fmla="*/ 4180787 w 4180787"/>
              <a:gd name="connsiteY2-42" fmla="*/ 0 h 432613"/>
              <a:gd name="connsiteX3-43" fmla="*/ 4180787 w 4180787"/>
              <a:gd name="connsiteY3-44" fmla="*/ 432613 h 432613"/>
              <a:gd name="connsiteX4-45" fmla="*/ 1740284 w 4180787"/>
              <a:gd name="connsiteY4-46" fmla="*/ 300725 h 432613"/>
              <a:gd name="connsiteX5-47" fmla="*/ 0 w 4180787"/>
              <a:gd name="connsiteY5-48" fmla="*/ 432613 h 432613"/>
              <a:gd name="connsiteX6-49" fmla="*/ 0 w 4180787"/>
              <a:gd name="connsiteY6-50" fmla="*/ 0 h 432613"/>
              <a:gd name="connsiteX0-51" fmla="*/ 0 w 4180787"/>
              <a:gd name="connsiteY0-52" fmla="*/ 0 h 432613"/>
              <a:gd name="connsiteX1-53" fmla="*/ 1835870 w 4180787"/>
              <a:gd name="connsiteY1-54" fmla="*/ 187218 h 432613"/>
              <a:gd name="connsiteX2-55" fmla="*/ 4180787 w 4180787"/>
              <a:gd name="connsiteY2-56" fmla="*/ 0 h 432613"/>
              <a:gd name="connsiteX3-57" fmla="*/ 4180787 w 4180787"/>
              <a:gd name="connsiteY3-58" fmla="*/ 432613 h 432613"/>
              <a:gd name="connsiteX4-59" fmla="*/ 1740284 w 4180787"/>
              <a:gd name="connsiteY4-60" fmla="*/ 300725 h 432613"/>
              <a:gd name="connsiteX5-61" fmla="*/ 0 w 4180787"/>
              <a:gd name="connsiteY5-62" fmla="*/ 432613 h 432613"/>
              <a:gd name="connsiteX6-63" fmla="*/ 0 w 4180787"/>
              <a:gd name="connsiteY6-64" fmla="*/ 0 h 432613"/>
              <a:gd name="connsiteX0-65" fmla="*/ 0 w 4180787"/>
              <a:gd name="connsiteY0-66" fmla="*/ 4908 h 437521"/>
              <a:gd name="connsiteX1-67" fmla="*/ 1835870 w 4180787"/>
              <a:gd name="connsiteY1-68" fmla="*/ 192126 h 437521"/>
              <a:gd name="connsiteX2-69" fmla="*/ 4180787 w 4180787"/>
              <a:gd name="connsiteY2-70" fmla="*/ 4908 h 437521"/>
              <a:gd name="connsiteX3-71" fmla="*/ 4180787 w 4180787"/>
              <a:gd name="connsiteY3-72" fmla="*/ 437521 h 437521"/>
              <a:gd name="connsiteX4-73" fmla="*/ 1740284 w 4180787"/>
              <a:gd name="connsiteY4-74" fmla="*/ 305633 h 437521"/>
              <a:gd name="connsiteX5-75" fmla="*/ 0 w 4180787"/>
              <a:gd name="connsiteY5-76" fmla="*/ 437521 h 437521"/>
              <a:gd name="connsiteX6-77" fmla="*/ 0 w 4180787"/>
              <a:gd name="connsiteY6-78" fmla="*/ 4908 h 437521"/>
              <a:gd name="connsiteX0-79" fmla="*/ 0 w 4180787"/>
              <a:gd name="connsiteY0-80" fmla="*/ 4908 h 446252"/>
              <a:gd name="connsiteX1-81" fmla="*/ 1835870 w 4180787"/>
              <a:gd name="connsiteY1-82" fmla="*/ 192126 h 446252"/>
              <a:gd name="connsiteX2-83" fmla="*/ 4180787 w 4180787"/>
              <a:gd name="connsiteY2-84" fmla="*/ 4908 h 446252"/>
              <a:gd name="connsiteX3-85" fmla="*/ 4180787 w 4180787"/>
              <a:gd name="connsiteY3-86" fmla="*/ 437521 h 446252"/>
              <a:gd name="connsiteX4-87" fmla="*/ 1740284 w 4180787"/>
              <a:gd name="connsiteY4-88" fmla="*/ 305633 h 446252"/>
              <a:gd name="connsiteX5-89" fmla="*/ 0 w 4180787"/>
              <a:gd name="connsiteY5-90" fmla="*/ 437521 h 446252"/>
              <a:gd name="connsiteX6-91" fmla="*/ 0 w 4180787"/>
              <a:gd name="connsiteY6-92" fmla="*/ 4908 h 446252"/>
              <a:gd name="connsiteX0-93" fmla="*/ 0 w 4180787"/>
              <a:gd name="connsiteY0-94" fmla="*/ 4107 h 445451"/>
              <a:gd name="connsiteX1-95" fmla="*/ 1779968 w 4180787"/>
              <a:gd name="connsiteY1-96" fmla="*/ 241252 h 445451"/>
              <a:gd name="connsiteX2-97" fmla="*/ 4180787 w 4180787"/>
              <a:gd name="connsiteY2-98" fmla="*/ 4107 h 445451"/>
              <a:gd name="connsiteX3-99" fmla="*/ 4180787 w 4180787"/>
              <a:gd name="connsiteY3-100" fmla="*/ 436720 h 445451"/>
              <a:gd name="connsiteX4-101" fmla="*/ 1740284 w 4180787"/>
              <a:gd name="connsiteY4-102" fmla="*/ 304832 h 445451"/>
              <a:gd name="connsiteX5-103" fmla="*/ 0 w 4180787"/>
              <a:gd name="connsiteY5-104" fmla="*/ 436720 h 445451"/>
              <a:gd name="connsiteX6-105" fmla="*/ 0 w 4180787"/>
              <a:gd name="connsiteY6-106" fmla="*/ 4107 h 445451"/>
              <a:gd name="connsiteX0-107" fmla="*/ 0 w 4180787"/>
              <a:gd name="connsiteY0-108" fmla="*/ 4107 h 445451"/>
              <a:gd name="connsiteX1-109" fmla="*/ 1779968 w 4180787"/>
              <a:gd name="connsiteY1-110" fmla="*/ 241252 h 445451"/>
              <a:gd name="connsiteX2-111" fmla="*/ 4180787 w 4180787"/>
              <a:gd name="connsiteY2-112" fmla="*/ 4107 h 445451"/>
              <a:gd name="connsiteX3-113" fmla="*/ 4180787 w 4180787"/>
              <a:gd name="connsiteY3-114" fmla="*/ 436720 h 445451"/>
              <a:gd name="connsiteX4-115" fmla="*/ 1740284 w 4180787"/>
              <a:gd name="connsiteY4-116" fmla="*/ 304832 h 445451"/>
              <a:gd name="connsiteX5-117" fmla="*/ 0 w 4180787"/>
              <a:gd name="connsiteY5-118" fmla="*/ 436720 h 445451"/>
              <a:gd name="connsiteX6-119" fmla="*/ 0 w 4180787"/>
              <a:gd name="connsiteY6-120" fmla="*/ 4107 h 445451"/>
              <a:gd name="connsiteX0-121" fmla="*/ 0 w 4180787"/>
              <a:gd name="connsiteY0-122" fmla="*/ 4107 h 436720"/>
              <a:gd name="connsiteX1-123" fmla="*/ 1779968 w 4180787"/>
              <a:gd name="connsiteY1-124" fmla="*/ 241252 h 436720"/>
              <a:gd name="connsiteX2-125" fmla="*/ 4180787 w 4180787"/>
              <a:gd name="connsiteY2-126" fmla="*/ 4107 h 436720"/>
              <a:gd name="connsiteX3-127" fmla="*/ 4180787 w 4180787"/>
              <a:gd name="connsiteY3-128" fmla="*/ 436720 h 436720"/>
              <a:gd name="connsiteX4-129" fmla="*/ 1740284 w 4180787"/>
              <a:gd name="connsiteY4-130" fmla="*/ 304832 h 436720"/>
              <a:gd name="connsiteX5-131" fmla="*/ 0 w 4180787"/>
              <a:gd name="connsiteY5-132" fmla="*/ 436720 h 436720"/>
              <a:gd name="connsiteX6-133" fmla="*/ 0 w 4180787"/>
              <a:gd name="connsiteY6-134" fmla="*/ 4107 h 436720"/>
              <a:gd name="connsiteX0-135" fmla="*/ 0 w 4180787"/>
              <a:gd name="connsiteY0-136" fmla="*/ 4107 h 436720"/>
              <a:gd name="connsiteX1-137" fmla="*/ 1779968 w 4180787"/>
              <a:gd name="connsiteY1-138" fmla="*/ 241252 h 436720"/>
              <a:gd name="connsiteX2-139" fmla="*/ 4180787 w 4180787"/>
              <a:gd name="connsiteY2-140" fmla="*/ 4107 h 436720"/>
              <a:gd name="connsiteX3-141" fmla="*/ 4180787 w 4180787"/>
              <a:gd name="connsiteY3-142" fmla="*/ 436720 h 436720"/>
              <a:gd name="connsiteX4-143" fmla="*/ 1740284 w 4180787"/>
              <a:gd name="connsiteY4-144" fmla="*/ 304832 h 436720"/>
              <a:gd name="connsiteX5-145" fmla="*/ 0 w 4180787"/>
              <a:gd name="connsiteY5-146" fmla="*/ 436720 h 436720"/>
              <a:gd name="connsiteX6-147" fmla="*/ 0 w 4180787"/>
              <a:gd name="connsiteY6-148" fmla="*/ 4107 h 436720"/>
              <a:gd name="connsiteX0-149" fmla="*/ 0 w 4180787"/>
              <a:gd name="connsiteY0-150" fmla="*/ 0 h 432613"/>
              <a:gd name="connsiteX1-151" fmla="*/ 1779968 w 4180787"/>
              <a:gd name="connsiteY1-152" fmla="*/ 237145 h 432613"/>
              <a:gd name="connsiteX2-153" fmla="*/ 4180787 w 4180787"/>
              <a:gd name="connsiteY2-154" fmla="*/ 0 h 432613"/>
              <a:gd name="connsiteX3-155" fmla="*/ 4180787 w 4180787"/>
              <a:gd name="connsiteY3-156" fmla="*/ 432613 h 432613"/>
              <a:gd name="connsiteX4-157" fmla="*/ 1740284 w 4180787"/>
              <a:gd name="connsiteY4-158" fmla="*/ 300725 h 432613"/>
              <a:gd name="connsiteX5-159" fmla="*/ 0 w 4180787"/>
              <a:gd name="connsiteY5-160" fmla="*/ 432613 h 432613"/>
              <a:gd name="connsiteX6-161" fmla="*/ 0 w 4180787"/>
              <a:gd name="connsiteY6-162" fmla="*/ 0 h 4326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4180787" h="432613">
                <a:moveTo>
                  <a:pt x="0" y="0"/>
                </a:moveTo>
                <a:cubicBezTo>
                  <a:pt x="455759" y="126804"/>
                  <a:pt x="1083170" y="237145"/>
                  <a:pt x="1779968" y="237145"/>
                </a:cubicBezTo>
                <a:cubicBezTo>
                  <a:pt x="2476766" y="237145"/>
                  <a:pt x="3713158" y="116136"/>
                  <a:pt x="4180787" y="0"/>
                </a:cubicBezTo>
                <a:lnTo>
                  <a:pt x="4180787" y="432613"/>
                </a:lnTo>
                <a:cubicBezTo>
                  <a:pt x="3758675" y="303509"/>
                  <a:pt x="2437082" y="300725"/>
                  <a:pt x="1740284" y="300725"/>
                </a:cubicBezTo>
                <a:cubicBezTo>
                  <a:pt x="1043486" y="300725"/>
                  <a:pt x="357043" y="386721"/>
                  <a:pt x="0" y="432613"/>
                </a:cubicBezTo>
                <a:lnTo>
                  <a:pt x="0" y="0"/>
                </a:lnTo>
                <a:close/>
              </a:path>
            </a:pathLst>
          </a:custGeom>
          <a:solidFill>
            <a:srgbClr val="EAEAE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3765">
              <a:lnSpc>
                <a:spcPct val="130000"/>
              </a:lnSpc>
              <a:defRPr/>
            </a:pPr>
            <a:endParaRPr lang="en-US" ker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矩形 1"/>
          <p:cNvSpPr/>
          <p:nvPr/>
        </p:nvSpPr>
        <p:spPr>
          <a:xfrm rot="708470">
            <a:off x="3710655" y="4257221"/>
            <a:ext cx="2851060" cy="287685"/>
          </a:xfrm>
          <a:custGeom>
            <a:avLst/>
            <a:gdLst>
              <a:gd name="connsiteX0" fmla="*/ 0 w 4180787"/>
              <a:gd name="connsiteY0" fmla="*/ 0 h 432613"/>
              <a:gd name="connsiteX1" fmla="*/ 4180787 w 4180787"/>
              <a:gd name="connsiteY1" fmla="*/ 0 h 432613"/>
              <a:gd name="connsiteX2" fmla="*/ 4180787 w 4180787"/>
              <a:gd name="connsiteY2" fmla="*/ 432613 h 432613"/>
              <a:gd name="connsiteX3" fmla="*/ 0 w 4180787"/>
              <a:gd name="connsiteY3" fmla="*/ 432613 h 432613"/>
              <a:gd name="connsiteX4" fmla="*/ 0 w 4180787"/>
              <a:gd name="connsiteY4" fmla="*/ 0 h 432613"/>
              <a:gd name="connsiteX0-1" fmla="*/ 0 w 4180787"/>
              <a:gd name="connsiteY0-2" fmla="*/ 0 h 446239"/>
              <a:gd name="connsiteX1-3" fmla="*/ 4180787 w 4180787"/>
              <a:gd name="connsiteY1-4" fmla="*/ 0 h 446239"/>
              <a:gd name="connsiteX2-5" fmla="*/ 4180787 w 4180787"/>
              <a:gd name="connsiteY2-6" fmla="*/ 432613 h 446239"/>
              <a:gd name="connsiteX3-7" fmla="*/ 1797892 w 4180787"/>
              <a:gd name="connsiteY3-8" fmla="*/ 446239 h 446239"/>
              <a:gd name="connsiteX4-9" fmla="*/ 0 w 4180787"/>
              <a:gd name="connsiteY4-10" fmla="*/ 432613 h 446239"/>
              <a:gd name="connsiteX5" fmla="*/ 0 w 4180787"/>
              <a:gd name="connsiteY5" fmla="*/ 0 h 446239"/>
              <a:gd name="connsiteX0-11" fmla="*/ 0 w 4180787"/>
              <a:gd name="connsiteY0-12" fmla="*/ 3102 h 449341"/>
              <a:gd name="connsiteX1-13" fmla="*/ 1774422 w 4180787"/>
              <a:gd name="connsiteY1-14" fmla="*/ 0 h 449341"/>
              <a:gd name="connsiteX2-15" fmla="*/ 4180787 w 4180787"/>
              <a:gd name="connsiteY2-16" fmla="*/ 3102 h 449341"/>
              <a:gd name="connsiteX3-17" fmla="*/ 4180787 w 4180787"/>
              <a:gd name="connsiteY3-18" fmla="*/ 435715 h 449341"/>
              <a:gd name="connsiteX4-19" fmla="*/ 1797892 w 4180787"/>
              <a:gd name="connsiteY4-20" fmla="*/ 449341 h 449341"/>
              <a:gd name="connsiteX5-21" fmla="*/ 0 w 4180787"/>
              <a:gd name="connsiteY5-22" fmla="*/ 435715 h 449341"/>
              <a:gd name="connsiteX6" fmla="*/ 0 w 4180787"/>
              <a:gd name="connsiteY6" fmla="*/ 3102 h 449341"/>
              <a:gd name="connsiteX0-23" fmla="*/ 0 w 4180787"/>
              <a:gd name="connsiteY0-24" fmla="*/ 0 h 446239"/>
              <a:gd name="connsiteX1-25" fmla="*/ 1791064 w 4180787"/>
              <a:gd name="connsiteY1-26" fmla="*/ 191058 h 446239"/>
              <a:gd name="connsiteX2-27" fmla="*/ 4180787 w 4180787"/>
              <a:gd name="connsiteY2-28" fmla="*/ 0 h 446239"/>
              <a:gd name="connsiteX3-29" fmla="*/ 4180787 w 4180787"/>
              <a:gd name="connsiteY3-30" fmla="*/ 432613 h 446239"/>
              <a:gd name="connsiteX4-31" fmla="*/ 1797892 w 4180787"/>
              <a:gd name="connsiteY4-32" fmla="*/ 446239 h 446239"/>
              <a:gd name="connsiteX5-33" fmla="*/ 0 w 4180787"/>
              <a:gd name="connsiteY5-34" fmla="*/ 432613 h 446239"/>
              <a:gd name="connsiteX6-35" fmla="*/ 0 w 4180787"/>
              <a:gd name="connsiteY6-36" fmla="*/ 0 h 446239"/>
              <a:gd name="connsiteX0-37" fmla="*/ 0 w 4180787"/>
              <a:gd name="connsiteY0-38" fmla="*/ 0 h 432613"/>
              <a:gd name="connsiteX1-39" fmla="*/ 1791064 w 4180787"/>
              <a:gd name="connsiteY1-40" fmla="*/ 191058 h 432613"/>
              <a:gd name="connsiteX2-41" fmla="*/ 4180787 w 4180787"/>
              <a:gd name="connsiteY2-42" fmla="*/ 0 h 432613"/>
              <a:gd name="connsiteX3-43" fmla="*/ 4180787 w 4180787"/>
              <a:gd name="connsiteY3-44" fmla="*/ 432613 h 432613"/>
              <a:gd name="connsiteX4-45" fmla="*/ 1740284 w 4180787"/>
              <a:gd name="connsiteY4-46" fmla="*/ 300725 h 432613"/>
              <a:gd name="connsiteX5-47" fmla="*/ 0 w 4180787"/>
              <a:gd name="connsiteY5-48" fmla="*/ 432613 h 432613"/>
              <a:gd name="connsiteX6-49" fmla="*/ 0 w 4180787"/>
              <a:gd name="connsiteY6-50" fmla="*/ 0 h 432613"/>
              <a:gd name="connsiteX0-51" fmla="*/ 0 w 4180787"/>
              <a:gd name="connsiteY0-52" fmla="*/ 0 h 432613"/>
              <a:gd name="connsiteX1-53" fmla="*/ 1835870 w 4180787"/>
              <a:gd name="connsiteY1-54" fmla="*/ 187218 h 432613"/>
              <a:gd name="connsiteX2-55" fmla="*/ 4180787 w 4180787"/>
              <a:gd name="connsiteY2-56" fmla="*/ 0 h 432613"/>
              <a:gd name="connsiteX3-57" fmla="*/ 4180787 w 4180787"/>
              <a:gd name="connsiteY3-58" fmla="*/ 432613 h 432613"/>
              <a:gd name="connsiteX4-59" fmla="*/ 1740284 w 4180787"/>
              <a:gd name="connsiteY4-60" fmla="*/ 300725 h 432613"/>
              <a:gd name="connsiteX5-61" fmla="*/ 0 w 4180787"/>
              <a:gd name="connsiteY5-62" fmla="*/ 432613 h 432613"/>
              <a:gd name="connsiteX6-63" fmla="*/ 0 w 4180787"/>
              <a:gd name="connsiteY6-64" fmla="*/ 0 h 432613"/>
              <a:gd name="connsiteX0-65" fmla="*/ 0 w 4180787"/>
              <a:gd name="connsiteY0-66" fmla="*/ 4908 h 437521"/>
              <a:gd name="connsiteX1-67" fmla="*/ 1835870 w 4180787"/>
              <a:gd name="connsiteY1-68" fmla="*/ 192126 h 437521"/>
              <a:gd name="connsiteX2-69" fmla="*/ 4180787 w 4180787"/>
              <a:gd name="connsiteY2-70" fmla="*/ 4908 h 437521"/>
              <a:gd name="connsiteX3-71" fmla="*/ 4180787 w 4180787"/>
              <a:gd name="connsiteY3-72" fmla="*/ 437521 h 437521"/>
              <a:gd name="connsiteX4-73" fmla="*/ 1740284 w 4180787"/>
              <a:gd name="connsiteY4-74" fmla="*/ 305633 h 437521"/>
              <a:gd name="connsiteX5-75" fmla="*/ 0 w 4180787"/>
              <a:gd name="connsiteY5-76" fmla="*/ 437521 h 437521"/>
              <a:gd name="connsiteX6-77" fmla="*/ 0 w 4180787"/>
              <a:gd name="connsiteY6-78" fmla="*/ 4908 h 437521"/>
              <a:gd name="connsiteX0-79" fmla="*/ 0 w 4180787"/>
              <a:gd name="connsiteY0-80" fmla="*/ 4908 h 446252"/>
              <a:gd name="connsiteX1-81" fmla="*/ 1835870 w 4180787"/>
              <a:gd name="connsiteY1-82" fmla="*/ 192126 h 446252"/>
              <a:gd name="connsiteX2-83" fmla="*/ 4180787 w 4180787"/>
              <a:gd name="connsiteY2-84" fmla="*/ 4908 h 446252"/>
              <a:gd name="connsiteX3-85" fmla="*/ 4180787 w 4180787"/>
              <a:gd name="connsiteY3-86" fmla="*/ 437521 h 446252"/>
              <a:gd name="connsiteX4-87" fmla="*/ 1740284 w 4180787"/>
              <a:gd name="connsiteY4-88" fmla="*/ 305633 h 446252"/>
              <a:gd name="connsiteX5-89" fmla="*/ 0 w 4180787"/>
              <a:gd name="connsiteY5-90" fmla="*/ 437521 h 446252"/>
              <a:gd name="connsiteX6-91" fmla="*/ 0 w 4180787"/>
              <a:gd name="connsiteY6-92" fmla="*/ 4908 h 446252"/>
              <a:gd name="connsiteX0-93" fmla="*/ 0 w 4180787"/>
              <a:gd name="connsiteY0-94" fmla="*/ 4107 h 445451"/>
              <a:gd name="connsiteX1-95" fmla="*/ 1779968 w 4180787"/>
              <a:gd name="connsiteY1-96" fmla="*/ 241252 h 445451"/>
              <a:gd name="connsiteX2-97" fmla="*/ 4180787 w 4180787"/>
              <a:gd name="connsiteY2-98" fmla="*/ 4107 h 445451"/>
              <a:gd name="connsiteX3-99" fmla="*/ 4180787 w 4180787"/>
              <a:gd name="connsiteY3-100" fmla="*/ 436720 h 445451"/>
              <a:gd name="connsiteX4-101" fmla="*/ 1740284 w 4180787"/>
              <a:gd name="connsiteY4-102" fmla="*/ 304832 h 445451"/>
              <a:gd name="connsiteX5-103" fmla="*/ 0 w 4180787"/>
              <a:gd name="connsiteY5-104" fmla="*/ 436720 h 445451"/>
              <a:gd name="connsiteX6-105" fmla="*/ 0 w 4180787"/>
              <a:gd name="connsiteY6-106" fmla="*/ 4107 h 445451"/>
              <a:gd name="connsiteX0-107" fmla="*/ 0 w 4180787"/>
              <a:gd name="connsiteY0-108" fmla="*/ 4107 h 445451"/>
              <a:gd name="connsiteX1-109" fmla="*/ 1779968 w 4180787"/>
              <a:gd name="connsiteY1-110" fmla="*/ 241252 h 445451"/>
              <a:gd name="connsiteX2-111" fmla="*/ 4180787 w 4180787"/>
              <a:gd name="connsiteY2-112" fmla="*/ 4107 h 445451"/>
              <a:gd name="connsiteX3-113" fmla="*/ 4180787 w 4180787"/>
              <a:gd name="connsiteY3-114" fmla="*/ 436720 h 445451"/>
              <a:gd name="connsiteX4-115" fmla="*/ 1740284 w 4180787"/>
              <a:gd name="connsiteY4-116" fmla="*/ 304832 h 445451"/>
              <a:gd name="connsiteX5-117" fmla="*/ 0 w 4180787"/>
              <a:gd name="connsiteY5-118" fmla="*/ 436720 h 445451"/>
              <a:gd name="connsiteX6-119" fmla="*/ 0 w 4180787"/>
              <a:gd name="connsiteY6-120" fmla="*/ 4107 h 445451"/>
              <a:gd name="connsiteX0-121" fmla="*/ 0 w 4180787"/>
              <a:gd name="connsiteY0-122" fmla="*/ 4107 h 436720"/>
              <a:gd name="connsiteX1-123" fmla="*/ 1779968 w 4180787"/>
              <a:gd name="connsiteY1-124" fmla="*/ 241252 h 436720"/>
              <a:gd name="connsiteX2-125" fmla="*/ 4180787 w 4180787"/>
              <a:gd name="connsiteY2-126" fmla="*/ 4107 h 436720"/>
              <a:gd name="connsiteX3-127" fmla="*/ 4180787 w 4180787"/>
              <a:gd name="connsiteY3-128" fmla="*/ 436720 h 436720"/>
              <a:gd name="connsiteX4-129" fmla="*/ 1740284 w 4180787"/>
              <a:gd name="connsiteY4-130" fmla="*/ 304832 h 436720"/>
              <a:gd name="connsiteX5-131" fmla="*/ 0 w 4180787"/>
              <a:gd name="connsiteY5-132" fmla="*/ 436720 h 436720"/>
              <a:gd name="connsiteX6-133" fmla="*/ 0 w 4180787"/>
              <a:gd name="connsiteY6-134" fmla="*/ 4107 h 436720"/>
              <a:gd name="connsiteX0-135" fmla="*/ 0 w 4180787"/>
              <a:gd name="connsiteY0-136" fmla="*/ 4107 h 436720"/>
              <a:gd name="connsiteX1-137" fmla="*/ 1779968 w 4180787"/>
              <a:gd name="connsiteY1-138" fmla="*/ 241252 h 436720"/>
              <a:gd name="connsiteX2-139" fmla="*/ 4180787 w 4180787"/>
              <a:gd name="connsiteY2-140" fmla="*/ 4107 h 436720"/>
              <a:gd name="connsiteX3-141" fmla="*/ 4180787 w 4180787"/>
              <a:gd name="connsiteY3-142" fmla="*/ 436720 h 436720"/>
              <a:gd name="connsiteX4-143" fmla="*/ 1740284 w 4180787"/>
              <a:gd name="connsiteY4-144" fmla="*/ 304832 h 436720"/>
              <a:gd name="connsiteX5-145" fmla="*/ 0 w 4180787"/>
              <a:gd name="connsiteY5-146" fmla="*/ 436720 h 436720"/>
              <a:gd name="connsiteX6-147" fmla="*/ 0 w 4180787"/>
              <a:gd name="connsiteY6-148" fmla="*/ 4107 h 436720"/>
              <a:gd name="connsiteX0-149" fmla="*/ 0 w 4180787"/>
              <a:gd name="connsiteY0-150" fmla="*/ 0 h 432613"/>
              <a:gd name="connsiteX1-151" fmla="*/ 1779968 w 4180787"/>
              <a:gd name="connsiteY1-152" fmla="*/ 237145 h 432613"/>
              <a:gd name="connsiteX2-153" fmla="*/ 4180787 w 4180787"/>
              <a:gd name="connsiteY2-154" fmla="*/ 0 h 432613"/>
              <a:gd name="connsiteX3-155" fmla="*/ 4180787 w 4180787"/>
              <a:gd name="connsiteY3-156" fmla="*/ 432613 h 432613"/>
              <a:gd name="connsiteX4-157" fmla="*/ 1740284 w 4180787"/>
              <a:gd name="connsiteY4-158" fmla="*/ 300725 h 432613"/>
              <a:gd name="connsiteX5-159" fmla="*/ 0 w 4180787"/>
              <a:gd name="connsiteY5-160" fmla="*/ 432613 h 432613"/>
              <a:gd name="connsiteX6-161" fmla="*/ 0 w 4180787"/>
              <a:gd name="connsiteY6-162" fmla="*/ 0 h 4326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4180787" h="432613">
                <a:moveTo>
                  <a:pt x="0" y="0"/>
                </a:moveTo>
                <a:cubicBezTo>
                  <a:pt x="455759" y="126804"/>
                  <a:pt x="1083170" y="237145"/>
                  <a:pt x="1779968" y="237145"/>
                </a:cubicBezTo>
                <a:cubicBezTo>
                  <a:pt x="2476766" y="237145"/>
                  <a:pt x="3713158" y="116136"/>
                  <a:pt x="4180787" y="0"/>
                </a:cubicBezTo>
                <a:lnTo>
                  <a:pt x="4180787" y="432613"/>
                </a:lnTo>
                <a:cubicBezTo>
                  <a:pt x="3758675" y="303509"/>
                  <a:pt x="2437082" y="300725"/>
                  <a:pt x="1740284" y="300725"/>
                </a:cubicBezTo>
                <a:cubicBezTo>
                  <a:pt x="1043486" y="300725"/>
                  <a:pt x="357043" y="386721"/>
                  <a:pt x="0" y="432613"/>
                </a:cubicBezTo>
                <a:lnTo>
                  <a:pt x="0" y="0"/>
                </a:lnTo>
                <a:close/>
              </a:path>
            </a:pathLst>
          </a:custGeom>
          <a:solidFill>
            <a:srgbClr val="EAEAE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3765">
              <a:lnSpc>
                <a:spcPct val="130000"/>
              </a:lnSpc>
              <a:defRPr/>
            </a:pPr>
            <a:endParaRPr lang="en-US" ker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矩形 1"/>
          <p:cNvSpPr/>
          <p:nvPr/>
        </p:nvSpPr>
        <p:spPr>
          <a:xfrm rot="293950">
            <a:off x="3802392" y="2538175"/>
            <a:ext cx="3798511" cy="294792"/>
          </a:xfrm>
          <a:custGeom>
            <a:avLst/>
            <a:gdLst>
              <a:gd name="connsiteX0" fmla="*/ 0 w 4180787"/>
              <a:gd name="connsiteY0" fmla="*/ 0 h 432613"/>
              <a:gd name="connsiteX1" fmla="*/ 4180787 w 4180787"/>
              <a:gd name="connsiteY1" fmla="*/ 0 h 432613"/>
              <a:gd name="connsiteX2" fmla="*/ 4180787 w 4180787"/>
              <a:gd name="connsiteY2" fmla="*/ 432613 h 432613"/>
              <a:gd name="connsiteX3" fmla="*/ 0 w 4180787"/>
              <a:gd name="connsiteY3" fmla="*/ 432613 h 432613"/>
              <a:gd name="connsiteX4" fmla="*/ 0 w 4180787"/>
              <a:gd name="connsiteY4" fmla="*/ 0 h 432613"/>
              <a:gd name="connsiteX0-1" fmla="*/ 0 w 4180787"/>
              <a:gd name="connsiteY0-2" fmla="*/ 0 h 446239"/>
              <a:gd name="connsiteX1-3" fmla="*/ 4180787 w 4180787"/>
              <a:gd name="connsiteY1-4" fmla="*/ 0 h 446239"/>
              <a:gd name="connsiteX2-5" fmla="*/ 4180787 w 4180787"/>
              <a:gd name="connsiteY2-6" fmla="*/ 432613 h 446239"/>
              <a:gd name="connsiteX3-7" fmla="*/ 1797892 w 4180787"/>
              <a:gd name="connsiteY3-8" fmla="*/ 446239 h 446239"/>
              <a:gd name="connsiteX4-9" fmla="*/ 0 w 4180787"/>
              <a:gd name="connsiteY4-10" fmla="*/ 432613 h 446239"/>
              <a:gd name="connsiteX5" fmla="*/ 0 w 4180787"/>
              <a:gd name="connsiteY5" fmla="*/ 0 h 446239"/>
              <a:gd name="connsiteX0-11" fmla="*/ 0 w 4180787"/>
              <a:gd name="connsiteY0-12" fmla="*/ 3102 h 449341"/>
              <a:gd name="connsiteX1-13" fmla="*/ 1774422 w 4180787"/>
              <a:gd name="connsiteY1-14" fmla="*/ 0 h 449341"/>
              <a:gd name="connsiteX2-15" fmla="*/ 4180787 w 4180787"/>
              <a:gd name="connsiteY2-16" fmla="*/ 3102 h 449341"/>
              <a:gd name="connsiteX3-17" fmla="*/ 4180787 w 4180787"/>
              <a:gd name="connsiteY3-18" fmla="*/ 435715 h 449341"/>
              <a:gd name="connsiteX4-19" fmla="*/ 1797892 w 4180787"/>
              <a:gd name="connsiteY4-20" fmla="*/ 449341 h 449341"/>
              <a:gd name="connsiteX5-21" fmla="*/ 0 w 4180787"/>
              <a:gd name="connsiteY5-22" fmla="*/ 435715 h 449341"/>
              <a:gd name="connsiteX6" fmla="*/ 0 w 4180787"/>
              <a:gd name="connsiteY6" fmla="*/ 3102 h 449341"/>
              <a:gd name="connsiteX0-23" fmla="*/ 0 w 4180787"/>
              <a:gd name="connsiteY0-24" fmla="*/ 0 h 446239"/>
              <a:gd name="connsiteX1-25" fmla="*/ 1791064 w 4180787"/>
              <a:gd name="connsiteY1-26" fmla="*/ 191058 h 446239"/>
              <a:gd name="connsiteX2-27" fmla="*/ 4180787 w 4180787"/>
              <a:gd name="connsiteY2-28" fmla="*/ 0 h 446239"/>
              <a:gd name="connsiteX3-29" fmla="*/ 4180787 w 4180787"/>
              <a:gd name="connsiteY3-30" fmla="*/ 432613 h 446239"/>
              <a:gd name="connsiteX4-31" fmla="*/ 1797892 w 4180787"/>
              <a:gd name="connsiteY4-32" fmla="*/ 446239 h 446239"/>
              <a:gd name="connsiteX5-33" fmla="*/ 0 w 4180787"/>
              <a:gd name="connsiteY5-34" fmla="*/ 432613 h 446239"/>
              <a:gd name="connsiteX6-35" fmla="*/ 0 w 4180787"/>
              <a:gd name="connsiteY6-36" fmla="*/ 0 h 446239"/>
              <a:gd name="connsiteX0-37" fmla="*/ 0 w 4180787"/>
              <a:gd name="connsiteY0-38" fmla="*/ 0 h 432613"/>
              <a:gd name="connsiteX1-39" fmla="*/ 1791064 w 4180787"/>
              <a:gd name="connsiteY1-40" fmla="*/ 191058 h 432613"/>
              <a:gd name="connsiteX2-41" fmla="*/ 4180787 w 4180787"/>
              <a:gd name="connsiteY2-42" fmla="*/ 0 h 432613"/>
              <a:gd name="connsiteX3-43" fmla="*/ 4180787 w 4180787"/>
              <a:gd name="connsiteY3-44" fmla="*/ 432613 h 432613"/>
              <a:gd name="connsiteX4-45" fmla="*/ 1740284 w 4180787"/>
              <a:gd name="connsiteY4-46" fmla="*/ 300725 h 432613"/>
              <a:gd name="connsiteX5-47" fmla="*/ 0 w 4180787"/>
              <a:gd name="connsiteY5-48" fmla="*/ 432613 h 432613"/>
              <a:gd name="connsiteX6-49" fmla="*/ 0 w 4180787"/>
              <a:gd name="connsiteY6-50" fmla="*/ 0 h 432613"/>
              <a:gd name="connsiteX0-51" fmla="*/ 0 w 4180787"/>
              <a:gd name="connsiteY0-52" fmla="*/ 0 h 432613"/>
              <a:gd name="connsiteX1-53" fmla="*/ 1835870 w 4180787"/>
              <a:gd name="connsiteY1-54" fmla="*/ 187218 h 432613"/>
              <a:gd name="connsiteX2-55" fmla="*/ 4180787 w 4180787"/>
              <a:gd name="connsiteY2-56" fmla="*/ 0 h 432613"/>
              <a:gd name="connsiteX3-57" fmla="*/ 4180787 w 4180787"/>
              <a:gd name="connsiteY3-58" fmla="*/ 432613 h 432613"/>
              <a:gd name="connsiteX4-59" fmla="*/ 1740284 w 4180787"/>
              <a:gd name="connsiteY4-60" fmla="*/ 300725 h 432613"/>
              <a:gd name="connsiteX5-61" fmla="*/ 0 w 4180787"/>
              <a:gd name="connsiteY5-62" fmla="*/ 432613 h 432613"/>
              <a:gd name="connsiteX6-63" fmla="*/ 0 w 4180787"/>
              <a:gd name="connsiteY6-64" fmla="*/ 0 h 432613"/>
              <a:gd name="connsiteX0-65" fmla="*/ 0 w 4180787"/>
              <a:gd name="connsiteY0-66" fmla="*/ 4908 h 437521"/>
              <a:gd name="connsiteX1-67" fmla="*/ 1835870 w 4180787"/>
              <a:gd name="connsiteY1-68" fmla="*/ 192126 h 437521"/>
              <a:gd name="connsiteX2-69" fmla="*/ 4180787 w 4180787"/>
              <a:gd name="connsiteY2-70" fmla="*/ 4908 h 437521"/>
              <a:gd name="connsiteX3-71" fmla="*/ 4180787 w 4180787"/>
              <a:gd name="connsiteY3-72" fmla="*/ 437521 h 437521"/>
              <a:gd name="connsiteX4-73" fmla="*/ 1740284 w 4180787"/>
              <a:gd name="connsiteY4-74" fmla="*/ 305633 h 437521"/>
              <a:gd name="connsiteX5-75" fmla="*/ 0 w 4180787"/>
              <a:gd name="connsiteY5-76" fmla="*/ 437521 h 437521"/>
              <a:gd name="connsiteX6-77" fmla="*/ 0 w 4180787"/>
              <a:gd name="connsiteY6-78" fmla="*/ 4908 h 437521"/>
              <a:gd name="connsiteX0-79" fmla="*/ 0 w 4180787"/>
              <a:gd name="connsiteY0-80" fmla="*/ 4908 h 446252"/>
              <a:gd name="connsiteX1-81" fmla="*/ 1835870 w 4180787"/>
              <a:gd name="connsiteY1-82" fmla="*/ 192126 h 446252"/>
              <a:gd name="connsiteX2-83" fmla="*/ 4180787 w 4180787"/>
              <a:gd name="connsiteY2-84" fmla="*/ 4908 h 446252"/>
              <a:gd name="connsiteX3-85" fmla="*/ 4180787 w 4180787"/>
              <a:gd name="connsiteY3-86" fmla="*/ 437521 h 446252"/>
              <a:gd name="connsiteX4-87" fmla="*/ 1740284 w 4180787"/>
              <a:gd name="connsiteY4-88" fmla="*/ 305633 h 446252"/>
              <a:gd name="connsiteX5-89" fmla="*/ 0 w 4180787"/>
              <a:gd name="connsiteY5-90" fmla="*/ 437521 h 446252"/>
              <a:gd name="connsiteX6-91" fmla="*/ 0 w 4180787"/>
              <a:gd name="connsiteY6-92" fmla="*/ 4908 h 446252"/>
              <a:gd name="connsiteX0-93" fmla="*/ 0 w 4180787"/>
              <a:gd name="connsiteY0-94" fmla="*/ 4107 h 445451"/>
              <a:gd name="connsiteX1-95" fmla="*/ 1779968 w 4180787"/>
              <a:gd name="connsiteY1-96" fmla="*/ 241252 h 445451"/>
              <a:gd name="connsiteX2-97" fmla="*/ 4180787 w 4180787"/>
              <a:gd name="connsiteY2-98" fmla="*/ 4107 h 445451"/>
              <a:gd name="connsiteX3-99" fmla="*/ 4180787 w 4180787"/>
              <a:gd name="connsiteY3-100" fmla="*/ 436720 h 445451"/>
              <a:gd name="connsiteX4-101" fmla="*/ 1740284 w 4180787"/>
              <a:gd name="connsiteY4-102" fmla="*/ 304832 h 445451"/>
              <a:gd name="connsiteX5-103" fmla="*/ 0 w 4180787"/>
              <a:gd name="connsiteY5-104" fmla="*/ 436720 h 445451"/>
              <a:gd name="connsiteX6-105" fmla="*/ 0 w 4180787"/>
              <a:gd name="connsiteY6-106" fmla="*/ 4107 h 445451"/>
              <a:gd name="connsiteX0-107" fmla="*/ 0 w 4180787"/>
              <a:gd name="connsiteY0-108" fmla="*/ 4107 h 445451"/>
              <a:gd name="connsiteX1-109" fmla="*/ 1779968 w 4180787"/>
              <a:gd name="connsiteY1-110" fmla="*/ 241252 h 445451"/>
              <a:gd name="connsiteX2-111" fmla="*/ 4180787 w 4180787"/>
              <a:gd name="connsiteY2-112" fmla="*/ 4107 h 445451"/>
              <a:gd name="connsiteX3-113" fmla="*/ 4180787 w 4180787"/>
              <a:gd name="connsiteY3-114" fmla="*/ 436720 h 445451"/>
              <a:gd name="connsiteX4-115" fmla="*/ 1740284 w 4180787"/>
              <a:gd name="connsiteY4-116" fmla="*/ 304832 h 445451"/>
              <a:gd name="connsiteX5-117" fmla="*/ 0 w 4180787"/>
              <a:gd name="connsiteY5-118" fmla="*/ 436720 h 445451"/>
              <a:gd name="connsiteX6-119" fmla="*/ 0 w 4180787"/>
              <a:gd name="connsiteY6-120" fmla="*/ 4107 h 445451"/>
              <a:gd name="connsiteX0-121" fmla="*/ 0 w 4180787"/>
              <a:gd name="connsiteY0-122" fmla="*/ 4107 h 436720"/>
              <a:gd name="connsiteX1-123" fmla="*/ 1779968 w 4180787"/>
              <a:gd name="connsiteY1-124" fmla="*/ 241252 h 436720"/>
              <a:gd name="connsiteX2-125" fmla="*/ 4180787 w 4180787"/>
              <a:gd name="connsiteY2-126" fmla="*/ 4107 h 436720"/>
              <a:gd name="connsiteX3-127" fmla="*/ 4180787 w 4180787"/>
              <a:gd name="connsiteY3-128" fmla="*/ 436720 h 436720"/>
              <a:gd name="connsiteX4-129" fmla="*/ 1740284 w 4180787"/>
              <a:gd name="connsiteY4-130" fmla="*/ 304832 h 436720"/>
              <a:gd name="connsiteX5-131" fmla="*/ 0 w 4180787"/>
              <a:gd name="connsiteY5-132" fmla="*/ 436720 h 436720"/>
              <a:gd name="connsiteX6-133" fmla="*/ 0 w 4180787"/>
              <a:gd name="connsiteY6-134" fmla="*/ 4107 h 436720"/>
              <a:gd name="connsiteX0-135" fmla="*/ 0 w 4180787"/>
              <a:gd name="connsiteY0-136" fmla="*/ 4107 h 436720"/>
              <a:gd name="connsiteX1-137" fmla="*/ 1779968 w 4180787"/>
              <a:gd name="connsiteY1-138" fmla="*/ 241252 h 436720"/>
              <a:gd name="connsiteX2-139" fmla="*/ 4180787 w 4180787"/>
              <a:gd name="connsiteY2-140" fmla="*/ 4107 h 436720"/>
              <a:gd name="connsiteX3-141" fmla="*/ 4180787 w 4180787"/>
              <a:gd name="connsiteY3-142" fmla="*/ 436720 h 436720"/>
              <a:gd name="connsiteX4-143" fmla="*/ 1740284 w 4180787"/>
              <a:gd name="connsiteY4-144" fmla="*/ 304832 h 436720"/>
              <a:gd name="connsiteX5-145" fmla="*/ 0 w 4180787"/>
              <a:gd name="connsiteY5-146" fmla="*/ 436720 h 436720"/>
              <a:gd name="connsiteX6-147" fmla="*/ 0 w 4180787"/>
              <a:gd name="connsiteY6-148" fmla="*/ 4107 h 436720"/>
              <a:gd name="connsiteX0-149" fmla="*/ 0 w 4180787"/>
              <a:gd name="connsiteY0-150" fmla="*/ 0 h 432613"/>
              <a:gd name="connsiteX1-151" fmla="*/ 1779968 w 4180787"/>
              <a:gd name="connsiteY1-152" fmla="*/ 237145 h 432613"/>
              <a:gd name="connsiteX2-153" fmla="*/ 4180787 w 4180787"/>
              <a:gd name="connsiteY2-154" fmla="*/ 0 h 432613"/>
              <a:gd name="connsiteX3-155" fmla="*/ 4180787 w 4180787"/>
              <a:gd name="connsiteY3-156" fmla="*/ 432613 h 432613"/>
              <a:gd name="connsiteX4-157" fmla="*/ 1740284 w 4180787"/>
              <a:gd name="connsiteY4-158" fmla="*/ 300725 h 432613"/>
              <a:gd name="connsiteX5-159" fmla="*/ 0 w 4180787"/>
              <a:gd name="connsiteY5-160" fmla="*/ 432613 h 432613"/>
              <a:gd name="connsiteX6-161" fmla="*/ 0 w 4180787"/>
              <a:gd name="connsiteY6-162" fmla="*/ 0 h 4326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4180787" h="432613">
                <a:moveTo>
                  <a:pt x="0" y="0"/>
                </a:moveTo>
                <a:cubicBezTo>
                  <a:pt x="455759" y="126804"/>
                  <a:pt x="1083170" y="237145"/>
                  <a:pt x="1779968" y="237145"/>
                </a:cubicBezTo>
                <a:cubicBezTo>
                  <a:pt x="2476766" y="237145"/>
                  <a:pt x="3713158" y="116136"/>
                  <a:pt x="4180787" y="0"/>
                </a:cubicBezTo>
                <a:lnTo>
                  <a:pt x="4180787" y="432613"/>
                </a:lnTo>
                <a:cubicBezTo>
                  <a:pt x="3758675" y="303509"/>
                  <a:pt x="2437082" y="300725"/>
                  <a:pt x="1740284" y="300725"/>
                </a:cubicBezTo>
                <a:cubicBezTo>
                  <a:pt x="1043486" y="300725"/>
                  <a:pt x="357043" y="386721"/>
                  <a:pt x="0" y="432613"/>
                </a:cubicBezTo>
                <a:lnTo>
                  <a:pt x="0" y="0"/>
                </a:lnTo>
                <a:close/>
              </a:path>
            </a:pathLst>
          </a:custGeom>
          <a:solidFill>
            <a:srgbClr val="EAEAE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3765">
              <a:lnSpc>
                <a:spcPct val="130000"/>
              </a:lnSpc>
              <a:defRPr/>
            </a:pPr>
            <a:endParaRPr lang="en-US" ker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937284" y="1857239"/>
            <a:ext cx="926604" cy="951603"/>
          </a:xfrm>
          <a:prstGeom prst="ellipse">
            <a:avLst/>
          </a:prstGeom>
          <a:solidFill>
            <a:srgbClr val="ED6568"/>
          </a:solidFill>
          <a:ln w="5715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913765">
              <a:lnSpc>
                <a:spcPct val="130000"/>
              </a:lnSpc>
              <a:defRPr/>
            </a:pPr>
            <a:r>
              <a:rPr lang="zh-CN" altLang="en-US" sz="4265" b="1" kern="0" dirty="0" smtClean="0">
                <a:ln w="1841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听</a:t>
            </a:r>
            <a:endParaRPr lang="en-US" sz="4265" b="1" kern="0" dirty="0">
              <a:ln w="18415" cmpd="sng">
                <a:noFill/>
                <a:prstDash val="solid"/>
              </a:ln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矩形 1"/>
          <p:cNvSpPr/>
          <p:nvPr/>
        </p:nvSpPr>
        <p:spPr>
          <a:xfrm rot="20453418">
            <a:off x="2996108" y="3281120"/>
            <a:ext cx="4557784" cy="376175"/>
          </a:xfrm>
          <a:custGeom>
            <a:avLst/>
            <a:gdLst>
              <a:gd name="connsiteX0" fmla="*/ 0 w 4180787"/>
              <a:gd name="connsiteY0" fmla="*/ 0 h 432613"/>
              <a:gd name="connsiteX1" fmla="*/ 4180787 w 4180787"/>
              <a:gd name="connsiteY1" fmla="*/ 0 h 432613"/>
              <a:gd name="connsiteX2" fmla="*/ 4180787 w 4180787"/>
              <a:gd name="connsiteY2" fmla="*/ 432613 h 432613"/>
              <a:gd name="connsiteX3" fmla="*/ 0 w 4180787"/>
              <a:gd name="connsiteY3" fmla="*/ 432613 h 432613"/>
              <a:gd name="connsiteX4" fmla="*/ 0 w 4180787"/>
              <a:gd name="connsiteY4" fmla="*/ 0 h 432613"/>
              <a:gd name="connsiteX0-1" fmla="*/ 0 w 4180787"/>
              <a:gd name="connsiteY0-2" fmla="*/ 0 h 446239"/>
              <a:gd name="connsiteX1-3" fmla="*/ 4180787 w 4180787"/>
              <a:gd name="connsiteY1-4" fmla="*/ 0 h 446239"/>
              <a:gd name="connsiteX2-5" fmla="*/ 4180787 w 4180787"/>
              <a:gd name="connsiteY2-6" fmla="*/ 432613 h 446239"/>
              <a:gd name="connsiteX3-7" fmla="*/ 1797892 w 4180787"/>
              <a:gd name="connsiteY3-8" fmla="*/ 446239 h 446239"/>
              <a:gd name="connsiteX4-9" fmla="*/ 0 w 4180787"/>
              <a:gd name="connsiteY4-10" fmla="*/ 432613 h 446239"/>
              <a:gd name="connsiteX5" fmla="*/ 0 w 4180787"/>
              <a:gd name="connsiteY5" fmla="*/ 0 h 446239"/>
              <a:gd name="connsiteX0-11" fmla="*/ 0 w 4180787"/>
              <a:gd name="connsiteY0-12" fmla="*/ 3102 h 449341"/>
              <a:gd name="connsiteX1-13" fmla="*/ 1774422 w 4180787"/>
              <a:gd name="connsiteY1-14" fmla="*/ 0 h 449341"/>
              <a:gd name="connsiteX2-15" fmla="*/ 4180787 w 4180787"/>
              <a:gd name="connsiteY2-16" fmla="*/ 3102 h 449341"/>
              <a:gd name="connsiteX3-17" fmla="*/ 4180787 w 4180787"/>
              <a:gd name="connsiteY3-18" fmla="*/ 435715 h 449341"/>
              <a:gd name="connsiteX4-19" fmla="*/ 1797892 w 4180787"/>
              <a:gd name="connsiteY4-20" fmla="*/ 449341 h 449341"/>
              <a:gd name="connsiteX5-21" fmla="*/ 0 w 4180787"/>
              <a:gd name="connsiteY5-22" fmla="*/ 435715 h 449341"/>
              <a:gd name="connsiteX6" fmla="*/ 0 w 4180787"/>
              <a:gd name="connsiteY6" fmla="*/ 3102 h 449341"/>
              <a:gd name="connsiteX0-23" fmla="*/ 0 w 4180787"/>
              <a:gd name="connsiteY0-24" fmla="*/ 0 h 446239"/>
              <a:gd name="connsiteX1-25" fmla="*/ 1791064 w 4180787"/>
              <a:gd name="connsiteY1-26" fmla="*/ 191058 h 446239"/>
              <a:gd name="connsiteX2-27" fmla="*/ 4180787 w 4180787"/>
              <a:gd name="connsiteY2-28" fmla="*/ 0 h 446239"/>
              <a:gd name="connsiteX3-29" fmla="*/ 4180787 w 4180787"/>
              <a:gd name="connsiteY3-30" fmla="*/ 432613 h 446239"/>
              <a:gd name="connsiteX4-31" fmla="*/ 1797892 w 4180787"/>
              <a:gd name="connsiteY4-32" fmla="*/ 446239 h 446239"/>
              <a:gd name="connsiteX5-33" fmla="*/ 0 w 4180787"/>
              <a:gd name="connsiteY5-34" fmla="*/ 432613 h 446239"/>
              <a:gd name="connsiteX6-35" fmla="*/ 0 w 4180787"/>
              <a:gd name="connsiteY6-36" fmla="*/ 0 h 446239"/>
              <a:gd name="connsiteX0-37" fmla="*/ 0 w 4180787"/>
              <a:gd name="connsiteY0-38" fmla="*/ 0 h 432613"/>
              <a:gd name="connsiteX1-39" fmla="*/ 1791064 w 4180787"/>
              <a:gd name="connsiteY1-40" fmla="*/ 191058 h 432613"/>
              <a:gd name="connsiteX2-41" fmla="*/ 4180787 w 4180787"/>
              <a:gd name="connsiteY2-42" fmla="*/ 0 h 432613"/>
              <a:gd name="connsiteX3-43" fmla="*/ 4180787 w 4180787"/>
              <a:gd name="connsiteY3-44" fmla="*/ 432613 h 432613"/>
              <a:gd name="connsiteX4-45" fmla="*/ 1740284 w 4180787"/>
              <a:gd name="connsiteY4-46" fmla="*/ 300725 h 432613"/>
              <a:gd name="connsiteX5-47" fmla="*/ 0 w 4180787"/>
              <a:gd name="connsiteY5-48" fmla="*/ 432613 h 432613"/>
              <a:gd name="connsiteX6-49" fmla="*/ 0 w 4180787"/>
              <a:gd name="connsiteY6-50" fmla="*/ 0 h 432613"/>
              <a:gd name="connsiteX0-51" fmla="*/ 0 w 4180787"/>
              <a:gd name="connsiteY0-52" fmla="*/ 0 h 432613"/>
              <a:gd name="connsiteX1-53" fmla="*/ 1835870 w 4180787"/>
              <a:gd name="connsiteY1-54" fmla="*/ 187218 h 432613"/>
              <a:gd name="connsiteX2-55" fmla="*/ 4180787 w 4180787"/>
              <a:gd name="connsiteY2-56" fmla="*/ 0 h 432613"/>
              <a:gd name="connsiteX3-57" fmla="*/ 4180787 w 4180787"/>
              <a:gd name="connsiteY3-58" fmla="*/ 432613 h 432613"/>
              <a:gd name="connsiteX4-59" fmla="*/ 1740284 w 4180787"/>
              <a:gd name="connsiteY4-60" fmla="*/ 300725 h 432613"/>
              <a:gd name="connsiteX5-61" fmla="*/ 0 w 4180787"/>
              <a:gd name="connsiteY5-62" fmla="*/ 432613 h 432613"/>
              <a:gd name="connsiteX6-63" fmla="*/ 0 w 4180787"/>
              <a:gd name="connsiteY6-64" fmla="*/ 0 h 432613"/>
              <a:gd name="connsiteX0-65" fmla="*/ 0 w 4180787"/>
              <a:gd name="connsiteY0-66" fmla="*/ 4908 h 437521"/>
              <a:gd name="connsiteX1-67" fmla="*/ 1835870 w 4180787"/>
              <a:gd name="connsiteY1-68" fmla="*/ 192126 h 437521"/>
              <a:gd name="connsiteX2-69" fmla="*/ 4180787 w 4180787"/>
              <a:gd name="connsiteY2-70" fmla="*/ 4908 h 437521"/>
              <a:gd name="connsiteX3-71" fmla="*/ 4180787 w 4180787"/>
              <a:gd name="connsiteY3-72" fmla="*/ 437521 h 437521"/>
              <a:gd name="connsiteX4-73" fmla="*/ 1740284 w 4180787"/>
              <a:gd name="connsiteY4-74" fmla="*/ 305633 h 437521"/>
              <a:gd name="connsiteX5-75" fmla="*/ 0 w 4180787"/>
              <a:gd name="connsiteY5-76" fmla="*/ 437521 h 437521"/>
              <a:gd name="connsiteX6-77" fmla="*/ 0 w 4180787"/>
              <a:gd name="connsiteY6-78" fmla="*/ 4908 h 437521"/>
              <a:gd name="connsiteX0-79" fmla="*/ 0 w 4180787"/>
              <a:gd name="connsiteY0-80" fmla="*/ 4908 h 446252"/>
              <a:gd name="connsiteX1-81" fmla="*/ 1835870 w 4180787"/>
              <a:gd name="connsiteY1-82" fmla="*/ 192126 h 446252"/>
              <a:gd name="connsiteX2-83" fmla="*/ 4180787 w 4180787"/>
              <a:gd name="connsiteY2-84" fmla="*/ 4908 h 446252"/>
              <a:gd name="connsiteX3-85" fmla="*/ 4180787 w 4180787"/>
              <a:gd name="connsiteY3-86" fmla="*/ 437521 h 446252"/>
              <a:gd name="connsiteX4-87" fmla="*/ 1740284 w 4180787"/>
              <a:gd name="connsiteY4-88" fmla="*/ 305633 h 446252"/>
              <a:gd name="connsiteX5-89" fmla="*/ 0 w 4180787"/>
              <a:gd name="connsiteY5-90" fmla="*/ 437521 h 446252"/>
              <a:gd name="connsiteX6-91" fmla="*/ 0 w 4180787"/>
              <a:gd name="connsiteY6-92" fmla="*/ 4908 h 446252"/>
              <a:gd name="connsiteX0-93" fmla="*/ 0 w 4180787"/>
              <a:gd name="connsiteY0-94" fmla="*/ 4107 h 445451"/>
              <a:gd name="connsiteX1-95" fmla="*/ 1779968 w 4180787"/>
              <a:gd name="connsiteY1-96" fmla="*/ 241252 h 445451"/>
              <a:gd name="connsiteX2-97" fmla="*/ 4180787 w 4180787"/>
              <a:gd name="connsiteY2-98" fmla="*/ 4107 h 445451"/>
              <a:gd name="connsiteX3-99" fmla="*/ 4180787 w 4180787"/>
              <a:gd name="connsiteY3-100" fmla="*/ 436720 h 445451"/>
              <a:gd name="connsiteX4-101" fmla="*/ 1740284 w 4180787"/>
              <a:gd name="connsiteY4-102" fmla="*/ 304832 h 445451"/>
              <a:gd name="connsiteX5-103" fmla="*/ 0 w 4180787"/>
              <a:gd name="connsiteY5-104" fmla="*/ 436720 h 445451"/>
              <a:gd name="connsiteX6-105" fmla="*/ 0 w 4180787"/>
              <a:gd name="connsiteY6-106" fmla="*/ 4107 h 445451"/>
              <a:gd name="connsiteX0-107" fmla="*/ 0 w 4180787"/>
              <a:gd name="connsiteY0-108" fmla="*/ 4107 h 445451"/>
              <a:gd name="connsiteX1-109" fmla="*/ 1779968 w 4180787"/>
              <a:gd name="connsiteY1-110" fmla="*/ 241252 h 445451"/>
              <a:gd name="connsiteX2-111" fmla="*/ 4180787 w 4180787"/>
              <a:gd name="connsiteY2-112" fmla="*/ 4107 h 445451"/>
              <a:gd name="connsiteX3-113" fmla="*/ 4180787 w 4180787"/>
              <a:gd name="connsiteY3-114" fmla="*/ 436720 h 445451"/>
              <a:gd name="connsiteX4-115" fmla="*/ 1740284 w 4180787"/>
              <a:gd name="connsiteY4-116" fmla="*/ 304832 h 445451"/>
              <a:gd name="connsiteX5-117" fmla="*/ 0 w 4180787"/>
              <a:gd name="connsiteY5-118" fmla="*/ 436720 h 445451"/>
              <a:gd name="connsiteX6-119" fmla="*/ 0 w 4180787"/>
              <a:gd name="connsiteY6-120" fmla="*/ 4107 h 445451"/>
              <a:gd name="connsiteX0-121" fmla="*/ 0 w 4180787"/>
              <a:gd name="connsiteY0-122" fmla="*/ 4107 h 436720"/>
              <a:gd name="connsiteX1-123" fmla="*/ 1779968 w 4180787"/>
              <a:gd name="connsiteY1-124" fmla="*/ 241252 h 436720"/>
              <a:gd name="connsiteX2-125" fmla="*/ 4180787 w 4180787"/>
              <a:gd name="connsiteY2-126" fmla="*/ 4107 h 436720"/>
              <a:gd name="connsiteX3-127" fmla="*/ 4180787 w 4180787"/>
              <a:gd name="connsiteY3-128" fmla="*/ 436720 h 436720"/>
              <a:gd name="connsiteX4-129" fmla="*/ 1740284 w 4180787"/>
              <a:gd name="connsiteY4-130" fmla="*/ 304832 h 436720"/>
              <a:gd name="connsiteX5-131" fmla="*/ 0 w 4180787"/>
              <a:gd name="connsiteY5-132" fmla="*/ 436720 h 436720"/>
              <a:gd name="connsiteX6-133" fmla="*/ 0 w 4180787"/>
              <a:gd name="connsiteY6-134" fmla="*/ 4107 h 436720"/>
              <a:gd name="connsiteX0-135" fmla="*/ 0 w 4180787"/>
              <a:gd name="connsiteY0-136" fmla="*/ 4107 h 436720"/>
              <a:gd name="connsiteX1-137" fmla="*/ 1779968 w 4180787"/>
              <a:gd name="connsiteY1-138" fmla="*/ 241252 h 436720"/>
              <a:gd name="connsiteX2-139" fmla="*/ 4180787 w 4180787"/>
              <a:gd name="connsiteY2-140" fmla="*/ 4107 h 436720"/>
              <a:gd name="connsiteX3-141" fmla="*/ 4180787 w 4180787"/>
              <a:gd name="connsiteY3-142" fmla="*/ 436720 h 436720"/>
              <a:gd name="connsiteX4-143" fmla="*/ 1740284 w 4180787"/>
              <a:gd name="connsiteY4-144" fmla="*/ 304832 h 436720"/>
              <a:gd name="connsiteX5-145" fmla="*/ 0 w 4180787"/>
              <a:gd name="connsiteY5-146" fmla="*/ 436720 h 436720"/>
              <a:gd name="connsiteX6-147" fmla="*/ 0 w 4180787"/>
              <a:gd name="connsiteY6-148" fmla="*/ 4107 h 436720"/>
              <a:gd name="connsiteX0-149" fmla="*/ 0 w 4180787"/>
              <a:gd name="connsiteY0-150" fmla="*/ 0 h 432613"/>
              <a:gd name="connsiteX1-151" fmla="*/ 1779968 w 4180787"/>
              <a:gd name="connsiteY1-152" fmla="*/ 237145 h 432613"/>
              <a:gd name="connsiteX2-153" fmla="*/ 4180787 w 4180787"/>
              <a:gd name="connsiteY2-154" fmla="*/ 0 h 432613"/>
              <a:gd name="connsiteX3-155" fmla="*/ 4180787 w 4180787"/>
              <a:gd name="connsiteY3-156" fmla="*/ 432613 h 432613"/>
              <a:gd name="connsiteX4-157" fmla="*/ 1740284 w 4180787"/>
              <a:gd name="connsiteY4-158" fmla="*/ 300725 h 432613"/>
              <a:gd name="connsiteX5-159" fmla="*/ 0 w 4180787"/>
              <a:gd name="connsiteY5-160" fmla="*/ 432613 h 432613"/>
              <a:gd name="connsiteX6-161" fmla="*/ 0 w 4180787"/>
              <a:gd name="connsiteY6-162" fmla="*/ 0 h 4326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4180787" h="432613">
                <a:moveTo>
                  <a:pt x="0" y="0"/>
                </a:moveTo>
                <a:cubicBezTo>
                  <a:pt x="455759" y="126804"/>
                  <a:pt x="1083170" y="237145"/>
                  <a:pt x="1779968" y="237145"/>
                </a:cubicBezTo>
                <a:cubicBezTo>
                  <a:pt x="2476766" y="237145"/>
                  <a:pt x="3713158" y="116136"/>
                  <a:pt x="4180787" y="0"/>
                </a:cubicBezTo>
                <a:lnTo>
                  <a:pt x="4180787" y="432613"/>
                </a:lnTo>
                <a:cubicBezTo>
                  <a:pt x="3758675" y="303509"/>
                  <a:pt x="2437082" y="300725"/>
                  <a:pt x="1740284" y="300725"/>
                </a:cubicBezTo>
                <a:cubicBezTo>
                  <a:pt x="1043486" y="300725"/>
                  <a:pt x="357043" y="386721"/>
                  <a:pt x="0" y="432613"/>
                </a:cubicBezTo>
                <a:lnTo>
                  <a:pt x="0" y="0"/>
                </a:lnTo>
                <a:close/>
              </a:path>
            </a:pathLst>
          </a:custGeom>
          <a:solidFill>
            <a:srgbClr val="EAEAE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3765">
              <a:lnSpc>
                <a:spcPct val="130000"/>
              </a:lnSpc>
              <a:defRPr/>
            </a:pPr>
            <a:endParaRPr lang="en-US" ker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524259" y="3683358"/>
            <a:ext cx="1158618" cy="1172632"/>
          </a:xfrm>
          <a:prstGeom prst="ellipse">
            <a:avLst/>
          </a:prstGeom>
          <a:solidFill>
            <a:srgbClr val="F9B46A"/>
          </a:solidFill>
          <a:ln w="5715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913765">
              <a:lnSpc>
                <a:spcPct val="130000"/>
              </a:lnSpc>
              <a:defRPr/>
            </a:pPr>
            <a:r>
              <a:rPr lang="zh-CN" altLang="en-US" sz="4800" b="1" kern="0" dirty="0" smtClean="0">
                <a:ln w="1841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读</a:t>
            </a:r>
            <a:endParaRPr lang="en-US" sz="4800" b="1" kern="0" dirty="0">
              <a:ln w="18415" cmpd="sng">
                <a:noFill/>
                <a:prstDash val="solid"/>
              </a:ln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372246" y="2333040"/>
            <a:ext cx="1153568" cy="909362"/>
          </a:xfrm>
          <a:prstGeom prst="ellipse">
            <a:avLst/>
          </a:prstGeom>
          <a:solidFill>
            <a:srgbClr val="5ABE9E"/>
          </a:solidFill>
          <a:ln w="5715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913765">
              <a:lnSpc>
                <a:spcPct val="130000"/>
              </a:lnSpc>
              <a:defRPr/>
            </a:pPr>
            <a:r>
              <a:rPr lang="zh-CN" altLang="en-US" sz="4800" b="1" kern="0" dirty="0" smtClean="0">
                <a:ln w="1841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</a:t>
            </a:r>
            <a:endParaRPr lang="en-US" sz="4800" b="1" kern="0" dirty="0">
              <a:ln w="18415" cmpd="sng">
                <a:noFill/>
                <a:prstDash val="solid"/>
              </a:ln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455830" y="4241965"/>
            <a:ext cx="898911" cy="866936"/>
          </a:xfrm>
          <a:prstGeom prst="ellipse">
            <a:avLst/>
          </a:prstGeom>
          <a:solidFill>
            <a:srgbClr val="ED6568"/>
          </a:solidFill>
          <a:ln w="5715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913765">
              <a:lnSpc>
                <a:spcPct val="130000"/>
              </a:lnSpc>
              <a:defRPr/>
            </a:pPr>
            <a:r>
              <a:rPr lang="zh-CN" altLang="en-US" sz="3735" b="1" kern="0" smtClean="0">
                <a:ln w="1841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写</a:t>
            </a:r>
            <a:endParaRPr lang="en-US" sz="3735" b="1" kern="0">
              <a:ln w="18415" cmpd="sng">
                <a:noFill/>
                <a:prstDash val="solid"/>
              </a:ln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199954" y="4750981"/>
            <a:ext cx="1331152" cy="1103374"/>
          </a:xfrm>
          <a:prstGeom prst="ellipse">
            <a:avLst/>
          </a:prstGeom>
          <a:solidFill>
            <a:srgbClr val="778495"/>
          </a:solidFill>
          <a:ln w="5715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913765">
              <a:lnSpc>
                <a:spcPct val="130000"/>
              </a:lnSpc>
              <a:defRPr/>
            </a:pPr>
            <a:r>
              <a:rPr lang="zh-CN" altLang="en-US" sz="4800" b="1" kern="0" dirty="0" smtClean="0">
                <a:ln w="1841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思</a:t>
            </a:r>
            <a:endParaRPr lang="en-US" sz="4800" b="1" kern="0" dirty="0">
              <a:ln w="18415" cmpd="sng">
                <a:noFill/>
                <a:prstDash val="solid"/>
              </a:ln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KSO_GT1"/>
          <p:cNvSpPr txBox="1"/>
          <p:nvPr/>
        </p:nvSpPr>
        <p:spPr>
          <a:xfrm>
            <a:off x="1116514" y="2741011"/>
            <a:ext cx="3887199" cy="728196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defTabSz="913765">
              <a:lnSpc>
                <a:spcPct val="130000"/>
              </a:lnSpc>
              <a:defRPr/>
            </a:pPr>
            <a:r>
              <a:rPr lang="zh-CN" altLang="en-US" sz="26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耳听六路  眼观八方</a:t>
            </a:r>
            <a:endParaRPr lang="zh-CN" altLang="en-US" sz="2600" b="1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KSO_GT3"/>
          <p:cNvSpPr txBox="1"/>
          <p:nvPr/>
        </p:nvSpPr>
        <p:spPr>
          <a:xfrm>
            <a:off x="370595" y="3833892"/>
            <a:ext cx="2053596" cy="990559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defTabSz="913765">
              <a:lnSpc>
                <a:spcPct val="130000"/>
              </a:lnSpc>
              <a:defRPr/>
            </a:pPr>
            <a:r>
              <a:rPr lang="zh-CN" altLang="en-US" sz="26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读书破万卷，下笔如有神</a:t>
            </a:r>
            <a:endParaRPr lang="zh-CN" altLang="en-US" sz="2600" b="1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KSO_GT2"/>
          <p:cNvSpPr txBox="1"/>
          <p:nvPr/>
        </p:nvSpPr>
        <p:spPr>
          <a:xfrm>
            <a:off x="8356718" y="2827621"/>
            <a:ext cx="3429129" cy="728196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defTabSz="913765">
              <a:lnSpc>
                <a:spcPct val="130000"/>
              </a:lnSpc>
              <a:defRPr/>
            </a:pPr>
            <a:r>
              <a:rPr lang="zh-CN" altLang="en-US" sz="26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言为心声   不耻下问</a:t>
            </a:r>
            <a:endParaRPr lang="zh-CN" altLang="en-US" sz="2600" b="1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KSO_GT4"/>
          <p:cNvSpPr txBox="1"/>
          <p:nvPr/>
        </p:nvSpPr>
        <p:spPr>
          <a:xfrm>
            <a:off x="7489886" y="3989875"/>
            <a:ext cx="2656401" cy="940587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defTabSz="913765">
              <a:lnSpc>
                <a:spcPct val="130000"/>
              </a:lnSpc>
              <a:defRPr/>
            </a:pPr>
            <a:r>
              <a:rPr lang="zh-CN" altLang="en-US" sz="26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不动笔墨不读书</a:t>
            </a:r>
            <a:endParaRPr lang="zh-CN" altLang="en-US" sz="2600" b="1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KSO_GT5"/>
          <p:cNvSpPr txBox="1"/>
          <p:nvPr/>
        </p:nvSpPr>
        <p:spPr>
          <a:xfrm>
            <a:off x="1527029" y="5261053"/>
            <a:ext cx="2672925" cy="728197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defTabSz="913765">
              <a:lnSpc>
                <a:spcPct val="130000"/>
              </a:lnSpc>
              <a:defRPr/>
            </a:pPr>
            <a:r>
              <a:rPr lang="zh-CN" altLang="en-US" sz="26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学而不思则罔</a:t>
            </a:r>
            <a:endParaRPr lang="zh-CN" altLang="en-US" sz="2600" b="1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文本框 19"/>
          <p:cNvSpPr txBox="1"/>
          <p:nvPr/>
        </p:nvSpPr>
        <p:spPr>
          <a:xfrm>
            <a:off x="4583392" y="1059565"/>
            <a:ext cx="2236510" cy="81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>
              <a:lnSpc>
                <a:spcPct val="130000"/>
              </a:lnSpc>
              <a:defRPr/>
            </a:pPr>
            <a:r>
              <a:rPr lang="zh-CN" altLang="en-US" sz="40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学习方法</a:t>
            </a:r>
            <a:endParaRPr lang="zh-CN" altLang="en-US" sz="40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矩形 1"/>
          <p:cNvSpPr/>
          <p:nvPr/>
        </p:nvSpPr>
        <p:spPr>
          <a:xfrm rot="708470" flipV="1">
            <a:off x="5517166" y="5425860"/>
            <a:ext cx="1648857" cy="291613"/>
          </a:xfrm>
          <a:custGeom>
            <a:avLst/>
            <a:gdLst>
              <a:gd name="connsiteX0" fmla="*/ 0 w 4180787"/>
              <a:gd name="connsiteY0" fmla="*/ 0 h 432613"/>
              <a:gd name="connsiteX1" fmla="*/ 4180787 w 4180787"/>
              <a:gd name="connsiteY1" fmla="*/ 0 h 432613"/>
              <a:gd name="connsiteX2" fmla="*/ 4180787 w 4180787"/>
              <a:gd name="connsiteY2" fmla="*/ 432613 h 432613"/>
              <a:gd name="connsiteX3" fmla="*/ 0 w 4180787"/>
              <a:gd name="connsiteY3" fmla="*/ 432613 h 432613"/>
              <a:gd name="connsiteX4" fmla="*/ 0 w 4180787"/>
              <a:gd name="connsiteY4" fmla="*/ 0 h 432613"/>
              <a:gd name="connsiteX0-1" fmla="*/ 0 w 4180787"/>
              <a:gd name="connsiteY0-2" fmla="*/ 0 h 446239"/>
              <a:gd name="connsiteX1-3" fmla="*/ 4180787 w 4180787"/>
              <a:gd name="connsiteY1-4" fmla="*/ 0 h 446239"/>
              <a:gd name="connsiteX2-5" fmla="*/ 4180787 w 4180787"/>
              <a:gd name="connsiteY2-6" fmla="*/ 432613 h 446239"/>
              <a:gd name="connsiteX3-7" fmla="*/ 1797892 w 4180787"/>
              <a:gd name="connsiteY3-8" fmla="*/ 446239 h 446239"/>
              <a:gd name="connsiteX4-9" fmla="*/ 0 w 4180787"/>
              <a:gd name="connsiteY4-10" fmla="*/ 432613 h 446239"/>
              <a:gd name="connsiteX5" fmla="*/ 0 w 4180787"/>
              <a:gd name="connsiteY5" fmla="*/ 0 h 446239"/>
              <a:gd name="connsiteX0-11" fmla="*/ 0 w 4180787"/>
              <a:gd name="connsiteY0-12" fmla="*/ 3102 h 449341"/>
              <a:gd name="connsiteX1-13" fmla="*/ 1774422 w 4180787"/>
              <a:gd name="connsiteY1-14" fmla="*/ 0 h 449341"/>
              <a:gd name="connsiteX2-15" fmla="*/ 4180787 w 4180787"/>
              <a:gd name="connsiteY2-16" fmla="*/ 3102 h 449341"/>
              <a:gd name="connsiteX3-17" fmla="*/ 4180787 w 4180787"/>
              <a:gd name="connsiteY3-18" fmla="*/ 435715 h 449341"/>
              <a:gd name="connsiteX4-19" fmla="*/ 1797892 w 4180787"/>
              <a:gd name="connsiteY4-20" fmla="*/ 449341 h 449341"/>
              <a:gd name="connsiteX5-21" fmla="*/ 0 w 4180787"/>
              <a:gd name="connsiteY5-22" fmla="*/ 435715 h 449341"/>
              <a:gd name="connsiteX6" fmla="*/ 0 w 4180787"/>
              <a:gd name="connsiteY6" fmla="*/ 3102 h 449341"/>
              <a:gd name="connsiteX0-23" fmla="*/ 0 w 4180787"/>
              <a:gd name="connsiteY0-24" fmla="*/ 0 h 446239"/>
              <a:gd name="connsiteX1-25" fmla="*/ 1791064 w 4180787"/>
              <a:gd name="connsiteY1-26" fmla="*/ 191058 h 446239"/>
              <a:gd name="connsiteX2-27" fmla="*/ 4180787 w 4180787"/>
              <a:gd name="connsiteY2-28" fmla="*/ 0 h 446239"/>
              <a:gd name="connsiteX3-29" fmla="*/ 4180787 w 4180787"/>
              <a:gd name="connsiteY3-30" fmla="*/ 432613 h 446239"/>
              <a:gd name="connsiteX4-31" fmla="*/ 1797892 w 4180787"/>
              <a:gd name="connsiteY4-32" fmla="*/ 446239 h 446239"/>
              <a:gd name="connsiteX5-33" fmla="*/ 0 w 4180787"/>
              <a:gd name="connsiteY5-34" fmla="*/ 432613 h 446239"/>
              <a:gd name="connsiteX6-35" fmla="*/ 0 w 4180787"/>
              <a:gd name="connsiteY6-36" fmla="*/ 0 h 446239"/>
              <a:gd name="connsiteX0-37" fmla="*/ 0 w 4180787"/>
              <a:gd name="connsiteY0-38" fmla="*/ 0 h 432613"/>
              <a:gd name="connsiteX1-39" fmla="*/ 1791064 w 4180787"/>
              <a:gd name="connsiteY1-40" fmla="*/ 191058 h 432613"/>
              <a:gd name="connsiteX2-41" fmla="*/ 4180787 w 4180787"/>
              <a:gd name="connsiteY2-42" fmla="*/ 0 h 432613"/>
              <a:gd name="connsiteX3-43" fmla="*/ 4180787 w 4180787"/>
              <a:gd name="connsiteY3-44" fmla="*/ 432613 h 432613"/>
              <a:gd name="connsiteX4-45" fmla="*/ 1740284 w 4180787"/>
              <a:gd name="connsiteY4-46" fmla="*/ 300725 h 432613"/>
              <a:gd name="connsiteX5-47" fmla="*/ 0 w 4180787"/>
              <a:gd name="connsiteY5-48" fmla="*/ 432613 h 432613"/>
              <a:gd name="connsiteX6-49" fmla="*/ 0 w 4180787"/>
              <a:gd name="connsiteY6-50" fmla="*/ 0 h 432613"/>
              <a:gd name="connsiteX0-51" fmla="*/ 0 w 4180787"/>
              <a:gd name="connsiteY0-52" fmla="*/ 0 h 432613"/>
              <a:gd name="connsiteX1-53" fmla="*/ 1835870 w 4180787"/>
              <a:gd name="connsiteY1-54" fmla="*/ 187218 h 432613"/>
              <a:gd name="connsiteX2-55" fmla="*/ 4180787 w 4180787"/>
              <a:gd name="connsiteY2-56" fmla="*/ 0 h 432613"/>
              <a:gd name="connsiteX3-57" fmla="*/ 4180787 w 4180787"/>
              <a:gd name="connsiteY3-58" fmla="*/ 432613 h 432613"/>
              <a:gd name="connsiteX4-59" fmla="*/ 1740284 w 4180787"/>
              <a:gd name="connsiteY4-60" fmla="*/ 300725 h 432613"/>
              <a:gd name="connsiteX5-61" fmla="*/ 0 w 4180787"/>
              <a:gd name="connsiteY5-62" fmla="*/ 432613 h 432613"/>
              <a:gd name="connsiteX6-63" fmla="*/ 0 w 4180787"/>
              <a:gd name="connsiteY6-64" fmla="*/ 0 h 432613"/>
              <a:gd name="connsiteX0-65" fmla="*/ 0 w 4180787"/>
              <a:gd name="connsiteY0-66" fmla="*/ 4908 h 437521"/>
              <a:gd name="connsiteX1-67" fmla="*/ 1835870 w 4180787"/>
              <a:gd name="connsiteY1-68" fmla="*/ 192126 h 437521"/>
              <a:gd name="connsiteX2-69" fmla="*/ 4180787 w 4180787"/>
              <a:gd name="connsiteY2-70" fmla="*/ 4908 h 437521"/>
              <a:gd name="connsiteX3-71" fmla="*/ 4180787 w 4180787"/>
              <a:gd name="connsiteY3-72" fmla="*/ 437521 h 437521"/>
              <a:gd name="connsiteX4-73" fmla="*/ 1740284 w 4180787"/>
              <a:gd name="connsiteY4-74" fmla="*/ 305633 h 437521"/>
              <a:gd name="connsiteX5-75" fmla="*/ 0 w 4180787"/>
              <a:gd name="connsiteY5-76" fmla="*/ 437521 h 437521"/>
              <a:gd name="connsiteX6-77" fmla="*/ 0 w 4180787"/>
              <a:gd name="connsiteY6-78" fmla="*/ 4908 h 437521"/>
              <a:gd name="connsiteX0-79" fmla="*/ 0 w 4180787"/>
              <a:gd name="connsiteY0-80" fmla="*/ 4908 h 446252"/>
              <a:gd name="connsiteX1-81" fmla="*/ 1835870 w 4180787"/>
              <a:gd name="connsiteY1-82" fmla="*/ 192126 h 446252"/>
              <a:gd name="connsiteX2-83" fmla="*/ 4180787 w 4180787"/>
              <a:gd name="connsiteY2-84" fmla="*/ 4908 h 446252"/>
              <a:gd name="connsiteX3-85" fmla="*/ 4180787 w 4180787"/>
              <a:gd name="connsiteY3-86" fmla="*/ 437521 h 446252"/>
              <a:gd name="connsiteX4-87" fmla="*/ 1740284 w 4180787"/>
              <a:gd name="connsiteY4-88" fmla="*/ 305633 h 446252"/>
              <a:gd name="connsiteX5-89" fmla="*/ 0 w 4180787"/>
              <a:gd name="connsiteY5-90" fmla="*/ 437521 h 446252"/>
              <a:gd name="connsiteX6-91" fmla="*/ 0 w 4180787"/>
              <a:gd name="connsiteY6-92" fmla="*/ 4908 h 446252"/>
              <a:gd name="connsiteX0-93" fmla="*/ 0 w 4180787"/>
              <a:gd name="connsiteY0-94" fmla="*/ 4107 h 445451"/>
              <a:gd name="connsiteX1-95" fmla="*/ 1779968 w 4180787"/>
              <a:gd name="connsiteY1-96" fmla="*/ 241252 h 445451"/>
              <a:gd name="connsiteX2-97" fmla="*/ 4180787 w 4180787"/>
              <a:gd name="connsiteY2-98" fmla="*/ 4107 h 445451"/>
              <a:gd name="connsiteX3-99" fmla="*/ 4180787 w 4180787"/>
              <a:gd name="connsiteY3-100" fmla="*/ 436720 h 445451"/>
              <a:gd name="connsiteX4-101" fmla="*/ 1740284 w 4180787"/>
              <a:gd name="connsiteY4-102" fmla="*/ 304832 h 445451"/>
              <a:gd name="connsiteX5-103" fmla="*/ 0 w 4180787"/>
              <a:gd name="connsiteY5-104" fmla="*/ 436720 h 445451"/>
              <a:gd name="connsiteX6-105" fmla="*/ 0 w 4180787"/>
              <a:gd name="connsiteY6-106" fmla="*/ 4107 h 445451"/>
              <a:gd name="connsiteX0-107" fmla="*/ 0 w 4180787"/>
              <a:gd name="connsiteY0-108" fmla="*/ 4107 h 445451"/>
              <a:gd name="connsiteX1-109" fmla="*/ 1779968 w 4180787"/>
              <a:gd name="connsiteY1-110" fmla="*/ 241252 h 445451"/>
              <a:gd name="connsiteX2-111" fmla="*/ 4180787 w 4180787"/>
              <a:gd name="connsiteY2-112" fmla="*/ 4107 h 445451"/>
              <a:gd name="connsiteX3-113" fmla="*/ 4180787 w 4180787"/>
              <a:gd name="connsiteY3-114" fmla="*/ 436720 h 445451"/>
              <a:gd name="connsiteX4-115" fmla="*/ 1740284 w 4180787"/>
              <a:gd name="connsiteY4-116" fmla="*/ 304832 h 445451"/>
              <a:gd name="connsiteX5-117" fmla="*/ 0 w 4180787"/>
              <a:gd name="connsiteY5-118" fmla="*/ 436720 h 445451"/>
              <a:gd name="connsiteX6-119" fmla="*/ 0 w 4180787"/>
              <a:gd name="connsiteY6-120" fmla="*/ 4107 h 445451"/>
              <a:gd name="connsiteX0-121" fmla="*/ 0 w 4180787"/>
              <a:gd name="connsiteY0-122" fmla="*/ 4107 h 436720"/>
              <a:gd name="connsiteX1-123" fmla="*/ 1779968 w 4180787"/>
              <a:gd name="connsiteY1-124" fmla="*/ 241252 h 436720"/>
              <a:gd name="connsiteX2-125" fmla="*/ 4180787 w 4180787"/>
              <a:gd name="connsiteY2-126" fmla="*/ 4107 h 436720"/>
              <a:gd name="connsiteX3-127" fmla="*/ 4180787 w 4180787"/>
              <a:gd name="connsiteY3-128" fmla="*/ 436720 h 436720"/>
              <a:gd name="connsiteX4-129" fmla="*/ 1740284 w 4180787"/>
              <a:gd name="connsiteY4-130" fmla="*/ 304832 h 436720"/>
              <a:gd name="connsiteX5-131" fmla="*/ 0 w 4180787"/>
              <a:gd name="connsiteY5-132" fmla="*/ 436720 h 436720"/>
              <a:gd name="connsiteX6-133" fmla="*/ 0 w 4180787"/>
              <a:gd name="connsiteY6-134" fmla="*/ 4107 h 436720"/>
              <a:gd name="connsiteX0-135" fmla="*/ 0 w 4180787"/>
              <a:gd name="connsiteY0-136" fmla="*/ 4107 h 436720"/>
              <a:gd name="connsiteX1-137" fmla="*/ 1779968 w 4180787"/>
              <a:gd name="connsiteY1-138" fmla="*/ 241252 h 436720"/>
              <a:gd name="connsiteX2-139" fmla="*/ 4180787 w 4180787"/>
              <a:gd name="connsiteY2-140" fmla="*/ 4107 h 436720"/>
              <a:gd name="connsiteX3-141" fmla="*/ 4180787 w 4180787"/>
              <a:gd name="connsiteY3-142" fmla="*/ 436720 h 436720"/>
              <a:gd name="connsiteX4-143" fmla="*/ 1740284 w 4180787"/>
              <a:gd name="connsiteY4-144" fmla="*/ 304832 h 436720"/>
              <a:gd name="connsiteX5-145" fmla="*/ 0 w 4180787"/>
              <a:gd name="connsiteY5-146" fmla="*/ 436720 h 436720"/>
              <a:gd name="connsiteX6-147" fmla="*/ 0 w 4180787"/>
              <a:gd name="connsiteY6-148" fmla="*/ 4107 h 436720"/>
              <a:gd name="connsiteX0-149" fmla="*/ 0 w 4180787"/>
              <a:gd name="connsiteY0-150" fmla="*/ 0 h 432613"/>
              <a:gd name="connsiteX1-151" fmla="*/ 1779968 w 4180787"/>
              <a:gd name="connsiteY1-152" fmla="*/ 237145 h 432613"/>
              <a:gd name="connsiteX2-153" fmla="*/ 4180787 w 4180787"/>
              <a:gd name="connsiteY2-154" fmla="*/ 0 h 432613"/>
              <a:gd name="connsiteX3-155" fmla="*/ 4180787 w 4180787"/>
              <a:gd name="connsiteY3-156" fmla="*/ 432613 h 432613"/>
              <a:gd name="connsiteX4-157" fmla="*/ 1740284 w 4180787"/>
              <a:gd name="connsiteY4-158" fmla="*/ 300725 h 432613"/>
              <a:gd name="connsiteX5-159" fmla="*/ 0 w 4180787"/>
              <a:gd name="connsiteY5-160" fmla="*/ 432613 h 432613"/>
              <a:gd name="connsiteX6-161" fmla="*/ 0 w 4180787"/>
              <a:gd name="connsiteY6-162" fmla="*/ 0 h 4326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4180787" h="432613">
                <a:moveTo>
                  <a:pt x="0" y="0"/>
                </a:moveTo>
                <a:cubicBezTo>
                  <a:pt x="455759" y="126804"/>
                  <a:pt x="1083170" y="237145"/>
                  <a:pt x="1779968" y="237145"/>
                </a:cubicBezTo>
                <a:cubicBezTo>
                  <a:pt x="2476766" y="237145"/>
                  <a:pt x="3713158" y="116136"/>
                  <a:pt x="4180787" y="0"/>
                </a:cubicBezTo>
                <a:lnTo>
                  <a:pt x="4180787" y="432613"/>
                </a:lnTo>
                <a:cubicBezTo>
                  <a:pt x="3758675" y="303509"/>
                  <a:pt x="2437082" y="300725"/>
                  <a:pt x="1740284" y="300725"/>
                </a:cubicBezTo>
                <a:cubicBezTo>
                  <a:pt x="1043486" y="300725"/>
                  <a:pt x="357043" y="386721"/>
                  <a:pt x="0" y="432613"/>
                </a:cubicBezTo>
                <a:lnTo>
                  <a:pt x="0" y="0"/>
                </a:lnTo>
                <a:close/>
              </a:path>
            </a:pathLst>
          </a:custGeom>
          <a:solidFill>
            <a:srgbClr val="EAEAE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3765">
              <a:lnSpc>
                <a:spcPct val="130000"/>
              </a:lnSpc>
              <a:defRPr/>
            </a:pPr>
            <a:endParaRPr lang="en-US" ker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113191" y="5397059"/>
            <a:ext cx="1007643" cy="914591"/>
          </a:xfrm>
          <a:prstGeom prst="ellipse">
            <a:avLst/>
          </a:prstGeom>
          <a:solidFill>
            <a:srgbClr val="F9B46A"/>
          </a:solidFill>
          <a:ln w="5715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913765">
              <a:lnSpc>
                <a:spcPct val="130000"/>
              </a:lnSpc>
              <a:defRPr/>
            </a:pPr>
            <a:r>
              <a:rPr lang="zh-CN" altLang="en-US" sz="4800" b="1" kern="0" dirty="0" smtClean="0">
                <a:ln w="1841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行</a:t>
            </a:r>
            <a:endParaRPr lang="en-US" sz="4800" b="1" kern="0" dirty="0">
              <a:ln w="18415" cmpd="sng">
                <a:noFill/>
                <a:prstDash val="solid"/>
              </a:ln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371490" y="5261053"/>
            <a:ext cx="31024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读有字之书，也读无字之书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20" grpId="0" animBg="1"/>
      <p:bldP spid="21" grpId="0" animBg="1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98223" y="940159"/>
            <a:ext cx="9491997" cy="886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——</a:t>
            </a:r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听君一席话，胜读十年书</a:t>
            </a:r>
            <a:endParaRPr lang="zh-CN" altLang="en-US" sz="4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540912" y="1925237"/>
            <a:ext cx="10797536" cy="4501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、认真听课。</a:t>
            </a:r>
            <a:endParaRPr lang="zh-CN" altLang="en-US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b="1" u="sng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要动笔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随时在课本上记下重点、难点、疑点，对以后的复习是个极好的提示。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b="1" u="sng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记笔记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。记下板书和老师反复强调的内容，这些往往是必考之处；记下老师启发下偶然闪现的一些想法，这些是你知识迁移的表现。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、善听发言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。拓宽听的渠道，捕捉有利于自己的信息。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4" name="WordArt 4"/>
          <p:cNvSpPr>
            <a:spLocks noChangeArrowheads="1" noChangeShapeType="1" noTextEdit="1"/>
          </p:cNvSpPr>
          <p:nvPr/>
        </p:nvSpPr>
        <p:spPr bwMode="auto">
          <a:xfrm>
            <a:off x="687142" y="845379"/>
            <a:ext cx="1151467" cy="981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kern="10" dirty="0">
                <a:ln w="12700">
                  <a:solidFill>
                    <a:srgbClr val="EAEAEA"/>
                  </a:solidFill>
                  <a:round/>
                </a:ln>
                <a:solidFill>
                  <a:srgbClr val="C0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听</a:t>
            </a:r>
            <a:endParaRPr lang="zh-CN" altLang="en-US" sz="4800" kern="10" dirty="0">
              <a:ln w="12700">
                <a:solidFill>
                  <a:srgbClr val="EAEAEA"/>
                </a:solidFill>
                <a:round/>
              </a:ln>
              <a:solidFill>
                <a:srgbClr val="C00000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801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901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2"/>
          <p:cNvSpPr>
            <a:spLocks noChangeArrowheads="1" noChangeShapeType="1" noTextEdit="1"/>
          </p:cNvSpPr>
          <p:nvPr/>
        </p:nvSpPr>
        <p:spPr bwMode="auto">
          <a:xfrm>
            <a:off x="1034873" y="765175"/>
            <a:ext cx="1187449" cy="12239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kern="10" dirty="0">
                <a:ln w="12700">
                  <a:solidFill>
                    <a:srgbClr val="EAEAEA"/>
                  </a:solidFill>
                  <a:round/>
                </a:ln>
                <a:solidFill>
                  <a:srgbClr val="C0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说</a:t>
            </a:r>
            <a:endParaRPr lang="zh-CN" altLang="en-US" sz="4800" kern="10" dirty="0">
              <a:ln w="12700">
                <a:solidFill>
                  <a:srgbClr val="EAEAEA"/>
                </a:solidFill>
                <a:round/>
              </a:ln>
              <a:solidFill>
                <a:srgbClr val="C00000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067" name="Text Box 3"/>
          <p:cNvSpPr txBox="1">
            <a:spLocks noChangeArrowheads="1"/>
          </p:cNvSpPr>
          <p:nvPr/>
        </p:nvSpPr>
        <p:spPr bwMode="auto">
          <a:xfrm>
            <a:off x="2810933" y="1085057"/>
            <a:ext cx="553457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言为心声，不耻下问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629514" y="2401263"/>
            <a:ext cx="11040533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、上课时积极回答问题，多参与讨论，主动     与人交流心得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、多请教老师和同学，不懂就问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、看电视时积极评论剧情或演员，锻炼你的欣赏能力，使你的思维更加敏感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、朗诵、演讲、辩论，提高你的表达能力。</a:t>
            </a:r>
            <a:endParaRPr lang="zh-CN" altLang="en-US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88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880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880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880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489"/>
</p:tagLst>
</file>

<file path=ppt/tags/tag2.xml><?xml version="1.0" encoding="utf-8"?>
<p:tagLst xmlns:p="http://schemas.openxmlformats.org/presentationml/2006/main">
  <p:tag name="AS_UNIQUEID" val="488"/>
</p:tagLst>
</file>

<file path=ppt/tags/tag3.xml><?xml version="1.0" encoding="utf-8"?>
<p:tagLst xmlns:p="http://schemas.openxmlformats.org/presentationml/2006/main">
  <p:tag name="AS_UNIQUEID" val="496"/>
</p:tagLst>
</file>

<file path=ppt/tags/tag4.xml><?xml version="1.0" encoding="utf-8"?>
<p:tagLst xmlns:p="http://schemas.openxmlformats.org/presentationml/2006/main">
  <p:tag name="AS_UNIQUEID" val="500"/>
</p:tagLst>
</file>

<file path=ppt/tags/tag5.xml><?xml version="1.0" encoding="utf-8"?>
<p:tagLst xmlns:p="http://schemas.openxmlformats.org/presentationml/2006/main">
  <p:tag name="AS_UNIQUEID" val="520"/>
</p:tagLst>
</file>

<file path=ppt/tags/tag6.xml><?xml version="1.0" encoding="utf-8"?>
<p:tagLst xmlns:p="http://schemas.openxmlformats.org/presentationml/2006/main">
  <p:tag name="AS_UNIQUEID" val="580"/>
</p:tagLst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C00000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0</TotalTime>
  <Words>3108</Words>
  <Application>WPS 演示</Application>
  <PresentationFormat>自定义</PresentationFormat>
  <Paragraphs>217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黑体</vt:lpstr>
      <vt:lpstr>Calibri Light</vt:lpstr>
      <vt:lpstr>华文行楷</vt:lpstr>
      <vt:lpstr>微软雅黑</vt:lpstr>
      <vt:lpstr>思源宋体 CN SemiBold</vt:lpstr>
      <vt:lpstr>隶书</vt:lpstr>
      <vt:lpstr>华文楷体</vt:lpstr>
      <vt:lpstr>Arial Unicode MS</vt:lpstr>
      <vt:lpstr>Wingdings 2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——听君一席话，胜读十年书</vt:lpstr>
      <vt:lpstr>PowerPoint 演示文稿</vt:lpstr>
      <vt:lpstr>——读书破万卷，下笔如有神</vt:lpstr>
      <vt:lpstr>—— 纸上得来终觉浅，绝知此事要躬行</vt:lpstr>
      <vt:lpstr>——学而不思则罔，思而不学则殆</vt:lpstr>
      <vt:lpstr>——读有字之书，也读无字之书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初中语文起始课</dc:title>
  <dc:creator>黄红政</dc:creator>
  <cp:lastModifiedBy>黄红政</cp:lastModifiedBy>
  <dcterms:created xsi:type="dcterms:W3CDTF">2015-01-19T03:27:00Z</dcterms:created>
  <dcterms:modified xsi:type="dcterms:W3CDTF">2021-07-03T01:56:46Z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2052-11.1.0.10578</vt:lpwstr>
  </property>
  <property fmtid="{D5CDD505-2E9C-101B-9397-08002B2CF9AE}" pid="3" name="ICV">
    <vt:lpwstr>2EC2D1628A1B42FB86823217A2CFE4FA</vt:lpwstr>
  </property>
</Properties>
</file>